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5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6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7" r:id="rId2"/>
    <p:sldMasterId id="2147483707" r:id="rId3"/>
    <p:sldMasterId id="2147483725" r:id="rId4"/>
    <p:sldMasterId id="2147483737" r:id="rId5"/>
    <p:sldMasterId id="2147483749" r:id="rId6"/>
    <p:sldMasterId id="2147483761" r:id="rId7"/>
  </p:sldMasterIdLst>
  <p:notesMasterIdLst>
    <p:notesMasterId r:id="rId33"/>
  </p:notesMasterIdLst>
  <p:sldIdLst>
    <p:sldId id="275" r:id="rId8"/>
    <p:sldId id="282" r:id="rId9"/>
    <p:sldId id="284" r:id="rId10"/>
    <p:sldId id="288" r:id="rId11"/>
    <p:sldId id="290" r:id="rId12"/>
    <p:sldId id="292" r:id="rId13"/>
    <p:sldId id="286" r:id="rId14"/>
    <p:sldId id="294" r:id="rId15"/>
    <p:sldId id="272" r:id="rId16"/>
    <p:sldId id="297" r:id="rId17"/>
    <p:sldId id="298" r:id="rId18"/>
    <p:sldId id="301" r:id="rId19"/>
    <p:sldId id="303" r:id="rId20"/>
    <p:sldId id="304" r:id="rId21"/>
    <p:sldId id="306" r:id="rId22"/>
    <p:sldId id="308" r:id="rId23"/>
    <p:sldId id="274" r:id="rId24"/>
    <p:sldId id="310" r:id="rId25"/>
    <p:sldId id="312" r:id="rId26"/>
    <p:sldId id="314" r:id="rId27"/>
    <p:sldId id="315" r:id="rId28"/>
    <p:sldId id="316" r:id="rId29"/>
    <p:sldId id="317" r:id="rId30"/>
    <p:sldId id="318" r:id="rId31"/>
    <p:sldId id="26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75D"/>
    <a:srgbClr val="532DB9"/>
    <a:srgbClr val="FFB833"/>
    <a:srgbClr val="FBE5D6"/>
    <a:srgbClr val="4C2724"/>
    <a:srgbClr val="FF377D"/>
    <a:srgbClr val="FFD4A1"/>
    <a:srgbClr val="FF9843"/>
    <a:srgbClr val="EDEBF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5" autoAdjust="0"/>
    <p:restoredTop sz="91087" autoAdjust="0"/>
  </p:normalViewPr>
  <p:slideViewPr>
    <p:cSldViewPr snapToGrid="0">
      <p:cViewPr>
        <p:scale>
          <a:sx n="75" d="100"/>
          <a:sy n="75" d="100"/>
        </p:scale>
        <p:origin x="52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95567-C068-470C-BD52-951E4314B2B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035F2-240D-4229-982D-67DAAF75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25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454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43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804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96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27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56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818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08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64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10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4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072498-07CE-4798-94C4-497875574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49BB7B2-4EF4-4450-A31D-F1761AFF76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EEA6766-6F3C-4855-A5C1-7EF83B83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97E793-B3CD-462C-A00E-F2EB4BD3B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7E3E0B-9A67-40D2-91CE-6BDA3A52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76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54E9DE-8166-4780-8678-125B62FD2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EC55B27-026D-4674-B42B-5E787F740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2EDBE47-C012-4922-AFFE-3DC35CFCB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74B005-FAFD-4CBB-BB08-1E946EBFE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243FD1-B002-48B3-9710-0AFC9FED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29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DC02AEF-23CB-4CF5-AB74-2CDB2462C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086BC4-D294-41F0-A2C2-4D0D45066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05BE51A-1A82-4CCB-9A68-F74BE75D6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0292E0-70F3-48CA-8141-55729098A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2D7F28-6F6E-4EFE-A466-7A81B69D4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002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6934" y="0"/>
            <a:ext cx="12231160" cy="6856214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270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62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995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79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6624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0108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552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62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7149A1-1743-488E-8D2B-A681CF8E8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383096-93D6-401A-892D-FBB81422C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E439E4-322D-4919-8154-CC7609EF3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A8DF94-70A1-482E-A971-C847A189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97B6AB-B768-4ADA-A1F1-12EB23C58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350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5525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554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4272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1331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699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8554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5241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9638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9435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6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9A6A12-C73B-497C-8899-DDD7FFFEA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5E449E4-3A2C-48F6-98B2-F88AA0B44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E0E867-E8A3-4A13-8EF7-0FBBDD3D1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0961C0-A9FC-4374-AD23-AA8D2CE17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48481B-6530-4BDB-B963-7B628CF1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8835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920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319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053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115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9647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225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743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589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882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3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1F3BE2-C83C-4630-9002-C7D4B413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80ED06-FE16-479C-8C49-7672E9BAF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01DD1A-B577-42A5-AB3E-B313AD92F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7AB574-30FB-4BC7-9439-47B9227AA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D3B4996-362D-4DFA-91D3-9DE9B9912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59F87DE-0560-42B6-B940-5BB2F086C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637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0810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115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238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053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9175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4768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2581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515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036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33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E6BFF6-8535-48C1-80F6-218090B69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7B9C44-59D8-43C4-9A00-934A83FC9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5554D2-AC8B-4552-BB79-3259DC6F1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2BB4973-1477-4086-88FF-E4EF76643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A5124E2-7417-4630-ACC2-F4FCEEEEA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E4ECCC8-83AA-4543-BECC-7AF200C7E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B9C1E42-F518-48F9-B859-A57C60439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B8252D0-7EFF-485C-B0C8-485CEC993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6361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566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2036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970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633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741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2261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92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9541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825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8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1225D6-1C6A-452C-8C91-19EB0A57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8414590-72F8-4036-8D21-EC6BD4313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0897600-5240-4AA9-835A-94492563D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49AA017-AEA8-4792-BFBC-B04B755CC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653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6336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9730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256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8865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2360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3395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090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1956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4546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EF80481-8CD7-4079-9F14-8018058B9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F61E3BE-0970-4813-9A84-4862DC69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5206ABC-136B-44D0-94DE-6311D2D12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5496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604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354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1346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3196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0587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4871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8442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508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6921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6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46D962-1F1D-4816-B74C-8F17409ED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767FC0-57A9-492A-B34F-0E5A35C3E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941FB79-064E-4D6B-9A35-50692BF89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0C320A0-C9CD-4EEA-BDC1-991BB9BC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A442A08-550D-4713-BD8F-947E28131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9000EB9-CDC3-4B2D-9736-7A7A1E67B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7334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4201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6058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8691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3594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6009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2132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8516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97790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2175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4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86B4E4-8593-439D-87CB-2FC95ED6C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0A8C2E7-8165-4464-B94C-978E6BAC9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D2C469D-2FB7-45CD-9554-50635F99A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374A91F-90DA-4B53-A5C4-4FA2164EA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2B23327-7EA4-4ED3-AA7A-4971EA952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395DEFE-6195-44CD-A252-B771B1C86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2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C446682-A63F-47E5-8A73-598FAB4B9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4F8629-6B13-4D47-A400-62A007336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8647A5-7940-4AC7-B729-99810DB628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B0434F-3EF3-471C-8CBD-6A6325F1AC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16DB9E-78A1-49CB-865A-8C2CA1E9CD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736" y="0"/>
            <a:ext cx="12229962" cy="6856214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5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1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1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89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9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A9948887-9B76-4398-AC8E-676E8FE1B143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5869338-F242-4607-AD88-052489D9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177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emf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16.emf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532DB9"/>
            </a:gs>
            <a:gs pos="0">
              <a:srgbClr val="7054CE"/>
            </a:gs>
            <a:gs pos="100000">
              <a:srgbClr val="29175D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Freeform: Shape 482">
            <a:extLst>
              <a:ext uri="{FF2B5EF4-FFF2-40B4-BE49-F238E27FC236}">
                <a16:creationId xmlns:a16="http://schemas.microsoft.com/office/drawing/2014/main" xmlns="" id="{5760FF30-AB85-4FA8-87AE-263BA3B5584E}"/>
              </a:ext>
            </a:extLst>
          </p:cNvPr>
          <p:cNvSpPr>
            <a:spLocks/>
          </p:cNvSpPr>
          <p:nvPr/>
        </p:nvSpPr>
        <p:spPr bwMode="auto">
          <a:xfrm>
            <a:off x="1" y="1"/>
            <a:ext cx="5730695" cy="6276817"/>
          </a:xfrm>
          <a:custGeom>
            <a:avLst/>
            <a:gdLst>
              <a:gd name="connsiteX0" fmla="*/ 1859566 w 5730695"/>
              <a:gd name="connsiteY0" fmla="*/ 0 h 6276817"/>
              <a:gd name="connsiteX1" fmla="*/ 4111272 w 5730695"/>
              <a:gd name="connsiteY1" fmla="*/ 0 h 6276817"/>
              <a:gd name="connsiteX2" fmla="*/ 4138209 w 5730695"/>
              <a:gd name="connsiteY2" fmla="*/ 78935 h 6276817"/>
              <a:gd name="connsiteX3" fmla="*/ 4768249 w 5730695"/>
              <a:gd name="connsiteY3" fmla="*/ 847450 h 6276817"/>
              <a:gd name="connsiteX4" fmla="*/ 5158044 w 5730695"/>
              <a:gd name="connsiteY4" fmla="*/ 1240942 h 6276817"/>
              <a:gd name="connsiteX5" fmla="*/ 5352942 w 5730695"/>
              <a:gd name="connsiteY5" fmla="*/ 2404851 h 6276817"/>
              <a:gd name="connsiteX6" fmla="*/ 5149751 w 5730695"/>
              <a:gd name="connsiteY6" fmla="*/ 3601896 h 6276817"/>
              <a:gd name="connsiteX7" fmla="*/ 5659802 w 5730695"/>
              <a:gd name="connsiteY7" fmla="*/ 5623204 h 6276817"/>
              <a:gd name="connsiteX8" fmla="*/ 3756440 w 5730695"/>
              <a:gd name="connsiteY8" fmla="*/ 6240365 h 6276817"/>
              <a:gd name="connsiteX9" fmla="*/ 1463283 w 5730695"/>
              <a:gd name="connsiteY9" fmla="*/ 5631488 h 6276817"/>
              <a:gd name="connsiteX10" fmla="*/ 401713 w 5730695"/>
              <a:gd name="connsiteY10" fmla="*/ 6037406 h 6276817"/>
              <a:gd name="connsiteX11" fmla="*/ 0 w 5730695"/>
              <a:gd name="connsiteY11" fmla="*/ 5374134 h 6276817"/>
              <a:gd name="connsiteX12" fmla="*/ 0 w 5730695"/>
              <a:gd name="connsiteY12" fmla="*/ 2593774 h 6276817"/>
              <a:gd name="connsiteX13" fmla="*/ 9007 w 5730695"/>
              <a:gd name="connsiteY13" fmla="*/ 2581212 h 6276817"/>
              <a:gd name="connsiteX14" fmla="*/ 1732489 w 5730695"/>
              <a:gd name="connsiteY14" fmla="*/ 177251 h 6276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730695" h="6276817">
                <a:moveTo>
                  <a:pt x="1859566" y="0"/>
                </a:moveTo>
                <a:lnTo>
                  <a:pt x="4111272" y="0"/>
                </a:lnTo>
                <a:lnTo>
                  <a:pt x="4138209" y="78935"/>
                </a:lnTo>
                <a:cubicBezTo>
                  <a:pt x="4264353" y="383997"/>
                  <a:pt x="4517889" y="629994"/>
                  <a:pt x="4768249" y="847450"/>
                </a:cubicBezTo>
                <a:cubicBezTo>
                  <a:pt x="4909239" y="967569"/>
                  <a:pt x="5050229" y="1087688"/>
                  <a:pt x="5158044" y="1240942"/>
                </a:cubicBezTo>
                <a:cubicBezTo>
                  <a:pt x="5386116" y="1572304"/>
                  <a:pt x="5514666" y="1986507"/>
                  <a:pt x="5352942" y="2404851"/>
                </a:cubicBezTo>
                <a:cubicBezTo>
                  <a:pt x="5236833" y="2707219"/>
                  <a:pt x="5187072" y="3088285"/>
                  <a:pt x="5149751" y="3601896"/>
                </a:cubicBezTo>
                <a:cubicBezTo>
                  <a:pt x="5091696" y="4343318"/>
                  <a:pt x="5983249" y="4985332"/>
                  <a:pt x="5659802" y="5623204"/>
                </a:cubicBezTo>
                <a:cubicBezTo>
                  <a:pt x="5469051" y="5995986"/>
                  <a:pt x="5062669" y="6401904"/>
                  <a:pt x="3756440" y="6240365"/>
                </a:cubicBezTo>
                <a:cubicBezTo>
                  <a:pt x="3221509" y="6174093"/>
                  <a:pt x="2135058" y="5672908"/>
                  <a:pt x="1463283" y="5631488"/>
                </a:cubicBezTo>
                <a:cubicBezTo>
                  <a:pt x="828829" y="5590068"/>
                  <a:pt x="617345" y="5846873"/>
                  <a:pt x="401713" y="6037406"/>
                </a:cubicBezTo>
                <a:lnTo>
                  <a:pt x="0" y="5374134"/>
                </a:lnTo>
                <a:lnTo>
                  <a:pt x="0" y="2593774"/>
                </a:lnTo>
                <a:lnTo>
                  <a:pt x="9007" y="2581212"/>
                </a:lnTo>
                <a:cubicBezTo>
                  <a:pt x="397139" y="2039833"/>
                  <a:pt x="948697" y="1270506"/>
                  <a:pt x="1732489" y="177251"/>
                </a:cubicBezTo>
                <a:close/>
              </a:path>
            </a:pathLst>
          </a:custGeom>
          <a:solidFill>
            <a:srgbClr val="331E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9" name="Freeform 287">
            <a:extLst>
              <a:ext uri="{FF2B5EF4-FFF2-40B4-BE49-F238E27FC236}">
                <a16:creationId xmlns:a16="http://schemas.microsoft.com/office/drawing/2014/main" xmlns="" id="{B797040D-9F94-4755-ABF4-D0A7F7664F6C}"/>
              </a:ext>
            </a:extLst>
          </p:cNvPr>
          <p:cNvSpPr>
            <a:spLocks/>
          </p:cNvSpPr>
          <p:nvPr/>
        </p:nvSpPr>
        <p:spPr bwMode="auto">
          <a:xfrm>
            <a:off x="8880987" y="2690919"/>
            <a:ext cx="431874" cy="390080"/>
          </a:xfrm>
          <a:custGeom>
            <a:avLst/>
            <a:gdLst>
              <a:gd name="T0" fmla="*/ 0 w 104"/>
              <a:gd name="T1" fmla="*/ 27 h 94"/>
              <a:gd name="T2" fmla="*/ 79 w 104"/>
              <a:gd name="T3" fmla="*/ 92 h 94"/>
              <a:gd name="T4" fmla="*/ 91 w 104"/>
              <a:gd name="T5" fmla="*/ 88 h 94"/>
              <a:gd name="T6" fmla="*/ 100 w 104"/>
              <a:gd name="T7" fmla="*/ 77 h 94"/>
              <a:gd name="T8" fmla="*/ 101 w 104"/>
              <a:gd name="T9" fmla="*/ 65 h 94"/>
              <a:gd name="T10" fmla="*/ 22 w 104"/>
              <a:gd name="T11" fmla="*/ 0 h 94"/>
              <a:gd name="T12" fmla="*/ 0 w 104"/>
              <a:gd name="T13" fmla="*/ 27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4" h="94">
                <a:moveTo>
                  <a:pt x="0" y="27"/>
                </a:moveTo>
                <a:cubicBezTo>
                  <a:pt x="79" y="92"/>
                  <a:pt x="79" y="92"/>
                  <a:pt x="79" y="92"/>
                </a:cubicBezTo>
                <a:cubicBezTo>
                  <a:pt x="82" y="94"/>
                  <a:pt x="87" y="92"/>
                  <a:pt x="91" y="88"/>
                </a:cubicBezTo>
                <a:cubicBezTo>
                  <a:pt x="100" y="77"/>
                  <a:pt x="100" y="77"/>
                  <a:pt x="100" y="77"/>
                </a:cubicBezTo>
                <a:cubicBezTo>
                  <a:pt x="103" y="72"/>
                  <a:pt x="104" y="67"/>
                  <a:pt x="101" y="65"/>
                </a:cubicBezTo>
                <a:cubicBezTo>
                  <a:pt x="22" y="0"/>
                  <a:pt x="22" y="0"/>
                  <a:pt x="22" y="0"/>
                </a:cubicBezTo>
                <a:lnTo>
                  <a:pt x="0" y="27"/>
                </a:lnTo>
                <a:close/>
              </a:path>
            </a:pathLst>
          </a:custGeom>
          <a:solidFill>
            <a:srgbClr val="FD57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0" name="Freeform 288">
            <a:extLst>
              <a:ext uri="{FF2B5EF4-FFF2-40B4-BE49-F238E27FC236}">
                <a16:creationId xmlns:a16="http://schemas.microsoft.com/office/drawing/2014/main" xmlns="" id="{07F97083-6F0C-462F-AF6A-72EA1C6BA1D8}"/>
              </a:ext>
            </a:extLst>
          </p:cNvPr>
          <p:cNvSpPr>
            <a:spLocks/>
          </p:cNvSpPr>
          <p:nvPr/>
        </p:nvSpPr>
        <p:spPr bwMode="auto">
          <a:xfrm>
            <a:off x="8872280" y="2687436"/>
            <a:ext cx="95779" cy="111451"/>
          </a:xfrm>
          <a:custGeom>
            <a:avLst/>
            <a:gdLst>
              <a:gd name="T0" fmla="*/ 55 w 55"/>
              <a:gd name="T1" fmla="*/ 4 h 64"/>
              <a:gd name="T2" fmla="*/ 7 w 55"/>
              <a:gd name="T3" fmla="*/ 64 h 64"/>
              <a:gd name="T4" fmla="*/ 0 w 55"/>
              <a:gd name="T5" fmla="*/ 59 h 64"/>
              <a:gd name="T6" fmla="*/ 50 w 55"/>
              <a:gd name="T7" fmla="*/ 0 h 64"/>
              <a:gd name="T8" fmla="*/ 55 w 55"/>
              <a:gd name="T9" fmla="*/ 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" h="64">
                <a:moveTo>
                  <a:pt x="55" y="4"/>
                </a:moveTo>
                <a:lnTo>
                  <a:pt x="7" y="64"/>
                </a:lnTo>
                <a:lnTo>
                  <a:pt x="0" y="59"/>
                </a:lnTo>
                <a:lnTo>
                  <a:pt x="50" y="0"/>
                </a:lnTo>
                <a:lnTo>
                  <a:pt x="55" y="4"/>
                </a:lnTo>
                <a:close/>
              </a:path>
            </a:pathLst>
          </a:custGeom>
          <a:solidFill>
            <a:srgbClr val="EF432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1" name="Freeform 289">
            <a:extLst>
              <a:ext uri="{FF2B5EF4-FFF2-40B4-BE49-F238E27FC236}">
                <a16:creationId xmlns:a16="http://schemas.microsoft.com/office/drawing/2014/main" xmlns="" id="{AFE4A94B-7CC7-4717-B0FB-AE58EE4DBC5B}"/>
              </a:ext>
            </a:extLst>
          </p:cNvPr>
          <p:cNvSpPr>
            <a:spLocks/>
          </p:cNvSpPr>
          <p:nvPr/>
        </p:nvSpPr>
        <p:spPr bwMode="auto">
          <a:xfrm>
            <a:off x="8830486" y="2666539"/>
            <a:ext cx="128866" cy="123641"/>
          </a:xfrm>
          <a:custGeom>
            <a:avLst/>
            <a:gdLst>
              <a:gd name="T0" fmla="*/ 74 w 74"/>
              <a:gd name="T1" fmla="*/ 12 h 71"/>
              <a:gd name="T2" fmla="*/ 24 w 74"/>
              <a:gd name="T3" fmla="*/ 71 h 71"/>
              <a:gd name="T4" fmla="*/ 0 w 74"/>
              <a:gd name="T5" fmla="*/ 7 h 71"/>
              <a:gd name="T6" fmla="*/ 7 w 74"/>
              <a:gd name="T7" fmla="*/ 0 h 71"/>
              <a:gd name="T8" fmla="*/ 74 w 74"/>
              <a:gd name="T9" fmla="*/ 12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" h="71">
                <a:moveTo>
                  <a:pt x="74" y="12"/>
                </a:moveTo>
                <a:lnTo>
                  <a:pt x="24" y="71"/>
                </a:lnTo>
                <a:lnTo>
                  <a:pt x="0" y="7"/>
                </a:lnTo>
                <a:lnTo>
                  <a:pt x="7" y="0"/>
                </a:lnTo>
                <a:lnTo>
                  <a:pt x="74" y="12"/>
                </a:lnTo>
                <a:close/>
              </a:path>
            </a:pathLst>
          </a:custGeom>
          <a:solidFill>
            <a:srgbClr val="FD57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2" name="Freeform 290">
            <a:extLst>
              <a:ext uri="{FF2B5EF4-FFF2-40B4-BE49-F238E27FC236}">
                <a16:creationId xmlns:a16="http://schemas.microsoft.com/office/drawing/2014/main" xmlns="" id="{B602FF65-9087-434A-8AD8-EE86BD50E09F}"/>
              </a:ext>
            </a:extLst>
          </p:cNvPr>
          <p:cNvSpPr>
            <a:spLocks/>
          </p:cNvSpPr>
          <p:nvPr/>
        </p:nvSpPr>
        <p:spPr bwMode="auto">
          <a:xfrm>
            <a:off x="8905367" y="2711816"/>
            <a:ext cx="369183" cy="334354"/>
          </a:xfrm>
          <a:custGeom>
            <a:avLst/>
            <a:gdLst>
              <a:gd name="T0" fmla="*/ 212 w 212"/>
              <a:gd name="T1" fmla="*/ 128 h 192"/>
              <a:gd name="T2" fmla="*/ 160 w 212"/>
              <a:gd name="T3" fmla="*/ 192 h 192"/>
              <a:gd name="T4" fmla="*/ 0 w 212"/>
              <a:gd name="T5" fmla="*/ 64 h 192"/>
              <a:gd name="T6" fmla="*/ 53 w 212"/>
              <a:gd name="T7" fmla="*/ 0 h 192"/>
              <a:gd name="T8" fmla="*/ 212 w 212"/>
              <a:gd name="T9" fmla="*/ 128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92">
                <a:moveTo>
                  <a:pt x="212" y="128"/>
                </a:moveTo>
                <a:lnTo>
                  <a:pt x="160" y="192"/>
                </a:lnTo>
                <a:lnTo>
                  <a:pt x="0" y="64"/>
                </a:lnTo>
                <a:lnTo>
                  <a:pt x="53" y="0"/>
                </a:lnTo>
                <a:lnTo>
                  <a:pt x="212" y="128"/>
                </a:lnTo>
                <a:close/>
              </a:path>
            </a:pathLst>
          </a:custGeom>
          <a:solidFill>
            <a:srgbClr val="4F401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3" name="Freeform 291">
            <a:extLst>
              <a:ext uri="{FF2B5EF4-FFF2-40B4-BE49-F238E27FC236}">
                <a16:creationId xmlns:a16="http://schemas.microsoft.com/office/drawing/2014/main" xmlns="" id="{E4480889-CFAE-4BDE-AD65-68ECB8E7F4C8}"/>
              </a:ext>
            </a:extLst>
          </p:cNvPr>
          <p:cNvSpPr>
            <a:spLocks/>
          </p:cNvSpPr>
          <p:nvPr/>
        </p:nvSpPr>
        <p:spPr bwMode="auto">
          <a:xfrm>
            <a:off x="8926264" y="2727489"/>
            <a:ext cx="107969" cy="125383"/>
          </a:xfrm>
          <a:custGeom>
            <a:avLst/>
            <a:gdLst>
              <a:gd name="T0" fmla="*/ 62 w 62"/>
              <a:gd name="T1" fmla="*/ 7 h 72"/>
              <a:gd name="T2" fmla="*/ 10 w 62"/>
              <a:gd name="T3" fmla="*/ 72 h 72"/>
              <a:gd name="T4" fmla="*/ 0 w 62"/>
              <a:gd name="T5" fmla="*/ 65 h 72"/>
              <a:gd name="T6" fmla="*/ 52 w 62"/>
              <a:gd name="T7" fmla="*/ 0 h 72"/>
              <a:gd name="T8" fmla="*/ 62 w 62"/>
              <a:gd name="T9" fmla="*/ 7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" h="72">
                <a:moveTo>
                  <a:pt x="62" y="7"/>
                </a:moveTo>
                <a:lnTo>
                  <a:pt x="10" y="72"/>
                </a:lnTo>
                <a:lnTo>
                  <a:pt x="0" y="65"/>
                </a:lnTo>
                <a:lnTo>
                  <a:pt x="52" y="0"/>
                </a:lnTo>
                <a:lnTo>
                  <a:pt x="62" y="7"/>
                </a:lnTo>
                <a:close/>
              </a:path>
            </a:pathLst>
          </a:custGeom>
          <a:solidFill>
            <a:srgbClr val="FD57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4" name="Freeform 292">
            <a:extLst>
              <a:ext uri="{FF2B5EF4-FFF2-40B4-BE49-F238E27FC236}">
                <a16:creationId xmlns:a16="http://schemas.microsoft.com/office/drawing/2014/main" xmlns="" id="{7A19459B-14AD-484F-8654-A1DA6E74D5AE}"/>
              </a:ext>
            </a:extLst>
          </p:cNvPr>
          <p:cNvSpPr>
            <a:spLocks/>
          </p:cNvSpPr>
          <p:nvPr/>
        </p:nvSpPr>
        <p:spPr bwMode="auto">
          <a:xfrm>
            <a:off x="9138718" y="2898149"/>
            <a:ext cx="106227" cy="128866"/>
          </a:xfrm>
          <a:custGeom>
            <a:avLst/>
            <a:gdLst>
              <a:gd name="T0" fmla="*/ 61 w 61"/>
              <a:gd name="T1" fmla="*/ 9 h 74"/>
              <a:gd name="T2" fmla="*/ 9 w 61"/>
              <a:gd name="T3" fmla="*/ 74 h 74"/>
              <a:gd name="T4" fmla="*/ 0 w 61"/>
              <a:gd name="T5" fmla="*/ 64 h 74"/>
              <a:gd name="T6" fmla="*/ 52 w 61"/>
              <a:gd name="T7" fmla="*/ 0 h 74"/>
              <a:gd name="T8" fmla="*/ 61 w 61"/>
              <a:gd name="T9" fmla="*/ 9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" h="74">
                <a:moveTo>
                  <a:pt x="61" y="9"/>
                </a:moveTo>
                <a:lnTo>
                  <a:pt x="9" y="74"/>
                </a:lnTo>
                <a:lnTo>
                  <a:pt x="0" y="64"/>
                </a:lnTo>
                <a:lnTo>
                  <a:pt x="52" y="0"/>
                </a:lnTo>
                <a:lnTo>
                  <a:pt x="61" y="9"/>
                </a:lnTo>
                <a:close/>
              </a:path>
            </a:pathLst>
          </a:custGeom>
          <a:solidFill>
            <a:srgbClr val="FD57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4" name="Freeform: Shape 483">
            <a:extLst>
              <a:ext uri="{FF2B5EF4-FFF2-40B4-BE49-F238E27FC236}">
                <a16:creationId xmlns:a16="http://schemas.microsoft.com/office/drawing/2014/main" xmlns="" id="{25FC7AE5-DF83-4D7C-BDF5-C2075462DA62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5691745" cy="6265099"/>
          </a:xfrm>
          <a:custGeom>
            <a:avLst/>
            <a:gdLst>
              <a:gd name="connsiteX0" fmla="*/ 815781 w 5691745"/>
              <a:gd name="connsiteY0" fmla="*/ 0 h 6265099"/>
              <a:gd name="connsiteX1" fmla="*/ 3882802 w 5691745"/>
              <a:gd name="connsiteY1" fmla="*/ 0 h 6265099"/>
              <a:gd name="connsiteX2" fmla="*/ 3887880 w 5691745"/>
              <a:gd name="connsiteY2" fmla="*/ 17639 h 6265099"/>
              <a:gd name="connsiteX3" fmla="*/ 3996768 w 5691745"/>
              <a:gd name="connsiteY3" fmla="*/ 312394 h 6265099"/>
              <a:gd name="connsiteX4" fmla="*/ 4751495 w 5691745"/>
              <a:gd name="connsiteY4" fmla="*/ 1157484 h 6265099"/>
              <a:gd name="connsiteX5" fmla="*/ 5215943 w 5691745"/>
              <a:gd name="connsiteY5" fmla="*/ 2280128 h 6265099"/>
              <a:gd name="connsiteX6" fmla="*/ 5008600 w 5691745"/>
              <a:gd name="connsiteY6" fmla="*/ 3986878 h 6265099"/>
              <a:gd name="connsiteX7" fmla="*/ 5667950 w 5691745"/>
              <a:gd name="connsiteY7" fmla="*/ 5237942 h 6265099"/>
              <a:gd name="connsiteX8" fmla="*/ 4585621 w 5691745"/>
              <a:gd name="connsiteY8" fmla="*/ 6261163 h 6265099"/>
              <a:gd name="connsiteX9" fmla="*/ 1019325 w 5691745"/>
              <a:gd name="connsiteY9" fmla="*/ 5436786 h 6265099"/>
              <a:gd name="connsiteX10" fmla="*/ 26574 w 5691745"/>
              <a:gd name="connsiteY10" fmla="*/ 6006866 h 6265099"/>
              <a:gd name="connsiteX11" fmla="*/ 0 w 5691745"/>
              <a:gd name="connsiteY11" fmla="*/ 6032427 h 6265099"/>
              <a:gd name="connsiteX12" fmla="*/ 0 w 5691745"/>
              <a:gd name="connsiteY12" fmla="*/ 1651747 h 6265099"/>
              <a:gd name="connsiteX13" fmla="*/ 127148 w 5691745"/>
              <a:gd name="connsiteY13" fmla="*/ 1394305 h 6265099"/>
              <a:gd name="connsiteX14" fmla="*/ 714167 w 5691745"/>
              <a:gd name="connsiteY14" fmla="*/ 205742 h 6265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91745" h="6265099">
                <a:moveTo>
                  <a:pt x="815781" y="0"/>
                </a:moveTo>
                <a:lnTo>
                  <a:pt x="3882802" y="0"/>
                </a:lnTo>
                <a:lnTo>
                  <a:pt x="3887880" y="17639"/>
                </a:lnTo>
                <a:cubicBezTo>
                  <a:pt x="3916487" y="108501"/>
                  <a:pt x="3952189" y="206240"/>
                  <a:pt x="3996768" y="312394"/>
                </a:cubicBezTo>
                <a:cubicBezTo>
                  <a:pt x="4096292" y="544380"/>
                  <a:pt x="4531712" y="888215"/>
                  <a:pt x="4751495" y="1157484"/>
                </a:cubicBezTo>
                <a:cubicBezTo>
                  <a:pt x="5091538" y="1567601"/>
                  <a:pt x="5257412" y="1894866"/>
                  <a:pt x="5215943" y="2280128"/>
                </a:cubicBezTo>
                <a:cubicBezTo>
                  <a:pt x="5145447" y="2947086"/>
                  <a:pt x="4743202" y="2959514"/>
                  <a:pt x="5008600" y="3986878"/>
                </a:cubicBezTo>
                <a:cubicBezTo>
                  <a:pt x="5099831" y="4343141"/>
                  <a:pt x="5580866" y="4873393"/>
                  <a:pt x="5667950" y="5237942"/>
                </a:cubicBezTo>
                <a:cubicBezTo>
                  <a:pt x="5788209" y="5747481"/>
                  <a:pt x="5456461" y="6178311"/>
                  <a:pt x="4585621" y="6261163"/>
                </a:cubicBezTo>
                <a:cubicBezTo>
                  <a:pt x="3797719" y="6335730"/>
                  <a:pt x="1803081" y="5324936"/>
                  <a:pt x="1019325" y="5436786"/>
                </a:cubicBezTo>
                <a:cubicBezTo>
                  <a:pt x="615007" y="5494007"/>
                  <a:pt x="210689" y="5832906"/>
                  <a:pt x="26574" y="6006866"/>
                </a:cubicBezTo>
                <a:lnTo>
                  <a:pt x="0" y="6032427"/>
                </a:lnTo>
                <a:lnTo>
                  <a:pt x="0" y="1651747"/>
                </a:lnTo>
                <a:lnTo>
                  <a:pt x="127148" y="1394305"/>
                </a:lnTo>
                <a:cubicBezTo>
                  <a:pt x="298406" y="1047551"/>
                  <a:pt x="493018" y="653513"/>
                  <a:pt x="714167" y="205742"/>
                </a:cubicBezTo>
                <a:close/>
              </a:path>
            </a:pathLst>
          </a:custGeom>
          <a:solidFill>
            <a:srgbClr val="3C308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5" name="Freeform: Shape 484">
            <a:extLst>
              <a:ext uri="{FF2B5EF4-FFF2-40B4-BE49-F238E27FC236}">
                <a16:creationId xmlns:a16="http://schemas.microsoft.com/office/drawing/2014/main" xmlns="" id="{A5BE90A5-4001-497A-8DC8-A601987D510C}"/>
              </a:ext>
            </a:extLst>
          </p:cNvPr>
          <p:cNvSpPr>
            <a:spLocks/>
          </p:cNvSpPr>
          <p:nvPr/>
        </p:nvSpPr>
        <p:spPr bwMode="auto">
          <a:xfrm>
            <a:off x="1" y="0"/>
            <a:ext cx="5513631" cy="6219566"/>
          </a:xfrm>
          <a:custGeom>
            <a:avLst/>
            <a:gdLst>
              <a:gd name="connsiteX0" fmla="*/ 0 w 5513631"/>
              <a:gd name="connsiteY0" fmla="*/ 0 h 6219566"/>
              <a:gd name="connsiteX1" fmla="*/ 3554408 w 5513631"/>
              <a:gd name="connsiteY1" fmla="*/ 0 h 6219566"/>
              <a:gd name="connsiteX2" fmla="*/ 3695282 w 5513631"/>
              <a:gd name="connsiteY2" fmla="*/ 270381 h 6219566"/>
              <a:gd name="connsiteX3" fmla="*/ 4394192 w 5513631"/>
              <a:gd name="connsiteY3" fmla="*/ 1299051 h 6219566"/>
              <a:gd name="connsiteX4" fmla="*/ 4817528 w 5513631"/>
              <a:gd name="connsiteY4" fmla="*/ 2040919 h 6219566"/>
              <a:gd name="connsiteX5" fmla="*/ 4664078 w 5513631"/>
              <a:gd name="connsiteY5" fmla="*/ 3660749 h 6219566"/>
              <a:gd name="connsiteX6" fmla="*/ 5397399 w 5513631"/>
              <a:gd name="connsiteY6" fmla="*/ 5860770 h 6219566"/>
              <a:gd name="connsiteX7" fmla="*/ 1372233 w 5513631"/>
              <a:gd name="connsiteY7" fmla="*/ 5193601 h 6219566"/>
              <a:gd name="connsiteX8" fmla="*/ 7771 w 5513631"/>
              <a:gd name="connsiteY8" fmla="*/ 5669066 h 6219566"/>
              <a:gd name="connsiteX9" fmla="*/ 0 w 5513631"/>
              <a:gd name="connsiteY9" fmla="*/ 5676594 h 6219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13631" h="6219566">
                <a:moveTo>
                  <a:pt x="0" y="0"/>
                </a:moveTo>
                <a:lnTo>
                  <a:pt x="3554408" y="0"/>
                </a:lnTo>
                <a:lnTo>
                  <a:pt x="3695282" y="270381"/>
                </a:lnTo>
                <a:cubicBezTo>
                  <a:pt x="3894660" y="633096"/>
                  <a:pt x="4126811" y="978001"/>
                  <a:pt x="4394192" y="1299051"/>
                </a:cubicBezTo>
                <a:cubicBezTo>
                  <a:pt x="4580799" y="1519053"/>
                  <a:pt x="4755068" y="1758497"/>
                  <a:pt x="4817528" y="2040919"/>
                </a:cubicBezTo>
                <a:cubicBezTo>
                  <a:pt x="4941676" y="2570971"/>
                  <a:pt x="4593137" y="3117395"/>
                  <a:pt x="4664078" y="3660749"/>
                </a:cubicBezTo>
                <a:cubicBezTo>
                  <a:pt x="4713429" y="4057776"/>
                  <a:pt x="5878568" y="5325602"/>
                  <a:pt x="5397399" y="5860770"/>
                </a:cubicBezTo>
                <a:cubicBezTo>
                  <a:pt x="4439687" y="6920874"/>
                  <a:pt x="2474912" y="5305137"/>
                  <a:pt x="1372233" y="5193601"/>
                </a:cubicBezTo>
                <a:cubicBezTo>
                  <a:pt x="939113" y="5150688"/>
                  <a:pt x="407952" y="5311393"/>
                  <a:pt x="7771" y="5669066"/>
                </a:cubicBezTo>
                <a:lnTo>
                  <a:pt x="0" y="56765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9" name="Freeform: Shape 478">
            <a:extLst>
              <a:ext uri="{FF2B5EF4-FFF2-40B4-BE49-F238E27FC236}">
                <a16:creationId xmlns:a16="http://schemas.microsoft.com/office/drawing/2014/main" xmlns="" id="{7878D544-19EA-4FEE-919E-83E6E8509FAD}"/>
              </a:ext>
            </a:extLst>
          </p:cNvPr>
          <p:cNvSpPr>
            <a:spLocks/>
          </p:cNvSpPr>
          <p:nvPr/>
        </p:nvSpPr>
        <p:spPr bwMode="auto">
          <a:xfrm>
            <a:off x="7596618" y="0"/>
            <a:ext cx="4173400" cy="2491829"/>
          </a:xfrm>
          <a:custGeom>
            <a:avLst/>
            <a:gdLst>
              <a:gd name="connsiteX0" fmla="*/ 58689 w 4173400"/>
              <a:gd name="connsiteY0" fmla="*/ 0 h 2491829"/>
              <a:gd name="connsiteX1" fmla="*/ 4173400 w 4173400"/>
              <a:gd name="connsiteY1" fmla="*/ 0 h 2491829"/>
              <a:gd name="connsiteX2" fmla="*/ 4173400 w 4173400"/>
              <a:gd name="connsiteY2" fmla="*/ 1643313 h 2491829"/>
              <a:gd name="connsiteX3" fmla="*/ 2913285 w 4173400"/>
              <a:gd name="connsiteY3" fmla="*/ 2476073 h 2491829"/>
              <a:gd name="connsiteX4" fmla="*/ 1744363 w 4173400"/>
              <a:gd name="connsiteY4" fmla="*/ 1717889 h 2491829"/>
              <a:gd name="connsiteX5" fmla="*/ 554716 w 4173400"/>
              <a:gd name="connsiteY5" fmla="*/ 1589453 h 2491829"/>
              <a:gd name="connsiteX6" fmla="*/ 26618 w 4173400"/>
              <a:gd name="connsiteY6" fmla="*/ 142368 h 2491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73400" h="2491829">
                <a:moveTo>
                  <a:pt x="58689" y="0"/>
                </a:moveTo>
                <a:lnTo>
                  <a:pt x="4173400" y="0"/>
                </a:lnTo>
                <a:lnTo>
                  <a:pt x="4173400" y="1643313"/>
                </a:lnTo>
                <a:cubicBezTo>
                  <a:pt x="3924693" y="1958187"/>
                  <a:pt x="3273910" y="2600365"/>
                  <a:pt x="2913285" y="2476073"/>
                </a:cubicBezTo>
                <a:cubicBezTo>
                  <a:pt x="2221051" y="2244060"/>
                  <a:pt x="2212761" y="1887755"/>
                  <a:pt x="1744363" y="1717889"/>
                </a:cubicBezTo>
                <a:cubicBezTo>
                  <a:pt x="1371303" y="1581167"/>
                  <a:pt x="840728" y="1854610"/>
                  <a:pt x="554716" y="1589453"/>
                </a:cubicBezTo>
                <a:cubicBezTo>
                  <a:pt x="2897" y="1076747"/>
                  <a:pt x="-46974" y="572132"/>
                  <a:pt x="26618" y="142368"/>
                </a:cubicBezTo>
                <a:close/>
              </a:path>
            </a:pathLst>
          </a:custGeom>
          <a:solidFill>
            <a:srgbClr val="331E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7" name="Freeform: Shape 476">
            <a:extLst>
              <a:ext uri="{FF2B5EF4-FFF2-40B4-BE49-F238E27FC236}">
                <a16:creationId xmlns:a16="http://schemas.microsoft.com/office/drawing/2014/main" xmlns="" id="{EE1842BC-13D4-4BE7-953C-0ED598FC99B3}"/>
              </a:ext>
            </a:extLst>
          </p:cNvPr>
          <p:cNvSpPr>
            <a:spLocks/>
          </p:cNvSpPr>
          <p:nvPr/>
        </p:nvSpPr>
        <p:spPr bwMode="auto">
          <a:xfrm>
            <a:off x="7431747" y="0"/>
            <a:ext cx="4744677" cy="2931237"/>
          </a:xfrm>
          <a:custGeom>
            <a:avLst/>
            <a:gdLst>
              <a:gd name="connsiteX0" fmla="*/ 0 w 4355684"/>
              <a:gd name="connsiteY0" fmla="*/ 0 h 2690919"/>
              <a:gd name="connsiteX1" fmla="*/ 4218988 w 4355684"/>
              <a:gd name="connsiteY1" fmla="*/ 0 h 2690919"/>
              <a:gd name="connsiteX2" fmla="*/ 4219139 w 4355684"/>
              <a:gd name="connsiteY2" fmla="*/ 2970 h 2690919"/>
              <a:gd name="connsiteX3" fmla="*/ 4355684 w 4355684"/>
              <a:gd name="connsiteY3" fmla="*/ 2690919 h 2690919"/>
              <a:gd name="connsiteX4" fmla="*/ 3385567 w 4355684"/>
              <a:gd name="connsiteY4" fmla="*/ 2226858 h 2690919"/>
              <a:gd name="connsiteX5" fmla="*/ 2262056 w 4355684"/>
              <a:gd name="connsiteY5" fmla="*/ 2218572 h 2690919"/>
              <a:gd name="connsiteX6" fmla="*/ 1872351 w 4355684"/>
              <a:gd name="connsiteY6" fmla="*/ 2077696 h 2690919"/>
              <a:gd name="connsiteX7" fmla="*/ 1602874 w 4355684"/>
              <a:gd name="connsiteY7" fmla="*/ 1568058 h 2690919"/>
              <a:gd name="connsiteX8" fmla="*/ 906381 w 4355684"/>
              <a:gd name="connsiteY8" fmla="*/ 1211726 h 2690919"/>
              <a:gd name="connsiteX9" fmla="*/ 201595 w 4355684"/>
              <a:gd name="connsiteY9" fmla="*/ 511491 h 2690919"/>
              <a:gd name="connsiteX10" fmla="*/ 13480 w 4355684"/>
              <a:gd name="connsiteY10" fmla="*/ 48466 h 2690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355684" h="2690919">
                <a:moveTo>
                  <a:pt x="0" y="0"/>
                </a:moveTo>
                <a:lnTo>
                  <a:pt x="4218988" y="0"/>
                </a:lnTo>
                <a:lnTo>
                  <a:pt x="4219139" y="2970"/>
                </a:lnTo>
                <a:cubicBezTo>
                  <a:pt x="4221010" y="39791"/>
                  <a:pt x="4235973" y="334361"/>
                  <a:pt x="4355684" y="2690919"/>
                </a:cubicBezTo>
                <a:cubicBezTo>
                  <a:pt x="4160832" y="2384308"/>
                  <a:pt x="3762835" y="2251719"/>
                  <a:pt x="3385567" y="2226858"/>
                </a:cubicBezTo>
                <a:cubicBezTo>
                  <a:pt x="3012446" y="2201998"/>
                  <a:pt x="2635178" y="2255862"/>
                  <a:pt x="2262056" y="2218572"/>
                </a:cubicBezTo>
                <a:cubicBezTo>
                  <a:pt x="2121099" y="2201998"/>
                  <a:pt x="1971850" y="2172994"/>
                  <a:pt x="1872351" y="2077696"/>
                </a:cubicBezTo>
                <a:cubicBezTo>
                  <a:pt x="1727248" y="1940964"/>
                  <a:pt x="1718957" y="1725507"/>
                  <a:pt x="1602874" y="1568058"/>
                </a:cubicBezTo>
                <a:cubicBezTo>
                  <a:pt x="1445334" y="1360888"/>
                  <a:pt x="1150982" y="1319454"/>
                  <a:pt x="906381" y="1211726"/>
                </a:cubicBezTo>
                <a:cubicBezTo>
                  <a:pt x="595446" y="1070850"/>
                  <a:pt x="359135" y="805672"/>
                  <a:pt x="201595" y="511491"/>
                </a:cubicBezTo>
                <a:cubicBezTo>
                  <a:pt x="122825" y="362329"/>
                  <a:pt x="62711" y="206951"/>
                  <a:pt x="13480" y="48466"/>
                </a:cubicBezTo>
                <a:close/>
              </a:path>
            </a:pathLst>
          </a:custGeom>
          <a:solidFill>
            <a:srgbClr val="3C308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5" name="Freeform: Shape 474">
            <a:extLst>
              <a:ext uri="{FF2B5EF4-FFF2-40B4-BE49-F238E27FC236}">
                <a16:creationId xmlns:a16="http://schemas.microsoft.com/office/drawing/2014/main" xmlns="" id="{1752BE44-DA06-465B-A11A-94B4310F1576}"/>
              </a:ext>
            </a:extLst>
          </p:cNvPr>
          <p:cNvSpPr>
            <a:spLocks/>
          </p:cNvSpPr>
          <p:nvPr/>
        </p:nvSpPr>
        <p:spPr bwMode="auto">
          <a:xfrm>
            <a:off x="7488476" y="0"/>
            <a:ext cx="4703525" cy="2274914"/>
          </a:xfrm>
          <a:custGeom>
            <a:avLst/>
            <a:gdLst>
              <a:gd name="connsiteX0" fmla="*/ 0 w 4703525"/>
              <a:gd name="connsiteY0" fmla="*/ 0 h 2274914"/>
              <a:gd name="connsiteX1" fmla="*/ 4703525 w 4703525"/>
              <a:gd name="connsiteY1" fmla="*/ 0 h 2274914"/>
              <a:gd name="connsiteX2" fmla="*/ 4703525 w 4703525"/>
              <a:gd name="connsiteY2" fmla="*/ 2274914 h 2274914"/>
              <a:gd name="connsiteX3" fmla="*/ 4604163 w 4703525"/>
              <a:gd name="connsiteY3" fmla="*/ 2211888 h 2274914"/>
              <a:gd name="connsiteX4" fmla="*/ 4161549 w 4703525"/>
              <a:gd name="connsiteY4" fmla="*/ 2053416 h 2274914"/>
              <a:gd name="connsiteX5" fmla="*/ 2648165 w 4703525"/>
              <a:gd name="connsiteY5" fmla="*/ 2202566 h 2274914"/>
              <a:gd name="connsiteX6" fmla="*/ 1980617 w 4703525"/>
              <a:gd name="connsiteY6" fmla="*/ 2028558 h 2274914"/>
              <a:gd name="connsiteX7" fmla="*/ 1731842 w 4703525"/>
              <a:gd name="connsiteY7" fmla="*/ 1630826 h 2274914"/>
              <a:gd name="connsiteX8" fmla="*/ 1520382 w 4703525"/>
              <a:gd name="connsiteY8" fmla="*/ 1154376 h 2274914"/>
              <a:gd name="connsiteX9" fmla="*/ 1358678 w 4703525"/>
              <a:gd name="connsiteY9" fmla="*/ 880936 h 2274914"/>
              <a:gd name="connsiteX10" fmla="*/ 720155 w 4703525"/>
              <a:gd name="connsiteY10" fmla="*/ 640639 h 2274914"/>
              <a:gd name="connsiteX11" fmla="*/ 15809 w 4703525"/>
              <a:gd name="connsiteY11" fmla="*/ 38215 h 2274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03525" h="2274914">
                <a:moveTo>
                  <a:pt x="0" y="0"/>
                </a:moveTo>
                <a:lnTo>
                  <a:pt x="4703525" y="0"/>
                </a:lnTo>
                <a:lnTo>
                  <a:pt x="4703525" y="2274914"/>
                </a:lnTo>
                <a:lnTo>
                  <a:pt x="4604163" y="2211888"/>
                </a:lnTo>
                <a:cubicBezTo>
                  <a:pt x="4467336" y="2133170"/>
                  <a:pt x="4317034" y="2078275"/>
                  <a:pt x="4161549" y="2053416"/>
                </a:cubicBezTo>
                <a:cubicBezTo>
                  <a:pt x="3659852" y="1966413"/>
                  <a:pt x="3158155" y="2169422"/>
                  <a:pt x="2648165" y="2202566"/>
                </a:cubicBezTo>
                <a:cubicBezTo>
                  <a:pt x="2411828" y="2219138"/>
                  <a:pt x="2154760" y="2185994"/>
                  <a:pt x="1980617" y="2028558"/>
                </a:cubicBezTo>
                <a:cubicBezTo>
                  <a:pt x="1860376" y="1924982"/>
                  <a:pt x="1794035" y="1775833"/>
                  <a:pt x="1731842" y="1630826"/>
                </a:cubicBezTo>
                <a:cubicBezTo>
                  <a:pt x="1661355" y="1473391"/>
                  <a:pt x="1590869" y="1311812"/>
                  <a:pt x="1520382" y="1154376"/>
                </a:cubicBezTo>
                <a:cubicBezTo>
                  <a:pt x="1478920" y="1059087"/>
                  <a:pt x="1433311" y="955510"/>
                  <a:pt x="1358678" y="880936"/>
                </a:cubicBezTo>
                <a:cubicBezTo>
                  <a:pt x="1196974" y="719357"/>
                  <a:pt x="939906" y="711071"/>
                  <a:pt x="720155" y="640639"/>
                </a:cubicBezTo>
                <a:cubicBezTo>
                  <a:pt x="415405" y="550528"/>
                  <a:pt x="157300" y="322920"/>
                  <a:pt x="15809" y="3821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7" name="Freeform 315">
            <a:extLst>
              <a:ext uri="{FF2B5EF4-FFF2-40B4-BE49-F238E27FC236}">
                <a16:creationId xmlns:a16="http://schemas.microsoft.com/office/drawing/2014/main" xmlns="" id="{160D6020-D404-4ABD-B695-D735D43F7A3F}"/>
              </a:ext>
            </a:extLst>
          </p:cNvPr>
          <p:cNvSpPr>
            <a:spLocks/>
          </p:cNvSpPr>
          <p:nvPr/>
        </p:nvSpPr>
        <p:spPr bwMode="auto">
          <a:xfrm>
            <a:off x="5965835" y="1125375"/>
            <a:ext cx="128866" cy="127124"/>
          </a:xfrm>
          <a:custGeom>
            <a:avLst/>
            <a:gdLst>
              <a:gd name="T0" fmla="*/ 1 w 31"/>
              <a:gd name="T1" fmla="*/ 30 h 31"/>
              <a:gd name="T2" fmla="*/ 1 w 31"/>
              <a:gd name="T3" fmla="*/ 30 h 31"/>
              <a:gd name="T4" fmla="*/ 1 w 31"/>
              <a:gd name="T5" fmla="*/ 28 h 31"/>
              <a:gd name="T6" fmla="*/ 28 w 31"/>
              <a:gd name="T7" fmla="*/ 1 h 31"/>
              <a:gd name="T8" fmla="*/ 30 w 31"/>
              <a:gd name="T9" fmla="*/ 1 h 31"/>
              <a:gd name="T10" fmla="*/ 30 w 31"/>
              <a:gd name="T11" fmla="*/ 1 h 31"/>
              <a:gd name="T12" fmla="*/ 30 w 31"/>
              <a:gd name="T13" fmla="*/ 4 h 31"/>
              <a:gd name="T14" fmla="*/ 4 w 31"/>
              <a:gd name="T15" fmla="*/ 30 h 31"/>
              <a:gd name="T16" fmla="*/ 1 w 31"/>
              <a:gd name="T17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30"/>
                </a:moveTo>
                <a:cubicBezTo>
                  <a:pt x="1" y="30"/>
                  <a:pt x="1" y="30"/>
                  <a:pt x="1" y="30"/>
                </a:cubicBezTo>
                <a:cubicBezTo>
                  <a:pt x="0" y="30"/>
                  <a:pt x="0" y="28"/>
                  <a:pt x="1" y="28"/>
                </a:cubicBezTo>
                <a:cubicBezTo>
                  <a:pt x="28" y="1"/>
                  <a:pt x="28" y="1"/>
                  <a:pt x="28" y="1"/>
                </a:cubicBezTo>
                <a:cubicBezTo>
                  <a:pt x="28" y="0"/>
                  <a:pt x="30" y="0"/>
                  <a:pt x="30" y="1"/>
                </a:cubicBezTo>
                <a:cubicBezTo>
                  <a:pt x="30" y="1"/>
                  <a:pt x="30" y="1"/>
                  <a:pt x="30" y="1"/>
                </a:cubicBezTo>
                <a:cubicBezTo>
                  <a:pt x="31" y="2"/>
                  <a:pt x="31" y="3"/>
                  <a:pt x="30" y="4"/>
                </a:cubicBezTo>
                <a:cubicBezTo>
                  <a:pt x="4" y="30"/>
                  <a:pt x="4" y="30"/>
                  <a:pt x="4" y="30"/>
                </a:cubicBezTo>
                <a:cubicBezTo>
                  <a:pt x="3" y="31"/>
                  <a:pt x="2" y="31"/>
                  <a:pt x="1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" name="Freeform 316">
            <a:extLst>
              <a:ext uri="{FF2B5EF4-FFF2-40B4-BE49-F238E27FC236}">
                <a16:creationId xmlns:a16="http://schemas.microsoft.com/office/drawing/2014/main" xmlns="" id="{47CCEAD1-23C6-4713-8A9F-83032165F621}"/>
              </a:ext>
            </a:extLst>
          </p:cNvPr>
          <p:cNvSpPr>
            <a:spLocks/>
          </p:cNvSpPr>
          <p:nvPr/>
        </p:nvSpPr>
        <p:spPr bwMode="auto">
          <a:xfrm>
            <a:off x="5965835" y="1125375"/>
            <a:ext cx="128866" cy="127124"/>
          </a:xfrm>
          <a:custGeom>
            <a:avLst/>
            <a:gdLst>
              <a:gd name="T0" fmla="*/ 1 w 31"/>
              <a:gd name="T1" fmla="*/ 1 h 31"/>
              <a:gd name="T2" fmla="*/ 1 w 31"/>
              <a:gd name="T3" fmla="*/ 1 h 31"/>
              <a:gd name="T4" fmla="*/ 4 w 31"/>
              <a:gd name="T5" fmla="*/ 1 h 31"/>
              <a:gd name="T6" fmla="*/ 30 w 31"/>
              <a:gd name="T7" fmla="*/ 28 h 31"/>
              <a:gd name="T8" fmla="*/ 30 w 31"/>
              <a:gd name="T9" fmla="*/ 30 h 31"/>
              <a:gd name="T10" fmla="*/ 30 w 31"/>
              <a:gd name="T11" fmla="*/ 30 h 31"/>
              <a:gd name="T12" fmla="*/ 28 w 31"/>
              <a:gd name="T13" fmla="*/ 30 h 31"/>
              <a:gd name="T14" fmla="*/ 1 w 31"/>
              <a:gd name="T15" fmla="*/ 4 h 31"/>
              <a:gd name="T16" fmla="*/ 1 w 31"/>
              <a:gd name="T17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2" y="0"/>
                  <a:pt x="3" y="0"/>
                  <a:pt x="4" y="1"/>
                </a:cubicBezTo>
                <a:cubicBezTo>
                  <a:pt x="30" y="28"/>
                  <a:pt x="30" y="28"/>
                  <a:pt x="30" y="28"/>
                </a:cubicBezTo>
                <a:cubicBezTo>
                  <a:pt x="31" y="28"/>
                  <a:pt x="31" y="30"/>
                  <a:pt x="30" y="30"/>
                </a:cubicBezTo>
                <a:cubicBezTo>
                  <a:pt x="30" y="30"/>
                  <a:pt x="30" y="30"/>
                  <a:pt x="30" y="30"/>
                </a:cubicBezTo>
                <a:cubicBezTo>
                  <a:pt x="30" y="31"/>
                  <a:pt x="28" y="31"/>
                  <a:pt x="28" y="30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" name="Freeform 320">
            <a:extLst>
              <a:ext uri="{FF2B5EF4-FFF2-40B4-BE49-F238E27FC236}">
                <a16:creationId xmlns:a16="http://schemas.microsoft.com/office/drawing/2014/main" xmlns="" id="{7423B401-4006-48B2-92F7-8800E74B70CD}"/>
              </a:ext>
            </a:extLst>
          </p:cNvPr>
          <p:cNvSpPr>
            <a:spLocks/>
          </p:cNvSpPr>
          <p:nvPr/>
        </p:nvSpPr>
        <p:spPr bwMode="auto">
          <a:xfrm>
            <a:off x="4368945" y="345215"/>
            <a:ext cx="62691" cy="62691"/>
          </a:xfrm>
          <a:custGeom>
            <a:avLst/>
            <a:gdLst>
              <a:gd name="T0" fmla="*/ 13 w 15"/>
              <a:gd name="T1" fmla="*/ 13 h 15"/>
              <a:gd name="T2" fmla="*/ 3 w 15"/>
              <a:gd name="T3" fmla="*/ 13 h 15"/>
              <a:gd name="T4" fmla="*/ 3 w 15"/>
              <a:gd name="T5" fmla="*/ 3 h 15"/>
              <a:gd name="T6" fmla="*/ 13 w 15"/>
              <a:gd name="T7" fmla="*/ 3 h 15"/>
              <a:gd name="T8" fmla="*/ 13 w 15"/>
              <a:gd name="T9" fmla="*/ 13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15">
                <a:moveTo>
                  <a:pt x="13" y="13"/>
                </a:moveTo>
                <a:cubicBezTo>
                  <a:pt x="10" y="15"/>
                  <a:pt x="5" y="15"/>
                  <a:pt x="3" y="13"/>
                </a:cubicBezTo>
                <a:cubicBezTo>
                  <a:pt x="0" y="10"/>
                  <a:pt x="0" y="5"/>
                  <a:pt x="3" y="3"/>
                </a:cubicBezTo>
                <a:cubicBezTo>
                  <a:pt x="5" y="0"/>
                  <a:pt x="10" y="0"/>
                  <a:pt x="13" y="3"/>
                </a:cubicBezTo>
                <a:cubicBezTo>
                  <a:pt x="15" y="5"/>
                  <a:pt x="15" y="10"/>
                  <a:pt x="13" y="1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" name="Freeform 321">
            <a:extLst>
              <a:ext uri="{FF2B5EF4-FFF2-40B4-BE49-F238E27FC236}">
                <a16:creationId xmlns:a16="http://schemas.microsoft.com/office/drawing/2014/main" xmlns="" id="{CEE3D48E-7131-490E-8C83-E060572D7160}"/>
              </a:ext>
            </a:extLst>
          </p:cNvPr>
          <p:cNvSpPr>
            <a:spLocks/>
          </p:cNvSpPr>
          <p:nvPr/>
        </p:nvSpPr>
        <p:spPr bwMode="auto">
          <a:xfrm>
            <a:off x="4335858" y="312127"/>
            <a:ext cx="128866" cy="128866"/>
          </a:xfrm>
          <a:custGeom>
            <a:avLst/>
            <a:gdLst>
              <a:gd name="T0" fmla="*/ 1 w 31"/>
              <a:gd name="T1" fmla="*/ 30 h 31"/>
              <a:gd name="T2" fmla="*/ 1 w 31"/>
              <a:gd name="T3" fmla="*/ 30 h 31"/>
              <a:gd name="T4" fmla="*/ 1 w 31"/>
              <a:gd name="T5" fmla="*/ 28 h 31"/>
              <a:gd name="T6" fmla="*/ 28 w 31"/>
              <a:gd name="T7" fmla="*/ 1 h 31"/>
              <a:gd name="T8" fmla="*/ 30 w 31"/>
              <a:gd name="T9" fmla="*/ 1 h 31"/>
              <a:gd name="T10" fmla="*/ 30 w 31"/>
              <a:gd name="T11" fmla="*/ 1 h 31"/>
              <a:gd name="T12" fmla="*/ 30 w 31"/>
              <a:gd name="T13" fmla="*/ 4 h 31"/>
              <a:gd name="T14" fmla="*/ 3 w 31"/>
              <a:gd name="T15" fmla="*/ 30 h 31"/>
              <a:gd name="T16" fmla="*/ 1 w 31"/>
              <a:gd name="T17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30"/>
                </a:moveTo>
                <a:cubicBezTo>
                  <a:pt x="1" y="30"/>
                  <a:pt x="1" y="30"/>
                  <a:pt x="1" y="30"/>
                </a:cubicBezTo>
                <a:cubicBezTo>
                  <a:pt x="0" y="30"/>
                  <a:pt x="0" y="28"/>
                  <a:pt x="1" y="28"/>
                </a:cubicBezTo>
                <a:cubicBezTo>
                  <a:pt x="28" y="1"/>
                  <a:pt x="28" y="1"/>
                  <a:pt x="28" y="1"/>
                </a:cubicBezTo>
                <a:cubicBezTo>
                  <a:pt x="28" y="0"/>
                  <a:pt x="29" y="0"/>
                  <a:pt x="30" y="1"/>
                </a:cubicBezTo>
                <a:cubicBezTo>
                  <a:pt x="30" y="1"/>
                  <a:pt x="30" y="1"/>
                  <a:pt x="30" y="1"/>
                </a:cubicBezTo>
                <a:cubicBezTo>
                  <a:pt x="31" y="2"/>
                  <a:pt x="31" y="3"/>
                  <a:pt x="30" y="4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1"/>
                  <a:pt x="2" y="31"/>
                  <a:pt x="1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" name="Freeform 322">
            <a:extLst>
              <a:ext uri="{FF2B5EF4-FFF2-40B4-BE49-F238E27FC236}">
                <a16:creationId xmlns:a16="http://schemas.microsoft.com/office/drawing/2014/main" xmlns="" id="{4EC562F1-7138-4DFB-AD14-477F0D8FD1C2}"/>
              </a:ext>
            </a:extLst>
          </p:cNvPr>
          <p:cNvSpPr>
            <a:spLocks/>
          </p:cNvSpPr>
          <p:nvPr/>
        </p:nvSpPr>
        <p:spPr bwMode="auto">
          <a:xfrm>
            <a:off x="4335858" y="312127"/>
            <a:ext cx="128866" cy="128866"/>
          </a:xfrm>
          <a:custGeom>
            <a:avLst/>
            <a:gdLst>
              <a:gd name="T0" fmla="*/ 1 w 31"/>
              <a:gd name="T1" fmla="*/ 1 h 31"/>
              <a:gd name="T2" fmla="*/ 1 w 31"/>
              <a:gd name="T3" fmla="*/ 1 h 31"/>
              <a:gd name="T4" fmla="*/ 3 w 31"/>
              <a:gd name="T5" fmla="*/ 1 h 31"/>
              <a:gd name="T6" fmla="*/ 30 w 31"/>
              <a:gd name="T7" fmla="*/ 28 h 31"/>
              <a:gd name="T8" fmla="*/ 30 w 31"/>
              <a:gd name="T9" fmla="*/ 30 h 31"/>
              <a:gd name="T10" fmla="*/ 30 w 31"/>
              <a:gd name="T11" fmla="*/ 30 h 31"/>
              <a:gd name="T12" fmla="*/ 28 w 31"/>
              <a:gd name="T13" fmla="*/ 30 h 31"/>
              <a:gd name="T14" fmla="*/ 1 w 31"/>
              <a:gd name="T15" fmla="*/ 4 h 31"/>
              <a:gd name="T16" fmla="*/ 1 w 31"/>
              <a:gd name="T17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2" y="0"/>
                  <a:pt x="3" y="0"/>
                  <a:pt x="3" y="1"/>
                </a:cubicBezTo>
                <a:cubicBezTo>
                  <a:pt x="30" y="28"/>
                  <a:pt x="30" y="28"/>
                  <a:pt x="30" y="28"/>
                </a:cubicBezTo>
                <a:cubicBezTo>
                  <a:pt x="31" y="28"/>
                  <a:pt x="31" y="30"/>
                  <a:pt x="30" y="30"/>
                </a:cubicBezTo>
                <a:cubicBezTo>
                  <a:pt x="30" y="30"/>
                  <a:pt x="30" y="30"/>
                  <a:pt x="30" y="30"/>
                </a:cubicBezTo>
                <a:cubicBezTo>
                  <a:pt x="29" y="31"/>
                  <a:pt x="28" y="31"/>
                  <a:pt x="28" y="30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" name="Freeform 323">
            <a:extLst>
              <a:ext uri="{FF2B5EF4-FFF2-40B4-BE49-F238E27FC236}">
                <a16:creationId xmlns:a16="http://schemas.microsoft.com/office/drawing/2014/main" xmlns="" id="{263CDB7B-4708-4ACF-A43C-1964B1CA8F30}"/>
              </a:ext>
            </a:extLst>
          </p:cNvPr>
          <p:cNvSpPr>
            <a:spLocks/>
          </p:cNvSpPr>
          <p:nvPr/>
        </p:nvSpPr>
        <p:spPr bwMode="auto">
          <a:xfrm>
            <a:off x="1459017" y="6029239"/>
            <a:ext cx="66174" cy="66174"/>
          </a:xfrm>
          <a:custGeom>
            <a:avLst/>
            <a:gdLst>
              <a:gd name="T0" fmla="*/ 13 w 16"/>
              <a:gd name="T1" fmla="*/ 13 h 16"/>
              <a:gd name="T2" fmla="*/ 3 w 16"/>
              <a:gd name="T3" fmla="*/ 13 h 16"/>
              <a:gd name="T4" fmla="*/ 3 w 16"/>
              <a:gd name="T5" fmla="*/ 3 h 16"/>
              <a:gd name="T6" fmla="*/ 13 w 16"/>
              <a:gd name="T7" fmla="*/ 3 h 16"/>
              <a:gd name="T8" fmla="*/ 13 w 16"/>
              <a:gd name="T9" fmla="*/ 13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13" y="13"/>
                </a:moveTo>
                <a:cubicBezTo>
                  <a:pt x="10" y="16"/>
                  <a:pt x="6" y="16"/>
                  <a:pt x="3" y="13"/>
                </a:cubicBezTo>
                <a:cubicBezTo>
                  <a:pt x="0" y="10"/>
                  <a:pt x="0" y="6"/>
                  <a:pt x="3" y="3"/>
                </a:cubicBezTo>
                <a:cubicBezTo>
                  <a:pt x="6" y="0"/>
                  <a:pt x="10" y="0"/>
                  <a:pt x="13" y="3"/>
                </a:cubicBezTo>
                <a:cubicBezTo>
                  <a:pt x="16" y="6"/>
                  <a:pt x="16" y="10"/>
                  <a:pt x="13" y="1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" name="Freeform 324">
            <a:extLst>
              <a:ext uri="{FF2B5EF4-FFF2-40B4-BE49-F238E27FC236}">
                <a16:creationId xmlns:a16="http://schemas.microsoft.com/office/drawing/2014/main" xmlns="" id="{F477CAA8-5A02-4E60-B6F3-1695DFB6778E}"/>
              </a:ext>
            </a:extLst>
          </p:cNvPr>
          <p:cNvSpPr>
            <a:spLocks/>
          </p:cNvSpPr>
          <p:nvPr/>
        </p:nvSpPr>
        <p:spPr bwMode="auto">
          <a:xfrm>
            <a:off x="1429413" y="5996151"/>
            <a:ext cx="128866" cy="128866"/>
          </a:xfrm>
          <a:custGeom>
            <a:avLst/>
            <a:gdLst>
              <a:gd name="T0" fmla="*/ 1 w 31"/>
              <a:gd name="T1" fmla="*/ 30 h 31"/>
              <a:gd name="T2" fmla="*/ 1 w 31"/>
              <a:gd name="T3" fmla="*/ 30 h 31"/>
              <a:gd name="T4" fmla="*/ 1 w 31"/>
              <a:gd name="T5" fmla="*/ 28 h 31"/>
              <a:gd name="T6" fmla="*/ 27 w 31"/>
              <a:gd name="T7" fmla="*/ 1 h 31"/>
              <a:gd name="T8" fmla="*/ 30 w 31"/>
              <a:gd name="T9" fmla="*/ 1 h 31"/>
              <a:gd name="T10" fmla="*/ 30 w 31"/>
              <a:gd name="T11" fmla="*/ 1 h 31"/>
              <a:gd name="T12" fmla="*/ 30 w 31"/>
              <a:gd name="T13" fmla="*/ 4 h 31"/>
              <a:gd name="T14" fmla="*/ 3 w 31"/>
              <a:gd name="T15" fmla="*/ 30 h 31"/>
              <a:gd name="T16" fmla="*/ 1 w 31"/>
              <a:gd name="T17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30"/>
                </a:moveTo>
                <a:cubicBezTo>
                  <a:pt x="1" y="30"/>
                  <a:pt x="1" y="30"/>
                  <a:pt x="1" y="30"/>
                </a:cubicBezTo>
                <a:cubicBezTo>
                  <a:pt x="0" y="30"/>
                  <a:pt x="0" y="29"/>
                  <a:pt x="1" y="28"/>
                </a:cubicBezTo>
                <a:cubicBezTo>
                  <a:pt x="27" y="1"/>
                  <a:pt x="27" y="1"/>
                  <a:pt x="27" y="1"/>
                </a:cubicBezTo>
                <a:cubicBezTo>
                  <a:pt x="28" y="0"/>
                  <a:pt x="29" y="0"/>
                  <a:pt x="30" y="1"/>
                </a:cubicBezTo>
                <a:cubicBezTo>
                  <a:pt x="30" y="1"/>
                  <a:pt x="30" y="1"/>
                  <a:pt x="30" y="1"/>
                </a:cubicBezTo>
                <a:cubicBezTo>
                  <a:pt x="31" y="2"/>
                  <a:pt x="31" y="3"/>
                  <a:pt x="30" y="4"/>
                </a:cubicBezTo>
                <a:cubicBezTo>
                  <a:pt x="3" y="30"/>
                  <a:pt x="3" y="30"/>
                  <a:pt x="3" y="30"/>
                </a:cubicBezTo>
                <a:cubicBezTo>
                  <a:pt x="2" y="31"/>
                  <a:pt x="1" y="31"/>
                  <a:pt x="1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" name="Freeform 325">
            <a:extLst>
              <a:ext uri="{FF2B5EF4-FFF2-40B4-BE49-F238E27FC236}">
                <a16:creationId xmlns:a16="http://schemas.microsoft.com/office/drawing/2014/main" xmlns="" id="{0C23DF83-8F38-4F42-A44A-1BAB16AFC626}"/>
              </a:ext>
            </a:extLst>
          </p:cNvPr>
          <p:cNvSpPr>
            <a:spLocks/>
          </p:cNvSpPr>
          <p:nvPr/>
        </p:nvSpPr>
        <p:spPr bwMode="auto">
          <a:xfrm>
            <a:off x="1429413" y="5996151"/>
            <a:ext cx="128866" cy="128866"/>
          </a:xfrm>
          <a:custGeom>
            <a:avLst/>
            <a:gdLst>
              <a:gd name="T0" fmla="*/ 1 w 31"/>
              <a:gd name="T1" fmla="*/ 1 h 31"/>
              <a:gd name="T2" fmla="*/ 1 w 31"/>
              <a:gd name="T3" fmla="*/ 1 h 31"/>
              <a:gd name="T4" fmla="*/ 3 w 31"/>
              <a:gd name="T5" fmla="*/ 1 h 31"/>
              <a:gd name="T6" fmla="*/ 30 w 31"/>
              <a:gd name="T7" fmla="*/ 28 h 31"/>
              <a:gd name="T8" fmla="*/ 30 w 31"/>
              <a:gd name="T9" fmla="*/ 30 h 31"/>
              <a:gd name="T10" fmla="*/ 30 w 31"/>
              <a:gd name="T11" fmla="*/ 30 h 31"/>
              <a:gd name="T12" fmla="*/ 27 w 31"/>
              <a:gd name="T13" fmla="*/ 30 h 31"/>
              <a:gd name="T14" fmla="*/ 1 w 31"/>
              <a:gd name="T15" fmla="*/ 4 h 31"/>
              <a:gd name="T16" fmla="*/ 1 w 31"/>
              <a:gd name="T17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0"/>
                  <a:pt x="2" y="0"/>
                  <a:pt x="3" y="1"/>
                </a:cubicBezTo>
                <a:cubicBezTo>
                  <a:pt x="30" y="28"/>
                  <a:pt x="30" y="28"/>
                  <a:pt x="30" y="28"/>
                </a:cubicBezTo>
                <a:cubicBezTo>
                  <a:pt x="31" y="29"/>
                  <a:pt x="31" y="30"/>
                  <a:pt x="30" y="30"/>
                </a:cubicBezTo>
                <a:cubicBezTo>
                  <a:pt x="30" y="30"/>
                  <a:pt x="30" y="30"/>
                  <a:pt x="30" y="30"/>
                </a:cubicBezTo>
                <a:cubicBezTo>
                  <a:pt x="29" y="31"/>
                  <a:pt x="28" y="31"/>
                  <a:pt x="27" y="30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" name="Freeform 326">
            <a:extLst>
              <a:ext uri="{FF2B5EF4-FFF2-40B4-BE49-F238E27FC236}">
                <a16:creationId xmlns:a16="http://schemas.microsoft.com/office/drawing/2014/main" xmlns="" id="{C3CCCD26-2C08-458D-A841-4B9A919F3710}"/>
              </a:ext>
            </a:extLst>
          </p:cNvPr>
          <p:cNvSpPr>
            <a:spLocks/>
          </p:cNvSpPr>
          <p:nvPr/>
        </p:nvSpPr>
        <p:spPr bwMode="auto">
          <a:xfrm>
            <a:off x="8059033" y="1849809"/>
            <a:ext cx="67916" cy="62691"/>
          </a:xfrm>
          <a:custGeom>
            <a:avLst/>
            <a:gdLst>
              <a:gd name="T0" fmla="*/ 13 w 16"/>
              <a:gd name="T1" fmla="*/ 12 h 15"/>
              <a:gd name="T2" fmla="*/ 3 w 16"/>
              <a:gd name="T3" fmla="*/ 12 h 15"/>
              <a:gd name="T4" fmla="*/ 3 w 16"/>
              <a:gd name="T5" fmla="*/ 2 h 15"/>
              <a:gd name="T6" fmla="*/ 13 w 16"/>
              <a:gd name="T7" fmla="*/ 2 h 15"/>
              <a:gd name="T8" fmla="*/ 13 w 16"/>
              <a:gd name="T9" fmla="*/ 12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5">
                <a:moveTo>
                  <a:pt x="13" y="12"/>
                </a:moveTo>
                <a:cubicBezTo>
                  <a:pt x="10" y="15"/>
                  <a:pt x="6" y="15"/>
                  <a:pt x="3" y="12"/>
                </a:cubicBezTo>
                <a:cubicBezTo>
                  <a:pt x="0" y="10"/>
                  <a:pt x="0" y="5"/>
                  <a:pt x="3" y="2"/>
                </a:cubicBezTo>
                <a:cubicBezTo>
                  <a:pt x="6" y="0"/>
                  <a:pt x="10" y="0"/>
                  <a:pt x="13" y="2"/>
                </a:cubicBezTo>
                <a:cubicBezTo>
                  <a:pt x="16" y="5"/>
                  <a:pt x="16" y="10"/>
                  <a:pt x="13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" name="Freeform 327">
            <a:extLst>
              <a:ext uri="{FF2B5EF4-FFF2-40B4-BE49-F238E27FC236}">
                <a16:creationId xmlns:a16="http://schemas.microsoft.com/office/drawing/2014/main" xmlns="" id="{4CDBAE80-9007-4AFB-A83D-05ED7936D78C}"/>
              </a:ext>
            </a:extLst>
          </p:cNvPr>
          <p:cNvSpPr>
            <a:spLocks/>
          </p:cNvSpPr>
          <p:nvPr/>
        </p:nvSpPr>
        <p:spPr bwMode="auto">
          <a:xfrm>
            <a:off x="8031170" y="1816722"/>
            <a:ext cx="123641" cy="128866"/>
          </a:xfrm>
          <a:custGeom>
            <a:avLst/>
            <a:gdLst>
              <a:gd name="T0" fmla="*/ 0 w 30"/>
              <a:gd name="T1" fmla="*/ 30 h 31"/>
              <a:gd name="T2" fmla="*/ 0 w 30"/>
              <a:gd name="T3" fmla="*/ 30 h 31"/>
              <a:gd name="T4" fmla="*/ 0 w 30"/>
              <a:gd name="T5" fmla="*/ 28 h 31"/>
              <a:gd name="T6" fmla="*/ 27 w 30"/>
              <a:gd name="T7" fmla="*/ 1 h 31"/>
              <a:gd name="T8" fmla="*/ 29 w 30"/>
              <a:gd name="T9" fmla="*/ 1 h 31"/>
              <a:gd name="T10" fmla="*/ 29 w 30"/>
              <a:gd name="T11" fmla="*/ 1 h 31"/>
              <a:gd name="T12" fmla="*/ 29 w 30"/>
              <a:gd name="T13" fmla="*/ 3 h 31"/>
              <a:gd name="T14" fmla="*/ 3 w 30"/>
              <a:gd name="T15" fmla="*/ 30 h 31"/>
              <a:gd name="T16" fmla="*/ 0 w 30"/>
              <a:gd name="T17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" h="31">
                <a:moveTo>
                  <a:pt x="0" y="30"/>
                </a:moveTo>
                <a:cubicBezTo>
                  <a:pt x="0" y="30"/>
                  <a:pt x="0" y="30"/>
                  <a:pt x="0" y="30"/>
                </a:cubicBezTo>
                <a:cubicBezTo>
                  <a:pt x="0" y="29"/>
                  <a:pt x="0" y="28"/>
                  <a:pt x="0" y="28"/>
                </a:cubicBezTo>
                <a:cubicBezTo>
                  <a:pt x="27" y="1"/>
                  <a:pt x="27" y="1"/>
                  <a:pt x="27" y="1"/>
                </a:cubicBezTo>
                <a:cubicBezTo>
                  <a:pt x="28" y="0"/>
                  <a:pt x="29" y="0"/>
                  <a:pt x="29" y="1"/>
                </a:cubicBezTo>
                <a:cubicBezTo>
                  <a:pt x="29" y="1"/>
                  <a:pt x="29" y="1"/>
                  <a:pt x="29" y="1"/>
                </a:cubicBezTo>
                <a:cubicBezTo>
                  <a:pt x="30" y="2"/>
                  <a:pt x="30" y="3"/>
                  <a:pt x="29" y="3"/>
                </a:cubicBezTo>
                <a:cubicBezTo>
                  <a:pt x="3" y="30"/>
                  <a:pt x="3" y="30"/>
                  <a:pt x="3" y="30"/>
                </a:cubicBezTo>
                <a:cubicBezTo>
                  <a:pt x="2" y="31"/>
                  <a:pt x="1" y="31"/>
                  <a:pt x="0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" name="Freeform 328">
            <a:extLst>
              <a:ext uri="{FF2B5EF4-FFF2-40B4-BE49-F238E27FC236}">
                <a16:creationId xmlns:a16="http://schemas.microsoft.com/office/drawing/2014/main" xmlns="" id="{DB19D707-E80A-4B64-95C2-10C2C2E7E28C}"/>
              </a:ext>
            </a:extLst>
          </p:cNvPr>
          <p:cNvSpPr>
            <a:spLocks/>
          </p:cNvSpPr>
          <p:nvPr/>
        </p:nvSpPr>
        <p:spPr bwMode="auto">
          <a:xfrm>
            <a:off x="8031170" y="1816722"/>
            <a:ext cx="123641" cy="128866"/>
          </a:xfrm>
          <a:custGeom>
            <a:avLst/>
            <a:gdLst>
              <a:gd name="T0" fmla="*/ 0 w 30"/>
              <a:gd name="T1" fmla="*/ 1 h 31"/>
              <a:gd name="T2" fmla="*/ 0 w 30"/>
              <a:gd name="T3" fmla="*/ 1 h 31"/>
              <a:gd name="T4" fmla="*/ 3 w 30"/>
              <a:gd name="T5" fmla="*/ 1 h 31"/>
              <a:gd name="T6" fmla="*/ 29 w 30"/>
              <a:gd name="T7" fmla="*/ 28 h 31"/>
              <a:gd name="T8" fmla="*/ 29 w 30"/>
              <a:gd name="T9" fmla="*/ 30 h 31"/>
              <a:gd name="T10" fmla="*/ 29 w 30"/>
              <a:gd name="T11" fmla="*/ 30 h 31"/>
              <a:gd name="T12" fmla="*/ 27 w 30"/>
              <a:gd name="T13" fmla="*/ 30 h 31"/>
              <a:gd name="T14" fmla="*/ 0 w 30"/>
              <a:gd name="T15" fmla="*/ 3 h 31"/>
              <a:gd name="T16" fmla="*/ 0 w 30"/>
              <a:gd name="T17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" h="31"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1" y="0"/>
                  <a:pt x="2" y="0"/>
                  <a:pt x="3" y="1"/>
                </a:cubicBezTo>
                <a:cubicBezTo>
                  <a:pt x="29" y="28"/>
                  <a:pt x="29" y="28"/>
                  <a:pt x="29" y="28"/>
                </a:cubicBezTo>
                <a:cubicBezTo>
                  <a:pt x="30" y="28"/>
                  <a:pt x="30" y="29"/>
                  <a:pt x="29" y="30"/>
                </a:cubicBezTo>
                <a:cubicBezTo>
                  <a:pt x="29" y="30"/>
                  <a:pt x="29" y="30"/>
                  <a:pt x="29" y="30"/>
                </a:cubicBezTo>
                <a:cubicBezTo>
                  <a:pt x="29" y="31"/>
                  <a:pt x="28" y="31"/>
                  <a:pt x="27" y="30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2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" name="Freeform 335">
            <a:extLst>
              <a:ext uri="{FF2B5EF4-FFF2-40B4-BE49-F238E27FC236}">
                <a16:creationId xmlns:a16="http://schemas.microsoft.com/office/drawing/2014/main" xmlns="" id="{199A787F-C74F-4BC5-A587-B7CF871EC207}"/>
              </a:ext>
            </a:extLst>
          </p:cNvPr>
          <p:cNvSpPr>
            <a:spLocks/>
          </p:cNvSpPr>
          <p:nvPr/>
        </p:nvSpPr>
        <p:spPr bwMode="auto">
          <a:xfrm>
            <a:off x="5746415" y="6029239"/>
            <a:ext cx="62691" cy="66174"/>
          </a:xfrm>
          <a:custGeom>
            <a:avLst/>
            <a:gdLst>
              <a:gd name="T0" fmla="*/ 12 w 15"/>
              <a:gd name="T1" fmla="*/ 13 h 16"/>
              <a:gd name="T2" fmla="*/ 2 w 15"/>
              <a:gd name="T3" fmla="*/ 13 h 16"/>
              <a:gd name="T4" fmla="*/ 2 w 15"/>
              <a:gd name="T5" fmla="*/ 3 h 16"/>
              <a:gd name="T6" fmla="*/ 12 w 15"/>
              <a:gd name="T7" fmla="*/ 3 h 16"/>
              <a:gd name="T8" fmla="*/ 12 w 15"/>
              <a:gd name="T9" fmla="*/ 13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16">
                <a:moveTo>
                  <a:pt x="12" y="13"/>
                </a:moveTo>
                <a:cubicBezTo>
                  <a:pt x="10" y="16"/>
                  <a:pt x="5" y="16"/>
                  <a:pt x="2" y="13"/>
                </a:cubicBezTo>
                <a:cubicBezTo>
                  <a:pt x="0" y="10"/>
                  <a:pt x="0" y="6"/>
                  <a:pt x="2" y="3"/>
                </a:cubicBezTo>
                <a:cubicBezTo>
                  <a:pt x="5" y="0"/>
                  <a:pt x="10" y="0"/>
                  <a:pt x="12" y="3"/>
                </a:cubicBezTo>
                <a:cubicBezTo>
                  <a:pt x="15" y="6"/>
                  <a:pt x="15" y="10"/>
                  <a:pt x="12" y="1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" name="Freeform 336">
            <a:extLst>
              <a:ext uri="{FF2B5EF4-FFF2-40B4-BE49-F238E27FC236}">
                <a16:creationId xmlns:a16="http://schemas.microsoft.com/office/drawing/2014/main" xmlns="" id="{D585F046-3088-4E9B-89D9-53872B223CD0}"/>
              </a:ext>
            </a:extLst>
          </p:cNvPr>
          <p:cNvSpPr>
            <a:spLocks/>
          </p:cNvSpPr>
          <p:nvPr/>
        </p:nvSpPr>
        <p:spPr bwMode="auto">
          <a:xfrm>
            <a:off x="5713328" y="5996151"/>
            <a:ext cx="128866" cy="128866"/>
          </a:xfrm>
          <a:custGeom>
            <a:avLst/>
            <a:gdLst>
              <a:gd name="T0" fmla="*/ 1 w 31"/>
              <a:gd name="T1" fmla="*/ 30 h 31"/>
              <a:gd name="T2" fmla="*/ 1 w 31"/>
              <a:gd name="T3" fmla="*/ 30 h 31"/>
              <a:gd name="T4" fmla="*/ 1 w 31"/>
              <a:gd name="T5" fmla="*/ 28 h 31"/>
              <a:gd name="T6" fmla="*/ 27 w 31"/>
              <a:gd name="T7" fmla="*/ 1 h 31"/>
              <a:gd name="T8" fmla="*/ 30 w 31"/>
              <a:gd name="T9" fmla="*/ 1 h 31"/>
              <a:gd name="T10" fmla="*/ 30 w 31"/>
              <a:gd name="T11" fmla="*/ 1 h 31"/>
              <a:gd name="T12" fmla="*/ 30 w 31"/>
              <a:gd name="T13" fmla="*/ 4 h 31"/>
              <a:gd name="T14" fmla="*/ 3 w 31"/>
              <a:gd name="T15" fmla="*/ 30 h 31"/>
              <a:gd name="T16" fmla="*/ 1 w 31"/>
              <a:gd name="T17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30"/>
                </a:moveTo>
                <a:cubicBezTo>
                  <a:pt x="1" y="30"/>
                  <a:pt x="1" y="30"/>
                  <a:pt x="1" y="30"/>
                </a:cubicBezTo>
                <a:cubicBezTo>
                  <a:pt x="0" y="30"/>
                  <a:pt x="0" y="29"/>
                  <a:pt x="1" y="28"/>
                </a:cubicBezTo>
                <a:cubicBezTo>
                  <a:pt x="27" y="1"/>
                  <a:pt x="27" y="1"/>
                  <a:pt x="27" y="1"/>
                </a:cubicBezTo>
                <a:cubicBezTo>
                  <a:pt x="28" y="0"/>
                  <a:pt x="29" y="0"/>
                  <a:pt x="30" y="1"/>
                </a:cubicBezTo>
                <a:cubicBezTo>
                  <a:pt x="30" y="1"/>
                  <a:pt x="30" y="1"/>
                  <a:pt x="30" y="1"/>
                </a:cubicBezTo>
                <a:cubicBezTo>
                  <a:pt x="31" y="2"/>
                  <a:pt x="31" y="3"/>
                  <a:pt x="30" y="4"/>
                </a:cubicBezTo>
                <a:cubicBezTo>
                  <a:pt x="3" y="30"/>
                  <a:pt x="3" y="30"/>
                  <a:pt x="3" y="30"/>
                </a:cubicBezTo>
                <a:cubicBezTo>
                  <a:pt x="2" y="31"/>
                  <a:pt x="1" y="31"/>
                  <a:pt x="1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" name="Freeform 337">
            <a:extLst>
              <a:ext uri="{FF2B5EF4-FFF2-40B4-BE49-F238E27FC236}">
                <a16:creationId xmlns:a16="http://schemas.microsoft.com/office/drawing/2014/main" xmlns="" id="{4CD10310-9B66-4BAE-B082-BA0C9364E0EB}"/>
              </a:ext>
            </a:extLst>
          </p:cNvPr>
          <p:cNvSpPr>
            <a:spLocks/>
          </p:cNvSpPr>
          <p:nvPr/>
        </p:nvSpPr>
        <p:spPr bwMode="auto">
          <a:xfrm>
            <a:off x="5713328" y="5996151"/>
            <a:ext cx="128866" cy="128866"/>
          </a:xfrm>
          <a:custGeom>
            <a:avLst/>
            <a:gdLst>
              <a:gd name="T0" fmla="*/ 1 w 31"/>
              <a:gd name="T1" fmla="*/ 1 h 31"/>
              <a:gd name="T2" fmla="*/ 1 w 31"/>
              <a:gd name="T3" fmla="*/ 1 h 31"/>
              <a:gd name="T4" fmla="*/ 3 w 31"/>
              <a:gd name="T5" fmla="*/ 1 h 31"/>
              <a:gd name="T6" fmla="*/ 30 w 31"/>
              <a:gd name="T7" fmla="*/ 28 h 31"/>
              <a:gd name="T8" fmla="*/ 30 w 31"/>
              <a:gd name="T9" fmla="*/ 30 h 31"/>
              <a:gd name="T10" fmla="*/ 30 w 31"/>
              <a:gd name="T11" fmla="*/ 30 h 31"/>
              <a:gd name="T12" fmla="*/ 27 w 31"/>
              <a:gd name="T13" fmla="*/ 30 h 31"/>
              <a:gd name="T14" fmla="*/ 1 w 31"/>
              <a:gd name="T15" fmla="*/ 4 h 31"/>
              <a:gd name="T16" fmla="*/ 1 w 31"/>
              <a:gd name="T17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0"/>
                  <a:pt x="2" y="0"/>
                  <a:pt x="3" y="1"/>
                </a:cubicBezTo>
                <a:cubicBezTo>
                  <a:pt x="30" y="28"/>
                  <a:pt x="30" y="28"/>
                  <a:pt x="30" y="28"/>
                </a:cubicBezTo>
                <a:cubicBezTo>
                  <a:pt x="31" y="29"/>
                  <a:pt x="31" y="30"/>
                  <a:pt x="30" y="30"/>
                </a:cubicBezTo>
                <a:cubicBezTo>
                  <a:pt x="30" y="30"/>
                  <a:pt x="30" y="30"/>
                  <a:pt x="30" y="30"/>
                </a:cubicBezTo>
                <a:cubicBezTo>
                  <a:pt x="29" y="31"/>
                  <a:pt x="28" y="31"/>
                  <a:pt x="27" y="30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" name="Freeform 338">
            <a:extLst>
              <a:ext uri="{FF2B5EF4-FFF2-40B4-BE49-F238E27FC236}">
                <a16:creationId xmlns:a16="http://schemas.microsoft.com/office/drawing/2014/main" xmlns="" id="{33657648-7185-4C97-A0AB-ECF4D4ED1751}"/>
              </a:ext>
            </a:extLst>
          </p:cNvPr>
          <p:cNvSpPr>
            <a:spLocks/>
          </p:cNvSpPr>
          <p:nvPr/>
        </p:nvSpPr>
        <p:spPr bwMode="auto">
          <a:xfrm>
            <a:off x="6355915" y="3941265"/>
            <a:ext cx="62691" cy="62691"/>
          </a:xfrm>
          <a:custGeom>
            <a:avLst/>
            <a:gdLst>
              <a:gd name="T0" fmla="*/ 13 w 15"/>
              <a:gd name="T1" fmla="*/ 13 h 15"/>
              <a:gd name="T2" fmla="*/ 3 w 15"/>
              <a:gd name="T3" fmla="*/ 13 h 15"/>
              <a:gd name="T4" fmla="*/ 3 w 15"/>
              <a:gd name="T5" fmla="*/ 3 h 15"/>
              <a:gd name="T6" fmla="*/ 13 w 15"/>
              <a:gd name="T7" fmla="*/ 3 h 15"/>
              <a:gd name="T8" fmla="*/ 13 w 15"/>
              <a:gd name="T9" fmla="*/ 13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15">
                <a:moveTo>
                  <a:pt x="13" y="13"/>
                </a:moveTo>
                <a:cubicBezTo>
                  <a:pt x="10" y="15"/>
                  <a:pt x="5" y="15"/>
                  <a:pt x="3" y="13"/>
                </a:cubicBezTo>
                <a:cubicBezTo>
                  <a:pt x="0" y="10"/>
                  <a:pt x="0" y="5"/>
                  <a:pt x="3" y="3"/>
                </a:cubicBezTo>
                <a:cubicBezTo>
                  <a:pt x="5" y="0"/>
                  <a:pt x="10" y="0"/>
                  <a:pt x="13" y="3"/>
                </a:cubicBezTo>
                <a:cubicBezTo>
                  <a:pt x="15" y="5"/>
                  <a:pt x="15" y="10"/>
                  <a:pt x="13" y="1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" name="Freeform 339">
            <a:extLst>
              <a:ext uri="{FF2B5EF4-FFF2-40B4-BE49-F238E27FC236}">
                <a16:creationId xmlns:a16="http://schemas.microsoft.com/office/drawing/2014/main" xmlns="" id="{439E44CC-6CD5-40FF-B5BB-56859EEF034E}"/>
              </a:ext>
            </a:extLst>
          </p:cNvPr>
          <p:cNvSpPr>
            <a:spLocks/>
          </p:cNvSpPr>
          <p:nvPr/>
        </p:nvSpPr>
        <p:spPr bwMode="auto">
          <a:xfrm>
            <a:off x="6322828" y="3908178"/>
            <a:ext cx="128866" cy="128866"/>
          </a:xfrm>
          <a:custGeom>
            <a:avLst/>
            <a:gdLst>
              <a:gd name="T0" fmla="*/ 1 w 31"/>
              <a:gd name="T1" fmla="*/ 30 h 31"/>
              <a:gd name="T2" fmla="*/ 1 w 31"/>
              <a:gd name="T3" fmla="*/ 30 h 31"/>
              <a:gd name="T4" fmla="*/ 1 w 31"/>
              <a:gd name="T5" fmla="*/ 28 h 31"/>
              <a:gd name="T6" fmla="*/ 28 w 31"/>
              <a:gd name="T7" fmla="*/ 1 h 31"/>
              <a:gd name="T8" fmla="*/ 30 w 31"/>
              <a:gd name="T9" fmla="*/ 1 h 31"/>
              <a:gd name="T10" fmla="*/ 30 w 31"/>
              <a:gd name="T11" fmla="*/ 1 h 31"/>
              <a:gd name="T12" fmla="*/ 30 w 31"/>
              <a:gd name="T13" fmla="*/ 3 h 31"/>
              <a:gd name="T14" fmla="*/ 4 w 31"/>
              <a:gd name="T15" fmla="*/ 30 h 31"/>
              <a:gd name="T16" fmla="*/ 1 w 31"/>
              <a:gd name="T17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30"/>
                </a:moveTo>
                <a:cubicBezTo>
                  <a:pt x="1" y="30"/>
                  <a:pt x="1" y="30"/>
                  <a:pt x="1" y="30"/>
                </a:cubicBezTo>
                <a:cubicBezTo>
                  <a:pt x="0" y="29"/>
                  <a:pt x="0" y="28"/>
                  <a:pt x="1" y="28"/>
                </a:cubicBezTo>
                <a:cubicBezTo>
                  <a:pt x="28" y="1"/>
                  <a:pt x="28" y="1"/>
                  <a:pt x="28" y="1"/>
                </a:cubicBezTo>
                <a:cubicBezTo>
                  <a:pt x="28" y="0"/>
                  <a:pt x="30" y="0"/>
                  <a:pt x="30" y="1"/>
                </a:cubicBezTo>
                <a:cubicBezTo>
                  <a:pt x="30" y="1"/>
                  <a:pt x="30" y="1"/>
                  <a:pt x="30" y="1"/>
                </a:cubicBezTo>
                <a:cubicBezTo>
                  <a:pt x="31" y="2"/>
                  <a:pt x="31" y="3"/>
                  <a:pt x="30" y="3"/>
                </a:cubicBezTo>
                <a:cubicBezTo>
                  <a:pt x="4" y="30"/>
                  <a:pt x="4" y="30"/>
                  <a:pt x="4" y="30"/>
                </a:cubicBezTo>
                <a:cubicBezTo>
                  <a:pt x="3" y="31"/>
                  <a:pt x="2" y="31"/>
                  <a:pt x="1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" name="Freeform 340">
            <a:extLst>
              <a:ext uri="{FF2B5EF4-FFF2-40B4-BE49-F238E27FC236}">
                <a16:creationId xmlns:a16="http://schemas.microsoft.com/office/drawing/2014/main" xmlns="" id="{35702B14-541B-4E87-B943-E67C56DDCC76}"/>
              </a:ext>
            </a:extLst>
          </p:cNvPr>
          <p:cNvSpPr>
            <a:spLocks/>
          </p:cNvSpPr>
          <p:nvPr/>
        </p:nvSpPr>
        <p:spPr bwMode="auto">
          <a:xfrm>
            <a:off x="6322828" y="3908178"/>
            <a:ext cx="128866" cy="128866"/>
          </a:xfrm>
          <a:custGeom>
            <a:avLst/>
            <a:gdLst>
              <a:gd name="T0" fmla="*/ 1 w 31"/>
              <a:gd name="T1" fmla="*/ 1 h 31"/>
              <a:gd name="T2" fmla="*/ 1 w 31"/>
              <a:gd name="T3" fmla="*/ 1 h 31"/>
              <a:gd name="T4" fmla="*/ 4 w 31"/>
              <a:gd name="T5" fmla="*/ 1 h 31"/>
              <a:gd name="T6" fmla="*/ 30 w 31"/>
              <a:gd name="T7" fmla="*/ 28 h 31"/>
              <a:gd name="T8" fmla="*/ 30 w 31"/>
              <a:gd name="T9" fmla="*/ 30 h 31"/>
              <a:gd name="T10" fmla="*/ 30 w 31"/>
              <a:gd name="T11" fmla="*/ 30 h 31"/>
              <a:gd name="T12" fmla="*/ 28 w 31"/>
              <a:gd name="T13" fmla="*/ 30 h 31"/>
              <a:gd name="T14" fmla="*/ 1 w 31"/>
              <a:gd name="T15" fmla="*/ 3 h 31"/>
              <a:gd name="T16" fmla="*/ 1 w 31"/>
              <a:gd name="T17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2" y="0"/>
                  <a:pt x="3" y="0"/>
                  <a:pt x="4" y="1"/>
                </a:cubicBezTo>
                <a:cubicBezTo>
                  <a:pt x="30" y="28"/>
                  <a:pt x="30" y="28"/>
                  <a:pt x="30" y="28"/>
                </a:cubicBezTo>
                <a:cubicBezTo>
                  <a:pt x="31" y="28"/>
                  <a:pt x="31" y="29"/>
                  <a:pt x="30" y="30"/>
                </a:cubicBezTo>
                <a:cubicBezTo>
                  <a:pt x="30" y="30"/>
                  <a:pt x="30" y="30"/>
                  <a:pt x="30" y="30"/>
                </a:cubicBezTo>
                <a:cubicBezTo>
                  <a:pt x="30" y="31"/>
                  <a:pt x="28" y="31"/>
                  <a:pt x="28" y="30"/>
                </a:cubicBezTo>
                <a:cubicBezTo>
                  <a:pt x="1" y="3"/>
                  <a:pt x="1" y="3"/>
                  <a:pt x="1" y="3"/>
                </a:cubicBezTo>
                <a:cubicBezTo>
                  <a:pt x="0" y="3"/>
                  <a:pt x="0" y="2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" name="Freeform 341">
            <a:extLst>
              <a:ext uri="{FF2B5EF4-FFF2-40B4-BE49-F238E27FC236}">
                <a16:creationId xmlns:a16="http://schemas.microsoft.com/office/drawing/2014/main" xmlns="" id="{6B0678A0-6711-4169-8438-5877266194D5}"/>
              </a:ext>
            </a:extLst>
          </p:cNvPr>
          <p:cNvSpPr>
            <a:spLocks/>
          </p:cNvSpPr>
          <p:nvPr/>
        </p:nvSpPr>
        <p:spPr bwMode="auto">
          <a:xfrm>
            <a:off x="10979409" y="4766703"/>
            <a:ext cx="66174" cy="60950"/>
          </a:xfrm>
          <a:custGeom>
            <a:avLst/>
            <a:gdLst>
              <a:gd name="T0" fmla="*/ 13 w 16"/>
              <a:gd name="T1" fmla="*/ 12 h 15"/>
              <a:gd name="T2" fmla="*/ 3 w 16"/>
              <a:gd name="T3" fmla="*/ 12 h 15"/>
              <a:gd name="T4" fmla="*/ 3 w 16"/>
              <a:gd name="T5" fmla="*/ 2 h 15"/>
              <a:gd name="T6" fmla="*/ 13 w 16"/>
              <a:gd name="T7" fmla="*/ 2 h 15"/>
              <a:gd name="T8" fmla="*/ 13 w 16"/>
              <a:gd name="T9" fmla="*/ 12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5">
                <a:moveTo>
                  <a:pt x="13" y="12"/>
                </a:moveTo>
                <a:cubicBezTo>
                  <a:pt x="10" y="15"/>
                  <a:pt x="6" y="15"/>
                  <a:pt x="3" y="12"/>
                </a:cubicBezTo>
                <a:cubicBezTo>
                  <a:pt x="0" y="10"/>
                  <a:pt x="0" y="5"/>
                  <a:pt x="3" y="2"/>
                </a:cubicBezTo>
                <a:cubicBezTo>
                  <a:pt x="6" y="0"/>
                  <a:pt x="10" y="0"/>
                  <a:pt x="13" y="2"/>
                </a:cubicBezTo>
                <a:cubicBezTo>
                  <a:pt x="16" y="5"/>
                  <a:pt x="16" y="10"/>
                  <a:pt x="13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" name="Freeform 342">
            <a:extLst>
              <a:ext uri="{FF2B5EF4-FFF2-40B4-BE49-F238E27FC236}">
                <a16:creationId xmlns:a16="http://schemas.microsoft.com/office/drawing/2014/main" xmlns="" id="{D069757A-DA9B-408D-96B1-257D472C7C0C}"/>
              </a:ext>
            </a:extLst>
          </p:cNvPr>
          <p:cNvSpPr>
            <a:spLocks/>
          </p:cNvSpPr>
          <p:nvPr/>
        </p:nvSpPr>
        <p:spPr bwMode="auto">
          <a:xfrm>
            <a:off x="10949804" y="4733615"/>
            <a:ext cx="123641" cy="127124"/>
          </a:xfrm>
          <a:custGeom>
            <a:avLst/>
            <a:gdLst>
              <a:gd name="T0" fmla="*/ 0 w 30"/>
              <a:gd name="T1" fmla="*/ 30 h 31"/>
              <a:gd name="T2" fmla="*/ 0 w 30"/>
              <a:gd name="T3" fmla="*/ 30 h 31"/>
              <a:gd name="T4" fmla="*/ 0 w 30"/>
              <a:gd name="T5" fmla="*/ 28 h 31"/>
              <a:gd name="T6" fmla="*/ 27 w 30"/>
              <a:gd name="T7" fmla="*/ 1 h 31"/>
              <a:gd name="T8" fmla="*/ 29 w 30"/>
              <a:gd name="T9" fmla="*/ 1 h 31"/>
              <a:gd name="T10" fmla="*/ 29 w 30"/>
              <a:gd name="T11" fmla="*/ 1 h 31"/>
              <a:gd name="T12" fmla="*/ 29 w 30"/>
              <a:gd name="T13" fmla="*/ 3 h 31"/>
              <a:gd name="T14" fmla="*/ 3 w 30"/>
              <a:gd name="T15" fmla="*/ 30 h 31"/>
              <a:gd name="T16" fmla="*/ 0 w 30"/>
              <a:gd name="T17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" h="31">
                <a:moveTo>
                  <a:pt x="0" y="30"/>
                </a:moveTo>
                <a:cubicBezTo>
                  <a:pt x="0" y="30"/>
                  <a:pt x="0" y="30"/>
                  <a:pt x="0" y="30"/>
                </a:cubicBezTo>
                <a:cubicBezTo>
                  <a:pt x="0" y="29"/>
                  <a:pt x="0" y="28"/>
                  <a:pt x="0" y="28"/>
                </a:cubicBezTo>
                <a:cubicBezTo>
                  <a:pt x="27" y="1"/>
                  <a:pt x="27" y="1"/>
                  <a:pt x="27" y="1"/>
                </a:cubicBezTo>
                <a:cubicBezTo>
                  <a:pt x="28" y="0"/>
                  <a:pt x="29" y="0"/>
                  <a:pt x="29" y="1"/>
                </a:cubicBezTo>
                <a:cubicBezTo>
                  <a:pt x="29" y="1"/>
                  <a:pt x="29" y="1"/>
                  <a:pt x="29" y="1"/>
                </a:cubicBezTo>
                <a:cubicBezTo>
                  <a:pt x="30" y="2"/>
                  <a:pt x="30" y="3"/>
                  <a:pt x="29" y="3"/>
                </a:cubicBezTo>
                <a:cubicBezTo>
                  <a:pt x="3" y="30"/>
                  <a:pt x="3" y="30"/>
                  <a:pt x="3" y="30"/>
                </a:cubicBezTo>
                <a:cubicBezTo>
                  <a:pt x="2" y="31"/>
                  <a:pt x="1" y="31"/>
                  <a:pt x="0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" name="Freeform 343">
            <a:extLst>
              <a:ext uri="{FF2B5EF4-FFF2-40B4-BE49-F238E27FC236}">
                <a16:creationId xmlns:a16="http://schemas.microsoft.com/office/drawing/2014/main" xmlns="" id="{0CDE0041-1DB3-4872-BA1E-F2D4B4CDDB30}"/>
              </a:ext>
            </a:extLst>
          </p:cNvPr>
          <p:cNvSpPr>
            <a:spLocks/>
          </p:cNvSpPr>
          <p:nvPr/>
        </p:nvSpPr>
        <p:spPr bwMode="auto">
          <a:xfrm>
            <a:off x="10949804" y="4733615"/>
            <a:ext cx="123641" cy="127124"/>
          </a:xfrm>
          <a:custGeom>
            <a:avLst/>
            <a:gdLst>
              <a:gd name="T0" fmla="*/ 0 w 30"/>
              <a:gd name="T1" fmla="*/ 1 h 31"/>
              <a:gd name="T2" fmla="*/ 0 w 30"/>
              <a:gd name="T3" fmla="*/ 1 h 31"/>
              <a:gd name="T4" fmla="*/ 3 w 30"/>
              <a:gd name="T5" fmla="*/ 1 h 31"/>
              <a:gd name="T6" fmla="*/ 29 w 30"/>
              <a:gd name="T7" fmla="*/ 28 h 31"/>
              <a:gd name="T8" fmla="*/ 29 w 30"/>
              <a:gd name="T9" fmla="*/ 30 h 31"/>
              <a:gd name="T10" fmla="*/ 29 w 30"/>
              <a:gd name="T11" fmla="*/ 30 h 31"/>
              <a:gd name="T12" fmla="*/ 27 w 30"/>
              <a:gd name="T13" fmla="*/ 30 h 31"/>
              <a:gd name="T14" fmla="*/ 0 w 30"/>
              <a:gd name="T15" fmla="*/ 3 h 31"/>
              <a:gd name="T16" fmla="*/ 0 w 30"/>
              <a:gd name="T17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" h="31"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1" y="0"/>
                  <a:pt x="2" y="0"/>
                  <a:pt x="3" y="1"/>
                </a:cubicBezTo>
                <a:cubicBezTo>
                  <a:pt x="29" y="28"/>
                  <a:pt x="29" y="28"/>
                  <a:pt x="29" y="28"/>
                </a:cubicBezTo>
                <a:cubicBezTo>
                  <a:pt x="30" y="28"/>
                  <a:pt x="30" y="29"/>
                  <a:pt x="29" y="30"/>
                </a:cubicBezTo>
                <a:cubicBezTo>
                  <a:pt x="29" y="30"/>
                  <a:pt x="29" y="30"/>
                  <a:pt x="29" y="30"/>
                </a:cubicBezTo>
                <a:cubicBezTo>
                  <a:pt x="29" y="31"/>
                  <a:pt x="28" y="31"/>
                  <a:pt x="27" y="30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2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71" name="Group 670">
            <a:extLst>
              <a:ext uri="{FF2B5EF4-FFF2-40B4-BE49-F238E27FC236}">
                <a16:creationId xmlns:a16="http://schemas.microsoft.com/office/drawing/2014/main" xmlns="" id="{17A9BD3F-97D8-4CD8-AFA5-1C52ED3F8C50}"/>
              </a:ext>
            </a:extLst>
          </p:cNvPr>
          <p:cNvGrpSpPr/>
          <p:nvPr/>
        </p:nvGrpSpPr>
        <p:grpSpPr>
          <a:xfrm>
            <a:off x="11153552" y="2699626"/>
            <a:ext cx="123641" cy="123641"/>
            <a:chOff x="11153552" y="2699626"/>
            <a:chExt cx="123641" cy="123641"/>
          </a:xfrm>
        </p:grpSpPr>
        <p:sp>
          <p:nvSpPr>
            <p:cNvPr id="346" name="Freeform 344">
              <a:extLst>
                <a:ext uri="{FF2B5EF4-FFF2-40B4-BE49-F238E27FC236}">
                  <a16:creationId xmlns:a16="http://schemas.microsoft.com/office/drawing/2014/main" xmlns="" id="{FC547D8B-108F-45E0-8567-E52269124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1415" y="2727489"/>
              <a:ext cx="66174" cy="66174"/>
            </a:xfrm>
            <a:custGeom>
              <a:avLst/>
              <a:gdLst>
                <a:gd name="T0" fmla="*/ 13 w 16"/>
                <a:gd name="T1" fmla="*/ 13 h 16"/>
                <a:gd name="T2" fmla="*/ 3 w 16"/>
                <a:gd name="T3" fmla="*/ 13 h 16"/>
                <a:gd name="T4" fmla="*/ 3 w 16"/>
                <a:gd name="T5" fmla="*/ 3 h 16"/>
                <a:gd name="T6" fmla="*/ 13 w 16"/>
                <a:gd name="T7" fmla="*/ 3 h 16"/>
                <a:gd name="T8" fmla="*/ 13 w 16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3" y="13"/>
                  </a:moveTo>
                  <a:cubicBezTo>
                    <a:pt x="10" y="16"/>
                    <a:pt x="6" y="16"/>
                    <a:pt x="3" y="13"/>
                  </a:cubicBezTo>
                  <a:cubicBezTo>
                    <a:pt x="0" y="10"/>
                    <a:pt x="0" y="6"/>
                    <a:pt x="3" y="3"/>
                  </a:cubicBezTo>
                  <a:cubicBezTo>
                    <a:pt x="6" y="0"/>
                    <a:pt x="10" y="0"/>
                    <a:pt x="13" y="3"/>
                  </a:cubicBezTo>
                  <a:cubicBezTo>
                    <a:pt x="16" y="6"/>
                    <a:pt x="16" y="10"/>
                    <a:pt x="13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7" name="Freeform 345">
              <a:extLst>
                <a:ext uri="{FF2B5EF4-FFF2-40B4-BE49-F238E27FC236}">
                  <a16:creationId xmlns:a16="http://schemas.microsoft.com/office/drawing/2014/main" xmlns="" id="{B2287BB9-9EF8-4C5A-85AE-9213B8774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3552" y="2699626"/>
              <a:ext cx="123641" cy="123641"/>
            </a:xfrm>
            <a:custGeom>
              <a:avLst/>
              <a:gdLst>
                <a:gd name="T0" fmla="*/ 0 w 30"/>
                <a:gd name="T1" fmla="*/ 29 h 30"/>
                <a:gd name="T2" fmla="*/ 0 w 30"/>
                <a:gd name="T3" fmla="*/ 29 h 30"/>
                <a:gd name="T4" fmla="*/ 0 w 30"/>
                <a:gd name="T5" fmla="*/ 27 h 30"/>
                <a:gd name="T6" fmla="*/ 27 w 30"/>
                <a:gd name="T7" fmla="*/ 0 h 30"/>
                <a:gd name="T8" fmla="*/ 29 w 30"/>
                <a:gd name="T9" fmla="*/ 0 h 30"/>
                <a:gd name="T10" fmla="*/ 29 w 30"/>
                <a:gd name="T11" fmla="*/ 0 h 30"/>
                <a:gd name="T12" fmla="*/ 29 w 30"/>
                <a:gd name="T13" fmla="*/ 3 h 30"/>
                <a:gd name="T14" fmla="*/ 3 w 30"/>
                <a:gd name="T15" fmla="*/ 29 h 30"/>
                <a:gd name="T16" fmla="*/ 0 w 30"/>
                <a:gd name="T17" fmla="*/ 29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" h="30">
                  <a:moveTo>
                    <a:pt x="0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8"/>
                    <a:pt x="0" y="27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8" y="0"/>
                    <a:pt x="29" y="0"/>
                    <a:pt x="2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0" y="1"/>
                    <a:pt x="30" y="2"/>
                    <a:pt x="29" y="3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2" y="30"/>
                    <a:pt x="1" y="30"/>
                    <a:pt x="0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" name="Freeform 346">
              <a:extLst>
                <a:ext uri="{FF2B5EF4-FFF2-40B4-BE49-F238E27FC236}">
                  <a16:creationId xmlns:a16="http://schemas.microsoft.com/office/drawing/2014/main" xmlns="" id="{F96BA827-A6C0-458B-B50B-22532D6344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3552" y="2699626"/>
              <a:ext cx="123641" cy="123641"/>
            </a:xfrm>
            <a:custGeom>
              <a:avLst/>
              <a:gdLst>
                <a:gd name="T0" fmla="*/ 0 w 30"/>
                <a:gd name="T1" fmla="*/ 0 h 30"/>
                <a:gd name="T2" fmla="*/ 0 w 30"/>
                <a:gd name="T3" fmla="*/ 0 h 30"/>
                <a:gd name="T4" fmla="*/ 3 w 30"/>
                <a:gd name="T5" fmla="*/ 0 h 30"/>
                <a:gd name="T6" fmla="*/ 29 w 30"/>
                <a:gd name="T7" fmla="*/ 27 h 30"/>
                <a:gd name="T8" fmla="*/ 29 w 30"/>
                <a:gd name="T9" fmla="*/ 29 h 30"/>
                <a:gd name="T10" fmla="*/ 29 w 30"/>
                <a:gd name="T11" fmla="*/ 29 h 30"/>
                <a:gd name="T12" fmla="*/ 27 w 30"/>
                <a:gd name="T13" fmla="*/ 29 h 30"/>
                <a:gd name="T14" fmla="*/ 0 w 30"/>
                <a:gd name="T15" fmla="*/ 3 h 30"/>
                <a:gd name="T16" fmla="*/ 0 w 30"/>
                <a:gd name="T1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" h="3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30" y="28"/>
                    <a:pt x="30" y="29"/>
                    <a:pt x="29" y="29"/>
                  </a:cubicBezTo>
                  <a:cubicBezTo>
                    <a:pt x="29" y="29"/>
                    <a:pt x="29" y="29"/>
                    <a:pt x="29" y="29"/>
                  </a:cubicBezTo>
                  <a:cubicBezTo>
                    <a:pt x="29" y="30"/>
                    <a:pt x="28" y="30"/>
                    <a:pt x="27" y="2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9" name="Freeform 347">
            <a:extLst>
              <a:ext uri="{FF2B5EF4-FFF2-40B4-BE49-F238E27FC236}">
                <a16:creationId xmlns:a16="http://schemas.microsoft.com/office/drawing/2014/main" xmlns="" id="{9F06D6C5-E6FB-4D2D-AEF0-AC08B8893D85}"/>
              </a:ext>
            </a:extLst>
          </p:cNvPr>
          <p:cNvSpPr>
            <a:spLocks/>
          </p:cNvSpPr>
          <p:nvPr/>
        </p:nvSpPr>
        <p:spPr bwMode="auto">
          <a:xfrm>
            <a:off x="9763891" y="5851613"/>
            <a:ext cx="62691" cy="66174"/>
          </a:xfrm>
          <a:custGeom>
            <a:avLst/>
            <a:gdLst>
              <a:gd name="T0" fmla="*/ 12 w 15"/>
              <a:gd name="T1" fmla="*/ 13 h 16"/>
              <a:gd name="T2" fmla="*/ 2 w 15"/>
              <a:gd name="T3" fmla="*/ 13 h 16"/>
              <a:gd name="T4" fmla="*/ 2 w 15"/>
              <a:gd name="T5" fmla="*/ 3 h 16"/>
              <a:gd name="T6" fmla="*/ 12 w 15"/>
              <a:gd name="T7" fmla="*/ 3 h 16"/>
              <a:gd name="T8" fmla="*/ 12 w 15"/>
              <a:gd name="T9" fmla="*/ 13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16">
                <a:moveTo>
                  <a:pt x="12" y="13"/>
                </a:moveTo>
                <a:cubicBezTo>
                  <a:pt x="10" y="16"/>
                  <a:pt x="5" y="16"/>
                  <a:pt x="2" y="13"/>
                </a:cubicBezTo>
                <a:cubicBezTo>
                  <a:pt x="0" y="10"/>
                  <a:pt x="0" y="6"/>
                  <a:pt x="2" y="3"/>
                </a:cubicBezTo>
                <a:cubicBezTo>
                  <a:pt x="5" y="0"/>
                  <a:pt x="10" y="0"/>
                  <a:pt x="12" y="3"/>
                </a:cubicBezTo>
                <a:cubicBezTo>
                  <a:pt x="15" y="6"/>
                  <a:pt x="15" y="10"/>
                  <a:pt x="12" y="1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" name="Freeform 348">
            <a:extLst>
              <a:ext uri="{FF2B5EF4-FFF2-40B4-BE49-F238E27FC236}">
                <a16:creationId xmlns:a16="http://schemas.microsoft.com/office/drawing/2014/main" xmlns="" id="{F3F3CD94-10BF-4AC3-9517-0C6887B05697}"/>
              </a:ext>
            </a:extLst>
          </p:cNvPr>
          <p:cNvSpPr>
            <a:spLocks/>
          </p:cNvSpPr>
          <p:nvPr/>
        </p:nvSpPr>
        <p:spPr bwMode="auto">
          <a:xfrm>
            <a:off x="9730804" y="5822009"/>
            <a:ext cx="128866" cy="125383"/>
          </a:xfrm>
          <a:custGeom>
            <a:avLst/>
            <a:gdLst>
              <a:gd name="T0" fmla="*/ 1 w 31"/>
              <a:gd name="T1" fmla="*/ 30 h 30"/>
              <a:gd name="T2" fmla="*/ 1 w 31"/>
              <a:gd name="T3" fmla="*/ 30 h 30"/>
              <a:gd name="T4" fmla="*/ 1 w 31"/>
              <a:gd name="T5" fmla="*/ 27 h 30"/>
              <a:gd name="T6" fmla="*/ 27 w 31"/>
              <a:gd name="T7" fmla="*/ 0 h 30"/>
              <a:gd name="T8" fmla="*/ 30 w 31"/>
              <a:gd name="T9" fmla="*/ 0 h 30"/>
              <a:gd name="T10" fmla="*/ 30 w 31"/>
              <a:gd name="T11" fmla="*/ 0 h 30"/>
              <a:gd name="T12" fmla="*/ 30 w 31"/>
              <a:gd name="T13" fmla="*/ 3 h 30"/>
              <a:gd name="T14" fmla="*/ 3 w 31"/>
              <a:gd name="T15" fmla="*/ 30 h 30"/>
              <a:gd name="T16" fmla="*/ 1 w 31"/>
              <a:gd name="T17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0">
                <a:moveTo>
                  <a:pt x="1" y="30"/>
                </a:moveTo>
                <a:cubicBezTo>
                  <a:pt x="1" y="30"/>
                  <a:pt x="1" y="30"/>
                  <a:pt x="1" y="30"/>
                </a:cubicBezTo>
                <a:cubicBezTo>
                  <a:pt x="0" y="29"/>
                  <a:pt x="0" y="28"/>
                  <a:pt x="1" y="27"/>
                </a:cubicBezTo>
                <a:cubicBezTo>
                  <a:pt x="27" y="0"/>
                  <a:pt x="27" y="0"/>
                  <a:pt x="27" y="0"/>
                </a:cubicBezTo>
                <a:cubicBezTo>
                  <a:pt x="28" y="0"/>
                  <a:pt x="29" y="0"/>
                  <a:pt x="30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1" y="1"/>
                  <a:pt x="31" y="2"/>
                  <a:pt x="30" y="3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0"/>
                  <a:pt x="1" y="30"/>
                  <a:pt x="1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" name="Freeform 349">
            <a:extLst>
              <a:ext uri="{FF2B5EF4-FFF2-40B4-BE49-F238E27FC236}">
                <a16:creationId xmlns:a16="http://schemas.microsoft.com/office/drawing/2014/main" xmlns="" id="{DFC0956B-E6B1-4330-8610-1AA0CE67CE12}"/>
              </a:ext>
            </a:extLst>
          </p:cNvPr>
          <p:cNvSpPr>
            <a:spLocks/>
          </p:cNvSpPr>
          <p:nvPr/>
        </p:nvSpPr>
        <p:spPr bwMode="auto">
          <a:xfrm>
            <a:off x="9730804" y="5822009"/>
            <a:ext cx="128866" cy="125383"/>
          </a:xfrm>
          <a:custGeom>
            <a:avLst/>
            <a:gdLst>
              <a:gd name="T0" fmla="*/ 1 w 31"/>
              <a:gd name="T1" fmla="*/ 0 h 30"/>
              <a:gd name="T2" fmla="*/ 1 w 31"/>
              <a:gd name="T3" fmla="*/ 0 h 30"/>
              <a:gd name="T4" fmla="*/ 3 w 31"/>
              <a:gd name="T5" fmla="*/ 0 h 30"/>
              <a:gd name="T6" fmla="*/ 30 w 31"/>
              <a:gd name="T7" fmla="*/ 27 h 30"/>
              <a:gd name="T8" fmla="*/ 30 w 31"/>
              <a:gd name="T9" fmla="*/ 30 h 30"/>
              <a:gd name="T10" fmla="*/ 30 w 31"/>
              <a:gd name="T11" fmla="*/ 30 h 30"/>
              <a:gd name="T12" fmla="*/ 27 w 31"/>
              <a:gd name="T13" fmla="*/ 30 h 30"/>
              <a:gd name="T14" fmla="*/ 1 w 31"/>
              <a:gd name="T15" fmla="*/ 3 h 30"/>
              <a:gd name="T16" fmla="*/ 1 w 31"/>
              <a:gd name="T17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0"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3" y="0"/>
                  <a:pt x="3" y="0"/>
                </a:cubicBezTo>
                <a:cubicBezTo>
                  <a:pt x="30" y="27"/>
                  <a:pt x="30" y="27"/>
                  <a:pt x="30" y="27"/>
                </a:cubicBezTo>
                <a:cubicBezTo>
                  <a:pt x="31" y="28"/>
                  <a:pt x="31" y="29"/>
                  <a:pt x="30" y="30"/>
                </a:cubicBezTo>
                <a:cubicBezTo>
                  <a:pt x="30" y="30"/>
                  <a:pt x="30" y="30"/>
                  <a:pt x="30" y="30"/>
                </a:cubicBezTo>
                <a:cubicBezTo>
                  <a:pt x="29" y="30"/>
                  <a:pt x="28" y="30"/>
                  <a:pt x="27" y="30"/>
                </a:cubicBezTo>
                <a:cubicBezTo>
                  <a:pt x="1" y="3"/>
                  <a:pt x="1" y="3"/>
                  <a:pt x="1" y="3"/>
                </a:cubicBezTo>
                <a:cubicBezTo>
                  <a:pt x="0" y="2"/>
                  <a:pt x="0" y="1"/>
                  <a:pt x="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7" name="Freeform: Shape 486">
            <a:extLst>
              <a:ext uri="{FF2B5EF4-FFF2-40B4-BE49-F238E27FC236}">
                <a16:creationId xmlns:a16="http://schemas.microsoft.com/office/drawing/2014/main" xmlns="" id="{C25510B9-5DC6-468A-B043-9D8D4E31A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756" y="0"/>
            <a:ext cx="1126704" cy="864162"/>
          </a:xfrm>
          <a:custGeom>
            <a:avLst/>
            <a:gdLst>
              <a:gd name="connsiteX0" fmla="*/ 88522 w 1126704"/>
              <a:gd name="connsiteY0" fmla="*/ 0 h 864162"/>
              <a:gd name="connsiteX1" fmla="*/ 1038182 w 1126704"/>
              <a:gd name="connsiteY1" fmla="*/ 0 h 864162"/>
              <a:gd name="connsiteX2" fmla="*/ 1082433 w 1126704"/>
              <a:gd name="connsiteY2" fmla="*/ 81527 h 864162"/>
              <a:gd name="connsiteX3" fmla="*/ 1126704 w 1126704"/>
              <a:gd name="connsiteY3" fmla="*/ 300809 h 864162"/>
              <a:gd name="connsiteX4" fmla="*/ 563352 w 1126704"/>
              <a:gd name="connsiteY4" fmla="*/ 864162 h 864162"/>
              <a:gd name="connsiteX5" fmla="*/ 0 w 1126704"/>
              <a:gd name="connsiteY5" fmla="*/ 300809 h 864162"/>
              <a:gd name="connsiteX6" fmla="*/ 44271 w 1126704"/>
              <a:gd name="connsiteY6" fmla="*/ 81527 h 864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704" h="864162">
                <a:moveTo>
                  <a:pt x="88522" y="0"/>
                </a:moveTo>
                <a:lnTo>
                  <a:pt x="1038182" y="0"/>
                </a:lnTo>
                <a:lnTo>
                  <a:pt x="1082433" y="81527"/>
                </a:lnTo>
                <a:cubicBezTo>
                  <a:pt x="1110940" y="148925"/>
                  <a:pt x="1126704" y="223026"/>
                  <a:pt x="1126704" y="300809"/>
                </a:cubicBezTo>
                <a:cubicBezTo>
                  <a:pt x="1126704" y="611940"/>
                  <a:pt x="874483" y="864162"/>
                  <a:pt x="563352" y="864162"/>
                </a:cubicBezTo>
                <a:cubicBezTo>
                  <a:pt x="252221" y="864162"/>
                  <a:pt x="0" y="611940"/>
                  <a:pt x="0" y="300809"/>
                </a:cubicBezTo>
                <a:cubicBezTo>
                  <a:pt x="0" y="223026"/>
                  <a:pt x="15764" y="148925"/>
                  <a:pt x="44271" y="81527"/>
                </a:cubicBezTo>
                <a:close/>
              </a:path>
            </a:pathLst>
          </a:custGeom>
          <a:solidFill>
            <a:srgbClr val="D3EF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8" name="Oval 356">
            <a:extLst>
              <a:ext uri="{FF2B5EF4-FFF2-40B4-BE49-F238E27FC236}">
                <a16:creationId xmlns:a16="http://schemas.microsoft.com/office/drawing/2014/main" xmlns="" id="{1B3C4AA7-12AC-49FA-9B88-EDBA5C0CF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8684" y="122312"/>
            <a:ext cx="219420" cy="222903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0" name="Oval 358">
            <a:extLst>
              <a:ext uri="{FF2B5EF4-FFF2-40B4-BE49-F238E27FC236}">
                <a16:creationId xmlns:a16="http://schemas.microsoft.com/office/drawing/2014/main" xmlns="" id="{A8F6FD3E-EF9B-4056-B2C2-6CBE6465C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9424" y="299937"/>
            <a:ext cx="48760" cy="53984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2" name="Oval 360">
            <a:extLst>
              <a:ext uri="{FF2B5EF4-FFF2-40B4-BE49-F238E27FC236}">
                <a16:creationId xmlns:a16="http://schemas.microsoft.com/office/drawing/2014/main" xmlns="" id="{5691612A-4D1A-483D-9498-1453B349A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1876" y="428803"/>
            <a:ext cx="48760" cy="53984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3" name="Oval 361">
            <a:extLst>
              <a:ext uri="{FF2B5EF4-FFF2-40B4-BE49-F238E27FC236}">
                <a16:creationId xmlns:a16="http://schemas.microsoft.com/office/drawing/2014/main" xmlns="" id="{806D2FD2-D71B-453E-B9FE-7C1D18E27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748" y="482787"/>
            <a:ext cx="53984" cy="50501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4" name="Oval 362">
            <a:extLst>
              <a:ext uri="{FF2B5EF4-FFF2-40B4-BE49-F238E27FC236}">
                <a16:creationId xmlns:a16="http://schemas.microsoft.com/office/drawing/2014/main" xmlns="" id="{FAC51170-0E3D-49BE-AC5E-360E2CB00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8868" y="333025"/>
            <a:ext cx="48760" cy="53984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5" name="Oval 363">
            <a:extLst>
              <a:ext uri="{FF2B5EF4-FFF2-40B4-BE49-F238E27FC236}">
                <a16:creationId xmlns:a16="http://schemas.microsoft.com/office/drawing/2014/main" xmlns="" id="{89F9F8CC-B1B5-4D4C-8E33-DC199072E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6019" y="188486"/>
            <a:ext cx="156729" cy="156729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6" name="Oval 364">
            <a:extLst>
              <a:ext uri="{FF2B5EF4-FFF2-40B4-BE49-F238E27FC236}">
                <a16:creationId xmlns:a16="http://schemas.microsoft.com/office/drawing/2014/main" xmlns="" id="{F37B1966-E0AE-46B7-AF86-2F3787C0E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979" y="615136"/>
            <a:ext cx="156729" cy="158470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7" name="Oval 365">
            <a:extLst>
              <a:ext uri="{FF2B5EF4-FFF2-40B4-BE49-F238E27FC236}">
                <a16:creationId xmlns:a16="http://schemas.microsoft.com/office/drawing/2014/main" xmlns="" id="{EAA1A0AF-885C-4134-9E51-061C2B7B2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6519" y="106639"/>
            <a:ext cx="156729" cy="156729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" name="Oval 366">
            <a:extLst>
              <a:ext uri="{FF2B5EF4-FFF2-40B4-BE49-F238E27FC236}">
                <a16:creationId xmlns:a16="http://schemas.microsoft.com/office/drawing/2014/main" xmlns="" id="{A5E6C831-DFE0-4671-A51D-C6D61BBE6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042" y="437510"/>
            <a:ext cx="156729" cy="156729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9" name="Oval 367">
            <a:extLst>
              <a:ext uri="{FF2B5EF4-FFF2-40B4-BE49-F238E27FC236}">
                <a16:creationId xmlns:a16="http://schemas.microsoft.com/office/drawing/2014/main" xmlns="" id="{A1374DB3-51A4-47B9-902C-9D4C40CA2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312" y="399199"/>
            <a:ext cx="107969" cy="107969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0" name="Oval 368">
            <a:extLst>
              <a:ext uri="{FF2B5EF4-FFF2-40B4-BE49-F238E27FC236}">
                <a16:creationId xmlns:a16="http://schemas.microsoft.com/office/drawing/2014/main" xmlns="" id="{1D4672F4-1EE1-46CA-9800-8D107A1D0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0899" y="461890"/>
            <a:ext cx="107969" cy="107969"/>
          </a:xfrm>
          <a:prstGeom prst="ellipse">
            <a:avLst/>
          </a:prstGeom>
          <a:solidFill>
            <a:srgbClr val="ABCF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4" name="Freeform 382">
            <a:extLst>
              <a:ext uri="{FF2B5EF4-FFF2-40B4-BE49-F238E27FC236}">
                <a16:creationId xmlns:a16="http://schemas.microsoft.com/office/drawing/2014/main" xmlns="" id="{38139055-B355-4F87-9EBE-7F221E99C87D}"/>
              </a:ext>
            </a:extLst>
          </p:cNvPr>
          <p:cNvSpPr>
            <a:spLocks/>
          </p:cNvSpPr>
          <p:nvPr/>
        </p:nvSpPr>
        <p:spPr bwMode="auto">
          <a:xfrm>
            <a:off x="10418669" y="5379686"/>
            <a:ext cx="741849" cy="741849"/>
          </a:xfrm>
          <a:custGeom>
            <a:avLst/>
            <a:gdLst>
              <a:gd name="T0" fmla="*/ 151 w 179"/>
              <a:gd name="T1" fmla="*/ 37 h 179"/>
              <a:gd name="T2" fmla="*/ 142 w 179"/>
              <a:gd name="T3" fmla="*/ 150 h 179"/>
              <a:gd name="T4" fmla="*/ 29 w 179"/>
              <a:gd name="T5" fmla="*/ 142 h 179"/>
              <a:gd name="T6" fmla="*/ 38 w 179"/>
              <a:gd name="T7" fmla="*/ 29 h 179"/>
              <a:gd name="T8" fmla="*/ 151 w 179"/>
              <a:gd name="T9" fmla="*/ 37 h 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" h="179">
                <a:moveTo>
                  <a:pt x="151" y="37"/>
                </a:moveTo>
                <a:cubicBezTo>
                  <a:pt x="179" y="71"/>
                  <a:pt x="176" y="121"/>
                  <a:pt x="142" y="150"/>
                </a:cubicBezTo>
                <a:cubicBezTo>
                  <a:pt x="109" y="179"/>
                  <a:pt x="58" y="175"/>
                  <a:pt x="29" y="142"/>
                </a:cubicBezTo>
                <a:cubicBezTo>
                  <a:pt x="0" y="108"/>
                  <a:pt x="4" y="58"/>
                  <a:pt x="38" y="29"/>
                </a:cubicBezTo>
                <a:cubicBezTo>
                  <a:pt x="71" y="0"/>
                  <a:pt x="122" y="4"/>
                  <a:pt x="151" y="37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5" name="Freeform 383">
            <a:extLst>
              <a:ext uri="{FF2B5EF4-FFF2-40B4-BE49-F238E27FC236}">
                <a16:creationId xmlns:a16="http://schemas.microsoft.com/office/drawing/2014/main" xmlns="" id="{22F6F0DF-5622-405C-BEE0-C377B5786891}"/>
              </a:ext>
            </a:extLst>
          </p:cNvPr>
          <p:cNvSpPr>
            <a:spLocks/>
          </p:cNvSpPr>
          <p:nvPr/>
        </p:nvSpPr>
        <p:spPr bwMode="auto">
          <a:xfrm>
            <a:off x="10531862" y="5487654"/>
            <a:ext cx="522429" cy="520687"/>
          </a:xfrm>
          <a:custGeom>
            <a:avLst/>
            <a:gdLst>
              <a:gd name="T0" fmla="*/ 106 w 126"/>
              <a:gd name="T1" fmla="*/ 27 h 126"/>
              <a:gd name="T2" fmla="*/ 100 w 126"/>
              <a:gd name="T3" fmla="*/ 106 h 126"/>
              <a:gd name="T4" fmla="*/ 20 w 126"/>
              <a:gd name="T5" fmla="*/ 100 h 126"/>
              <a:gd name="T6" fmla="*/ 26 w 126"/>
              <a:gd name="T7" fmla="*/ 21 h 126"/>
              <a:gd name="T8" fmla="*/ 106 w 126"/>
              <a:gd name="T9" fmla="*/ 27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126">
                <a:moveTo>
                  <a:pt x="106" y="27"/>
                </a:moveTo>
                <a:cubicBezTo>
                  <a:pt x="126" y="50"/>
                  <a:pt x="123" y="86"/>
                  <a:pt x="100" y="106"/>
                </a:cubicBezTo>
                <a:cubicBezTo>
                  <a:pt x="76" y="126"/>
                  <a:pt x="41" y="124"/>
                  <a:pt x="20" y="100"/>
                </a:cubicBezTo>
                <a:cubicBezTo>
                  <a:pt x="0" y="77"/>
                  <a:pt x="3" y="41"/>
                  <a:pt x="26" y="21"/>
                </a:cubicBezTo>
                <a:cubicBezTo>
                  <a:pt x="50" y="0"/>
                  <a:pt x="85" y="3"/>
                  <a:pt x="106" y="27"/>
                </a:cubicBezTo>
                <a:close/>
              </a:path>
            </a:pathLst>
          </a:custGeom>
          <a:solidFill>
            <a:srgbClr val="F4BD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" name="Freeform 384">
            <a:extLst>
              <a:ext uri="{FF2B5EF4-FFF2-40B4-BE49-F238E27FC236}">
                <a16:creationId xmlns:a16="http://schemas.microsoft.com/office/drawing/2014/main" xmlns="" id="{B06BDC1A-9374-402A-982A-3C77AAC68A6E}"/>
              </a:ext>
            </a:extLst>
          </p:cNvPr>
          <p:cNvSpPr>
            <a:spLocks/>
          </p:cNvSpPr>
          <p:nvPr/>
        </p:nvSpPr>
        <p:spPr bwMode="auto">
          <a:xfrm>
            <a:off x="10547534" y="5508551"/>
            <a:ext cx="485859" cy="484117"/>
          </a:xfrm>
          <a:custGeom>
            <a:avLst/>
            <a:gdLst>
              <a:gd name="T0" fmla="*/ 98 w 117"/>
              <a:gd name="T1" fmla="*/ 25 h 117"/>
              <a:gd name="T2" fmla="*/ 94 w 117"/>
              <a:gd name="T3" fmla="*/ 99 h 117"/>
              <a:gd name="T4" fmla="*/ 20 w 117"/>
              <a:gd name="T5" fmla="*/ 92 h 117"/>
              <a:gd name="T6" fmla="*/ 24 w 117"/>
              <a:gd name="T7" fmla="*/ 18 h 117"/>
              <a:gd name="T8" fmla="*/ 98 w 117"/>
              <a:gd name="T9" fmla="*/ 25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" h="117">
                <a:moveTo>
                  <a:pt x="98" y="25"/>
                </a:moveTo>
                <a:cubicBezTo>
                  <a:pt x="117" y="47"/>
                  <a:pt x="115" y="80"/>
                  <a:pt x="94" y="99"/>
                </a:cubicBezTo>
                <a:cubicBezTo>
                  <a:pt x="72" y="117"/>
                  <a:pt x="39" y="115"/>
                  <a:pt x="20" y="92"/>
                </a:cubicBezTo>
                <a:cubicBezTo>
                  <a:pt x="0" y="70"/>
                  <a:pt x="3" y="37"/>
                  <a:pt x="24" y="18"/>
                </a:cubicBezTo>
                <a:cubicBezTo>
                  <a:pt x="46" y="0"/>
                  <a:pt x="79" y="2"/>
                  <a:pt x="98" y="25"/>
                </a:cubicBezTo>
                <a:close/>
              </a:path>
            </a:pathLst>
          </a:custGeom>
          <a:solidFill>
            <a:srgbClr val="B6F5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7" name="Freeform 385">
            <a:extLst>
              <a:ext uri="{FF2B5EF4-FFF2-40B4-BE49-F238E27FC236}">
                <a16:creationId xmlns:a16="http://schemas.microsoft.com/office/drawing/2014/main" xmlns="" id="{41022D33-AE2E-43DF-B4AE-0CD47EEECEB3}"/>
              </a:ext>
            </a:extLst>
          </p:cNvPr>
          <p:cNvSpPr>
            <a:spLocks/>
          </p:cNvSpPr>
          <p:nvPr/>
        </p:nvSpPr>
        <p:spPr bwMode="auto">
          <a:xfrm>
            <a:off x="10613709" y="5590399"/>
            <a:ext cx="50501" cy="53984"/>
          </a:xfrm>
          <a:custGeom>
            <a:avLst/>
            <a:gdLst>
              <a:gd name="T0" fmla="*/ 3 w 12"/>
              <a:gd name="T1" fmla="*/ 12 h 13"/>
              <a:gd name="T2" fmla="*/ 1 w 12"/>
              <a:gd name="T3" fmla="*/ 13 h 13"/>
              <a:gd name="T4" fmla="*/ 1 w 12"/>
              <a:gd name="T5" fmla="*/ 11 h 13"/>
              <a:gd name="T6" fmla="*/ 10 w 12"/>
              <a:gd name="T7" fmla="*/ 0 h 13"/>
              <a:gd name="T8" fmla="*/ 12 w 12"/>
              <a:gd name="T9" fmla="*/ 0 h 13"/>
              <a:gd name="T10" fmla="*/ 12 w 12"/>
              <a:gd name="T11" fmla="*/ 2 h 13"/>
              <a:gd name="T12" fmla="*/ 3 w 12"/>
              <a:gd name="T13" fmla="*/ 12 h 13"/>
              <a:gd name="T14" fmla="*/ 3 w 12"/>
              <a:gd name="T15" fmla="*/ 12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" h="13">
                <a:moveTo>
                  <a:pt x="3" y="12"/>
                </a:moveTo>
                <a:cubicBezTo>
                  <a:pt x="2" y="13"/>
                  <a:pt x="2" y="13"/>
                  <a:pt x="1" y="13"/>
                </a:cubicBezTo>
                <a:cubicBezTo>
                  <a:pt x="1" y="12"/>
                  <a:pt x="0" y="11"/>
                  <a:pt x="1" y="11"/>
                </a:cubicBezTo>
                <a:cubicBezTo>
                  <a:pt x="3" y="7"/>
                  <a:pt x="6" y="3"/>
                  <a:pt x="10" y="0"/>
                </a:cubicBezTo>
                <a:cubicBezTo>
                  <a:pt x="11" y="0"/>
                  <a:pt x="11" y="0"/>
                  <a:pt x="12" y="0"/>
                </a:cubicBezTo>
                <a:cubicBezTo>
                  <a:pt x="12" y="1"/>
                  <a:pt x="12" y="2"/>
                  <a:pt x="12" y="2"/>
                </a:cubicBezTo>
                <a:cubicBezTo>
                  <a:pt x="8" y="5"/>
                  <a:pt x="5" y="8"/>
                  <a:pt x="3" y="12"/>
                </a:cubicBezTo>
                <a:cubicBezTo>
                  <a:pt x="3" y="12"/>
                  <a:pt x="3" y="12"/>
                  <a:pt x="3" y="12"/>
                </a:cubicBezTo>
                <a:close/>
              </a:path>
            </a:pathLst>
          </a:custGeom>
          <a:solidFill>
            <a:srgbClr val="D7F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8" name="Freeform 386">
            <a:extLst>
              <a:ext uri="{FF2B5EF4-FFF2-40B4-BE49-F238E27FC236}">
                <a16:creationId xmlns:a16="http://schemas.microsoft.com/office/drawing/2014/main" xmlns="" id="{B3F0549B-C79A-4550-9E7C-D7B51F8C104C}"/>
              </a:ext>
            </a:extLst>
          </p:cNvPr>
          <p:cNvSpPr>
            <a:spLocks/>
          </p:cNvSpPr>
          <p:nvPr/>
        </p:nvSpPr>
        <p:spPr bwMode="auto">
          <a:xfrm>
            <a:off x="10580622" y="5665280"/>
            <a:ext cx="66174" cy="219420"/>
          </a:xfrm>
          <a:custGeom>
            <a:avLst/>
            <a:gdLst>
              <a:gd name="T0" fmla="*/ 16 w 16"/>
              <a:gd name="T1" fmla="*/ 53 h 53"/>
              <a:gd name="T2" fmla="*/ 14 w 16"/>
              <a:gd name="T3" fmla="*/ 52 h 53"/>
              <a:gd name="T4" fmla="*/ 4 w 16"/>
              <a:gd name="T5" fmla="*/ 35 h 53"/>
              <a:gd name="T6" fmla="*/ 5 w 16"/>
              <a:gd name="T7" fmla="*/ 1 h 53"/>
              <a:gd name="T8" fmla="*/ 6 w 16"/>
              <a:gd name="T9" fmla="*/ 0 h 53"/>
              <a:gd name="T10" fmla="*/ 7 w 16"/>
              <a:gd name="T11" fmla="*/ 2 h 53"/>
              <a:gd name="T12" fmla="*/ 6 w 16"/>
              <a:gd name="T13" fmla="*/ 34 h 53"/>
              <a:gd name="T14" fmla="*/ 16 w 16"/>
              <a:gd name="T15" fmla="*/ 51 h 53"/>
              <a:gd name="T16" fmla="*/ 16 w 16"/>
              <a:gd name="T1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" h="53">
                <a:moveTo>
                  <a:pt x="16" y="53"/>
                </a:moveTo>
                <a:cubicBezTo>
                  <a:pt x="15" y="53"/>
                  <a:pt x="14" y="53"/>
                  <a:pt x="14" y="52"/>
                </a:cubicBezTo>
                <a:cubicBezTo>
                  <a:pt x="9" y="47"/>
                  <a:pt x="6" y="42"/>
                  <a:pt x="4" y="35"/>
                </a:cubicBezTo>
                <a:cubicBezTo>
                  <a:pt x="0" y="24"/>
                  <a:pt x="0" y="12"/>
                  <a:pt x="5" y="1"/>
                </a:cubicBezTo>
                <a:cubicBezTo>
                  <a:pt x="5" y="1"/>
                  <a:pt x="6" y="0"/>
                  <a:pt x="6" y="0"/>
                </a:cubicBezTo>
                <a:cubicBezTo>
                  <a:pt x="7" y="1"/>
                  <a:pt x="7" y="1"/>
                  <a:pt x="7" y="2"/>
                </a:cubicBezTo>
                <a:cubicBezTo>
                  <a:pt x="3" y="12"/>
                  <a:pt x="3" y="24"/>
                  <a:pt x="6" y="34"/>
                </a:cubicBezTo>
                <a:cubicBezTo>
                  <a:pt x="8" y="40"/>
                  <a:pt x="12" y="46"/>
                  <a:pt x="16" y="51"/>
                </a:cubicBezTo>
                <a:cubicBezTo>
                  <a:pt x="16" y="51"/>
                  <a:pt x="16" y="52"/>
                  <a:pt x="16" y="53"/>
                </a:cubicBezTo>
                <a:close/>
              </a:path>
            </a:pathLst>
          </a:custGeom>
          <a:solidFill>
            <a:srgbClr val="D7F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" name="Freeform 387">
            <a:extLst>
              <a:ext uri="{FF2B5EF4-FFF2-40B4-BE49-F238E27FC236}">
                <a16:creationId xmlns:a16="http://schemas.microsoft.com/office/drawing/2014/main" xmlns="" id="{19CC5C4B-3792-45FA-93AB-C9DAF984855B}"/>
              </a:ext>
            </a:extLst>
          </p:cNvPr>
          <p:cNvSpPr>
            <a:spLocks/>
          </p:cNvSpPr>
          <p:nvPr/>
        </p:nvSpPr>
        <p:spPr bwMode="auto">
          <a:xfrm>
            <a:off x="10908010" y="5909080"/>
            <a:ext cx="414460" cy="468444"/>
          </a:xfrm>
          <a:custGeom>
            <a:avLst/>
            <a:gdLst>
              <a:gd name="T0" fmla="*/ 93 w 100"/>
              <a:gd name="T1" fmla="*/ 108 h 113"/>
              <a:gd name="T2" fmla="*/ 93 w 100"/>
              <a:gd name="T3" fmla="*/ 108 h 113"/>
              <a:gd name="T4" fmla="*/ 74 w 100"/>
              <a:gd name="T5" fmla="*/ 107 h 113"/>
              <a:gd name="T6" fmla="*/ 0 w 100"/>
              <a:gd name="T7" fmla="*/ 17 h 113"/>
              <a:gd name="T8" fmla="*/ 21 w 100"/>
              <a:gd name="T9" fmla="*/ 0 h 113"/>
              <a:gd name="T10" fmla="*/ 95 w 100"/>
              <a:gd name="T11" fmla="*/ 89 h 113"/>
              <a:gd name="T12" fmla="*/ 93 w 100"/>
              <a:gd name="T13" fmla="*/ 108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0" h="113">
                <a:moveTo>
                  <a:pt x="93" y="108"/>
                </a:moveTo>
                <a:cubicBezTo>
                  <a:pt x="93" y="108"/>
                  <a:pt x="93" y="108"/>
                  <a:pt x="93" y="108"/>
                </a:cubicBezTo>
                <a:cubicBezTo>
                  <a:pt x="88" y="113"/>
                  <a:pt x="79" y="112"/>
                  <a:pt x="74" y="107"/>
                </a:cubicBezTo>
                <a:cubicBezTo>
                  <a:pt x="0" y="17"/>
                  <a:pt x="0" y="17"/>
                  <a:pt x="0" y="17"/>
                </a:cubicBezTo>
                <a:cubicBezTo>
                  <a:pt x="21" y="0"/>
                  <a:pt x="21" y="0"/>
                  <a:pt x="21" y="0"/>
                </a:cubicBezTo>
                <a:cubicBezTo>
                  <a:pt x="95" y="89"/>
                  <a:pt x="95" y="89"/>
                  <a:pt x="95" y="89"/>
                </a:cubicBezTo>
                <a:cubicBezTo>
                  <a:pt x="100" y="95"/>
                  <a:pt x="99" y="104"/>
                  <a:pt x="93" y="108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70" name="Group 669">
            <a:extLst>
              <a:ext uri="{FF2B5EF4-FFF2-40B4-BE49-F238E27FC236}">
                <a16:creationId xmlns:a16="http://schemas.microsoft.com/office/drawing/2014/main" xmlns="" id="{16796282-4588-46B7-9E70-4504C1D44704}"/>
              </a:ext>
            </a:extLst>
          </p:cNvPr>
          <p:cNvGrpSpPr/>
          <p:nvPr/>
        </p:nvGrpSpPr>
        <p:grpSpPr>
          <a:xfrm>
            <a:off x="8240140" y="4162110"/>
            <a:ext cx="949079" cy="433616"/>
            <a:chOff x="8240140" y="4162110"/>
            <a:chExt cx="949079" cy="433616"/>
          </a:xfrm>
        </p:grpSpPr>
        <p:sp>
          <p:nvSpPr>
            <p:cNvPr id="397" name="Freeform 395">
              <a:extLst>
                <a:ext uri="{FF2B5EF4-FFF2-40B4-BE49-F238E27FC236}">
                  <a16:creationId xmlns:a16="http://schemas.microsoft.com/office/drawing/2014/main" xmlns="" id="{98493193-DF6E-4D98-A7FF-A129A5560F01}"/>
                </a:ext>
              </a:extLst>
            </p:cNvPr>
            <p:cNvSpPr>
              <a:spLocks/>
            </p:cNvSpPr>
            <p:nvPr/>
          </p:nvSpPr>
          <p:spPr bwMode="auto">
            <a:xfrm>
              <a:off x="8624996" y="4162110"/>
              <a:ext cx="423167" cy="144539"/>
            </a:xfrm>
            <a:custGeom>
              <a:avLst/>
              <a:gdLst>
                <a:gd name="T0" fmla="*/ 102 w 102"/>
                <a:gd name="T1" fmla="*/ 20 h 35"/>
                <a:gd name="T2" fmla="*/ 79 w 102"/>
                <a:gd name="T3" fmla="*/ 5 h 35"/>
                <a:gd name="T4" fmla="*/ 10 w 102"/>
                <a:gd name="T5" fmla="*/ 31 h 35"/>
                <a:gd name="T6" fmla="*/ 76 w 102"/>
                <a:gd name="T7" fmla="*/ 13 h 35"/>
                <a:gd name="T8" fmla="*/ 87 w 102"/>
                <a:gd name="T9" fmla="*/ 23 h 35"/>
                <a:gd name="T10" fmla="*/ 102 w 102"/>
                <a:gd name="T11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" h="35">
                  <a:moveTo>
                    <a:pt x="102" y="20"/>
                  </a:moveTo>
                  <a:cubicBezTo>
                    <a:pt x="102" y="20"/>
                    <a:pt x="97" y="0"/>
                    <a:pt x="79" y="5"/>
                  </a:cubicBezTo>
                  <a:cubicBezTo>
                    <a:pt x="68" y="8"/>
                    <a:pt x="0" y="27"/>
                    <a:pt x="10" y="31"/>
                  </a:cubicBezTo>
                  <a:cubicBezTo>
                    <a:pt x="20" y="35"/>
                    <a:pt x="68" y="15"/>
                    <a:pt x="76" y="13"/>
                  </a:cubicBezTo>
                  <a:cubicBezTo>
                    <a:pt x="87" y="10"/>
                    <a:pt x="87" y="23"/>
                    <a:pt x="87" y="23"/>
                  </a:cubicBezTo>
                  <a:cubicBezTo>
                    <a:pt x="87" y="23"/>
                    <a:pt x="95" y="23"/>
                    <a:pt x="102" y="20"/>
                  </a:cubicBezTo>
                  <a:close/>
                </a:path>
              </a:pathLst>
            </a:custGeom>
            <a:solidFill>
              <a:srgbClr val="FF7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Freeform 396">
              <a:extLst>
                <a:ext uri="{FF2B5EF4-FFF2-40B4-BE49-F238E27FC236}">
                  <a16:creationId xmlns:a16="http://schemas.microsoft.com/office/drawing/2014/main" xmlns="" id="{854568F9-F62C-4E46-B1BC-02ED44669C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8163" y="4210870"/>
              <a:ext cx="141056" cy="165436"/>
            </a:xfrm>
            <a:custGeom>
              <a:avLst/>
              <a:gdLst>
                <a:gd name="T0" fmla="*/ 0 w 34"/>
                <a:gd name="T1" fmla="*/ 8 h 40"/>
                <a:gd name="T2" fmla="*/ 25 w 34"/>
                <a:gd name="T3" fmla="*/ 15 h 40"/>
                <a:gd name="T4" fmla="*/ 11 w 34"/>
                <a:gd name="T5" fmla="*/ 40 h 40"/>
                <a:gd name="T6" fmla="*/ 0 w 34"/>
                <a:gd name="T7" fmla="*/ 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40">
                  <a:moveTo>
                    <a:pt x="0" y="8"/>
                  </a:moveTo>
                  <a:cubicBezTo>
                    <a:pt x="0" y="8"/>
                    <a:pt x="18" y="0"/>
                    <a:pt x="25" y="15"/>
                  </a:cubicBezTo>
                  <a:cubicBezTo>
                    <a:pt x="34" y="36"/>
                    <a:pt x="11" y="40"/>
                    <a:pt x="11" y="40"/>
                  </a:cubicBezTo>
                  <a:cubicBezTo>
                    <a:pt x="11" y="40"/>
                    <a:pt x="0" y="25"/>
                    <a:pt x="0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Freeform 397">
              <a:extLst>
                <a:ext uri="{FF2B5EF4-FFF2-40B4-BE49-F238E27FC236}">
                  <a16:creationId xmlns:a16="http://schemas.microsoft.com/office/drawing/2014/main" xmlns="" id="{222B3827-DE99-4995-B23B-0767545287CF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0140" y="4534776"/>
              <a:ext cx="99261" cy="36570"/>
            </a:xfrm>
            <a:custGeom>
              <a:avLst/>
              <a:gdLst>
                <a:gd name="T0" fmla="*/ 21 w 24"/>
                <a:gd name="T1" fmla="*/ 0 h 9"/>
                <a:gd name="T2" fmla="*/ 2 w 24"/>
                <a:gd name="T3" fmla="*/ 7 h 9"/>
                <a:gd name="T4" fmla="*/ 24 w 24"/>
                <a:gd name="T5" fmla="*/ 4 h 9"/>
                <a:gd name="T6" fmla="*/ 21 w 24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9">
                  <a:moveTo>
                    <a:pt x="21" y="0"/>
                  </a:moveTo>
                  <a:cubicBezTo>
                    <a:pt x="21" y="0"/>
                    <a:pt x="0" y="5"/>
                    <a:pt x="2" y="7"/>
                  </a:cubicBezTo>
                  <a:cubicBezTo>
                    <a:pt x="4" y="9"/>
                    <a:pt x="24" y="4"/>
                    <a:pt x="24" y="4"/>
                  </a:cubicBezTo>
                  <a:lnTo>
                    <a:pt x="21" y="0"/>
                  </a:lnTo>
                  <a:close/>
                </a:path>
              </a:pathLst>
            </a:custGeom>
            <a:solidFill>
              <a:srgbClr val="3A38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Freeform 398">
              <a:extLst>
                <a:ext uri="{FF2B5EF4-FFF2-40B4-BE49-F238E27FC236}">
                  <a16:creationId xmlns:a16="http://schemas.microsoft.com/office/drawing/2014/main" xmlns="" id="{D1725324-65F9-4498-A412-B07A9DB9A33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1090" y="4240474"/>
              <a:ext cx="792350" cy="355252"/>
            </a:xfrm>
            <a:custGeom>
              <a:avLst/>
              <a:gdLst>
                <a:gd name="T0" fmla="*/ 2 w 191"/>
                <a:gd name="T1" fmla="*/ 75 h 86"/>
                <a:gd name="T2" fmla="*/ 54 w 191"/>
                <a:gd name="T3" fmla="*/ 40 h 86"/>
                <a:gd name="T4" fmla="*/ 180 w 191"/>
                <a:gd name="T5" fmla="*/ 1 h 86"/>
                <a:gd name="T6" fmla="*/ 191 w 191"/>
                <a:gd name="T7" fmla="*/ 33 h 86"/>
                <a:gd name="T8" fmla="*/ 69 w 191"/>
                <a:gd name="T9" fmla="*/ 75 h 86"/>
                <a:gd name="T10" fmla="*/ 2 w 191"/>
                <a:gd name="T11" fmla="*/ 7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1" h="86">
                  <a:moveTo>
                    <a:pt x="2" y="75"/>
                  </a:moveTo>
                  <a:cubicBezTo>
                    <a:pt x="0" y="69"/>
                    <a:pt x="4" y="56"/>
                    <a:pt x="54" y="40"/>
                  </a:cubicBezTo>
                  <a:cubicBezTo>
                    <a:pt x="104" y="24"/>
                    <a:pt x="170" y="0"/>
                    <a:pt x="180" y="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15" y="62"/>
                    <a:pt x="69" y="75"/>
                  </a:cubicBezTo>
                  <a:cubicBezTo>
                    <a:pt x="25" y="86"/>
                    <a:pt x="6" y="82"/>
                    <a:pt x="2" y="75"/>
                  </a:cubicBezTo>
                  <a:close/>
                </a:path>
              </a:pathLst>
            </a:custGeom>
            <a:solidFill>
              <a:srgbClr val="EF51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Freeform 399">
              <a:extLst>
                <a:ext uri="{FF2B5EF4-FFF2-40B4-BE49-F238E27FC236}">
                  <a16:creationId xmlns:a16="http://schemas.microsoft.com/office/drawing/2014/main" xmlns="" id="{79A9C966-E884-4B4A-B39C-62858E1AA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1090" y="4456412"/>
              <a:ext cx="134090" cy="127124"/>
            </a:xfrm>
            <a:custGeom>
              <a:avLst/>
              <a:gdLst>
                <a:gd name="T0" fmla="*/ 32 w 32"/>
                <a:gd name="T1" fmla="*/ 30 h 31"/>
                <a:gd name="T2" fmla="*/ 2 w 32"/>
                <a:gd name="T3" fmla="*/ 23 h 31"/>
                <a:gd name="T4" fmla="*/ 23 w 32"/>
                <a:gd name="T5" fmla="*/ 0 h 31"/>
                <a:gd name="T6" fmla="*/ 32 w 32"/>
                <a:gd name="T7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31">
                  <a:moveTo>
                    <a:pt x="32" y="30"/>
                  </a:moveTo>
                  <a:cubicBezTo>
                    <a:pt x="14" y="31"/>
                    <a:pt x="4" y="28"/>
                    <a:pt x="2" y="23"/>
                  </a:cubicBezTo>
                  <a:cubicBezTo>
                    <a:pt x="0" y="18"/>
                    <a:pt x="2" y="10"/>
                    <a:pt x="23" y="0"/>
                  </a:cubicBezTo>
                  <a:lnTo>
                    <a:pt x="32" y="30"/>
                  </a:lnTo>
                  <a:close/>
                </a:path>
              </a:pathLst>
            </a:custGeom>
            <a:solidFill>
              <a:srgbClr val="7ED6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2" name="Freeform 400">
              <a:extLst>
                <a:ext uri="{FF2B5EF4-FFF2-40B4-BE49-F238E27FC236}">
                  <a16:creationId xmlns:a16="http://schemas.microsoft.com/office/drawing/2014/main" xmlns="" id="{CEC32C51-62B1-4EE6-AF8B-2BFB5CF1837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6869" y="4351926"/>
              <a:ext cx="339579" cy="228127"/>
            </a:xfrm>
            <a:custGeom>
              <a:avLst/>
              <a:gdLst>
                <a:gd name="T0" fmla="*/ 82 w 82"/>
                <a:gd name="T1" fmla="*/ 37 h 55"/>
                <a:gd name="T2" fmla="*/ 46 w 82"/>
                <a:gd name="T3" fmla="*/ 48 h 55"/>
                <a:gd name="T4" fmla="*/ 9 w 82"/>
                <a:gd name="T5" fmla="*/ 55 h 55"/>
                <a:gd name="T6" fmla="*/ 0 w 82"/>
                <a:gd name="T7" fmla="*/ 25 h 55"/>
                <a:gd name="T8" fmla="*/ 31 w 82"/>
                <a:gd name="T9" fmla="*/ 13 h 55"/>
                <a:gd name="T10" fmla="*/ 69 w 82"/>
                <a:gd name="T11" fmla="*/ 0 h 55"/>
                <a:gd name="T12" fmla="*/ 82 w 82"/>
                <a:gd name="T13" fmla="*/ 3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" h="55">
                  <a:moveTo>
                    <a:pt x="82" y="37"/>
                  </a:moveTo>
                  <a:cubicBezTo>
                    <a:pt x="69" y="41"/>
                    <a:pt x="57" y="45"/>
                    <a:pt x="46" y="48"/>
                  </a:cubicBezTo>
                  <a:cubicBezTo>
                    <a:pt x="31" y="52"/>
                    <a:pt x="19" y="54"/>
                    <a:pt x="9" y="5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8" y="21"/>
                    <a:pt x="18" y="17"/>
                    <a:pt x="31" y="13"/>
                  </a:cubicBezTo>
                  <a:cubicBezTo>
                    <a:pt x="43" y="9"/>
                    <a:pt x="56" y="5"/>
                    <a:pt x="69" y="0"/>
                  </a:cubicBezTo>
                  <a:cubicBezTo>
                    <a:pt x="74" y="12"/>
                    <a:pt x="79" y="26"/>
                    <a:pt x="82" y="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3" name="Freeform 401">
              <a:extLst>
                <a:ext uri="{FF2B5EF4-FFF2-40B4-BE49-F238E27FC236}">
                  <a16:creationId xmlns:a16="http://schemas.microsoft.com/office/drawing/2014/main" xmlns="" id="{9EDCC998-06BE-4EDB-AB7F-CD21E0525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5472" y="4243957"/>
              <a:ext cx="107969" cy="149763"/>
            </a:xfrm>
            <a:custGeom>
              <a:avLst/>
              <a:gdLst>
                <a:gd name="T0" fmla="*/ 26 w 26"/>
                <a:gd name="T1" fmla="*/ 32 h 36"/>
                <a:gd name="T2" fmla="*/ 14 w 26"/>
                <a:gd name="T3" fmla="*/ 36 h 36"/>
                <a:gd name="T4" fmla="*/ 0 w 26"/>
                <a:gd name="T5" fmla="*/ 3 h 36"/>
                <a:gd name="T6" fmla="*/ 15 w 26"/>
                <a:gd name="T7" fmla="*/ 0 h 36"/>
                <a:gd name="T8" fmla="*/ 26 w 26"/>
                <a:gd name="T9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6">
                  <a:moveTo>
                    <a:pt x="26" y="32"/>
                  </a:moveTo>
                  <a:cubicBezTo>
                    <a:pt x="26" y="32"/>
                    <a:pt x="21" y="33"/>
                    <a:pt x="14" y="3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8" y="1"/>
                    <a:pt x="12" y="0"/>
                    <a:pt x="15" y="0"/>
                  </a:cubicBezTo>
                  <a:lnTo>
                    <a:pt x="26" y="32"/>
                  </a:lnTo>
                  <a:close/>
                </a:path>
              </a:pathLst>
            </a:custGeom>
            <a:solidFill>
              <a:srgbClr val="7ED6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04" name="Freeform 402">
            <a:extLst>
              <a:ext uri="{FF2B5EF4-FFF2-40B4-BE49-F238E27FC236}">
                <a16:creationId xmlns:a16="http://schemas.microsoft.com/office/drawing/2014/main" xmlns="" id="{45123F46-EF80-4416-BA27-113FBC961A92}"/>
              </a:ext>
            </a:extLst>
          </p:cNvPr>
          <p:cNvSpPr>
            <a:spLocks/>
          </p:cNvSpPr>
          <p:nvPr/>
        </p:nvSpPr>
        <p:spPr bwMode="auto">
          <a:xfrm>
            <a:off x="10655503" y="2826751"/>
            <a:ext cx="498049" cy="473669"/>
          </a:xfrm>
          <a:custGeom>
            <a:avLst/>
            <a:gdLst>
              <a:gd name="T0" fmla="*/ 102 w 286"/>
              <a:gd name="T1" fmla="*/ 0 h 272"/>
              <a:gd name="T2" fmla="*/ 0 w 286"/>
              <a:gd name="T3" fmla="*/ 67 h 272"/>
              <a:gd name="T4" fmla="*/ 205 w 286"/>
              <a:gd name="T5" fmla="*/ 272 h 272"/>
              <a:gd name="T6" fmla="*/ 286 w 286"/>
              <a:gd name="T7" fmla="*/ 250 h 272"/>
              <a:gd name="T8" fmla="*/ 102 w 286"/>
              <a:gd name="T9" fmla="*/ 0 h 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6" h="272">
                <a:moveTo>
                  <a:pt x="102" y="0"/>
                </a:moveTo>
                <a:lnTo>
                  <a:pt x="0" y="67"/>
                </a:lnTo>
                <a:lnTo>
                  <a:pt x="205" y="272"/>
                </a:lnTo>
                <a:lnTo>
                  <a:pt x="286" y="250"/>
                </a:lnTo>
                <a:lnTo>
                  <a:pt x="102" y="0"/>
                </a:lnTo>
                <a:close/>
              </a:path>
            </a:pathLst>
          </a:custGeom>
          <a:solidFill>
            <a:srgbClr val="FD57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5" name="Freeform 403">
            <a:extLst>
              <a:ext uri="{FF2B5EF4-FFF2-40B4-BE49-F238E27FC236}">
                <a16:creationId xmlns:a16="http://schemas.microsoft.com/office/drawing/2014/main" xmlns="" id="{83CE24C1-8796-4BA1-BD1D-059EFDF4CCB9}"/>
              </a:ext>
            </a:extLst>
          </p:cNvPr>
          <p:cNvSpPr>
            <a:spLocks/>
          </p:cNvSpPr>
          <p:nvPr/>
        </p:nvSpPr>
        <p:spPr bwMode="auto">
          <a:xfrm>
            <a:off x="10195766" y="2873769"/>
            <a:ext cx="816730" cy="820213"/>
          </a:xfrm>
          <a:custGeom>
            <a:avLst/>
            <a:gdLst>
              <a:gd name="T0" fmla="*/ 0 w 469"/>
              <a:gd name="T1" fmla="*/ 235 h 471"/>
              <a:gd name="T2" fmla="*/ 283 w 469"/>
              <a:gd name="T3" fmla="*/ 0 h 471"/>
              <a:gd name="T4" fmla="*/ 469 w 469"/>
              <a:gd name="T5" fmla="*/ 245 h 471"/>
              <a:gd name="T6" fmla="*/ 176 w 469"/>
              <a:gd name="T7" fmla="*/ 471 h 471"/>
              <a:gd name="T8" fmla="*/ 0 w 469"/>
              <a:gd name="T9" fmla="*/ 235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9" h="471">
                <a:moveTo>
                  <a:pt x="0" y="235"/>
                </a:moveTo>
                <a:lnTo>
                  <a:pt x="283" y="0"/>
                </a:lnTo>
                <a:lnTo>
                  <a:pt x="469" y="245"/>
                </a:lnTo>
                <a:lnTo>
                  <a:pt x="176" y="471"/>
                </a:lnTo>
                <a:lnTo>
                  <a:pt x="0" y="235"/>
                </a:lnTo>
                <a:close/>
              </a:path>
            </a:pathLst>
          </a:custGeom>
          <a:solidFill>
            <a:srgbClr val="FF7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6" name="Freeform 404">
            <a:extLst>
              <a:ext uri="{FF2B5EF4-FFF2-40B4-BE49-F238E27FC236}">
                <a16:creationId xmlns:a16="http://schemas.microsoft.com/office/drawing/2014/main" xmlns="" id="{8E17D360-E4D6-493B-B28B-4EB5EBF2465D}"/>
              </a:ext>
            </a:extLst>
          </p:cNvPr>
          <p:cNvSpPr>
            <a:spLocks/>
          </p:cNvSpPr>
          <p:nvPr/>
        </p:nvSpPr>
        <p:spPr bwMode="auto">
          <a:xfrm>
            <a:off x="10502257" y="3262108"/>
            <a:ext cx="651294" cy="518946"/>
          </a:xfrm>
          <a:custGeom>
            <a:avLst/>
            <a:gdLst>
              <a:gd name="T0" fmla="*/ 0 w 157"/>
              <a:gd name="T1" fmla="*/ 104 h 125"/>
              <a:gd name="T2" fmla="*/ 32 w 157"/>
              <a:gd name="T3" fmla="*/ 116 h 125"/>
              <a:gd name="T4" fmla="*/ 153 w 157"/>
              <a:gd name="T5" fmla="*/ 8 h 125"/>
              <a:gd name="T6" fmla="*/ 157 w 157"/>
              <a:gd name="T7" fmla="*/ 0 h 125"/>
              <a:gd name="T8" fmla="*/ 123 w 157"/>
              <a:gd name="T9" fmla="*/ 9 h 125"/>
              <a:gd name="T10" fmla="*/ 0 w 157"/>
              <a:gd name="T11" fmla="*/ 104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7" h="125">
                <a:moveTo>
                  <a:pt x="0" y="104"/>
                </a:moveTo>
                <a:cubicBezTo>
                  <a:pt x="0" y="104"/>
                  <a:pt x="13" y="125"/>
                  <a:pt x="32" y="116"/>
                </a:cubicBezTo>
                <a:cubicBezTo>
                  <a:pt x="32" y="116"/>
                  <a:pt x="127" y="39"/>
                  <a:pt x="153" y="8"/>
                </a:cubicBezTo>
                <a:cubicBezTo>
                  <a:pt x="157" y="0"/>
                  <a:pt x="157" y="0"/>
                  <a:pt x="157" y="0"/>
                </a:cubicBezTo>
                <a:cubicBezTo>
                  <a:pt x="123" y="9"/>
                  <a:pt x="123" y="9"/>
                  <a:pt x="123" y="9"/>
                </a:cubicBezTo>
                <a:lnTo>
                  <a:pt x="0" y="104"/>
                </a:lnTo>
                <a:close/>
              </a:path>
            </a:pathLst>
          </a:custGeom>
          <a:solidFill>
            <a:srgbClr val="FD57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7" name="Freeform 405">
            <a:extLst>
              <a:ext uri="{FF2B5EF4-FFF2-40B4-BE49-F238E27FC236}">
                <a16:creationId xmlns:a16="http://schemas.microsoft.com/office/drawing/2014/main" xmlns="" id="{F0A1FBD9-BEA0-40CD-ADD2-F9541E303561}"/>
              </a:ext>
            </a:extLst>
          </p:cNvPr>
          <p:cNvSpPr>
            <a:spLocks/>
          </p:cNvSpPr>
          <p:nvPr/>
        </p:nvSpPr>
        <p:spPr bwMode="auto">
          <a:xfrm>
            <a:off x="10584104" y="3568600"/>
            <a:ext cx="167177" cy="141056"/>
          </a:xfrm>
          <a:custGeom>
            <a:avLst/>
            <a:gdLst>
              <a:gd name="T0" fmla="*/ 40 w 40"/>
              <a:gd name="T1" fmla="*/ 19 h 34"/>
              <a:gd name="T2" fmla="*/ 21 w 40"/>
              <a:gd name="T3" fmla="*/ 34 h 34"/>
              <a:gd name="T4" fmla="*/ 0 w 40"/>
              <a:gd name="T5" fmla="*/ 15 h 34"/>
              <a:gd name="T6" fmla="*/ 0 w 40"/>
              <a:gd name="T7" fmla="*/ 14 h 34"/>
              <a:gd name="T8" fmla="*/ 19 w 40"/>
              <a:gd name="T9" fmla="*/ 0 h 34"/>
              <a:gd name="T10" fmla="*/ 19 w 40"/>
              <a:gd name="T11" fmla="*/ 0 h 34"/>
              <a:gd name="T12" fmla="*/ 40 w 40"/>
              <a:gd name="T13" fmla="*/ 19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34">
                <a:moveTo>
                  <a:pt x="40" y="19"/>
                </a:moveTo>
                <a:cubicBezTo>
                  <a:pt x="33" y="25"/>
                  <a:pt x="26" y="31"/>
                  <a:pt x="21" y="34"/>
                </a:cubicBezTo>
                <a:cubicBezTo>
                  <a:pt x="14" y="33"/>
                  <a:pt x="1" y="29"/>
                  <a:pt x="0" y="15"/>
                </a:cubicBezTo>
                <a:cubicBezTo>
                  <a:pt x="0" y="14"/>
                  <a:pt x="0" y="14"/>
                  <a:pt x="0" y="14"/>
                </a:cubicBezTo>
                <a:cubicBezTo>
                  <a:pt x="19" y="0"/>
                  <a:pt x="19" y="0"/>
                  <a:pt x="19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9" y="1"/>
                  <a:pt x="21" y="18"/>
                  <a:pt x="40" y="19"/>
                </a:cubicBezTo>
                <a:close/>
              </a:path>
            </a:pathLst>
          </a:custGeom>
          <a:solidFill>
            <a:srgbClr val="FFD7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8" name="Freeform 406">
            <a:extLst>
              <a:ext uri="{FF2B5EF4-FFF2-40B4-BE49-F238E27FC236}">
                <a16:creationId xmlns:a16="http://schemas.microsoft.com/office/drawing/2014/main" xmlns="" id="{B0B2F972-FDED-4835-9E06-A8A439BA9F4F}"/>
              </a:ext>
            </a:extLst>
          </p:cNvPr>
          <p:cNvSpPr>
            <a:spLocks/>
          </p:cNvSpPr>
          <p:nvPr/>
        </p:nvSpPr>
        <p:spPr bwMode="auto">
          <a:xfrm>
            <a:off x="10580622" y="3009601"/>
            <a:ext cx="327389" cy="336096"/>
          </a:xfrm>
          <a:custGeom>
            <a:avLst/>
            <a:gdLst>
              <a:gd name="T0" fmla="*/ 0 w 188"/>
              <a:gd name="T1" fmla="*/ 62 h 193"/>
              <a:gd name="T2" fmla="*/ 72 w 188"/>
              <a:gd name="T3" fmla="*/ 0 h 193"/>
              <a:gd name="T4" fmla="*/ 188 w 188"/>
              <a:gd name="T5" fmla="*/ 136 h 193"/>
              <a:gd name="T6" fmla="*/ 98 w 188"/>
              <a:gd name="T7" fmla="*/ 193 h 193"/>
              <a:gd name="T8" fmla="*/ 0 w 188"/>
              <a:gd name="T9" fmla="*/ 62 h 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" h="193">
                <a:moveTo>
                  <a:pt x="0" y="62"/>
                </a:moveTo>
                <a:lnTo>
                  <a:pt x="72" y="0"/>
                </a:lnTo>
                <a:lnTo>
                  <a:pt x="188" y="136"/>
                </a:lnTo>
                <a:lnTo>
                  <a:pt x="98" y="193"/>
                </a:lnTo>
                <a:lnTo>
                  <a:pt x="0" y="62"/>
                </a:lnTo>
                <a:close/>
              </a:path>
            </a:pathLst>
          </a:custGeom>
          <a:solidFill>
            <a:srgbClr val="3A38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" name="Freeform 407">
            <a:extLst>
              <a:ext uri="{FF2B5EF4-FFF2-40B4-BE49-F238E27FC236}">
                <a16:creationId xmlns:a16="http://schemas.microsoft.com/office/drawing/2014/main" xmlns="" id="{0F737E33-0CEB-49D3-9A34-82A59DDE1270}"/>
              </a:ext>
            </a:extLst>
          </p:cNvPr>
          <p:cNvSpPr>
            <a:spLocks/>
          </p:cNvSpPr>
          <p:nvPr/>
        </p:nvSpPr>
        <p:spPr bwMode="auto">
          <a:xfrm>
            <a:off x="10733867" y="2868545"/>
            <a:ext cx="419684" cy="513722"/>
          </a:xfrm>
          <a:custGeom>
            <a:avLst/>
            <a:gdLst>
              <a:gd name="T0" fmla="*/ 0 w 101"/>
              <a:gd name="T1" fmla="*/ 16 h 124"/>
              <a:gd name="T2" fmla="*/ 25 w 101"/>
              <a:gd name="T3" fmla="*/ 0 h 124"/>
              <a:gd name="T4" fmla="*/ 101 w 101"/>
              <a:gd name="T5" fmla="*/ 95 h 124"/>
              <a:gd name="T6" fmla="*/ 67 w 101"/>
              <a:gd name="T7" fmla="*/ 104 h 124"/>
              <a:gd name="T8" fmla="*/ 0 w 101"/>
              <a:gd name="T9" fmla="*/ 16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" h="124">
                <a:moveTo>
                  <a:pt x="0" y="16"/>
                </a:moveTo>
                <a:cubicBezTo>
                  <a:pt x="25" y="0"/>
                  <a:pt x="25" y="0"/>
                  <a:pt x="25" y="0"/>
                </a:cubicBezTo>
                <a:cubicBezTo>
                  <a:pt x="101" y="95"/>
                  <a:pt x="101" y="95"/>
                  <a:pt x="101" y="95"/>
                </a:cubicBezTo>
                <a:cubicBezTo>
                  <a:pt x="101" y="95"/>
                  <a:pt x="88" y="124"/>
                  <a:pt x="67" y="104"/>
                </a:cubicBezTo>
                <a:lnTo>
                  <a:pt x="0" y="1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" name="Freeform 408">
            <a:extLst>
              <a:ext uri="{FF2B5EF4-FFF2-40B4-BE49-F238E27FC236}">
                <a16:creationId xmlns:a16="http://schemas.microsoft.com/office/drawing/2014/main" xmlns="" id="{B168BAA7-1FAE-4668-A816-67990F4050AA}"/>
              </a:ext>
            </a:extLst>
          </p:cNvPr>
          <p:cNvSpPr>
            <a:spLocks/>
          </p:cNvSpPr>
          <p:nvPr/>
        </p:nvSpPr>
        <p:spPr bwMode="auto">
          <a:xfrm>
            <a:off x="10709487" y="3502425"/>
            <a:ext cx="111451" cy="116676"/>
          </a:xfrm>
          <a:custGeom>
            <a:avLst/>
            <a:gdLst>
              <a:gd name="T0" fmla="*/ 27 w 27"/>
              <a:gd name="T1" fmla="*/ 21 h 28"/>
              <a:gd name="T2" fmla="*/ 19 w 27"/>
              <a:gd name="T3" fmla="*/ 28 h 28"/>
              <a:gd name="T4" fmla="*/ 1 w 27"/>
              <a:gd name="T5" fmla="*/ 7 h 28"/>
              <a:gd name="T6" fmla="*/ 1 w 27"/>
              <a:gd name="T7" fmla="*/ 7 h 28"/>
              <a:gd name="T8" fmla="*/ 9 w 27"/>
              <a:gd name="T9" fmla="*/ 0 h 28"/>
              <a:gd name="T10" fmla="*/ 9 w 27"/>
              <a:gd name="T11" fmla="*/ 0 h 28"/>
              <a:gd name="T12" fmla="*/ 27 w 27"/>
              <a:gd name="T13" fmla="*/ 21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" h="28">
                <a:moveTo>
                  <a:pt x="27" y="21"/>
                </a:moveTo>
                <a:cubicBezTo>
                  <a:pt x="24" y="23"/>
                  <a:pt x="21" y="25"/>
                  <a:pt x="19" y="28"/>
                </a:cubicBezTo>
                <a:cubicBezTo>
                  <a:pt x="0" y="23"/>
                  <a:pt x="1" y="8"/>
                  <a:pt x="1" y="7"/>
                </a:cubicBezTo>
                <a:cubicBezTo>
                  <a:pt x="1" y="7"/>
                  <a:pt x="1" y="7"/>
                  <a:pt x="1" y="7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9" y="0"/>
                  <a:pt x="9" y="0"/>
                </a:cubicBezTo>
                <a:cubicBezTo>
                  <a:pt x="8" y="14"/>
                  <a:pt x="21" y="19"/>
                  <a:pt x="27" y="21"/>
                </a:cubicBezTo>
                <a:close/>
              </a:path>
            </a:pathLst>
          </a:custGeom>
          <a:solidFill>
            <a:srgbClr val="FFD7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" name="Freeform 409">
            <a:extLst>
              <a:ext uri="{FF2B5EF4-FFF2-40B4-BE49-F238E27FC236}">
                <a16:creationId xmlns:a16="http://schemas.microsoft.com/office/drawing/2014/main" xmlns="" id="{A43CF69F-BDBC-4951-AE5F-E9F962AF0ADF}"/>
              </a:ext>
            </a:extLst>
          </p:cNvPr>
          <p:cNvSpPr>
            <a:spLocks/>
          </p:cNvSpPr>
          <p:nvPr/>
        </p:nvSpPr>
        <p:spPr bwMode="auto">
          <a:xfrm>
            <a:off x="10758247" y="2910339"/>
            <a:ext cx="257731" cy="330871"/>
          </a:xfrm>
          <a:custGeom>
            <a:avLst/>
            <a:gdLst>
              <a:gd name="T0" fmla="*/ 0 w 148"/>
              <a:gd name="T1" fmla="*/ 5 h 190"/>
              <a:gd name="T2" fmla="*/ 148 w 148"/>
              <a:gd name="T3" fmla="*/ 190 h 190"/>
              <a:gd name="T4" fmla="*/ 10 w 148"/>
              <a:gd name="T5" fmla="*/ 0 h 190"/>
              <a:gd name="T6" fmla="*/ 0 w 148"/>
              <a:gd name="T7" fmla="*/ 5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8" h="190">
                <a:moveTo>
                  <a:pt x="0" y="5"/>
                </a:moveTo>
                <a:lnTo>
                  <a:pt x="148" y="190"/>
                </a:lnTo>
                <a:lnTo>
                  <a:pt x="10" y="0"/>
                </a:lnTo>
                <a:lnTo>
                  <a:pt x="0" y="5"/>
                </a:lnTo>
                <a:close/>
              </a:path>
            </a:pathLst>
          </a:custGeom>
          <a:solidFill>
            <a:srgbClr val="D3EF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" name="Freeform 410">
            <a:extLst>
              <a:ext uri="{FF2B5EF4-FFF2-40B4-BE49-F238E27FC236}">
                <a16:creationId xmlns:a16="http://schemas.microsoft.com/office/drawing/2014/main" xmlns="" id="{B6A0BAFD-ED3D-45D3-8EEB-CA6C9031A744}"/>
              </a:ext>
            </a:extLst>
          </p:cNvPr>
          <p:cNvSpPr>
            <a:spLocks/>
          </p:cNvSpPr>
          <p:nvPr/>
        </p:nvSpPr>
        <p:spPr bwMode="auto">
          <a:xfrm>
            <a:off x="10369909" y="3220314"/>
            <a:ext cx="235093" cy="290819"/>
          </a:xfrm>
          <a:custGeom>
            <a:avLst/>
            <a:gdLst>
              <a:gd name="T0" fmla="*/ 16 w 135"/>
              <a:gd name="T1" fmla="*/ 0 h 167"/>
              <a:gd name="T2" fmla="*/ 135 w 135"/>
              <a:gd name="T3" fmla="*/ 155 h 167"/>
              <a:gd name="T4" fmla="*/ 119 w 135"/>
              <a:gd name="T5" fmla="*/ 167 h 167"/>
              <a:gd name="T6" fmla="*/ 0 w 135"/>
              <a:gd name="T7" fmla="*/ 17 h 167"/>
              <a:gd name="T8" fmla="*/ 16 w 135"/>
              <a:gd name="T9" fmla="*/ 0 h 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5" h="167">
                <a:moveTo>
                  <a:pt x="16" y="0"/>
                </a:moveTo>
                <a:lnTo>
                  <a:pt x="135" y="155"/>
                </a:lnTo>
                <a:lnTo>
                  <a:pt x="119" y="167"/>
                </a:lnTo>
                <a:lnTo>
                  <a:pt x="0" y="17"/>
                </a:lnTo>
                <a:lnTo>
                  <a:pt x="16" y="0"/>
                </a:lnTo>
                <a:close/>
              </a:path>
            </a:pathLst>
          </a:custGeom>
          <a:solidFill>
            <a:srgbClr val="3A38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3" name="Freeform 411">
            <a:extLst>
              <a:ext uri="{FF2B5EF4-FFF2-40B4-BE49-F238E27FC236}">
                <a16:creationId xmlns:a16="http://schemas.microsoft.com/office/drawing/2014/main" xmlns="" id="{BC52372D-87AE-4E24-963D-2DA7ADD0F47F}"/>
              </a:ext>
            </a:extLst>
          </p:cNvPr>
          <p:cNvSpPr>
            <a:spLocks/>
          </p:cNvSpPr>
          <p:nvPr/>
        </p:nvSpPr>
        <p:spPr bwMode="auto">
          <a:xfrm>
            <a:off x="10319407" y="3274298"/>
            <a:ext cx="219420" cy="257731"/>
          </a:xfrm>
          <a:custGeom>
            <a:avLst/>
            <a:gdLst>
              <a:gd name="T0" fmla="*/ 7 w 126"/>
              <a:gd name="T1" fmla="*/ 0 h 148"/>
              <a:gd name="T2" fmla="*/ 126 w 126"/>
              <a:gd name="T3" fmla="*/ 145 h 148"/>
              <a:gd name="T4" fmla="*/ 102 w 126"/>
              <a:gd name="T5" fmla="*/ 148 h 148"/>
              <a:gd name="T6" fmla="*/ 0 w 126"/>
              <a:gd name="T7" fmla="*/ 15 h 148"/>
              <a:gd name="T8" fmla="*/ 7 w 126"/>
              <a:gd name="T9" fmla="*/ 0 h 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148">
                <a:moveTo>
                  <a:pt x="7" y="0"/>
                </a:moveTo>
                <a:lnTo>
                  <a:pt x="126" y="145"/>
                </a:lnTo>
                <a:lnTo>
                  <a:pt x="102" y="148"/>
                </a:lnTo>
                <a:lnTo>
                  <a:pt x="0" y="15"/>
                </a:lnTo>
                <a:lnTo>
                  <a:pt x="7" y="0"/>
                </a:lnTo>
                <a:close/>
              </a:path>
            </a:pathLst>
          </a:custGeom>
          <a:solidFill>
            <a:srgbClr val="3A38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4" name="Freeform 412">
            <a:extLst>
              <a:ext uri="{FF2B5EF4-FFF2-40B4-BE49-F238E27FC236}">
                <a16:creationId xmlns:a16="http://schemas.microsoft.com/office/drawing/2014/main" xmlns="" id="{20200651-122B-4AE9-85E2-DCD919349AD7}"/>
              </a:ext>
            </a:extLst>
          </p:cNvPr>
          <p:cNvSpPr>
            <a:spLocks noEditPoints="1"/>
          </p:cNvSpPr>
          <p:nvPr/>
        </p:nvSpPr>
        <p:spPr bwMode="auto">
          <a:xfrm>
            <a:off x="5277971" y="2690919"/>
            <a:ext cx="903802" cy="1213776"/>
          </a:xfrm>
          <a:custGeom>
            <a:avLst/>
            <a:gdLst>
              <a:gd name="T0" fmla="*/ 0 w 519"/>
              <a:gd name="T1" fmla="*/ 571 h 697"/>
              <a:gd name="T2" fmla="*/ 402 w 519"/>
              <a:gd name="T3" fmla="*/ 697 h 697"/>
              <a:gd name="T4" fmla="*/ 519 w 519"/>
              <a:gd name="T5" fmla="*/ 0 h 697"/>
              <a:gd name="T6" fmla="*/ 0 w 519"/>
              <a:gd name="T7" fmla="*/ 571 h 697"/>
              <a:gd name="T8" fmla="*/ 190 w 519"/>
              <a:gd name="T9" fmla="*/ 499 h 697"/>
              <a:gd name="T10" fmla="*/ 359 w 519"/>
              <a:gd name="T11" fmla="*/ 316 h 697"/>
              <a:gd name="T12" fmla="*/ 307 w 519"/>
              <a:gd name="T13" fmla="*/ 538 h 697"/>
              <a:gd name="T14" fmla="*/ 190 w 519"/>
              <a:gd name="T15" fmla="*/ 499 h 6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19" h="697">
                <a:moveTo>
                  <a:pt x="0" y="571"/>
                </a:moveTo>
                <a:lnTo>
                  <a:pt x="402" y="697"/>
                </a:lnTo>
                <a:lnTo>
                  <a:pt x="519" y="0"/>
                </a:lnTo>
                <a:lnTo>
                  <a:pt x="0" y="571"/>
                </a:lnTo>
                <a:close/>
                <a:moveTo>
                  <a:pt x="190" y="499"/>
                </a:moveTo>
                <a:lnTo>
                  <a:pt x="359" y="316"/>
                </a:lnTo>
                <a:lnTo>
                  <a:pt x="307" y="538"/>
                </a:lnTo>
                <a:lnTo>
                  <a:pt x="190" y="499"/>
                </a:lnTo>
                <a:close/>
              </a:path>
            </a:pathLst>
          </a:custGeom>
          <a:solidFill>
            <a:srgbClr val="7ED6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1" name="Freeform 419">
            <a:extLst>
              <a:ext uri="{FF2B5EF4-FFF2-40B4-BE49-F238E27FC236}">
                <a16:creationId xmlns:a16="http://schemas.microsoft.com/office/drawing/2014/main" xmlns="" id="{D86E58B0-0B5B-4B5A-AF03-5AC00E02D58C}"/>
              </a:ext>
            </a:extLst>
          </p:cNvPr>
          <p:cNvSpPr>
            <a:spLocks/>
          </p:cNvSpPr>
          <p:nvPr/>
        </p:nvSpPr>
        <p:spPr bwMode="auto">
          <a:xfrm>
            <a:off x="5983249" y="3175037"/>
            <a:ext cx="111451" cy="53984"/>
          </a:xfrm>
          <a:custGeom>
            <a:avLst/>
            <a:gdLst>
              <a:gd name="T0" fmla="*/ 64 w 64"/>
              <a:gd name="T1" fmla="*/ 19 h 31"/>
              <a:gd name="T2" fmla="*/ 62 w 64"/>
              <a:gd name="T3" fmla="*/ 31 h 31"/>
              <a:gd name="T4" fmla="*/ 0 w 64"/>
              <a:gd name="T5" fmla="*/ 15 h 31"/>
              <a:gd name="T6" fmla="*/ 2 w 64"/>
              <a:gd name="T7" fmla="*/ 0 h 31"/>
              <a:gd name="T8" fmla="*/ 64 w 64"/>
              <a:gd name="T9" fmla="*/ 19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" h="31">
                <a:moveTo>
                  <a:pt x="64" y="19"/>
                </a:moveTo>
                <a:lnTo>
                  <a:pt x="62" y="31"/>
                </a:lnTo>
                <a:lnTo>
                  <a:pt x="0" y="15"/>
                </a:lnTo>
                <a:lnTo>
                  <a:pt x="2" y="0"/>
                </a:lnTo>
                <a:lnTo>
                  <a:pt x="64" y="19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2" name="Freeform 420">
            <a:extLst>
              <a:ext uri="{FF2B5EF4-FFF2-40B4-BE49-F238E27FC236}">
                <a16:creationId xmlns:a16="http://schemas.microsoft.com/office/drawing/2014/main" xmlns="" id="{3853A6B9-4384-4BA0-AD1A-D28D69244A2E}"/>
              </a:ext>
            </a:extLst>
          </p:cNvPr>
          <p:cNvSpPr>
            <a:spLocks/>
          </p:cNvSpPr>
          <p:nvPr/>
        </p:nvSpPr>
        <p:spPr bwMode="auto">
          <a:xfrm>
            <a:off x="5990215" y="3087965"/>
            <a:ext cx="116676" cy="59209"/>
          </a:xfrm>
          <a:custGeom>
            <a:avLst/>
            <a:gdLst>
              <a:gd name="T0" fmla="*/ 67 w 67"/>
              <a:gd name="T1" fmla="*/ 19 h 34"/>
              <a:gd name="T2" fmla="*/ 65 w 67"/>
              <a:gd name="T3" fmla="*/ 34 h 34"/>
              <a:gd name="T4" fmla="*/ 0 w 67"/>
              <a:gd name="T5" fmla="*/ 15 h 34"/>
              <a:gd name="T6" fmla="*/ 5 w 67"/>
              <a:gd name="T7" fmla="*/ 0 h 34"/>
              <a:gd name="T8" fmla="*/ 67 w 67"/>
              <a:gd name="T9" fmla="*/ 19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" h="34">
                <a:moveTo>
                  <a:pt x="67" y="19"/>
                </a:moveTo>
                <a:lnTo>
                  <a:pt x="65" y="34"/>
                </a:lnTo>
                <a:lnTo>
                  <a:pt x="0" y="15"/>
                </a:lnTo>
                <a:lnTo>
                  <a:pt x="5" y="0"/>
                </a:lnTo>
                <a:lnTo>
                  <a:pt x="67" y="19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3" name="Freeform 421">
            <a:extLst>
              <a:ext uri="{FF2B5EF4-FFF2-40B4-BE49-F238E27FC236}">
                <a16:creationId xmlns:a16="http://schemas.microsoft.com/office/drawing/2014/main" xmlns="" id="{CD030BFA-BED3-497B-BE52-722E626A2B76}"/>
              </a:ext>
            </a:extLst>
          </p:cNvPr>
          <p:cNvSpPr>
            <a:spLocks/>
          </p:cNvSpPr>
          <p:nvPr/>
        </p:nvSpPr>
        <p:spPr bwMode="auto">
          <a:xfrm>
            <a:off x="6011112" y="3013084"/>
            <a:ext cx="107969" cy="53984"/>
          </a:xfrm>
          <a:custGeom>
            <a:avLst/>
            <a:gdLst>
              <a:gd name="T0" fmla="*/ 62 w 62"/>
              <a:gd name="T1" fmla="*/ 17 h 31"/>
              <a:gd name="T2" fmla="*/ 62 w 62"/>
              <a:gd name="T3" fmla="*/ 31 h 31"/>
              <a:gd name="T4" fmla="*/ 0 w 62"/>
              <a:gd name="T5" fmla="*/ 12 h 31"/>
              <a:gd name="T6" fmla="*/ 5 w 62"/>
              <a:gd name="T7" fmla="*/ 0 h 31"/>
              <a:gd name="T8" fmla="*/ 62 w 62"/>
              <a:gd name="T9" fmla="*/ 17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" h="31">
                <a:moveTo>
                  <a:pt x="62" y="17"/>
                </a:moveTo>
                <a:lnTo>
                  <a:pt x="62" y="31"/>
                </a:lnTo>
                <a:lnTo>
                  <a:pt x="0" y="12"/>
                </a:lnTo>
                <a:lnTo>
                  <a:pt x="5" y="0"/>
                </a:lnTo>
                <a:lnTo>
                  <a:pt x="62" y="17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5" name="Oval 423">
            <a:extLst>
              <a:ext uri="{FF2B5EF4-FFF2-40B4-BE49-F238E27FC236}">
                <a16:creationId xmlns:a16="http://schemas.microsoft.com/office/drawing/2014/main" xmlns="" id="{B92DE975-6C94-4238-B461-DB1DDD9FD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3893" y="3159364"/>
            <a:ext cx="57467" cy="60950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6" name="Oval 424">
            <a:extLst>
              <a:ext uri="{FF2B5EF4-FFF2-40B4-BE49-F238E27FC236}">
                <a16:creationId xmlns:a16="http://schemas.microsoft.com/office/drawing/2014/main" xmlns="" id="{4859D867-5788-4865-A39A-4A1895FEA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7160" y="2243372"/>
            <a:ext cx="62691" cy="62691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7" name="Oval 425">
            <a:extLst>
              <a:ext uri="{FF2B5EF4-FFF2-40B4-BE49-F238E27FC236}">
                <a16:creationId xmlns:a16="http://schemas.microsoft.com/office/drawing/2014/main" xmlns="" id="{C123E2CD-0747-42D1-9FFB-43A195F2A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2813" y="5818526"/>
            <a:ext cx="62691" cy="62691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8" name="Oval 426">
            <a:extLst>
              <a:ext uri="{FF2B5EF4-FFF2-40B4-BE49-F238E27FC236}">
                <a16:creationId xmlns:a16="http://schemas.microsoft.com/office/drawing/2014/main" xmlns="" id="{0E6CFD72-006D-4C67-B700-605C5724F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6717" y="5101057"/>
            <a:ext cx="62691" cy="62691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1" name="Oval 429">
            <a:extLst>
              <a:ext uri="{FF2B5EF4-FFF2-40B4-BE49-F238E27FC236}">
                <a16:creationId xmlns:a16="http://schemas.microsoft.com/office/drawing/2014/main" xmlns="" id="{9418D95E-3FFE-4B61-8934-CDBBE8326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3725" y="479305"/>
            <a:ext cx="60950" cy="60950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2" name="Oval 430">
            <a:extLst>
              <a:ext uri="{FF2B5EF4-FFF2-40B4-BE49-F238E27FC236}">
                <a16:creationId xmlns:a16="http://schemas.microsoft.com/office/drawing/2014/main" xmlns="" id="{E6A7A71D-CB32-469A-A288-D03BF1A2A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6717" y="4049234"/>
            <a:ext cx="62691" cy="57467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3" name="Oval 431">
            <a:extLst>
              <a:ext uri="{FF2B5EF4-FFF2-40B4-BE49-F238E27FC236}">
                <a16:creationId xmlns:a16="http://schemas.microsoft.com/office/drawing/2014/main" xmlns="" id="{71E84FE8-8ECB-413F-8542-A0EE79F92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9502" y="5680953"/>
            <a:ext cx="62691" cy="62691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" name="Oval 434">
            <a:extLst>
              <a:ext uri="{FF2B5EF4-FFF2-40B4-BE49-F238E27FC236}">
                <a16:creationId xmlns:a16="http://schemas.microsoft.com/office/drawing/2014/main" xmlns="" id="{21318611-594A-4F4B-AB97-30ED7D07F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9297" y="3072292"/>
            <a:ext cx="60950" cy="60950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9" name="Oval 437">
            <a:extLst>
              <a:ext uri="{FF2B5EF4-FFF2-40B4-BE49-F238E27FC236}">
                <a16:creationId xmlns:a16="http://schemas.microsoft.com/office/drawing/2014/main" xmlns="" id="{70605995-9E4E-421F-B3BF-B5D0B588D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9085" y="3886714"/>
            <a:ext cx="57467" cy="62691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" name="Oval 438">
            <a:extLst>
              <a:ext uri="{FF2B5EF4-FFF2-40B4-BE49-F238E27FC236}">
                <a16:creationId xmlns:a16="http://schemas.microsoft.com/office/drawing/2014/main" xmlns="" id="{04A9DD45-0E08-4671-947C-1F68D1CCD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8851" y="2591658"/>
            <a:ext cx="57467" cy="60950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1" name="Oval 439">
            <a:extLst>
              <a:ext uri="{FF2B5EF4-FFF2-40B4-BE49-F238E27FC236}">
                <a16:creationId xmlns:a16="http://schemas.microsoft.com/office/drawing/2014/main" xmlns="" id="{C29E9EB6-4BAA-4589-8F62-AF1BB9A6A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826" y="6128500"/>
            <a:ext cx="41794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4" name="Oval 442">
            <a:extLst>
              <a:ext uri="{FF2B5EF4-FFF2-40B4-BE49-F238E27FC236}">
                <a16:creationId xmlns:a16="http://schemas.microsoft.com/office/drawing/2014/main" xmlns="" id="{C71955AF-C433-4490-AE87-F3812584D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281" y="279040"/>
            <a:ext cx="45277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7" name="Oval 445">
            <a:extLst>
              <a:ext uri="{FF2B5EF4-FFF2-40B4-BE49-F238E27FC236}">
                <a16:creationId xmlns:a16="http://schemas.microsoft.com/office/drawing/2014/main" xmlns="" id="{60FB8652-89F2-44DD-9961-D227BFE90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1287" y="5806336"/>
            <a:ext cx="41794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8" name="Oval 446">
            <a:extLst>
              <a:ext uri="{FF2B5EF4-FFF2-40B4-BE49-F238E27FC236}">
                <a16:creationId xmlns:a16="http://schemas.microsoft.com/office/drawing/2014/main" xmlns="" id="{78044A2F-64A5-4D9C-9012-779F382B0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1271" y="1386589"/>
            <a:ext cx="41794" cy="40053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9" name="Oval 447">
            <a:extLst>
              <a:ext uri="{FF2B5EF4-FFF2-40B4-BE49-F238E27FC236}">
                <a16:creationId xmlns:a16="http://schemas.microsoft.com/office/drawing/2014/main" xmlns="" id="{25D15017-DBF3-41B8-B99A-0BEFC4C94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8034" y="4517678"/>
            <a:ext cx="41794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" name="Oval 448">
            <a:extLst>
              <a:ext uri="{FF2B5EF4-FFF2-40B4-BE49-F238E27FC236}">
                <a16:creationId xmlns:a16="http://schemas.microsoft.com/office/drawing/2014/main" xmlns="" id="{C8BF2DC8-7C7B-4E0F-ACDB-5E9AD23C8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242" y="2786698"/>
            <a:ext cx="41794" cy="40053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" name="Oval 449">
            <a:extLst>
              <a:ext uri="{FF2B5EF4-FFF2-40B4-BE49-F238E27FC236}">
                <a16:creationId xmlns:a16="http://schemas.microsoft.com/office/drawing/2014/main" xmlns="" id="{4C12D0C8-09D4-4975-BDD1-0F7D6EC9A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3654" y="3220314"/>
            <a:ext cx="45277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2" name="Oval 450">
            <a:extLst>
              <a:ext uri="{FF2B5EF4-FFF2-40B4-BE49-F238E27FC236}">
                <a16:creationId xmlns:a16="http://schemas.microsoft.com/office/drawing/2014/main" xmlns="" id="{1EE01484-F308-4F94-A261-E60D366BF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4654" y="5872510"/>
            <a:ext cx="41794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69" name="Group 668">
            <a:extLst>
              <a:ext uri="{FF2B5EF4-FFF2-40B4-BE49-F238E27FC236}">
                <a16:creationId xmlns:a16="http://schemas.microsoft.com/office/drawing/2014/main" xmlns="" id="{7B8EF198-CCA2-41C9-AB64-53D618095CA9}"/>
              </a:ext>
            </a:extLst>
          </p:cNvPr>
          <p:cNvGrpSpPr/>
          <p:nvPr/>
        </p:nvGrpSpPr>
        <p:grpSpPr>
          <a:xfrm>
            <a:off x="6301753" y="-226329"/>
            <a:ext cx="4111513" cy="7054528"/>
            <a:chOff x="6472591" y="259885"/>
            <a:chExt cx="4111513" cy="7054528"/>
          </a:xfrm>
        </p:grpSpPr>
        <p:sp>
          <p:nvSpPr>
            <p:cNvPr id="352" name="Freeform 350">
              <a:extLst>
                <a:ext uri="{FF2B5EF4-FFF2-40B4-BE49-F238E27FC236}">
                  <a16:creationId xmlns:a16="http://schemas.microsoft.com/office/drawing/2014/main" xmlns="" id="{FB7E4B08-A1A0-4574-AA3C-C25F8DC35D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16445" y="2877252"/>
              <a:ext cx="3167659" cy="4437161"/>
            </a:xfrm>
            <a:custGeom>
              <a:avLst/>
              <a:gdLst>
                <a:gd name="T0" fmla="*/ 420 w 764"/>
                <a:gd name="T1" fmla="*/ 1067 h 1071"/>
                <a:gd name="T2" fmla="*/ 464 w 764"/>
                <a:gd name="T3" fmla="*/ 1069 h 1071"/>
                <a:gd name="T4" fmla="*/ 345 w 764"/>
                <a:gd name="T5" fmla="*/ 1056 h 1071"/>
                <a:gd name="T6" fmla="*/ 510 w 764"/>
                <a:gd name="T7" fmla="*/ 1054 h 1071"/>
                <a:gd name="T8" fmla="*/ 296 w 764"/>
                <a:gd name="T9" fmla="*/ 1051 h 1071"/>
                <a:gd name="T10" fmla="*/ 531 w 764"/>
                <a:gd name="T11" fmla="*/ 1054 h 1071"/>
                <a:gd name="T12" fmla="*/ 580 w 764"/>
                <a:gd name="T13" fmla="*/ 1043 h 1071"/>
                <a:gd name="T14" fmla="*/ 580 w 764"/>
                <a:gd name="T15" fmla="*/ 1043 h 1071"/>
                <a:gd name="T16" fmla="*/ 279 w 764"/>
                <a:gd name="T17" fmla="*/ 1041 h 1071"/>
                <a:gd name="T18" fmla="*/ 648 w 764"/>
                <a:gd name="T19" fmla="*/ 1013 h 1071"/>
                <a:gd name="T20" fmla="*/ 215 w 764"/>
                <a:gd name="T21" fmla="*/ 1001 h 1071"/>
                <a:gd name="T22" fmla="*/ 174 w 764"/>
                <a:gd name="T23" fmla="*/ 969 h 1071"/>
                <a:gd name="T24" fmla="*/ 143 w 764"/>
                <a:gd name="T25" fmla="*/ 937 h 1071"/>
                <a:gd name="T26" fmla="*/ 131 w 764"/>
                <a:gd name="T27" fmla="*/ 916 h 1071"/>
                <a:gd name="T28" fmla="*/ 114 w 764"/>
                <a:gd name="T29" fmla="*/ 875 h 1071"/>
                <a:gd name="T30" fmla="*/ 114 w 764"/>
                <a:gd name="T31" fmla="*/ 875 h 1071"/>
                <a:gd name="T32" fmla="*/ 102 w 764"/>
                <a:gd name="T33" fmla="*/ 829 h 1071"/>
                <a:gd name="T34" fmla="*/ 100 w 764"/>
                <a:gd name="T35" fmla="*/ 754 h 1071"/>
                <a:gd name="T36" fmla="*/ 97 w 764"/>
                <a:gd name="T37" fmla="*/ 729 h 1071"/>
                <a:gd name="T38" fmla="*/ 122 w 764"/>
                <a:gd name="T39" fmla="*/ 691 h 1071"/>
                <a:gd name="T40" fmla="*/ 162 w 764"/>
                <a:gd name="T41" fmla="*/ 663 h 1071"/>
                <a:gd name="T42" fmla="*/ 162 w 764"/>
                <a:gd name="T43" fmla="*/ 663 h 1071"/>
                <a:gd name="T44" fmla="*/ 208 w 764"/>
                <a:gd name="T45" fmla="*/ 646 h 1071"/>
                <a:gd name="T46" fmla="*/ 282 w 764"/>
                <a:gd name="T47" fmla="*/ 631 h 1071"/>
                <a:gd name="T48" fmla="*/ 301 w 764"/>
                <a:gd name="T49" fmla="*/ 625 h 1071"/>
                <a:gd name="T50" fmla="*/ 346 w 764"/>
                <a:gd name="T51" fmla="*/ 626 h 1071"/>
                <a:gd name="T52" fmla="*/ 398 w 764"/>
                <a:gd name="T53" fmla="*/ 626 h 1071"/>
                <a:gd name="T54" fmla="*/ 398 w 764"/>
                <a:gd name="T55" fmla="*/ 626 h 1071"/>
                <a:gd name="T56" fmla="*/ 446 w 764"/>
                <a:gd name="T57" fmla="*/ 620 h 1071"/>
                <a:gd name="T58" fmla="*/ 517 w 764"/>
                <a:gd name="T59" fmla="*/ 608 h 1071"/>
                <a:gd name="T60" fmla="*/ 567 w 764"/>
                <a:gd name="T61" fmla="*/ 592 h 1071"/>
                <a:gd name="T62" fmla="*/ 608 w 764"/>
                <a:gd name="T63" fmla="*/ 574 h 1071"/>
                <a:gd name="T64" fmla="*/ 630 w 764"/>
                <a:gd name="T65" fmla="*/ 566 h 1071"/>
                <a:gd name="T66" fmla="*/ 671 w 764"/>
                <a:gd name="T67" fmla="*/ 550 h 1071"/>
                <a:gd name="T68" fmla="*/ 712 w 764"/>
                <a:gd name="T69" fmla="*/ 523 h 1071"/>
                <a:gd name="T70" fmla="*/ 712 w 764"/>
                <a:gd name="T71" fmla="*/ 523 h 1071"/>
                <a:gd name="T72" fmla="*/ 745 w 764"/>
                <a:gd name="T73" fmla="*/ 483 h 1071"/>
                <a:gd name="T74" fmla="*/ 764 w 764"/>
                <a:gd name="T75" fmla="*/ 413 h 1071"/>
                <a:gd name="T76" fmla="*/ 759 w 764"/>
                <a:gd name="T77" fmla="*/ 364 h 1071"/>
                <a:gd name="T78" fmla="*/ 735 w 764"/>
                <a:gd name="T79" fmla="*/ 322 h 1071"/>
                <a:gd name="T80" fmla="*/ 726 w 764"/>
                <a:gd name="T81" fmla="*/ 304 h 1071"/>
                <a:gd name="T82" fmla="*/ 726 w 764"/>
                <a:gd name="T83" fmla="*/ 304 h 1071"/>
                <a:gd name="T84" fmla="*/ 317 w 764"/>
                <a:gd name="T85" fmla="*/ 294 h 1071"/>
                <a:gd name="T86" fmla="*/ 365 w 764"/>
                <a:gd name="T87" fmla="*/ 290 h 1071"/>
                <a:gd name="T88" fmla="*/ 246 w 764"/>
                <a:gd name="T89" fmla="*/ 278 h 1071"/>
                <a:gd name="T90" fmla="*/ 411 w 764"/>
                <a:gd name="T91" fmla="*/ 274 h 1071"/>
                <a:gd name="T92" fmla="*/ 199 w 764"/>
                <a:gd name="T93" fmla="*/ 267 h 1071"/>
                <a:gd name="T94" fmla="*/ 431 w 764"/>
                <a:gd name="T95" fmla="*/ 274 h 1071"/>
                <a:gd name="T96" fmla="*/ 690 w 764"/>
                <a:gd name="T97" fmla="*/ 272 h 1071"/>
                <a:gd name="T98" fmla="*/ 690 w 764"/>
                <a:gd name="T99" fmla="*/ 272 h 1071"/>
                <a:gd name="T100" fmla="*/ 505 w 764"/>
                <a:gd name="T101" fmla="*/ 258 h 1071"/>
                <a:gd name="T102" fmla="*/ 162 w 764"/>
                <a:gd name="T103" fmla="*/ 235 h 1071"/>
                <a:gd name="T104" fmla="*/ 647 w 764"/>
                <a:gd name="T105" fmla="*/ 253 h 1071"/>
                <a:gd name="T106" fmla="*/ 647 w 764"/>
                <a:gd name="T107" fmla="*/ 253 h 1071"/>
                <a:gd name="T108" fmla="*/ 529 w 764"/>
                <a:gd name="T109" fmla="*/ 252 h 1071"/>
                <a:gd name="T110" fmla="*/ 599 w 764"/>
                <a:gd name="T111" fmla="*/ 246 h 1071"/>
                <a:gd name="T112" fmla="*/ 140 w 764"/>
                <a:gd name="T113" fmla="*/ 192 h 1071"/>
                <a:gd name="T114" fmla="*/ 110 w 764"/>
                <a:gd name="T115" fmla="*/ 149 h 1071"/>
                <a:gd name="T116" fmla="*/ 85 w 764"/>
                <a:gd name="T117" fmla="*/ 113 h 1071"/>
                <a:gd name="T118" fmla="*/ 73 w 764"/>
                <a:gd name="T119" fmla="*/ 92 h 1071"/>
                <a:gd name="T120" fmla="*/ 49 w 764"/>
                <a:gd name="T121" fmla="*/ 55 h 1071"/>
                <a:gd name="T122" fmla="*/ 49 w 764"/>
                <a:gd name="T123" fmla="*/ 55 h 1071"/>
                <a:gd name="T124" fmla="*/ 19 w 764"/>
                <a:gd name="T125" fmla="*/ 18 h 1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64" h="1071">
                  <a:moveTo>
                    <a:pt x="416" y="1071"/>
                  </a:moveTo>
                  <a:cubicBezTo>
                    <a:pt x="416" y="1071"/>
                    <a:pt x="415" y="1071"/>
                    <a:pt x="415" y="1071"/>
                  </a:cubicBezTo>
                  <a:cubicBezTo>
                    <a:pt x="407" y="1071"/>
                    <a:pt x="399" y="1070"/>
                    <a:pt x="391" y="1070"/>
                  </a:cubicBezTo>
                  <a:cubicBezTo>
                    <a:pt x="389" y="1070"/>
                    <a:pt x="387" y="1068"/>
                    <a:pt x="388" y="1066"/>
                  </a:cubicBezTo>
                  <a:cubicBezTo>
                    <a:pt x="388" y="1063"/>
                    <a:pt x="390" y="1062"/>
                    <a:pt x="392" y="1062"/>
                  </a:cubicBezTo>
                  <a:cubicBezTo>
                    <a:pt x="400" y="1062"/>
                    <a:pt x="408" y="1063"/>
                    <a:pt x="416" y="1063"/>
                  </a:cubicBezTo>
                  <a:cubicBezTo>
                    <a:pt x="418" y="1063"/>
                    <a:pt x="420" y="1065"/>
                    <a:pt x="420" y="1067"/>
                  </a:cubicBezTo>
                  <a:cubicBezTo>
                    <a:pt x="419" y="1069"/>
                    <a:pt x="418" y="1071"/>
                    <a:pt x="416" y="1071"/>
                  </a:cubicBezTo>
                  <a:close/>
                  <a:moveTo>
                    <a:pt x="440" y="1071"/>
                  </a:moveTo>
                  <a:cubicBezTo>
                    <a:pt x="437" y="1071"/>
                    <a:pt x="436" y="1069"/>
                    <a:pt x="436" y="1067"/>
                  </a:cubicBezTo>
                  <a:cubicBezTo>
                    <a:pt x="435" y="1065"/>
                    <a:pt x="437" y="1063"/>
                    <a:pt x="439" y="1063"/>
                  </a:cubicBezTo>
                  <a:cubicBezTo>
                    <a:pt x="447" y="1062"/>
                    <a:pt x="455" y="1062"/>
                    <a:pt x="463" y="1061"/>
                  </a:cubicBezTo>
                  <a:cubicBezTo>
                    <a:pt x="465" y="1061"/>
                    <a:pt x="467" y="1063"/>
                    <a:pt x="467" y="1065"/>
                  </a:cubicBezTo>
                  <a:cubicBezTo>
                    <a:pt x="468" y="1067"/>
                    <a:pt x="466" y="1069"/>
                    <a:pt x="464" y="1069"/>
                  </a:cubicBezTo>
                  <a:cubicBezTo>
                    <a:pt x="456" y="1070"/>
                    <a:pt x="448" y="1070"/>
                    <a:pt x="440" y="1071"/>
                  </a:cubicBezTo>
                  <a:cubicBezTo>
                    <a:pt x="440" y="1071"/>
                    <a:pt x="440" y="1071"/>
                    <a:pt x="440" y="1071"/>
                  </a:cubicBezTo>
                  <a:close/>
                  <a:moveTo>
                    <a:pt x="368" y="1068"/>
                  </a:moveTo>
                  <a:cubicBezTo>
                    <a:pt x="367" y="1068"/>
                    <a:pt x="367" y="1068"/>
                    <a:pt x="367" y="1068"/>
                  </a:cubicBezTo>
                  <a:cubicBezTo>
                    <a:pt x="359" y="1066"/>
                    <a:pt x="351" y="1065"/>
                    <a:pt x="343" y="1064"/>
                  </a:cubicBezTo>
                  <a:cubicBezTo>
                    <a:pt x="341" y="1063"/>
                    <a:pt x="340" y="1061"/>
                    <a:pt x="340" y="1059"/>
                  </a:cubicBezTo>
                  <a:cubicBezTo>
                    <a:pt x="340" y="1057"/>
                    <a:pt x="343" y="1055"/>
                    <a:pt x="345" y="1056"/>
                  </a:cubicBezTo>
                  <a:cubicBezTo>
                    <a:pt x="352" y="1057"/>
                    <a:pt x="360" y="1059"/>
                    <a:pt x="368" y="1060"/>
                  </a:cubicBezTo>
                  <a:cubicBezTo>
                    <a:pt x="370" y="1060"/>
                    <a:pt x="372" y="1062"/>
                    <a:pt x="372" y="1064"/>
                  </a:cubicBezTo>
                  <a:cubicBezTo>
                    <a:pt x="371" y="1066"/>
                    <a:pt x="370" y="1068"/>
                    <a:pt x="368" y="1068"/>
                  </a:cubicBezTo>
                  <a:close/>
                  <a:moveTo>
                    <a:pt x="487" y="1066"/>
                  </a:moveTo>
                  <a:cubicBezTo>
                    <a:pt x="485" y="1066"/>
                    <a:pt x="484" y="1065"/>
                    <a:pt x="483" y="1063"/>
                  </a:cubicBezTo>
                  <a:cubicBezTo>
                    <a:pt x="483" y="1061"/>
                    <a:pt x="485" y="1059"/>
                    <a:pt x="487" y="1058"/>
                  </a:cubicBezTo>
                  <a:cubicBezTo>
                    <a:pt x="495" y="1057"/>
                    <a:pt x="502" y="1056"/>
                    <a:pt x="510" y="1054"/>
                  </a:cubicBezTo>
                  <a:cubicBezTo>
                    <a:pt x="512" y="1054"/>
                    <a:pt x="514" y="1055"/>
                    <a:pt x="515" y="1058"/>
                  </a:cubicBezTo>
                  <a:cubicBezTo>
                    <a:pt x="515" y="1060"/>
                    <a:pt x="514" y="1062"/>
                    <a:pt x="512" y="1062"/>
                  </a:cubicBezTo>
                  <a:cubicBezTo>
                    <a:pt x="504" y="1064"/>
                    <a:pt x="496" y="1065"/>
                    <a:pt x="488" y="1066"/>
                  </a:cubicBezTo>
                  <a:cubicBezTo>
                    <a:pt x="488" y="1066"/>
                    <a:pt x="487" y="1066"/>
                    <a:pt x="487" y="1066"/>
                  </a:cubicBezTo>
                  <a:close/>
                  <a:moveTo>
                    <a:pt x="321" y="1058"/>
                  </a:moveTo>
                  <a:cubicBezTo>
                    <a:pt x="320" y="1058"/>
                    <a:pt x="320" y="1058"/>
                    <a:pt x="320" y="1058"/>
                  </a:cubicBezTo>
                  <a:cubicBezTo>
                    <a:pt x="312" y="1056"/>
                    <a:pt x="304" y="1054"/>
                    <a:pt x="296" y="1051"/>
                  </a:cubicBezTo>
                  <a:cubicBezTo>
                    <a:pt x="294" y="1051"/>
                    <a:pt x="293" y="1048"/>
                    <a:pt x="294" y="1046"/>
                  </a:cubicBezTo>
                  <a:cubicBezTo>
                    <a:pt x="294" y="1044"/>
                    <a:pt x="297" y="1043"/>
                    <a:pt x="299" y="1044"/>
                  </a:cubicBezTo>
                  <a:cubicBezTo>
                    <a:pt x="306" y="1046"/>
                    <a:pt x="314" y="1049"/>
                    <a:pt x="322" y="1051"/>
                  </a:cubicBezTo>
                  <a:cubicBezTo>
                    <a:pt x="324" y="1051"/>
                    <a:pt x="325" y="1053"/>
                    <a:pt x="324" y="1055"/>
                  </a:cubicBezTo>
                  <a:cubicBezTo>
                    <a:pt x="324" y="1057"/>
                    <a:pt x="322" y="1058"/>
                    <a:pt x="321" y="1058"/>
                  </a:cubicBezTo>
                  <a:close/>
                  <a:moveTo>
                    <a:pt x="534" y="1057"/>
                  </a:moveTo>
                  <a:cubicBezTo>
                    <a:pt x="533" y="1057"/>
                    <a:pt x="531" y="1056"/>
                    <a:pt x="531" y="1054"/>
                  </a:cubicBezTo>
                  <a:cubicBezTo>
                    <a:pt x="530" y="1052"/>
                    <a:pt x="531" y="1050"/>
                    <a:pt x="533" y="1049"/>
                  </a:cubicBezTo>
                  <a:cubicBezTo>
                    <a:pt x="541" y="1047"/>
                    <a:pt x="549" y="1045"/>
                    <a:pt x="556" y="1043"/>
                  </a:cubicBezTo>
                  <a:cubicBezTo>
                    <a:pt x="559" y="1043"/>
                    <a:pt x="561" y="1044"/>
                    <a:pt x="561" y="1046"/>
                  </a:cubicBezTo>
                  <a:cubicBezTo>
                    <a:pt x="562" y="1048"/>
                    <a:pt x="561" y="1050"/>
                    <a:pt x="559" y="1051"/>
                  </a:cubicBezTo>
                  <a:cubicBezTo>
                    <a:pt x="551" y="1053"/>
                    <a:pt x="543" y="1055"/>
                    <a:pt x="535" y="1057"/>
                  </a:cubicBezTo>
                  <a:cubicBezTo>
                    <a:pt x="535" y="1057"/>
                    <a:pt x="535" y="1057"/>
                    <a:pt x="534" y="1057"/>
                  </a:cubicBezTo>
                  <a:close/>
                  <a:moveTo>
                    <a:pt x="580" y="1043"/>
                  </a:moveTo>
                  <a:cubicBezTo>
                    <a:pt x="579" y="1043"/>
                    <a:pt x="577" y="1042"/>
                    <a:pt x="577" y="1041"/>
                  </a:cubicBezTo>
                  <a:cubicBezTo>
                    <a:pt x="576" y="1039"/>
                    <a:pt x="577" y="1036"/>
                    <a:pt x="579" y="1036"/>
                  </a:cubicBezTo>
                  <a:cubicBezTo>
                    <a:pt x="587" y="1033"/>
                    <a:pt x="594" y="1030"/>
                    <a:pt x="601" y="1027"/>
                  </a:cubicBezTo>
                  <a:cubicBezTo>
                    <a:pt x="603" y="1026"/>
                    <a:pt x="606" y="1027"/>
                    <a:pt x="606" y="1029"/>
                  </a:cubicBezTo>
                  <a:cubicBezTo>
                    <a:pt x="607" y="1031"/>
                    <a:pt x="606" y="1034"/>
                    <a:pt x="604" y="1035"/>
                  </a:cubicBezTo>
                  <a:cubicBezTo>
                    <a:pt x="597" y="1038"/>
                    <a:pt x="589" y="1041"/>
                    <a:pt x="582" y="1043"/>
                  </a:cubicBezTo>
                  <a:cubicBezTo>
                    <a:pt x="581" y="1043"/>
                    <a:pt x="581" y="1043"/>
                    <a:pt x="580" y="1043"/>
                  </a:cubicBezTo>
                  <a:close/>
                  <a:moveTo>
                    <a:pt x="275" y="1043"/>
                  </a:moveTo>
                  <a:cubicBezTo>
                    <a:pt x="275" y="1043"/>
                    <a:pt x="274" y="1043"/>
                    <a:pt x="274" y="1043"/>
                  </a:cubicBezTo>
                  <a:cubicBezTo>
                    <a:pt x="266" y="1040"/>
                    <a:pt x="259" y="1036"/>
                    <a:pt x="252" y="1033"/>
                  </a:cubicBezTo>
                  <a:cubicBezTo>
                    <a:pt x="250" y="1032"/>
                    <a:pt x="249" y="1029"/>
                    <a:pt x="250" y="1027"/>
                  </a:cubicBezTo>
                  <a:cubicBezTo>
                    <a:pt x="251" y="1025"/>
                    <a:pt x="253" y="1025"/>
                    <a:pt x="255" y="1026"/>
                  </a:cubicBezTo>
                  <a:cubicBezTo>
                    <a:pt x="262" y="1029"/>
                    <a:pt x="269" y="1032"/>
                    <a:pt x="277" y="1035"/>
                  </a:cubicBezTo>
                  <a:cubicBezTo>
                    <a:pt x="279" y="1036"/>
                    <a:pt x="280" y="1039"/>
                    <a:pt x="279" y="1041"/>
                  </a:cubicBezTo>
                  <a:cubicBezTo>
                    <a:pt x="278" y="1042"/>
                    <a:pt x="277" y="1043"/>
                    <a:pt x="275" y="1043"/>
                  </a:cubicBezTo>
                  <a:close/>
                  <a:moveTo>
                    <a:pt x="625" y="1025"/>
                  </a:moveTo>
                  <a:cubicBezTo>
                    <a:pt x="623" y="1025"/>
                    <a:pt x="622" y="1024"/>
                    <a:pt x="621" y="1023"/>
                  </a:cubicBezTo>
                  <a:cubicBezTo>
                    <a:pt x="620" y="1021"/>
                    <a:pt x="621" y="1018"/>
                    <a:pt x="623" y="1017"/>
                  </a:cubicBezTo>
                  <a:cubicBezTo>
                    <a:pt x="630" y="1014"/>
                    <a:pt x="637" y="1010"/>
                    <a:pt x="644" y="1006"/>
                  </a:cubicBezTo>
                  <a:cubicBezTo>
                    <a:pt x="646" y="1005"/>
                    <a:pt x="648" y="1006"/>
                    <a:pt x="649" y="1008"/>
                  </a:cubicBezTo>
                  <a:cubicBezTo>
                    <a:pt x="650" y="1010"/>
                    <a:pt x="650" y="1012"/>
                    <a:pt x="648" y="1013"/>
                  </a:cubicBezTo>
                  <a:cubicBezTo>
                    <a:pt x="641" y="1017"/>
                    <a:pt x="634" y="1021"/>
                    <a:pt x="626" y="1025"/>
                  </a:cubicBezTo>
                  <a:cubicBezTo>
                    <a:pt x="626" y="1025"/>
                    <a:pt x="625" y="1025"/>
                    <a:pt x="625" y="1025"/>
                  </a:cubicBezTo>
                  <a:close/>
                  <a:moveTo>
                    <a:pt x="232" y="1021"/>
                  </a:moveTo>
                  <a:cubicBezTo>
                    <a:pt x="232" y="1021"/>
                    <a:pt x="231" y="1021"/>
                    <a:pt x="230" y="1021"/>
                  </a:cubicBezTo>
                  <a:cubicBezTo>
                    <a:pt x="223" y="1016"/>
                    <a:pt x="217" y="1012"/>
                    <a:pt x="210" y="1007"/>
                  </a:cubicBezTo>
                  <a:cubicBezTo>
                    <a:pt x="208" y="1006"/>
                    <a:pt x="208" y="1003"/>
                    <a:pt x="209" y="1001"/>
                  </a:cubicBezTo>
                  <a:cubicBezTo>
                    <a:pt x="211" y="1000"/>
                    <a:pt x="213" y="999"/>
                    <a:pt x="215" y="1001"/>
                  </a:cubicBezTo>
                  <a:cubicBezTo>
                    <a:pt x="221" y="1005"/>
                    <a:pt x="228" y="1010"/>
                    <a:pt x="235" y="1014"/>
                  </a:cubicBezTo>
                  <a:cubicBezTo>
                    <a:pt x="236" y="1015"/>
                    <a:pt x="237" y="1018"/>
                    <a:pt x="236" y="1019"/>
                  </a:cubicBezTo>
                  <a:cubicBezTo>
                    <a:pt x="235" y="1021"/>
                    <a:pt x="234" y="1021"/>
                    <a:pt x="232" y="1021"/>
                  </a:cubicBezTo>
                  <a:close/>
                  <a:moveTo>
                    <a:pt x="194" y="993"/>
                  </a:moveTo>
                  <a:cubicBezTo>
                    <a:pt x="193" y="993"/>
                    <a:pt x="192" y="992"/>
                    <a:pt x="191" y="992"/>
                  </a:cubicBezTo>
                  <a:cubicBezTo>
                    <a:pt x="185" y="986"/>
                    <a:pt x="179" y="981"/>
                    <a:pt x="174" y="975"/>
                  </a:cubicBezTo>
                  <a:cubicBezTo>
                    <a:pt x="172" y="973"/>
                    <a:pt x="172" y="971"/>
                    <a:pt x="174" y="969"/>
                  </a:cubicBezTo>
                  <a:cubicBezTo>
                    <a:pt x="175" y="968"/>
                    <a:pt x="178" y="968"/>
                    <a:pt x="180" y="969"/>
                  </a:cubicBezTo>
                  <a:cubicBezTo>
                    <a:pt x="185" y="975"/>
                    <a:pt x="191" y="981"/>
                    <a:pt x="197" y="986"/>
                  </a:cubicBezTo>
                  <a:cubicBezTo>
                    <a:pt x="198" y="987"/>
                    <a:pt x="198" y="990"/>
                    <a:pt x="197" y="991"/>
                  </a:cubicBezTo>
                  <a:cubicBezTo>
                    <a:pt x="196" y="992"/>
                    <a:pt x="195" y="993"/>
                    <a:pt x="194" y="993"/>
                  </a:cubicBezTo>
                  <a:close/>
                  <a:moveTo>
                    <a:pt x="161" y="958"/>
                  </a:moveTo>
                  <a:cubicBezTo>
                    <a:pt x="160" y="958"/>
                    <a:pt x="159" y="958"/>
                    <a:pt x="158" y="957"/>
                  </a:cubicBezTo>
                  <a:cubicBezTo>
                    <a:pt x="153" y="950"/>
                    <a:pt x="148" y="944"/>
                    <a:pt x="143" y="937"/>
                  </a:cubicBezTo>
                  <a:cubicBezTo>
                    <a:pt x="142" y="935"/>
                    <a:pt x="143" y="933"/>
                    <a:pt x="144" y="931"/>
                  </a:cubicBezTo>
                  <a:cubicBezTo>
                    <a:pt x="146" y="930"/>
                    <a:pt x="149" y="931"/>
                    <a:pt x="150" y="933"/>
                  </a:cubicBezTo>
                  <a:cubicBezTo>
                    <a:pt x="154" y="939"/>
                    <a:pt x="159" y="945"/>
                    <a:pt x="164" y="952"/>
                  </a:cubicBezTo>
                  <a:cubicBezTo>
                    <a:pt x="165" y="953"/>
                    <a:pt x="165" y="956"/>
                    <a:pt x="163" y="957"/>
                  </a:cubicBezTo>
                  <a:cubicBezTo>
                    <a:pt x="163" y="958"/>
                    <a:pt x="162" y="958"/>
                    <a:pt x="161" y="958"/>
                  </a:cubicBezTo>
                  <a:close/>
                  <a:moveTo>
                    <a:pt x="134" y="918"/>
                  </a:moveTo>
                  <a:cubicBezTo>
                    <a:pt x="133" y="918"/>
                    <a:pt x="131" y="918"/>
                    <a:pt x="131" y="916"/>
                  </a:cubicBezTo>
                  <a:cubicBezTo>
                    <a:pt x="127" y="909"/>
                    <a:pt x="123" y="902"/>
                    <a:pt x="120" y="895"/>
                  </a:cubicBezTo>
                  <a:cubicBezTo>
                    <a:pt x="119" y="893"/>
                    <a:pt x="120" y="890"/>
                    <a:pt x="122" y="889"/>
                  </a:cubicBezTo>
                  <a:cubicBezTo>
                    <a:pt x="124" y="888"/>
                    <a:pt x="126" y="889"/>
                    <a:pt x="127" y="891"/>
                  </a:cubicBezTo>
                  <a:cubicBezTo>
                    <a:pt x="130" y="898"/>
                    <a:pt x="134" y="906"/>
                    <a:pt x="138" y="912"/>
                  </a:cubicBezTo>
                  <a:cubicBezTo>
                    <a:pt x="139" y="914"/>
                    <a:pt x="138" y="917"/>
                    <a:pt x="136" y="918"/>
                  </a:cubicBezTo>
                  <a:cubicBezTo>
                    <a:pt x="136" y="918"/>
                    <a:pt x="135" y="918"/>
                    <a:pt x="134" y="918"/>
                  </a:cubicBezTo>
                  <a:close/>
                  <a:moveTo>
                    <a:pt x="114" y="875"/>
                  </a:moveTo>
                  <a:cubicBezTo>
                    <a:pt x="113" y="875"/>
                    <a:pt x="111" y="874"/>
                    <a:pt x="111" y="872"/>
                  </a:cubicBezTo>
                  <a:cubicBezTo>
                    <a:pt x="108" y="865"/>
                    <a:pt x="105" y="857"/>
                    <a:pt x="103" y="849"/>
                  </a:cubicBezTo>
                  <a:cubicBezTo>
                    <a:pt x="102" y="847"/>
                    <a:pt x="103" y="845"/>
                    <a:pt x="106" y="844"/>
                  </a:cubicBezTo>
                  <a:cubicBezTo>
                    <a:pt x="108" y="843"/>
                    <a:pt x="110" y="845"/>
                    <a:pt x="111" y="847"/>
                  </a:cubicBezTo>
                  <a:cubicBezTo>
                    <a:pt x="113" y="854"/>
                    <a:pt x="115" y="862"/>
                    <a:pt x="118" y="869"/>
                  </a:cubicBezTo>
                  <a:cubicBezTo>
                    <a:pt x="119" y="871"/>
                    <a:pt x="118" y="874"/>
                    <a:pt x="116" y="874"/>
                  </a:cubicBezTo>
                  <a:cubicBezTo>
                    <a:pt x="115" y="875"/>
                    <a:pt x="115" y="875"/>
                    <a:pt x="114" y="875"/>
                  </a:cubicBezTo>
                  <a:close/>
                  <a:moveTo>
                    <a:pt x="101" y="829"/>
                  </a:moveTo>
                  <a:cubicBezTo>
                    <a:pt x="99" y="829"/>
                    <a:pt x="97" y="827"/>
                    <a:pt x="97" y="826"/>
                  </a:cubicBezTo>
                  <a:cubicBezTo>
                    <a:pt x="95" y="817"/>
                    <a:pt x="94" y="809"/>
                    <a:pt x="93" y="802"/>
                  </a:cubicBezTo>
                  <a:cubicBezTo>
                    <a:pt x="92" y="799"/>
                    <a:pt x="94" y="797"/>
                    <a:pt x="96" y="797"/>
                  </a:cubicBezTo>
                  <a:cubicBezTo>
                    <a:pt x="98" y="797"/>
                    <a:pt x="100" y="798"/>
                    <a:pt x="101" y="801"/>
                  </a:cubicBezTo>
                  <a:cubicBezTo>
                    <a:pt x="101" y="808"/>
                    <a:pt x="103" y="816"/>
                    <a:pt x="105" y="824"/>
                  </a:cubicBezTo>
                  <a:cubicBezTo>
                    <a:pt x="105" y="826"/>
                    <a:pt x="104" y="828"/>
                    <a:pt x="102" y="829"/>
                  </a:cubicBezTo>
                  <a:cubicBezTo>
                    <a:pt x="101" y="829"/>
                    <a:pt x="101" y="829"/>
                    <a:pt x="101" y="829"/>
                  </a:cubicBezTo>
                  <a:close/>
                  <a:moveTo>
                    <a:pt x="95" y="781"/>
                  </a:moveTo>
                  <a:cubicBezTo>
                    <a:pt x="93" y="781"/>
                    <a:pt x="91" y="779"/>
                    <a:pt x="91" y="777"/>
                  </a:cubicBezTo>
                  <a:cubicBezTo>
                    <a:pt x="91" y="775"/>
                    <a:pt x="91" y="775"/>
                    <a:pt x="91" y="775"/>
                  </a:cubicBezTo>
                  <a:cubicBezTo>
                    <a:pt x="91" y="767"/>
                    <a:pt x="91" y="760"/>
                    <a:pt x="92" y="753"/>
                  </a:cubicBezTo>
                  <a:cubicBezTo>
                    <a:pt x="92" y="751"/>
                    <a:pt x="94" y="749"/>
                    <a:pt x="97" y="749"/>
                  </a:cubicBezTo>
                  <a:cubicBezTo>
                    <a:pt x="99" y="750"/>
                    <a:pt x="100" y="752"/>
                    <a:pt x="100" y="754"/>
                  </a:cubicBezTo>
                  <a:cubicBezTo>
                    <a:pt x="99" y="760"/>
                    <a:pt x="99" y="767"/>
                    <a:pt x="99" y="775"/>
                  </a:cubicBezTo>
                  <a:cubicBezTo>
                    <a:pt x="99" y="777"/>
                    <a:pt x="99" y="777"/>
                    <a:pt x="99" y="777"/>
                  </a:cubicBezTo>
                  <a:cubicBezTo>
                    <a:pt x="99" y="779"/>
                    <a:pt x="97" y="781"/>
                    <a:pt x="95" y="781"/>
                  </a:cubicBezTo>
                  <a:cubicBezTo>
                    <a:pt x="95" y="781"/>
                    <a:pt x="95" y="781"/>
                    <a:pt x="95" y="781"/>
                  </a:cubicBezTo>
                  <a:close/>
                  <a:moveTo>
                    <a:pt x="101" y="734"/>
                  </a:moveTo>
                  <a:cubicBezTo>
                    <a:pt x="101" y="734"/>
                    <a:pt x="100" y="734"/>
                    <a:pt x="100" y="734"/>
                  </a:cubicBezTo>
                  <a:cubicBezTo>
                    <a:pt x="98" y="733"/>
                    <a:pt x="97" y="731"/>
                    <a:pt x="97" y="729"/>
                  </a:cubicBezTo>
                  <a:cubicBezTo>
                    <a:pt x="100" y="721"/>
                    <a:pt x="103" y="713"/>
                    <a:pt x="107" y="706"/>
                  </a:cubicBezTo>
                  <a:cubicBezTo>
                    <a:pt x="108" y="704"/>
                    <a:pt x="111" y="703"/>
                    <a:pt x="113" y="704"/>
                  </a:cubicBezTo>
                  <a:cubicBezTo>
                    <a:pt x="114" y="705"/>
                    <a:pt x="115" y="708"/>
                    <a:pt x="114" y="710"/>
                  </a:cubicBezTo>
                  <a:cubicBezTo>
                    <a:pt x="110" y="716"/>
                    <a:pt x="107" y="724"/>
                    <a:pt x="105" y="731"/>
                  </a:cubicBezTo>
                  <a:cubicBezTo>
                    <a:pt x="104" y="733"/>
                    <a:pt x="103" y="734"/>
                    <a:pt x="101" y="734"/>
                  </a:cubicBezTo>
                  <a:close/>
                  <a:moveTo>
                    <a:pt x="124" y="692"/>
                  </a:moveTo>
                  <a:cubicBezTo>
                    <a:pt x="123" y="692"/>
                    <a:pt x="123" y="692"/>
                    <a:pt x="122" y="691"/>
                  </a:cubicBezTo>
                  <a:cubicBezTo>
                    <a:pt x="120" y="690"/>
                    <a:pt x="120" y="687"/>
                    <a:pt x="121" y="686"/>
                  </a:cubicBezTo>
                  <a:cubicBezTo>
                    <a:pt x="127" y="680"/>
                    <a:pt x="133" y="674"/>
                    <a:pt x="139" y="669"/>
                  </a:cubicBezTo>
                  <a:cubicBezTo>
                    <a:pt x="141" y="667"/>
                    <a:pt x="144" y="668"/>
                    <a:pt x="145" y="669"/>
                  </a:cubicBezTo>
                  <a:cubicBezTo>
                    <a:pt x="146" y="671"/>
                    <a:pt x="146" y="674"/>
                    <a:pt x="144" y="675"/>
                  </a:cubicBezTo>
                  <a:cubicBezTo>
                    <a:pt x="138" y="680"/>
                    <a:pt x="132" y="685"/>
                    <a:pt x="127" y="691"/>
                  </a:cubicBezTo>
                  <a:cubicBezTo>
                    <a:pt x="127" y="692"/>
                    <a:pt x="125" y="692"/>
                    <a:pt x="124" y="692"/>
                  </a:cubicBezTo>
                  <a:close/>
                  <a:moveTo>
                    <a:pt x="162" y="663"/>
                  </a:moveTo>
                  <a:cubicBezTo>
                    <a:pt x="161" y="663"/>
                    <a:pt x="159" y="662"/>
                    <a:pt x="158" y="661"/>
                  </a:cubicBezTo>
                  <a:cubicBezTo>
                    <a:pt x="157" y="659"/>
                    <a:pt x="158" y="656"/>
                    <a:pt x="160" y="655"/>
                  </a:cubicBezTo>
                  <a:cubicBezTo>
                    <a:pt x="167" y="652"/>
                    <a:pt x="174" y="648"/>
                    <a:pt x="182" y="645"/>
                  </a:cubicBezTo>
                  <a:cubicBezTo>
                    <a:pt x="184" y="644"/>
                    <a:pt x="187" y="646"/>
                    <a:pt x="188" y="648"/>
                  </a:cubicBezTo>
                  <a:cubicBezTo>
                    <a:pt x="188" y="650"/>
                    <a:pt x="187" y="652"/>
                    <a:pt x="185" y="653"/>
                  </a:cubicBezTo>
                  <a:cubicBezTo>
                    <a:pt x="178" y="656"/>
                    <a:pt x="170" y="659"/>
                    <a:pt x="164" y="662"/>
                  </a:cubicBezTo>
                  <a:cubicBezTo>
                    <a:pt x="163" y="663"/>
                    <a:pt x="163" y="663"/>
                    <a:pt x="162" y="663"/>
                  </a:cubicBezTo>
                  <a:close/>
                  <a:moveTo>
                    <a:pt x="207" y="646"/>
                  </a:moveTo>
                  <a:cubicBezTo>
                    <a:pt x="205" y="646"/>
                    <a:pt x="203" y="644"/>
                    <a:pt x="203" y="643"/>
                  </a:cubicBezTo>
                  <a:cubicBezTo>
                    <a:pt x="202" y="641"/>
                    <a:pt x="203" y="638"/>
                    <a:pt x="206" y="638"/>
                  </a:cubicBezTo>
                  <a:cubicBezTo>
                    <a:pt x="213" y="636"/>
                    <a:pt x="221" y="634"/>
                    <a:pt x="229" y="633"/>
                  </a:cubicBezTo>
                  <a:cubicBezTo>
                    <a:pt x="232" y="632"/>
                    <a:pt x="234" y="634"/>
                    <a:pt x="234" y="636"/>
                  </a:cubicBezTo>
                  <a:cubicBezTo>
                    <a:pt x="234" y="638"/>
                    <a:pt x="233" y="640"/>
                    <a:pt x="231" y="640"/>
                  </a:cubicBezTo>
                  <a:cubicBezTo>
                    <a:pt x="223" y="642"/>
                    <a:pt x="215" y="644"/>
                    <a:pt x="208" y="646"/>
                  </a:cubicBezTo>
                  <a:cubicBezTo>
                    <a:pt x="207" y="646"/>
                    <a:pt x="207" y="646"/>
                    <a:pt x="207" y="646"/>
                  </a:cubicBezTo>
                  <a:close/>
                  <a:moveTo>
                    <a:pt x="254" y="637"/>
                  </a:moveTo>
                  <a:cubicBezTo>
                    <a:pt x="252" y="637"/>
                    <a:pt x="250" y="635"/>
                    <a:pt x="250" y="633"/>
                  </a:cubicBezTo>
                  <a:cubicBezTo>
                    <a:pt x="250" y="631"/>
                    <a:pt x="251" y="629"/>
                    <a:pt x="253" y="629"/>
                  </a:cubicBezTo>
                  <a:cubicBezTo>
                    <a:pt x="260" y="628"/>
                    <a:pt x="267" y="628"/>
                    <a:pt x="274" y="627"/>
                  </a:cubicBezTo>
                  <a:cubicBezTo>
                    <a:pt x="277" y="627"/>
                    <a:pt x="277" y="627"/>
                    <a:pt x="277" y="627"/>
                  </a:cubicBezTo>
                  <a:cubicBezTo>
                    <a:pt x="280" y="627"/>
                    <a:pt x="282" y="628"/>
                    <a:pt x="282" y="631"/>
                  </a:cubicBezTo>
                  <a:cubicBezTo>
                    <a:pt x="282" y="633"/>
                    <a:pt x="280" y="635"/>
                    <a:pt x="278" y="635"/>
                  </a:cubicBezTo>
                  <a:cubicBezTo>
                    <a:pt x="275" y="635"/>
                    <a:pt x="275" y="635"/>
                    <a:pt x="275" y="635"/>
                  </a:cubicBezTo>
                  <a:cubicBezTo>
                    <a:pt x="268" y="636"/>
                    <a:pt x="261" y="636"/>
                    <a:pt x="254" y="637"/>
                  </a:cubicBezTo>
                  <a:cubicBezTo>
                    <a:pt x="254" y="637"/>
                    <a:pt x="254" y="637"/>
                    <a:pt x="254" y="637"/>
                  </a:cubicBezTo>
                  <a:close/>
                  <a:moveTo>
                    <a:pt x="302" y="633"/>
                  </a:moveTo>
                  <a:cubicBezTo>
                    <a:pt x="300" y="633"/>
                    <a:pt x="298" y="632"/>
                    <a:pt x="298" y="630"/>
                  </a:cubicBezTo>
                  <a:cubicBezTo>
                    <a:pt x="298" y="627"/>
                    <a:pt x="299" y="625"/>
                    <a:pt x="301" y="625"/>
                  </a:cubicBezTo>
                  <a:cubicBezTo>
                    <a:pt x="309" y="625"/>
                    <a:pt x="317" y="624"/>
                    <a:pt x="325" y="624"/>
                  </a:cubicBezTo>
                  <a:cubicBezTo>
                    <a:pt x="328" y="624"/>
                    <a:pt x="330" y="625"/>
                    <a:pt x="330" y="628"/>
                  </a:cubicBezTo>
                  <a:cubicBezTo>
                    <a:pt x="330" y="630"/>
                    <a:pt x="328" y="632"/>
                    <a:pt x="326" y="632"/>
                  </a:cubicBezTo>
                  <a:cubicBezTo>
                    <a:pt x="317" y="632"/>
                    <a:pt x="309" y="633"/>
                    <a:pt x="302" y="633"/>
                  </a:cubicBezTo>
                  <a:cubicBezTo>
                    <a:pt x="302" y="633"/>
                    <a:pt x="302" y="633"/>
                    <a:pt x="302" y="633"/>
                  </a:cubicBezTo>
                  <a:close/>
                  <a:moveTo>
                    <a:pt x="350" y="630"/>
                  </a:moveTo>
                  <a:cubicBezTo>
                    <a:pt x="348" y="630"/>
                    <a:pt x="346" y="628"/>
                    <a:pt x="346" y="626"/>
                  </a:cubicBezTo>
                  <a:cubicBezTo>
                    <a:pt x="346" y="624"/>
                    <a:pt x="347" y="622"/>
                    <a:pt x="349" y="622"/>
                  </a:cubicBezTo>
                  <a:cubicBezTo>
                    <a:pt x="357" y="622"/>
                    <a:pt x="365" y="621"/>
                    <a:pt x="373" y="620"/>
                  </a:cubicBezTo>
                  <a:cubicBezTo>
                    <a:pt x="376" y="620"/>
                    <a:pt x="377" y="622"/>
                    <a:pt x="378" y="624"/>
                  </a:cubicBezTo>
                  <a:cubicBezTo>
                    <a:pt x="378" y="626"/>
                    <a:pt x="376" y="628"/>
                    <a:pt x="374" y="628"/>
                  </a:cubicBezTo>
                  <a:cubicBezTo>
                    <a:pt x="366" y="629"/>
                    <a:pt x="358" y="629"/>
                    <a:pt x="350" y="630"/>
                  </a:cubicBezTo>
                  <a:cubicBezTo>
                    <a:pt x="350" y="630"/>
                    <a:pt x="350" y="630"/>
                    <a:pt x="350" y="630"/>
                  </a:cubicBezTo>
                  <a:close/>
                  <a:moveTo>
                    <a:pt x="398" y="626"/>
                  </a:moveTo>
                  <a:cubicBezTo>
                    <a:pt x="396" y="626"/>
                    <a:pt x="394" y="624"/>
                    <a:pt x="394" y="622"/>
                  </a:cubicBezTo>
                  <a:cubicBezTo>
                    <a:pt x="393" y="620"/>
                    <a:pt x="395" y="618"/>
                    <a:pt x="397" y="618"/>
                  </a:cubicBezTo>
                  <a:cubicBezTo>
                    <a:pt x="405" y="617"/>
                    <a:pt x="413" y="616"/>
                    <a:pt x="421" y="615"/>
                  </a:cubicBezTo>
                  <a:cubicBezTo>
                    <a:pt x="423" y="615"/>
                    <a:pt x="425" y="617"/>
                    <a:pt x="426" y="619"/>
                  </a:cubicBezTo>
                  <a:cubicBezTo>
                    <a:pt x="426" y="621"/>
                    <a:pt x="424" y="623"/>
                    <a:pt x="422" y="623"/>
                  </a:cubicBezTo>
                  <a:cubicBezTo>
                    <a:pt x="414" y="624"/>
                    <a:pt x="406" y="625"/>
                    <a:pt x="398" y="626"/>
                  </a:cubicBezTo>
                  <a:cubicBezTo>
                    <a:pt x="398" y="626"/>
                    <a:pt x="398" y="626"/>
                    <a:pt x="398" y="626"/>
                  </a:cubicBezTo>
                  <a:close/>
                  <a:moveTo>
                    <a:pt x="445" y="620"/>
                  </a:moveTo>
                  <a:cubicBezTo>
                    <a:pt x="443" y="620"/>
                    <a:pt x="442" y="619"/>
                    <a:pt x="441" y="617"/>
                  </a:cubicBezTo>
                  <a:cubicBezTo>
                    <a:pt x="441" y="615"/>
                    <a:pt x="443" y="613"/>
                    <a:pt x="445" y="612"/>
                  </a:cubicBezTo>
                  <a:cubicBezTo>
                    <a:pt x="453" y="611"/>
                    <a:pt x="461" y="610"/>
                    <a:pt x="469" y="609"/>
                  </a:cubicBezTo>
                  <a:cubicBezTo>
                    <a:pt x="471" y="608"/>
                    <a:pt x="473" y="610"/>
                    <a:pt x="473" y="612"/>
                  </a:cubicBezTo>
                  <a:cubicBezTo>
                    <a:pt x="473" y="614"/>
                    <a:pt x="472" y="616"/>
                    <a:pt x="470" y="617"/>
                  </a:cubicBezTo>
                  <a:cubicBezTo>
                    <a:pt x="462" y="618"/>
                    <a:pt x="454" y="619"/>
                    <a:pt x="446" y="620"/>
                  </a:cubicBezTo>
                  <a:cubicBezTo>
                    <a:pt x="446" y="620"/>
                    <a:pt x="446" y="620"/>
                    <a:pt x="445" y="620"/>
                  </a:cubicBezTo>
                  <a:close/>
                  <a:moveTo>
                    <a:pt x="493" y="613"/>
                  </a:moveTo>
                  <a:cubicBezTo>
                    <a:pt x="491" y="613"/>
                    <a:pt x="489" y="611"/>
                    <a:pt x="489" y="609"/>
                  </a:cubicBezTo>
                  <a:cubicBezTo>
                    <a:pt x="489" y="607"/>
                    <a:pt x="490" y="605"/>
                    <a:pt x="492" y="605"/>
                  </a:cubicBezTo>
                  <a:cubicBezTo>
                    <a:pt x="500" y="603"/>
                    <a:pt x="508" y="602"/>
                    <a:pt x="516" y="600"/>
                  </a:cubicBezTo>
                  <a:cubicBezTo>
                    <a:pt x="518" y="600"/>
                    <a:pt x="520" y="601"/>
                    <a:pt x="520" y="603"/>
                  </a:cubicBezTo>
                  <a:cubicBezTo>
                    <a:pt x="521" y="605"/>
                    <a:pt x="519" y="608"/>
                    <a:pt x="517" y="608"/>
                  </a:cubicBezTo>
                  <a:cubicBezTo>
                    <a:pt x="510" y="610"/>
                    <a:pt x="502" y="611"/>
                    <a:pt x="494" y="613"/>
                  </a:cubicBezTo>
                  <a:cubicBezTo>
                    <a:pt x="493" y="613"/>
                    <a:pt x="493" y="613"/>
                    <a:pt x="493" y="613"/>
                  </a:cubicBezTo>
                  <a:close/>
                  <a:moveTo>
                    <a:pt x="540" y="603"/>
                  </a:moveTo>
                  <a:cubicBezTo>
                    <a:pt x="538" y="603"/>
                    <a:pt x="537" y="602"/>
                    <a:pt x="536" y="600"/>
                  </a:cubicBezTo>
                  <a:cubicBezTo>
                    <a:pt x="536" y="598"/>
                    <a:pt x="537" y="595"/>
                    <a:pt x="539" y="595"/>
                  </a:cubicBezTo>
                  <a:cubicBezTo>
                    <a:pt x="547" y="593"/>
                    <a:pt x="555" y="591"/>
                    <a:pt x="562" y="589"/>
                  </a:cubicBezTo>
                  <a:cubicBezTo>
                    <a:pt x="564" y="588"/>
                    <a:pt x="566" y="590"/>
                    <a:pt x="567" y="592"/>
                  </a:cubicBezTo>
                  <a:cubicBezTo>
                    <a:pt x="568" y="594"/>
                    <a:pt x="566" y="596"/>
                    <a:pt x="564" y="597"/>
                  </a:cubicBezTo>
                  <a:cubicBezTo>
                    <a:pt x="557" y="599"/>
                    <a:pt x="549" y="601"/>
                    <a:pt x="541" y="603"/>
                  </a:cubicBezTo>
                  <a:cubicBezTo>
                    <a:pt x="541" y="603"/>
                    <a:pt x="540" y="603"/>
                    <a:pt x="540" y="603"/>
                  </a:cubicBezTo>
                  <a:close/>
                  <a:moveTo>
                    <a:pt x="586" y="590"/>
                  </a:moveTo>
                  <a:cubicBezTo>
                    <a:pt x="585" y="590"/>
                    <a:pt x="583" y="589"/>
                    <a:pt x="582" y="587"/>
                  </a:cubicBezTo>
                  <a:cubicBezTo>
                    <a:pt x="582" y="585"/>
                    <a:pt x="583" y="583"/>
                    <a:pt x="585" y="582"/>
                  </a:cubicBezTo>
                  <a:cubicBezTo>
                    <a:pt x="593" y="580"/>
                    <a:pt x="600" y="577"/>
                    <a:pt x="608" y="574"/>
                  </a:cubicBezTo>
                  <a:cubicBezTo>
                    <a:pt x="610" y="574"/>
                    <a:pt x="612" y="575"/>
                    <a:pt x="613" y="577"/>
                  </a:cubicBezTo>
                  <a:cubicBezTo>
                    <a:pt x="614" y="579"/>
                    <a:pt x="612" y="581"/>
                    <a:pt x="610" y="582"/>
                  </a:cubicBezTo>
                  <a:cubicBezTo>
                    <a:pt x="603" y="585"/>
                    <a:pt x="595" y="587"/>
                    <a:pt x="587" y="590"/>
                  </a:cubicBezTo>
                  <a:cubicBezTo>
                    <a:pt x="587" y="590"/>
                    <a:pt x="587" y="590"/>
                    <a:pt x="586" y="590"/>
                  </a:cubicBezTo>
                  <a:close/>
                  <a:moveTo>
                    <a:pt x="631" y="573"/>
                  </a:moveTo>
                  <a:cubicBezTo>
                    <a:pt x="630" y="573"/>
                    <a:pt x="628" y="572"/>
                    <a:pt x="628" y="571"/>
                  </a:cubicBezTo>
                  <a:cubicBezTo>
                    <a:pt x="627" y="569"/>
                    <a:pt x="628" y="567"/>
                    <a:pt x="630" y="566"/>
                  </a:cubicBezTo>
                  <a:cubicBezTo>
                    <a:pt x="637" y="562"/>
                    <a:pt x="644" y="559"/>
                    <a:pt x="651" y="556"/>
                  </a:cubicBezTo>
                  <a:cubicBezTo>
                    <a:pt x="653" y="555"/>
                    <a:pt x="656" y="555"/>
                    <a:pt x="657" y="557"/>
                  </a:cubicBezTo>
                  <a:cubicBezTo>
                    <a:pt x="658" y="559"/>
                    <a:pt x="657" y="562"/>
                    <a:pt x="655" y="563"/>
                  </a:cubicBezTo>
                  <a:cubicBezTo>
                    <a:pt x="648" y="566"/>
                    <a:pt x="641" y="570"/>
                    <a:pt x="633" y="573"/>
                  </a:cubicBezTo>
                  <a:cubicBezTo>
                    <a:pt x="632" y="573"/>
                    <a:pt x="632" y="573"/>
                    <a:pt x="631" y="573"/>
                  </a:cubicBezTo>
                  <a:close/>
                  <a:moveTo>
                    <a:pt x="674" y="551"/>
                  </a:moveTo>
                  <a:cubicBezTo>
                    <a:pt x="673" y="551"/>
                    <a:pt x="671" y="551"/>
                    <a:pt x="671" y="550"/>
                  </a:cubicBezTo>
                  <a:cubicBezTo>
                    <a:pt x="669" y="548"/>
                    <a:pt x="670" y="545"/>
                    <a:pt x="672" y="544"/>
                  </a:cubicBezTo>
                  <a:cubicBezTo>
                    <a:pt x="679" y="540"/>
                    <a:pt x="685" y="535"/>
                    <a:pt x="691" y="531"/>
                  </a:cubicBezTo>
                  <a:cubicBezTo>
                    <a:pt x="693" y="530"/>
                    <a:pt x="696" y="530"/>
                    <a:pt x="697" y="532"/>
                  </a:cubicBezTo>
                  <a:cubicBezTo>
                    <a:pt x="698" y="533"/>
                    <a:pt x="698" y="536"/>
                    <a:pt x="696" y="537"/>
                  </a:cubicBezTo>
                  <a:cubicBezTo>
                    <a:pt x="690" y="542"/>
                    <a:pt x="683" y="547"/>
                    <a:pt x="676" y="551"/>
                  </a:cubicBezTo>
                  <a:cubicBezTo>
                    <a:pt x="675" y="551"/>
                    <a:pt x="675" y="551"/>
                    <a:pt x="674" y="551"/>
                  </a:cubicBezTo>
                  <a:close/>
                  <a:moveTo>
                    <a:pt x="712" y="523"/>
                  </a:moveTo>
                  <a:cubicBezTo>
                    <a:pt x="711" y="523"/>
                    <a:pt x="710" y="522"/>
                    <a:pt x="709" y="521"/>
                  </a:cubicBezTo>
                  <a:cubicBezTo>
                    <a:pt x="708" y="520"/>
                    <a:pt x="708" y="517"/>
                    <a:pt x="709" y="516"/>
                  </a:cubicBezTo>
                  <a:cubicBezTo>
                    <a:pt x="715" y="510"/>
                    <a:pt x="721" y="504"/>
                    <a:pt x="725" y="499"/>
                  </a:cubicBezTo>
                  <a:cubicBezTo>
                    <a:pt x="727" y="497"/>
                    <a:pt x="729" y="497"/>
                    <a:pt x="731" y="498"/>
                  </a:cubicBezTo>
                  <a:cubicBezTo>
                    <a:pt x="733" y="499"/>
                    <a:pt x="733" y="502"/>
                    <a:pt x="732" y="504"/>
                  </a:cubicBezTo>
                  <a:cubicBezTo>
                    <a:pt x="727" y="510"/>
                    <a:pt x="721" y="516"/>
                    <a:pt x="715" y="522"/>
                  </a:cubicBezTo>
                  <a:cubicBezTo>
                    <a:pt x="714" y="522"/>
                    <a:pt x="713" y="523"/>
                    <a:pt x="712" y="523"/>
                  </a:cubicBezTo>
                  <a:close/>
                  <a:moveTo>
                    <a:pt x="742" y="485"/>
                  </a:moveTo>
                  <a:cubicBezTo>
                    <a:pt x="741" y="485"/>
                    <a:pt x="741" y="485"/>
                    <a:pt x="740" y="485"/>
                  </a:cubicBezTo>
                  <a:cubicBezTo>
                    <a:pt x="738" y="484"/>
                    <a:pt x="737" y="481"/>
                    <a:pt x="738" y="479"/>
                  </a:cubicBezTo>
                  <a:cubicBezTo>
                    <a:pt x="742" y="473"/>
                    <a:pt x="746" y="465"/>
                    <a:pt x="748" y="458"/>
                  </a:cubicBezTo>
                  <a:cubicBezTo>
                    <a:pt x="749" y="456"/>
                    <a:pt x="751" y="455"/>
                    <a:pt x="753" y="456"/>
                  </a:cubicBezTo>
                  <a:cubicBezTo>
                    <a:pt x="755" y="457"/>
                    <a:pt x="756" y="459"/>
                    <a:pt x="756" y="461"/>
                  </a:cubicBezTo>
                  <a:cubicBezTo>
                    <a:pt x="753" y="469"/>
                    <a:pt x="749" y="476"/>
                    <a:pt x="745" y="483"/>
                  </a:cubicBezTo>
                  <a:cubicBezTo>
                    <a:pt x="745" y="485"/>
                    <a:pt x="743" y="485"/>
                    <a:pt x="742" y="485"/>
                  </a:cubicBezTo>
                  <a:close/>
                  <a:moveTo>
                    <a:pt x="758" y="441"/>
                  </a:moveTo>
                  <a:cubicBezTo>
                    <a:pt x="758" y="441"/>
                    <a:pt x="758" y="441"/>
                    <a:pt x="757" y="441"/>
                  </a:cubicBezTo>
                  <a:cubicBezTo>
                    <a:pt x="755" y="440"/>
                    <a:pt x="754" y="438"/>
                    <a:pt x="754" y="436"/>
                  </a:cubicBezTo>
                  <a:cubicBezTo>
                    <a:pt x="755" y="428"/>
                    <a:pt x="756" y="421"/>
                    <a:pt x="756" y="413"/>
                  </a:cubicBezTo>
                  <a:cubicBezTo>
                    <a:pt x="756" y="411"/>
                    <a:pt x="758" y="409"/>
                    <a:pt x="760" y="409"/>
                  </a:cubicBezTo>
                  <a:cubicBezTo>
                    <a:pt x="763" y="409"/>
                    <a:pt x="764" y="411"/>
                    <a:pt x="764" y="413"/>
                  </a:cubicBezTo>
                  <a:cubicBezTo>
                    <a:pt x="764" y="421"/>
                    <a:pt x="763" y="429"/>
                    <a:pt x="762" y="437"/>
                  </a:cubicBezTo>
                  <a:cubicBezTo>
                    <a:pt x="762" y="439"/>
                    <a:pt x="760" y="441"/>
                    <a:pt x="758" y="441"/>
                  </a:cubicBezTo>
                  <a:close/>
                  <a:moveTo>
                    <a:pt x="759" y="393"/>
                  </a:moveTo>
                  <a:cubicBezTo>
                    <a:pt x="757" y="393"/>
                    <a:pt x="755" y="391"/>
                    <a:pt x="755" y="389"/>
                  </a:cubicBezTo>
                  <a:cubicBezTo>
                    <a:pt x="754" y="382"/>
                    <a:pt x="753" y="374"/>
                    <a:pt x="751" y="366"/>
                  </a:cubicBezTo>
                  <a:cubicBezTo>
                    <a:pt x="751" y="364"/>
                    <a:pt x="752" y="362"/>
                    <a:pt x="754" y="361"/>
                  </a:cubicBezTo>
                  <a:cubicBezTo>
                    <a:pt x="756" y="361"/>
                    <a:pt x="758" y="362"/>
                    <a:pt x="759" y="364"/>
                  </a:cubicBezTo>
                  <a:cubicBezTo>
                    <a:pt x="761" y="373"/>
                    <a:pt x="762" y="381"/>
                    <a:pt x="763" y="388"/>
                  </a:cubicBezTo>
                  <a:cubicBezTo>
                    <a:pt x="763" y="391"/>
                    <a:pt x="762" y="393"/>
                    <a:pt x="760" y="393"/>
                  </a:cubicBezTo>
                  <a:cubicBezTo>
                    <a:pt x="759" y="393"/>
                    <a:pt x="759" y="393"/>
                    <a:pt x="759" y="393"/>
                  </a:cubicBezTo>
                  <a:close/>
                  <a:moveTo>
                    <a:pt x="748" y="346"/>
                  </a:moveTo>
                  <a:cubicBezTo>
                    <a:pt x="747" y="346"/>
                    <a:pt x="745" y="345"/>
                    <a:pt x="745" y="343"/>
                  </a:cubicBezTo>
                  <a:cubicBezTo>
                    <a:pt x="744" y="342"/>
                    <a:pt x="744" y="342"/>
                    <a:pt x="744" y="342"/>
                  </a:cubicBezTo>
                  <a:cubicBezTo>
                    <a:pt x="742" y="335"/>
                    <a:pt x="739" y="328"/>
                    <a:pt x="735" y="322"/>
                  </a:cubicBezTo>
                  <a:cubicBezTo>
                    <a:pt x="734" y="320"/>
                    <a:pt x="735" y="318"/>
                    <a:pt x="737" y="317"/>
                  </a:cubicBezTo>
                  <a:cubicBezTo>
                    <a:pt x="739" y="316"/>
                    <a:pt x="741" y="316"/>
                    <a:pt x="742" y="318"/>
                  </a:cubicBezTo>
                  <a:cubicBezTo>
                    <a:pt x="746" y="325"/>
                    <a:pt x="749" y="332"/>
                    <a:pt x="752" y="339"/>
                  </a:cubicBezTo>
                  <a:cubicBezTo>
                    <a:pt x="752" y="341"/>
                    <a:pt x="752" y="341"/>
                    <a:pt x="752" y="341"/>
                  </a:cubicBezTo>
                  <a:cubicBezTo>
                    <a:pt x="753" y="343"/>
                    <a:pt x="752" y="345"/>
                    <a:pt x="750" y="346"/>
                  </a:cubicBezTo>
                  <a:cubicBezTo>
                    <a:pt x="749" y="346"/>
                    <a:pt x="749" y="346"/>
                    <a:pt x="748" y="346"/>
                  </a:cubicBezTo>
                  <a:close/>
                  <a:moveTo>
                    <a:pt x="726" y="304"/>
                  </a:moveTo>
                  <a:cubicBezTo>
                    <a:pt x="725" y="304"/>
                    <a:pt x="723" y="304"/>
                    <a:pt x="723" y="303"/>
                  </a:cubicBezTo>
                  <a:cubicBezTo>
                    <a:pt x="718" y="296"/>
                    <a:pt x="713" y="291"/>
                    <a:pt x="707" y="285"/>
                  </a:cubicBezTo>
                  <a:cubicBezTo>
                    <a:pt x="705" y="284"/>
                    <a:pt x="705" y="281"/>
                    <a:pt x="707" y="280"/>
                  </a:cubicBezTo>
                  <a:cubicBezTo>
                    <a:pt x="708" y="278"/>
                    <a:pt x="711" y="278"/>
                    <a:pt x="712" y="280"/>
                  </a:cubicBezTo>
                  <a:cubicBezTo>
                    <a:pt x="718" y="285"/>
                    <a:pt x="724" y="291"/>
                    <a:pt x="729" y="298"/>
                  </a:cubicBezTo>
                  <a:cubicBezTo>
                    <a:pt x="730" y="299"/>
                    <a:pt x="730" y="302"/>
                    <a:pt x="728" y="303"/>
                  </a:cubicBezTo>
                  <a:cubicBezTo>
                    <a:pt x="728" y="304"/>
                    <a:pt x="727" y="304"/>
                    <a:pt x="726" y="304"/>
                  </a:cubicBezTo>
                  <a:close/>
                  <a:moveTo>
                    <a:pt x="311" y="294"/>
                  </a:moveTo>
                  <a:cubicBezTo>
                    <a:pt x="304" y="294"/>
                    <a:pt x="298" y="294"/>
                    <a:pt x="292" y="294"/>
                  </a:cubicBezTo>
                  <a:cubicBezTo>
                    <a:pt x="290" y="294"/>
                    <a:pt x="288" y="292"/>
                    <a:pt x="288" y="290"/>
                  </a:cubicBezTo>
                  <a:cubicBezTo>
                    <a:pt x="289" y="287"/>
                    <a:pt x="291" y="286"/>
                    <a:pt x="293" y="286"/>
                  </a:cubicBezTo>
                  <a:cubicBezTo>
                    <a:pt x="300" y="286"/>
                    <a:pt x="308" y="286"/>
                    <a:pt x="316" y="286"/>
                  </a:cubicBezTo>
                  <a:cubicBezTo>
                    <a:pt x="319" y="286"/>
                    <a:pt x="320" y="288"/>
                    <a:pt x="320" y="290"/>
                  </a:cubicBezTo>
                  <a:cubicBezTo>
                    <a:pt x="321" y="292"/>
                    <a:pt x="319" y="294"/>
                    <a:pt x="317" y="294"/>
                  </a:cubicBezTo>
                  <a:cubicBezTo>
                    <a:pt x="315" y="294"/>
                    <a:pt x="313" y="294"/>
                    <a:pt x="311" y="294"/>
                  </a:cubicBezTo>
                  <a:close/>
                  <a:moveTo>
                    <a:pt x="340" y="293"/>
                  </a:moveTo>
                  <a:cubicBezTo>
                    <a:pt x="338" y="293"/>
                    <a:pt x="337" y="291"/>
                    <a:pt x="336" y="289"/>
                  </a:cubicBezTo>
                  <a:cubicBezTo>
                    <a:pt x="336" y="287"/>
                    <a:pt x="338" y="285"/>
                    <a:pt x="340" y="285"/>
                  </a:cubicBezTo>
                  <a:cubicBezTo>
                    <a:pt x="348" y="284"/>
                    <a:pt x="356" y="284"/>
                    <a:pt x="364" y="282"/>
                  </a:cubicBezTo>
                  <a:cubicBezTo>
                    <a:pt x="366" y="282"/>
                    <a:pt x="368" y="284"/>
                    <a:pt x="368" y="286"/>
                  </a:cubicBezTo>
                  <a:cubicBezTo>
                    <a:pt x="369" y="288"/>
                    <a:pt x="367" y="290"/>
                    <a:pt x="365" y="290"/>
                  </a:cubicBezTo>
                  <a:cubicBezTo>
                    <a:pt x="357" y="292"/>
                    <a:pt x="349" y="292"/>
                    <a:pt x="341" y="293"/>
                  </a:cubicBezTo>
                  <a:cubicBezTo>
                    <a:pt x="341" y="293"/>
                    <a:pt x="341" y="293"/>
                    <a:pt x="340" y="293"/>
                  </a:cubicBezTo>
                  <a:close/>
                  <a:moveTo>
                    <a:pt x="269" y="291"/>
                  </a:moveTo>
                  <a:cubicBezTo>
                    <a:pt x="268" y="291"/>
                    <a:pt x="268" y="291"/>
                    <a:pt x="268" y="291"/>
                  </a:cubicBezTo>
                  <a:cubicBezTo>
                    <a:pt x="260" y="290"/>
                    <a:pt x="252" y="288"/>
                    <a:pt x="244" y="286"/>
                  </a:cubicBezTo>
                  <a:cubicBezTo>
                    <a:pt x="242" y="286"/>
                    <a:pt x="241" y="283"/>
                    <a:pt x="241" y="281"/>
                  </a:cubicBezTo>
                  <a:cubicBezTo>
                    <a:pt x="242" y="279"/>
                    <a:pt x="244" y="278"/>
                    <a:pt x="246" y="278"/>
                  </a:cubicBezTo>
                  <a:cubicBezTo>
                    <a:pt x="254" y="280"/>
                    <a:pt x="261" y="282"/>
                    <a:pt x="269" y="283"/>
                  </a:cubicBezTo>
                  <a:cubicBezTo>
                    <a:pt x="271" y="284"/>
                    <a:pt x="273" y="286"/>
                    <a:pt x="273" y="288"/>
                  </a:cubicBezTo>
                  <a:cubicBezTo>
                    <a:pt x="272" y="290"/>
                    <a:pt x="271" y="291"/>
                    <a:pt x="269" y="291"/>
                  </a:cubicBezTo>
                  <a:close/>
                  <a:moveTo>
                    <a:pt x="388" y="287"/>
                  </a:moveTo>
                  <a:cubicBezTo>
                    <a:pt x="386" y="287"/>
                    <a:pt x="384" y="285"/>
                    <a:pt x="384" y="283"/>
                  </a:cubicBezTo>
                  <a:cubicBezTo>
                    <a:pt x="384" y="281"/>
                    <a:pt x="385" y="279"/>
                    <a:pt x="387" y="279"/>
                  </a:cubicBezTo>
                  <a:cubicBezTo>
                    <a:pt x="395" y="277"/>
                    <a:pt x="403" y="276"/>
                    <a:pt x="411" y="274"/>
                  </a:cubicBezTo>
                  <a:cubicBezTo>
                    <a:pt x="413" y="274"/>
                    <a:pt x="415" y="275"/>
                    <a:pt x="415" y="277"/>
                  </a:cubicBezTo>
                  <a:cubicBezTo>
                    <a:pt x="416" y="279"/>
                    <a:pt x="415" y="281"/>
                    <a:pt x="412" y="282"/>
                  </a:cubicBezTo>
                  <a:cubicBezTo>
                    <a:pt x="404" y="284"/>
                    <a:pt x="396" y="285"/>
                    <a:pt x="389" y="287"/>
                  </a:cubicBezTo>
                  <a:cubicBezTo>
                    <a:pt x="388" y="287"/>
                    <a:pt x="388" y="287"/>
                    <a:pt x="388" y="287"/>
                  </a:cubicBezTo>
                  <a:close/>
                  <a:moveTo>
                    <a:pt x="223" y="278"/>
                  </a:moveTo>
                  <a:cubicBezTo>
                    <a:pt x="222" y="278"/>
                    <a:pt x="221" y="278"/>
                    <a:pt x="221" y="278"/>
                  </a:cubicBezTo>
                  <a:cubicBezTo>
                    <a:pt x="213" y="275"/>
                    <a:pt x="206" y="271"/>
                    <a:pt x="199" y="267"/>
                  </a:cubicBezTo>
                  <a:cubicBezTo>
                    <a:pt x="197" y="266"/>
                    <a:pt x="197" y="263"/>
                    <a:pt x="198" y="261"/>
                  </a:cubicBezTo>
                  <a:cubicBezTo>
                    <a:pt x="199" y="259"/>
                    <a:pt x="201" y="259"/>
                    <a:pt x="203" y="260"/>
                  </a:cubicBezTo>
                  <a:cubicBezTo>
                    <a:pt x="210" y="264"/>
                    <a:pt x="217" y="268"/>
                    <a:pt x="224" y="271"/>
                  </a:cubicBezTo>
                  <a:cubicBezTo>
                    <a:pt x="226" y="272"/>
                    <a:pt x="227" y="274"/>
                    <a:pt x="226" y="276"/>
                  </a:cubicBezTo>
                  <a:cubicBezTo>
                    <a:pt x="226" y="277"/>
                    <a:pt x="224" y="278"/>
                    <a:pt x="223" y="278"/>
                  </a:cubicBezTo>
                  <a:close/>
                  <a:moveTo>
                    <a:pt x="435" y="277"/>
                  </a:moveTo>
                  <a:cubicBezTo>
                    <a:pt x="433" y="277"/>
                    <a:pt x="431" y="275"/>
                    <a:pt x="431" y="274"/>
                  </a:cubicBezTo>
                  <a:cubicBezTo>
                    <a:pt x="431" y="271"/>
                    <a:pt x="432" y="269"/>
                    <a:pt x="434" y="269"/>
                  </a:cubicBezTo>
                  <a:cubicBezTo>
                    <a:pt x="442" y="267"/>
                    <a:pt x="450" y="265"/>
                    <a:pt x="457" y="263"/>
                  </a:cubicBezTo>
                  <a:cubicBezTo>
                    <a:pt x="459" y="262"/>
                    <a:pt x="461" y="263"/>
                    <a:pt x="462" y="266"/>
                  </a:cubicBezTo>
                  <a:cubicBezTo>
                    <a:pt x="463" y="268"/>
                    <a:pt x="461" y="270"/>
                    <a:pt x="459" y="270"/>
                  </a:cubicBezTo>
                  <a:cubicBezTo>
                    <a:pt x="452" y="272"/>
                    <a:pt x="444" y="275"/>
                    <a:pt x="436" y="276"/>
                  </a:cubicBezTo>
                  <a:cubicBezTo>
                    <a:pt x="436" y="277"/>
                    <a:pt x="435" y="277"/>
                    <a:pt x="435" y="277"/>
                  </a:cubicBezTo>
                  <a:close/>
                  <a:moveTo>
                    <a:pt x="690" y="272"/>
                  </a:moveTo>
                  <a:cubicBezTo>
                    <a:pt x="690" y="272"/>
                    <a:pt x="689" y="272"/>
                    <a:pt x="688" y="271"/>
                  </a:cubicBezTo>
                  <a:cubicBezTo>
                    <a:pt x="682" y="267"/>
                    <a:pt x="675" y="264"/>
                    <a:pt x="668" y="260"/>
                  </a:cubicBezTo>
                  <a:cubicBezTo>
                    <a:pt x="666" y="259"/>
                    <a:pt x="665" y="257"/>
                    <a:pt x="666" y="255"/>
                  </a:cubicBezTo>
                  <a:cubicBezTo>
                    <a:pt x="667" y="253"/>
                    <a:pt x="669" y="252"/>
                    <a:pt x="671" y="253"/>
                  </a:cubicBezTo>
                  <a:cubicBezTo>
                    <a:pt x="679" y="256"/>
                    <a:pt x="686" y="260"/>
                    <a:pt x="693" y="265"/>
                  </a:cubicBezTo>
                  <a:cubicBezTo>
                    <a:pt x="694" y="266"/>
                    <a:pt x="695" y="268"/>
                    <a:pt x="694" y="270"/>
                  </a:cubicBezTo>
                  <a:cubicBezTo>
                    <a:pt x="693" y="271"/>
                    <a:pt x="692" y="272"/>
                    <a:pt x="690" y="272"/>
                  </a:cubicBezTo>
                  <a:close/>
                  <a:moveTo>
                    <a:pt x="481" y="264"/>
                  </a:moveTo>
                  <a:cubicBezTo>
                    <a:pt x="480" y="264"/>
                    <a:pt x="478" y="263"/>
                    <a:pt x="477" y="261"/>
                  </a:cubicBezTo>
                  <a:cubicBezTo>
                    <a:pt x="477" y="259"/>
                    <a:pt x="478" y="257"/>
                    <a:pt x="480" y="256"/>
                  </a:cubicBezTo>
                  <a:cubicBezTo>
                    <a:pt x="495" y="252"/>
                    <a:pt x="495" y="252"/>
                    <a:pt x="495" y="252"/>
                  </a:cubicBezTo>
                  <a:cubicBezTo>
                    <a:pt x="498" y="251"/>
                    <a:pt x="501" y="251"/>
                    <a:pt x="503" y="250"/>
                  </a:cubicBezTo>
                  <a:cubicBezTo>
                    <a:pt x="506" y="249"/>
                    <a:pt x="508" y="251"/>
                    <a:pt x="508" y="253"/>
                  </a:cubicBezTo>
                  <a:cubicBezTo>
                    <a:pt x="509" y="255"/>
                    <a:pt x="508" y="257"/>
                    <a:pt x="505" y="258"/>
                  </a:cubicBezTo>
                  <a:cubicBezTo>
                    <a:pt x="503" y="258"/>
                    <a:pt x="500" y="259"/>
                    <a:pt x="497" y="260"/>
                  </a:cubicBezTo>
                  <a:cubicBezTo>
                    <a:pt x="482" y="264"/>
                    <a:pt x="482" y="264"/>
                    <a:pt x="482" y="264"/>
                  </a:cubicBezTo>
                  <a:cubicBezTo>
                    <a:pt x="482" y="264"/>
                    <a:pt x="482" y="264"/>
                    <a:pt x="481" y="264"/>
                  </a:cubicBezTo>
                  <a:close/>
                  <a:moveTo>
                    <a:pt x="182" y="253"/>
                  </a:moveTo>
                  <a:cubicBezTo>
                    <a:pt x="181" y="253"/>
                    <a:pt x="180" y="253"/>
                    <a:pt x="179" y="252"/>
                  </a:cubicBezTo>
                  <a:cubicBezTo>
                    <a:pt x="176" y="249"/>
                    <a:pt x="172" y="246"/>
                    <a:pt x="169" y="242"/>
                  </a:cubicBezTo>
                  <a:cubicBezTo>
                    <a:pt x="167" y="240"/>
                    <a:pt x="164" y="237"/>
                    <a:pt x="162" y="235"/>
                  </a:cubicBezTo>
                  <a:cubicBezTo>
                    <a:pt x="160" y="233"/>
                    <a:pt x="161" y="231"/>
                    <a:pt x="162" y="229"/>
                  </a:cubicBezTo>
                  <a:cubicBezTo>
                    <a:pt x="164" y="228"/>
                    <a:pt x="166" y="228"/>
                    <a:pt x="168" y="230"/>
                  </a:cubicBezTo>
                  <a:cubicBezTo>
                    <a:pt x="170" y="232"/>
                    <a:pt x="172" y="235"/>
                    <a:pt x="175" y="237"/>
                  </a:cubicBezTo>
                  <a:cubicBezTo>
                    <a:pt x="178" y="240"/>
                    <a:pt x="181" y="243"/>
                    <a:pt x="185" y="246"/>
                  </a:cubicBezTo>
                  <a:cubicBezTo>
                    <a:pt x="186" y="248"/>
                    <a:pt x="186" y="250"/>
                    <a:pt x="185" y="252"/>
                  </a:cubicBezTo>
                  <a:cubicBezTo>
                    <a:pt x="184" y="253"/>
                    <a:pt x="183" y="253"/>
                    <a:pt x="182" y="253"/>
                  </a:cubicBezTo>
                  <a:close/>
                  <a:moveTo>
                    <a:pt x="647" y="253"/>
                  </a:moveTo>
                  <a:cubicBezTo>
                    <a:pt x="646" y="253"/>
                    <a:pt x="646" y="253"/>
                    <a:pt x="646" y="253"/>
                  </a:cubicBezTo>
                  <a:cubicBezTo>
                    <a:pt x="638" y="251"/>
                    <a:pt x="631" y="249"/>
                    <a:pt x="623" y="248"/>
                  </a:cubicBezTo>
                  <a:cubicBezTo>
                    <a:pt x="620" y="248"/>
                    <a:pt x="619" y="246"/>
                    <a:pt x="619" y="243"/>
                  </a:cubicBezTo>
                  <a:cubicBezTo>
                    <a:pt x="620" y="241"/>
                    <a:pt x="622" y="240"/>
                    <a:pt x="624" y="240"/>
                  </a:cubicBezTo>
                  <a:cubicBezTo>
                    <a:pt x="632" y="241"/>
                    <a:pt x="640" y="243"/>
                    <a:pt x="648" y="245"/>
                  </a:cubicBezTo>
                  <a:cubicBezTo>
                    <a:pt x="650" y="245"/>
                    <a:pt x="651" y="248"/>
                    <a:pt x="651" y="250"/>
                  </a:cubicBezTo>
                  <a:cubicBezTo>
                    <a:pt x="650" y="252"/>
                    <a:pt x="648" y="253"/>
                    <a:pt x="647" y="253"/>
                  </a:cubicBezTo>
                  <a:close/>
                  <a:moveTo>
                    <a:pt x="528" y="252"/>
                  </a:moveTo>
                  <a:cubicBezTo>
                    <a:pt x="526" y="252"/>
                    <a:pt x="524" y="251"/>
                    <a:pt x="524" y="249"/>
                  </a:cubicBezTo>
                  <a:cubicBezTo>
                    <a:pt x="523" y="247"/>
                    <a:pt x="525" y="245"/>
                    <a:pt x="527" y="244"/>
                  </a:cubicBezTo>
                  <a:cubicBezTo>
                    <a:pt x="535" y="243"/>
                    <a:pt x="543" y="241"/>
                    <a:pt x="551" y="240"/>
                  </a:cubicBezTo>
                  <a:cubicBezTo>
                    <a:pt x="553" y="240"/>
                    <a:pt x="555" y="242"/>
                    <a:pt x="555" y="244"/>
                  </a:cubicBezTo>
                  <a:cubicBezTo>
                    <a:pt x="556" y="246"/>
                    <a:pt x="554" y="248"/>
                    <a:pt x="552" y="248"/>
                  </a:cubicBezTo>
                  <a:cubicBezTo>
                    <a:pt x="544" y="249"/>
                    <a:pt x="537" y="251"/>
                    <a:pt x="529" y="252"/>
                  </a:cubicBezTo>
                  <a:cubicBezTo>
                    <a:pt x="528" y="252"/>
                    <a:pt x="528" y="252"/>
                    <a:pt x="528" y="252"/>
                  </a:cubicBezTo>
                  <a:close/>
                  <a:moveTo>
                    <a:pt x="575" y="246"/>
                  </a:moveTo>
                  <a:cubicBezTo>
                    <a:pt x="573" y="246"/>
                    <a:pt x="572" y="244"/>
                    <a:pt x="571" y="242"/>
                  </a:cubicBezTo>
                  <a:cubicBezTo>
                    <a:pt x="571" y="240"/>
                    <a:pt x="573" y="238"/>
                    <a:pt x="575" y="238"/>
                  </a:cubicBezTo>
                  <a:cubicBezTo>
                    <a:pt x="584" y="238"/>
                    <a:pt x="592" y="238"/>
                    <a:pt x="600" y="238"/>
                  </a:cubicBezTo>
                  <a:cubicBezTo>
                    <a:pt x="602" y="238"/>
                    <a:pt x="603" y="240"/>
                    <a:pt x="603" y="242"/>
                  </a:cubicBezTo>
                  <a:cubicBezTo>
                    <a:pt x="603" y="244"/>
                    <a:pt x="601" y="246"/>
                    <a:pt x="599" y="246"/>
                  </a:cubicBezTo>
                  <a:cubicBezTo>
                    <a:pt x="592" y="246"/>
                    <a:pt x="584" y="246"/>
                    <a:pt x="576" y="246"/>
                  </a:cubicBezTo>
                  <a:cubicBezTo>
                    <a:pt x="576" y="246"/>
                    <a:pt x="575" y="246"/>
                    <a:pt x="575" y="246"/>
                  </a:cubicBezTo>
                  <a:close/>
                  <a:moveTo>
                    <a:pt x="150" y="218"/>
                  </a:moveTo>
                  <a:cubicBezTo>
                    <a:pt x="149" y="218"/>
                    <a:pt x="147" y="217"/>
                    <a:pt x="147" y="216"/>
                  </a:cubicBezTo>
                  <a:cubicBezTo>
                    <a:pt x="142" y="210"/>
                    <a:pt x="138" y="203"/>
                    <a:pt x="133" y="196"/>
                  </a:cubicBezTo>
                  <a:cubicBezTo>
                    <a:pt x="132" y="194"/>
                    <a:pt x="132" y="192"/>
                    <a:pt x="134" y="190"/>
                  </a:cubicBezTo>
                  <a:cubicBezTo>
                    <a:pt x="136" y="189"/>
                    <a:pt x="139" y="190"/>
                    <a:pt x="140" y="192"/>
                  </a:cubicBezTo>
                  <a:cubicBezTo>
                    <a:pt x="144" y="199"/>
                    <a:pt x="149" y="205"/>
                    <a:pt x="153" y="211"/>
                  </a:cubicBezTo>
                  <a:cubicBezTo>
                    <a:pt x="154" y="213"/>
                    <a:pt x="154" y="215"/>
                    <a:pt x="152" y="217"/>
                  </a:cubicBezTo>
                  <a:cubicBezTo>
                    <a:pt x="152" y="217"/>
                    <a:pt x="151" y="218"/>
                    <a:pt x="150" y="218"/>
                  </a:cubicBezTo>
                  <a:close/>
                  <a:moveTo>
                    <a:pt x="124" y="177"/>
                  </a:moveTo>
                  <a:cubicBezTo>
                    <a:pt x="123" y="177"/>
                    <a:pt x="121" y="177"/>
                    <a:pt x="120" y="175"/>
                  </a:cubicBezTo>
                  <a:cubicBezTo>
                    <a:pt x="116" y="168"/>
                    <a:pt x="112" y="161"/>
                    <a:pt x="109" y="154"/>
                  </a:cubicBezTo>
                  <a:cubicBezTo>
                    <a:pt x="107" y="152"/>
                    <a:pt x="108" y="150"/>
                    <a:pt x="110" y="149"/>
                  </a:cubicBezTo>
                  <a:cubicBezTo>
                    <a:pt x="112" y="148"/>
                    <a:pt x="114" y="149"/>
                    <a:pt x="116" y="150"/>
                  </a:cubicBezTo>
                  <a:cubicBezTo>
                    <a:pt x="119" y="157"/>
                    <a:pt x="123" y="164"/>
                    <a:pt x="127" y="171"/>
                  </a:cubicBezTo>
                  <a:cubicBezTo>
                    <a:pt x="128" y="173"/>
                    <a:pt x="128" y="176"/>
                    <a:pt x="126" y="177"/>
                  </a:cubicBezTo>
                  <a:cubicBezTo>
                    <a:pt x="125" y="177"/>
                    <a:pt x="125" y="177"/>
                    <a:pt x="124" y="177"/>
                  </a:cubicBezTo>
                  <a:close/>
                  <a:moveTo>
                    <a:pt x="100" y="135"/>
                  </a:moveTo>
                  <a:cubicBezTo>
                    <a:pt x="99" y="135"/>
                    <a:pt x="98" y="135"/>
                    <a:pt x="97" y="133"/>
                  </a:cubicBezTo>
                  <a:cubicBezTo>
                    <a:pt x="93" y="126"/>
                    <a:pt x="89" y="120"/>
                    <a:pt x="85" y="113"/>
                  </a:cubicBezTo>
                  <a:cubicBezTo>
                    <a:pt x="84" y="111"/>
                    <a:pt x="85" y="108"/>
                    <a:pt x="87" y="107"/>
                  </a:cubicBezTo>
                  <a:cubicBezTo>
                    <a:pt x="88" y="106"/>
                    <a:pt x="91" y="107"/>
                    <a:pt x="92" y="109"/>
                  </a:cubicBezTo>
                  <a:cubicBezTo>
                    <a:pt x="96" y="116"/>
                    <a:pt x="100" y="123"/>
                    <a:pt x="104" y="129"/>
                  </a:cubicBezTo>
                  <a:cubicBezTo>
                    <a:pt x="105" y="131"/>
                    <a:pt x="104" y="134"/>
                    <a:pt x="102" y="135"/>
                  </a:cubicBezTo>
                  <a:cubicBezTo>
                    <a:pt x="102" y="135"/>
                    <a:pt x="101" y="135"/>
                    <a:pt x="100" y="135"/>
                  </a:cubicBezTo>
                  <a:close/>
                  <a:moveTo>
                    <a:pt x="76" y="94"/>
                  </a:moveTo>
                  <a:cubicBezTo>
                    <a:pt x="75" y="94"/>
                    <a:pt x="74" y="93"/>
                    <a:pt x="73" y="92"/>
                  </a:cubicBezTo>
                  <a:cubicBezTo>
                    <a:pt x="68" y="85"/>
                    <a:pt x="64" y="78"/>
                    <a:pt x="60" y="72"/>
                  </a:cubicBezTo>
                  <a:cubicBezTo>
                    <a:pt x="58" y="70"/>
                    <a:pt x="59" y="68"/>
                    <a:pt x="61" y="67"/>
                  </a:cubicBezTo>
                  <a:cubicBezTo>
                    <a:pt x="63" y="65"/>
                    <a:pt x="65" y="66"/>
                    <a:pt x="66" y="68"/>
                  </a:cubicBezTo>
                  <a:cubicBezTo>
                    <a:pt x="71" y="74"/>
                    <a:pt x="75" y="81"/>
                    <a:pt x="80" y="88"/>
                  </a:cubicBezTo>
                  <a:cubicBezTo>
                    <a:pt x="81" y="90"/>
                    <a:pt x="80" y="92"/>
                    <a:pt x="78" y="93"/>
                  </a:cubicBezTo>
                  <a:cubicBezTo>
                    <a:pt x="78" y="94"/>
                    <a:pt x="77" y="94"/>
                    <a:pt x="76" y="94"/>
                  </a:cubicBezTo>
                  <a:close/>
                  <a:moveTo>
                    <a:pt x="49" y="55"/>
                  </a:moveTo>
                  <a:cubicBezTo>
                    <a:pt x="48" y="55"/>
                    <a:pt x="46" y="54"/>
                    <a:pt x="46" y="53"/>
                  </a:cubicBezTo>
                  <a:cubicBezTo>
                    <a:pt x="41" y="47"/>
                    <a:pt x="35" y="41"/>
                    <a:pt x="30" y="35"/>
                  </a:cubicBezTo>
                  <a:cubicBezTo>
                    <a:pt x="29" y="33"/>
                    <a:pt x="29" y="31"/>
                    <a:pt x="30" y="29"/>
                  </a:cubicBezTo>
                  <a:cubicBezTo>
                    <a:pt x="32" y="28"/>
                    <a:pt x="35" y="28"/>
                    <a:pt x="36" y="30"/>
                  </a:cubicBezTo>
                  <a:cubicBezTo>
                    <a:pt x="41" y="36"/>
                    <a:pt x="47" y="42"/>
                    <a:pt x="52" y="48"/>
                  </a:cubicBezTo>
                  <a:cubicBezTo>
                    <a:pt x="53" y="50"/>
                    <a:pt x="53" y="52"/>
                    <a:pt x="51" y="54"/>
                  </a:cubicBezTo>
                  <a:cubicBezTo>
                    <a:pt x="50" y="54"/>
                    <a:pt x="50" y="55"/>
                    <a:pt x="49" y="55"/>
                  </a:cubicBezTo>
                  <a:close/>
                  <a:moveTo>
                    <a:pt x="16" y="19"/>
                  </a:moveTo>
                  <a:cubicBezTo>
                    <a:pt x="15" y="19"/>
                    <a:pt x="14" y="19"/>
                    <a:pt x="14" y="18"/>
                  </a:cubicBezTo>
                  <a:cubicBezTo>
                    <a:pt x="10" y="15"/>
                    <a:pt x="6" y="11"/>
                    <a:pt x="2" y="8"/>
                  </a:cubicBezTo>
                  <a:cubicBezTo>
                    <a:pt x="0" y="7"/>
                    <a:pt x="0" y="4"/>
                    <a:pt x="1" y="2"/>
                  </a:cubicBezTo>
                  <a:cubicBezTo>
                    <a:pt x="3" y="1"/>
                    <a:pt x="5" y="0"/>
                    <a:pt x="7" y="2"/>
                  </a:cubicBezTo>
                  <a:cubicBezTo>
                    <a:pt x="11" y="5"/>
                    <a:pt x="15" y="9"/>
                    <a:pt x="19" y="12"/>
                  </a:cubicBezTo>
                  <a:cubicBezTo>
                    <a:pt x="21" y="14"/>
                    <a:pt x="21" y="17"/>
                    <a:pt x="19" y="18"/>
                  </a:cubicBezTo>
                  <a:cubicBezTo>
                    <a:pt x="18" y="19"/>
                    <a:pt x="17" y="19"/>
                    <a:pt x="16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68" name="Group 667">
              <a:extLst>
                <a:ext uri="{FF2B5EF4-FFF2-40B4-BE49-F238E27FC236}">
                  <a16:creationId xmlns:a16="http://schemas.microsoft.com/office/drawing/2014/main" xmlns="" id="{1F3B5047-3F2E-4655-A053-2D9E817AC714}"/>
                </a:ext>
              </a:extLst>
            </p:cNvPr>
            <p:cNvGrpSpPr/>
            <p:nvPr/>
          </p:nvGrpSpPr>
          <p:grpSpPr>
            <a:xfrm>
              <a:off x="6472591" y="259885"/>
              <a:ext cx="1513302" cy="3023120"/>
              <a:chOff x="6472591" y="259885"/>
              <a:chExt cx="1513302" cy="3023120"/>
            </a:xfrm>
          </p:grpSpPr>
          <p:sp>
            <p:nvSpPr>
              <p:cNvPr id="373" name="Freeform 371">
                <a:extLst>
                  <a:ext uri="{FF2B5EF4-FFF2-40B4-BE49-F238E27FC236}">
                    <a16:creationId xmlns:a16="http://schemas.microsoft.com/office/drawing/2014/main" xmlns="" id="{6EC8908F-6E7C-4918-BC86-5A29CFF9D7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27104" y="2652608"/>
                <a:ext cx="236834" cy="630397"/>
              </a:xfrm>
              <a:custGeom>
                <a:avLst/>
                <a:gdLst>
                  <a:gd name="T0" fmla="*/ 0 w 57"/>
                  <a:gd name="T1" fmla="*/ 0 h 152"/>
                  <a:gd name="T2" fmla="*/ 0 w 57"/>
                  <a:gd name="T3" fmla="*/ 0 h 152"/>
                  <a:gd name="T4" fmla="*/ 48 w 57"/>
                  <a:gd name="T5" fmla="*/ 138 h 152"/>
                  <a:gd name="T6" fmla="*/ 57 w 57"/>
                  <a:gd name="T7" fmla="*/ 152 h 152"/>
                  <a:gd name="T8" fmla="*/ 54 w 57"/>
                  <a:gd name="T9" fmla="*/ 76 h 152"/>
                  <a:gd name="T10" fmla="*/ 0 w 57"/>
                  <a:gd name="T11" fmla="*/ 0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" h="152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3" y="50"/>
                      <a:pt x="19" y="97"/>
                      <a:pt x="48" y="138"/>
                    </a:cubicBezTo>
                    <a:cubicBezTo>
                      <a:pt x="57" y="152"/>
                      <a:pt x="57" y="152"/>
                      <a:pt x="57" y="152"/>
                    </a:cubicBezTo>
                    <a:cubicBezTo>
                      <a:pt x="54" y="76"/>
                      <a:pt x="54" y="76"/>
                      <a:pt x="54" y="7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ED6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4" name="Freeform 372">
                <a:extLst>
                  <a:ext uri="{FF2B5EF4-FFF2-40B4-BE49-F238E27FC236}">
                    <a16:creationId xmlns:a16="http://schemas.microsoft.com/office/drawing/2014/main" xmlns="" id="{200C7301-8CE1-4746-8223-31C6FF1033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70430" y="2267752"/>
                <a:ext cx="515463" cy="435357"/>
              </a:xfrm>
              <a:custGeom>
                <a:avLst/>
                <a:gdLst>
                  <a:gd name="T0" fmla="*/ 0 w 124"/>
                  <a:gd name="T1" fmla="*/ 0 h 105"/>
                  <a:gd name="T2" fmla="*/ 0 w 124"/>
                  <a:gd name="T3" fmla="*/ 0 h 105"/>
                  <a:gd name="T4" fmla="*/ 115 w 124"/>
                  <a:gd name="T5" fmla="*/ 91 h 105"/>
                  <a:gd name="T6" fmla="*/ 124 w 124"/>
                  <a:gd name="T7" fmla="*/ 105 h 105"/>
                  <a:gd name="T8" fmla="*/ 54 w 124"/>
                  <a:gd name="T9" fmla="*/ 76 h 105"/>
                  <a:gd name="T10" fmla="*/ 0 w 124"/>
                  <a:gd name="T11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4" h="10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46" y="19"/>
                      <a:pt x="86" y="51"/>
                      <a:pt x="115" y="91"/>
                    </a:cubicBezTo>
                    <a:cubicBezTo>
                      <a:pt x="124" y="105"/>
                      <a:pt x="124" y="105"/>
                      <a:pt x="124" y="105"/>
                    </a:cubicBezTo>
                    <a:cubicBezTo>
                      <a:pt x="54" y="76"/>
                      <a:pt x="54" y="76"/>
                      <a:pt x="54" y="7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ED6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5" name="Freeform 373">
                <a:extLst>
                  <a:ext uri="{FF2B5EF4-FFF2-40B4-BE49-F238E27FC236}">
                    <a16:creationId xmlns:a16="http://schemas.microsoft.com/office/drawing/2014/main" xmlns="" id="{44036F58-312C-4D7E-8751-857A4EF038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4939" y="1651286"/>
                <a:ext cx="1090134" cy="1316520"/>
              </a:xfrm>
              <a:custGeom>
                <a:avLst/>
                <a:gdLst>
                  <a:gd name="T0" fmla="*/ 12 w 263"/>
                  <a:gd name="T1" fmla="*/ 0 h 318"/>
                  <a:gd name="T2" fmla="*/ 8 w 263"/>
                  <a:gd name="T3" fmla="*/ 28 h 318"/>
                  <a:gd name="T4" fmla="*/ 52 w 263"/>
                  <a:gd name="T5" fmla="*/ 206 h 318"/>
                  <a:gd name="T6" fmla="*/ 132 w 263"/>
                  <a:gd name="T7" fmla="*/ 318 h 318"/>
                  <a:gd name="T8" fmla="*/ 263 w 263"/>
                  <a:gd name="T9" fmla="*/ 225 h 318"/>
                  <a:gd name="T10" fmla="*/ 177 w 263"/>
                  <a:gd name="T11" fmla="*/ 104 h 318"/>
                  <a:gd name="T12" fmla="*/ 42 w 263"/>
                  <a:gd name="T13" fmla="*/ 8 h 318"/>
                  <a:gd name="T14" fmla="*/ 12 w 263"/>
                  <a:gd name="T15" fmla="*/ 0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63" h="318">
                    <a:moveTo>
                      <a:pt x="12" y="0"/>
                    </a:moveTo>
                    <a:cubicBezTo>
                      <a:pt x="8" y="28"/>
                      <a:pt x="8" y="28"/>
                      <a:pt x="8" y="28"/>
                    </a:cubicBezTo>
                    <a:cubicBezTo>
                      <a:pt x="0" y="90"/>
                      <a:pt x="15" y="154"/>
                      <a:pt x="52" y="206"/>
                    </a:cubicBezTo>
                    <a:cubicBezTo>
                      <a:pt x="132" y="318"/>
                      <a:pt x="132" y="318"/>
                      <a:pt x="132" y="318"/>
                    </a:cubicBezTo>
                    <a:cubicBezTo>
                      <a:pt x="263" y="225"/>
                      <a:pt x="263" y="225"/>
                      <a:pt x="263" y="225"/>
                    </a:cubicBezTo>
                    <a:cubicBezTo>
                      <a:pt x="177" y="104"/>
                      <a:pt x="177" y="104"/>
                      <a:pt x="177" y="104"/>
                    </a:cubicBezTo>
                    <a:cubicBezTo>
                      <a:pt x="144" y="57"/>
                      <a:pt x="96" y="24"/>
                      <a:pt x="42" y="8"/>
                    </a:cubicBez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EF51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6" name="Freeform 374">
                <a:extLst>
                  <a:ext uri="{FF2B5EF4-FFF2-40B4-BE49-F238E27FC236}">
                    <a16:creationId xmlns:a16="http://schemas.microsoft.com/office/drawing/2014/main" xmlns="" id="{7E6FCB92-5367-47FC-94BE-2203A7CC40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1748" y="2582951"/>
                <a:ext cx="567706" cy="430133"/>
              </a:xfrm>
              <a:custGeom>
                <a:avLst/>
                <a:gdLst>
                  <a:gd name="T0" fmla="*/ 117 w 137"/>
                  <a:gd name="T1" fmla="*/ 44 h 104"/>
                  <a:gd name="T2" fmla="*/ 46 w 137"/>
                  <a:gd name="T3" fmla="*/ 94 h 104"/>
                  <a:gd name="T4" fmla="*/ 0 w 137"/>
                  <a:gd name="T5" fmla="*/ 93 h 104"/>
                  <a:gd name="T6" fmla="*/ 0 w 137"/>
                  <a:gd name="T7" fmla="*/ 93 h 104"/>
                  <a:gd name="T8" fmla="*/ 131 w 137"/>
                  <a:gd name="T9" fmla="*/ 0 h 104"/>
                  <a:gd name="T10" fmla="*/ 131 w 137"/>
                  <a:gd name="T11" fmla="*/ 0 h 104"/>
                  <a:gd name="T12" fmla="*/ 117 w 137"/>
                  <a:gd name="T13" fmla="*/ 44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" h="104">
                    <a:moveTo>
                      <a:pt x="117" y="44"/>
                    </a:moveTo>
                    <a:cubicBezTo>
                      <a:pt x="46" y="94"/>
                      <a:pt x="46" y="94"/>
                      <a:pt x="46" y="94"/>
                    </a:cubicBezTo>
                    <a:cubicBezTo>
                      <a:pt x="32" y="104"/>
                      <a:pt x="13" y="104"/>
                      <a:pt x="0" y="93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131" y="0"/>
                      <a:pt x="131" y="0"/>
                      <a:pt x="131" y="0"/>
                    </a:cubicBezTo>
                    <a:cubicBezTo>
                      <a:pt x="131" y="0"/>
                      <a:pt x="131" y="0"/>
                      <a:pt x="131" y="0"/>
                    </a:cubicBezTo>
                    <a:cubicBezTo>
                      <a:pt x="137" y="16"/>
                      <a:pt x="131" y="34"/>
                      <a:pt x="117" y="44"/>
                    </a:cubicBezTo>
                    <a:close/>
                  </a:path>
                </a:pathLst>
              </a:custGeom>
              <a:solidFill>
                <a:srgbClr val="FF7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7" name="Freeform 375">
                <a:extLst>
                  <a:ext uri="{FF2B5EF4-FFF2-40B4-BE49-F238E27FC236}">
                    <a16:creationId xmlns:a16="http://schemas.microsoft.com/office/drawing/2014/main" xmlns="" id="{A268D0F0-8D8F-4363-B53E-4F5DF9EF9A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5837" y="1651286"/>
                <a:ext cx="430133" cy="447547"/>
              </a:xfrm>
              <a:custGeom>
                <a:avLst/>
                <a:gdLst>
                  <a:gd name="T0" fmla="*/ 104 w 104"/>
                  <a:gd name="T1" fmla="*/ 39 h 108"/>
                  <a:gd name="T2" fmla="*/ 6 w 104"/>
                  <a:gd name="T3" fmla="*/ 108 h 108"/>
                  <a:gd name="T4" fmla="*/ 3 w 104"/>
                  <a:gd name="T5" fmla="*/ 28 h 108"/>
                  <a:gd name="T6" fmla="*/ 7 w 104"/>
                  <a:gd name="T7" fmla="*/ 0 h 108"/>
                  <a:gd name="T8" fmla="*/ 37 w 104"/>
                  <a:gd name="T9" fmla="*/ 8 h 108"/>
                  <a:gd name="T10" fmla="*/ 104 w 104"/>
                  <a:gd name="T11" fmla="*/ 39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4" h="108">
                    <a:moveTo>
                      <a:pt x="104" y="39"/>
                    </a:moveTo>
                    <a:cubicBezTo>
                      <a:pt x="6" y="108"/>
                      <a:pt x="6" y="108"/>
                      <a:pt x="6" y="108"/>
                    </a:cubicBezTo>
                    <a:cubicBezTo>
                      <a:pt x="0" y="82"/>
                      <a:pt x="0" y="55"/>
                      <a:pt x="3" y="28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37" y="8"/>
                      <a:pt x="37" y="8"/>
                      <a:pt x="37" y="8"/>
                    </a:cubicBezTo>
                    <a:cubicBezTo>
                      <a:pt x="61" y="15"/>
                      <a:pt x="83" y="25"/>
                      <a:pt x="104" y="39"/>
                    </a:cubicBezTo>
                    <a:close/>
                  </a:path>
                </a:pathLst>
              </a:custGeom>
              <a:solidFill>
                <a:srgbClr val="FF7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8" name="Freeform 376">
                <a:extLst>
                  <a:ext uri="{FF2B5EF4-FFF2-40B4-BE49-F238E27FC236}">
                    <a16:creationId xmlns:a16="http://schemas.microsoft.com/office/drawing/2014/main" xmlns="" id="{0FF747B1-AC01-48C5-A46D-B6B3A5A8C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0771" y="1912501"/>
                <a:ext cx="548550" cy="541584"/>
              </a:xfrm>
              <a:custGeom>
                <a:avLst/>
                <a:gdLst>
                  <a:gd name="T0" fmla="*/ 99 w 132"/>
                  <a:gd name="T1" fmla="*/ 113 h 131"/>
                  <a:gd name="T2" fmla="*/ 19 w 132"/>
                  <a:gd name="T3" fmla="*/ 99 h 131"/>
                  <a:gd name="T4" fmla="*/ 32 w 132"/>
                  <a:gd name="T5" fmla="*/ 18 h 131"/>
                  <a:gd name="T6" fmla="*/ 113 w 132"/>
                  <a:gd name="T7" fmla="*/ 32 h 131"/>
                  <a:gd name="T8" fmla="*/ 99 w 132"/>
                  <a:gd name="T9" fmla="*/ 113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131">
                    <a:moveTo>
                      <a:pt x="99" y="113"/>
                    </a:moveTo>
                    <a:cubicBezTo>
                      <a:pt x="73" y="131"/>
                      <a:pt x="37" y="125"/>
                      <a:pt x="19" y="99"/>
                    </a:cubicBezTo>
                    <a:cubicBezTo>
                      <a:pt x="0" y="73"/>
                      <a:pt x="6" y="37"/>
                      <a:pt x="32" y="18"/>
                    </a:cubicBezTo>
                    <a:cubicBezTo>
                      <a:pt x="58" y="0"/>
                      <a:pt x="95" y="6"/>
                      <a:pt x="113" y="32"/>
                    </a:cubicBezTo>
                    <a:cubicBezTo>
                      <a:pt x="132" y="58"/>
                      <a:pt x="125" y="94"/>
                      <a:pt x="99" y="113"/>
                    </a:cubicBezTo>
                    <a:close/>
                  </a:path>
                </a:pathLst>
              </a:custGeom>
              <a:solidFill>
                <a:srgbClr val="F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" name="Freeform 377">
                <a:extLst>
                  <a:ext uri="{FF2B5EF4-FFF2-40B4-BE49-F238E27FC236}">
                    <a16:creationId xmlns:a16="http://schemas.microsoft.com/office/drawing/2014/main" xmlns="" id="{3AFAF5B9-92B8-4FAE-AB86-547A41F5C0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33067" y="2003055"/>
                <a:ext cx="363959" cy="360476"/>
              </a:xfrm>
              <a:custGeom>
                <a:avLst/>
                <a:gdLst>
                  <a:gd name="T0" fmla="*/ 75 w 88"/>
                  <a:gd name="T1" fmla="*/ 21 h 87"/>
                  <a:gd name="T2" fmla="*/ 66 w 88"/>
                  <a:gd name="T3" fmla="*/ 75 h 87"/>
                  <a:gd name="T4" fmla="*/ 13 w 88"/>
                  <a:gd name="T5" fmla="*/ 66 h 87"/>
                  <a:gd name="T6" fmla="*/ 22 w 88"/>
                  <a:gd name="T7" fmla="*/ 12 h 87"/>
                  <a:gd name="T8" fmla="*/ 75 w 88"/>
                  <a:gd name="T9" fmla="*/ 21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" h="87">
                    <a:moveTo>
                      <a:pt x="75" y="21"/>
                    </a:moveTo>
                    <a:cubicBezTo>
                      <a:pt x="88" y="38"/>
                      <a:pt x="83" y="62"/>
                      <a:pt x="66" y="75"/>
                    </a:cubicBezTo>
                    <a:cubicBezTo>
                      <a:pt x="49" y="87"/>
                      <a:pt x="25" y="83"/>
                      <a:pt x="13" y="66"/>
                    </a:cubicBezTo>
                    <a:cubicBezTo>
                      <a:pt x="0" y="48"/>
                      <a:pt x="4" y="24"/>
                      <a:pt x="22" y="12"/>
                    </a:cubicBezTo>
                    <a:cubicBezTo>
                      <a:pt x="39" y="0"/>
                      <a:pt x="63" y="4"/>
                      <a:pt x="75" y="21"/>
                    </a:cubicBezTo>
                    <a:close/>
                  </a:path>
                </a:pathLst>
              </a:custGeom>
              <a:solidFill>
                <a:srgbClr val="FFCE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0" name="Freeform 378">
                <a:extLst>
                  <a:ext uri="{FF2B5EF4-FFF2-40B4-BE49-F238E27FC236}">
                    <a16:creationId xmlns:a16="http://schemas.microsoft.com/office/drawing/2014/main" xmlns="" id="{E66BDDEF-901F-46E5-9C45-B43BD57271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7948" y="2023952"/>
                <a:ext cx="120159" cy="309974"/>
              </a:xfrm>
              <a:custGeom>
                <a:avLst/>
                <a:gdLst>
                  <a:gd name="T0" fmla="*/ 29 w 29"/>
                  <a:gd name="T1" fmla="*/ 0 h 75"/>
                  <a:gd name="T2" fmla="*/ 13 w 29"/>
                  <a:gd name="T3" fmla="*/ 75 h 75"/>
                  <a:gd name="T4" fmla="*/ 0 w 29"/>
                  <a:gd name="T5" fmla="*/ 67 h 75"/>
                  <a:gd name="T6" fmla="*/ 14 w 29"/>
                  <a:gd name="T7" fmla="*/ 2 h 75"/>
                  <a:gd name="T8" fmla="*/ 29 w 29"/>
                  <a:gd name="T9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75">
                    <a:moveTo>
                      <a:pt x="29" y="0"/>
                    </a:moveTo>
                    <a:cubicBezTo>
                      <a:pt x="13" y="75"/>
                      <a:pt x="13" y="75"/>
                      <a:pt x="13" y="75"/>
                    </a:cubicBezTo>
                    <a:cubicBezTo>
                      <a:pt x="9" y="73"/>
                      <a:pt x="4" y="70"/>
                      <a:pt x="0" y="67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9" y="0"/>
                      <a:pt x="24" y="0"/>
                      <a:pt x="29" y="0"/>
                    </a:cubicBezTo>
                    <a:close/>
                  </a:path>
                </a:pathLst>
              </a:custGeom>
              <a:solidFill>
                <a:srgbClr val="FFDA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1" name="Freeform 379">
                <a:extLst>
                  <a:ext uri="{FF2B5EF4-FFF2-40B4-BE49-F238E27FC236}">
                    <a16:creationId xmlns:a16="http://schemas.microsoft.com/office/drawing/2014/main" xmlns="" id="{0BF81722-DD6E-46E5-98DD-514AAEA3E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01985" y="2032659"/>
                <a:ext cx="149763" cy="309974"/>
              </a:xfrm>
              <a:custGeom>
                <a:avLst/>
                <a:gdLst>
                  <a:gd name="T0" fmla="*/ 34 w 36"/>
                  <a:gd name="T1" fmla="*/ 14 h 75"/>
                  <a:gd name="T2" fmla="*/ 36 w 36"/>
                  <a:gd name="T3" fmla="*/ 16 h 75"/>
                  <a:gd name="T4" fmla="*/ 25 w 36"/>
                  <a:gd name="T5" fmla="*/ 68 h 75"/>
                  <a:gd name="T6" fmla="*/ 0 w 36"/>
                  <a:gd name="T7" fmla="*/ 75 h 75"/>
                  <a:gd name="T8" fmla="*/ 16 w 36"/>
                  <a:gd name="T9" fmla="*/ 0 h 75"/>
                  <a:gd name="T10" fmla="*/ 34 w 36"/>
                  <a:gd name="T11" fmla="*/ 14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75">
                    <a:moveTo>
                      <a:pt x="34" y="14"/>
                    </a:moveTo>
                    <a:cubicBezTo>
                      <a:pt x="35" y="15"/>
                      <a:pt x="35" y="15"/>
                      <a:pt x="36" y="16"/>
                    </a:cubicBezTo>
                    <a:cubicBezTo>
                      <a:pt x="25" y="68"/>
                      <a:pt x="25" y="68"/>
                      <a:pt x="25" y="68"/>
                    </a:cubicBezTo>
                    <a:cubicBezTo>
                      <a:pt x="17" y="73"/>
                      <a:pt x="9" y="75"/>
                      <a:pt x="0" y="75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23" y="3"/>
                      <a:pt x="30" y="7"/>
                      <a:pt x="34" y="14"/>
                    </a:cubicBezTo>
                    <a:close/>
                  </a:path>
                </a:pathLst>
              </a:custGeom>
              <a:solidFill>
                <a:srgbClr val="FFDA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2" name="Freeform 380">
                <a:extLst>
                  <a:ext uri="{FF2B5EF4-FFF2-40B4-BE49-F238E27FC236}">
                    <a16:creationId xmlns:a16="http://schemas.microsoft.com/office/drawing/2014/main" xmlns="" id="{0D7EE139-26F8-432F-A96C-9107400DFB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50271" y="2753611"/>
                <a:ext cx="414460" cy="367442"/>
              </a:xfrm>
              <a:custGeom>
                <a:avLst/>
                <a:gdLst>
                  <a:gd name="T0" fmla="*/ 0 w 100"/>
                  <a:gd name="T1" fmla="*/ 51 h 89"/>
                  <a:gd name="T2" fmla="*/ 11 w 100"/>
                  <a:gd name="T3" fmla="*/ 82 h 89"/>
                  <a:gd name="T4" fmla="*/ 22 w 100"/>
                  <a:gd name="T5" fmla="*/ 86 h 89"/>
                  <a:gd name="T6" fmla="*/ 96 w 100"/>
                  <a:gd name="T7" fmla="*/ 34 h 89"/>
                  <a:gd name="T8" fmla="*/ 97 w 100"/>
                  <a:gd name="T9" fmla="*/ 22 h 89"/>
                  <a:gd name="T10" fmla="*/ 70 w 100"/>
                  <a:gd name="T11" fmla="*/ 0 h 89"/>
                  <a:gd name="T12" fmla="*/ 0 w 100"/>
                  <a:gd name="T13" fmla="*/ 51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0" h="89">
                    <a:moveTo>
                      <a:pt x="0" y="51"/>
                    </a:moveTo>
                    <a:cubicBezTo>
                      <a:pt x="11" y="82"/>
                      <a:pt x="11" y="82"/>
                      <a:pt x="11" y="82"/>
                    </a:cubicBezTo>
                    <a:cubicBezTo>
                      <a:pt x="13" y="87"/>
                      <a:pt x="18" y="89"/>
                      <a:pt x="22" y="86"/>
                    </a:cubicBezTo>
                    <a:cubicBezTo>
                      <a:pt x="96" y="34"/>
                      <a:pt x="96" y="34"/>
                      <a:pt x="96" y="34"/>
                    </a:cubicBezTo>
                    <a:cubicBezTo>
                      <a:pt x="100" y="31"/>
                      <a:pt x="100" y="25"/>
                      <a:pt x="97" y="22"/>
                    </a:cubicBezTo>
                    <a:cubicBezTo>
                      <a:pt x="70" y="0"/>
                      <a:pt x="70" y="0"/>
                      <a:pt x="70" y="0"/>
                    </a:cubicBez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FF7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3" name="Freeform 381">
                <a:extLst>
                  <a:ext uri="{FF2B5EF4-FFF2-40B4-BE49-F238E27FC236}">
                    <a16:creationId xmlns:a16="http://schemas.microsoft.com/office/drawing/2014/main" xmlns="" id="{613890FA-EF1D-4117-A7FF-45DD26846A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93542" y="2447119"/>
                <a:ext cx="397046" cy="538102"/>
              </a:xfrm>
              <a:custGeom>
                <a:avLst/>
                <a:gdLst>
                  <a:gd name="T0" fmla="*/ 93 w 96"/>
                  <a:gd name="T1" fmla="*/ 128 h 130"/>
                  <a:gd name="T2" fmla="*/ 93 w 96"/>
                  <a:gd name="T3" fmla="*/ 128 h 130"/>
                  <a:gd name="T4" fmla="*/ 84 w 96"/>
                  <a:gd name="T5" fmla="*/ 126 h 130"/>
                  <a:gd name="T6" fmla="*/ 2 w 96"/>
                  <a:gd name="T7" fmla="*/ 11 h 130"/>
                  <a:gd name="T8" fmla="*/ 4 w 96"/>
                  <a:gd name="T9" fmla="*/ 2 h 130"/>
                  <a:gd name="T10" fmla="*/ 4 w 96"/>
                  <a:gd name="T11" fmla="*/ 2 h 130"/>
                  <a:gd name="T12" fmla="*/ 13 w 96"/>
                  <a:gd name="T13" fmla="*/ 4 h 130"/>
                  <a:gd name="T14" fmla="*/ 94 w 96"/>
                  <a:gd name="T15" fmla="*/ 119 h 130"/>
                  <a:gd name="T16" fmla="*/ 93 w 96"/>
                  <a:gd name="T17" fmla="*/ 128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130">
                    <a:moveTo>
                      <a:pt x="93" y="128"/>
                    </a:moveTo>
                    <a:cubicBezTo>
                      <a:pt x="93" y="128"/>
                      <a:pt x="93" y="128"/>
                      <a:pt x="93" y="128"/>
                    </a:cubicBezTo>
                    <a:cubicBezTo>
                      <a:pt x="90" y="130"/>
                      <a:pt x="86" y="129"/>
                      <a:pt x="84" y="126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0" y="8"/>
                      <a:pt x="1" y="4"/>
                      <a:pt x="4" y="2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7" y="0"/>
                      <a:pt x="11" y="1"/>
                      <a:pt x="13" y="4"/>
                    </a:cubicBezTo>
                    <a:cubicBezTo>
                      <a:pt x="94" y="119"/>
                      <a:pt x="94" y="119"/>
                      <a:pt x="94" y="119"/>
                    </a:cubicBezTo>
                    <a:cubicBezTo>
                      <a:pt x="96" y="122"/>
                      <a:pt x="96" y="126"/>
                      <a:pt x="93" y="128"/>
                    </a:cubicBezTo>
                    <a:close/>
                  </a:path>
                </a:pathLst>
              </a:custGeom>
              <a:solidFill>
                <a:srgbClr val="7ED6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" name="Oval 428">
                <a:extLst>
                  <a:ext uri="{FF2B5EF4-FFF2-40B4-BE49-F238E27FC236}">
                    <a16:creationId xmlns:a16="http://schemas.microsoft.com/office/drawing/2014/main" xmlns="" id="{3214B752-EC7F-498C-9515-374718E0C0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72591" y="2131921"/>
                <a:ext cx="60950" cy="60950"/>
              </a:xfrm>
              <a:prstGeom prst="ellipse">
                <a:avLst/>
              </a:prstGeom>
              <a:solidFill>
                <a:srgbClr val="FFE4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3" name="Oval 451">
                <a:extLst>
                  <a:ext uri="{FF2B5EF4-FFF2-40B4-BE49-F238E27FC236}">
                    <a16:creationId xmlns:a16="http://schemas.microsoft.com/office/drawing/2014/main" xmlns="" id="{A4386F13-E6A5-4B96-9203-DC915F1272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76128" y="1468436"/>
                <a:ext cx="41794" cy="41794"/>
              </a:xfrm>
              <a:prstGeom prst="ellipse">
                <a:avLst/>
              </a:prstGeom>
              <a:solidFill>
                <a:srgbClr val="FFE4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" name="Oval 452">
                <a:extLst>
                  <a:ext uri="{FF2B5EF4-FFF2-40B4-BE49-F238E27FC236}">
                    <a16:creationId xmlns:a16="http://schemas.microsoft.com/office/drawing/2014/main" xmlns="" id="{02B11F7C-B438-495F-9F2D-38F5BF3F84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55231" y="843263"/>
                <a:ext cx="41794" cy="41794"/>
              </a:xfrm>
              <a:prstGeom prst="ellipse">
                <a:avLst/>
              </a:prstGeom>
              <a:solidFill>
                <a:srgbClr val="FFE4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6" name="Oval 454">
                <a:extLst>
                  <a:ext uri="{FF2B5EF4-FFF2-40B4-BE49-F238E27FC236}">
                    <a16:creationId xmlns:a16="http://schemas.microsoft.com/office/drawing/2014/main" xmlns="" id="{CFB2B125-AB98-4478-81A1-AE56F7F01C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97025" y="259885"/>
                <a:ext cx="41794" cy="40053"/>
              </a:xfrm>
              <a:prstGeom prst="ellipse">
                <a:avLst/>
              </a:prstGeom>
              <a:solidFill>
                <a:srgbClr val="FFE4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7" name="Oval 455">
                <a:extLst>
                  <a:ext uri="{FF2B5EF4-FFF2-40B4-BE49-F238E27FC236}">
                    <a16:creationId xmlns:a16="http://schemas.microsoft.com/office/drawing/2014/main" xmlns="" id="{AA2D2EA7-AA1F-4E82-A11D-75796F9EBB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21351" y="3166329"/>
                <a:ext cx="41794" cy="41794"/>
              </a:xfrm>
              <a:prstGeom prst="ellipse">
                <a:avLst/>
              </a:prstGeom>
              <a:solidFill>
                <a:srgbClr val="FFE4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61" name="Oval 459">
            <a:extLst>
              <a:ext uri="{FF2B5EF4-FFF2-40B4-BE49-F238E27FC236}">
                <a16:creationId xmlns:a16="http://schemas.microsoft.com/office/drawing/2014/main" xmlns="" id="{EA4F6B04-4924-4007-8CE3-B24594507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4106" y="4653510"/>
            <a:ext cx="41794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2" name="Oval 460">
            <a:extLst>
              <a:ext uri="{FF2B5EF4-FFF2-40B4-BE49-F238E27FC236}">
                <a16:creationId xmlns:a16="http://schemas.microsoft.com/office/drawing/2014/main" xmlns="" id="{639C2C15-38A6-429C-A381-9E4F581E4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0328" y="6248659"/>
            <a:ext cx="45277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72" name="Group 671">
            <a:extLst>
              <a:ext uri="{FF2B5EF4-FFF2-40B4-BE49-F238E27FC236}">
                <a16:creationId xmlns:a16="http://schemas.microsoft.com/office/drawing/2014/main" xmlns="" id="{4A9AD2F4-F8F6-46E6-AC31-C2544603F281}"/>
              </a:ext>
            </a:extLst>
          </p:cNvPr>
          <p:cNvGrpSpPr/>
          <p:nvPr/>
        </p:nvGrpSpPr>
        <p:grpSpPr>
          <a:xfrm>
            <a:off x="8566334" y="3754932"/>
            <a:ext cx="3009190" cy="128866"/>
            <a:chOff x="8358558" y="3610394"/>
            <a:chExt cx="3009190" cy="128866"/>
          </a:xfrm>
        </p:grpSpPr>
        <p:sp>
          <p:nvSpPr>
            <p:cNvPr id="331" name="Freeform 329">
              <a:extLst>
                <a:ext uri="{FF2B5EF4-FFF2-40B4-BE49-F238E27FC236}">
                  <a16:creationId xmlns:a16="http://schemas.microsoft.com/office/drawing/2014/main" xmlns="" id="{DEF62FD6-541D-4C29-BAEF-DFEDD6689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88163" y="3643481"/>
              <a:ext cx="66174" cy="62691"/>
            </a:xfrm>
            <a:custGeom>
              <a:avLst/>
              <a:gdLst>
                <a:gd name="T0" fmla="*/ 13 w 16"/>
                <a:gd name="T1" fmla="*/ 12 h 15"/>
                <a:gd name="T2" fmla="*/ 3 w 16"/>
                <a:gd name="T3" fmla="*/ 12 h 15"/>
                <a:gd name="T4" fmla="*/ 3 w 16"/>
                <a:gd name="T5" fmla="*/ 2 h 15"/>
                <a:gd name="T6" fmla="*/ 13 w 16"/>
                <a:gd name="T7" fmla="*/ 2 h 15"/>
                <a:gd name="T8" fmla="*/ 13 w 16"/>
                <a:gd name="T9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5">
                  <a:moveTo>
                    <a:pt x="13" y="12"/>
                  </a:moveTo>
                  <a:cubicBezTo>
                    <a:pt x="10" y="15"/>
                    <a:pt x="6" y="15"/>
                    <a:pt x="3" y="12"/>
                  </a:cubicBezTo>
                  <a:cubicBezTo>
                    <a:pt x="0" y="10"/>
                    <a:pt x="0" y="5"/>
                    <a:pt x="3" y="2"/>
                  </a:cubicBezTo>
                  <a:cubicBezTo>
                    <a:pt x="6" y="0"/>
                    <a:pt x="10" y="0"/>
                    <a:pt x="13" y="2"/>
                  </a:cubicBezTo>
                  <a:cubicBezTo>
                    <a:pt x="16" y="5"/>
                    <a:pt x="16" y="10"/>
                    <a:pt x="13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Freeform 330">
              <a:extLst>
                <a:ext uri="{FF2B5EF4-FFF2-40B4-BE49-F238E27FC236}">
                  <a16:creationId xmlns:a16="http://schemas.microsoft.com/office/drawing/2014/main" xmlns="" id="{BA8CC224-390A-41D8-B183-D208AC807412}"/>
                </a:ext>
              </a:extLst>
            </p:cNvPr>
            <p:cNvSpPr>
              <a:spLocks/>
            </p:cNvSpPr>
            <p:nvPr/>
          </p:nvSpPr>
          <p:spPr bwMode="auto">
            <a:xfrm>
              <a:off x="8358558" y="3610394"/>
              <a:ext cx="123641" cy="128866"/>
            </a:xfrm>
            <a:custGeom>
              <a:avLst/>
              <a:gdLst>
                <a:gd name="T0" fmla="*/ 0 w 30"/>
                <a:gd name="T1" fmla="*/ 30 h 31"/>
                <a:gd name="T2" fmla="*/ 0 w 30"/>
                <a:gd name="T3" fmla="*/ 30 h 31"/>
                <a:gd name="T4" fmla="*/ 0 w 30"/>
                <a:gd name="T5" fmla="*/ 27 h 31"/>
                <a:gd name="T6" fmla="*/ 27 w 30"/>
                <a:gd name="T7" fmla="*/ 1 h 31"/>
                <a:gd name="T8" fmla="*/ 30 w 30"/>
                <a:gd name="T9" fmla="*/ 1 h 31"/>
                <a:gd name="T10" fmla="*/ 30 w 30"/>
                <a:gd name="T11" fmla="*/ 1 h 31"/>
                <a:gd name="T12" fmla="*/ 30 w 30"/>
                <a:gd name="T13" fmla="*/ 3 h 31"/>
                <a:gd name="T14" fmla="*/ 3 w 30"/>
                <a:gd name="T15" fmla="*/ 30 h 31"/>
                <a:gd name="T16" fmla="*/ 0 w 30"/>
                <a:gd name="T17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" h="31"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29"/>
                    <a:pt x="0" y="28"/>
                    <a:pt x="0" y="27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8" y="0"/>
                    <a:pt x="29" y="0"/>
                    <a:pt x="30" y="1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0" y="1"/>
                    <a:pt x="30" y="2"/>
                    <a:pt x="30" y="3"/>
                  </a:cubicBezTo>
                  <a:cubicBezTo>
                    <a:pt x="3" y="30"/>
                    <a:pt x="3" y="30"/>
                    <a:pt x="3" y="30"/>
                  </a:cubicBezTo>
                  <a:cubicBezTo>
                    <a:pt x="2" y="31"/>
                    <a:pt x="1" y="31"/>
                    <a:pt x="0" y="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3" name="Freeform 331">
              <a:extLst>
                <a:ext uri="{FF2B5EF4-FFF2-40B4-BE49-F238E27FC236}">
                  <a16:creationId xmlns:a16="http://schemas.microsoft.com/office/drawing/2014/main" xmlns="" id="{8092502A-BE5D-43A9-BA4A-6351B69066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58558" y="3610394"/>
              <a:ext cx="123641" cy="128866"/>
            </a:xfrm>
            <a:custGeom>
              <a:avLst/>
              <a:gdLst>
                <a:gd name="T0" fmla="*/ 0 w 30"/>
                <a:gd name="T1" fmla="*/ 1 h 31"/>
                <a:gd name="T2" fmla="*/ 0 w 30"/>
                <a:gd name="T3" fmla="*/ 1 h 31"/>
                <a:gd name="T4" fmla="*/ 3 w 30"/>
                <a:gd name="T5" fmla="*/ 1 h 31"/>
                <a:gd name="T6" fmla="*/ 30 w 30"/>
                <a:gd name="T7" fmla="*/ 27 h 31"/>
                <a:gd name="T8" fmla="*/ 30 w 30"/>
                <a:gd name="T9" fmla="*/ 30 h 31"/>
                <a:gd name="T10" fmla="*/ 30 w 30"/>
                <a:gd name="T11" fmla="*/ 30 h 31"/>
                <a:gd name="T12" fmla="*/ 27 w 30"/>
                <a:gd name="T13" fmla="*/ 30 h 31"/>
                <a:gd name="T14" fmla="*/ 0 w 30"/>
                <a:gd name="T15" fmla="*/ 3 h 31"/>
                <a:gd name="T16" fmla="*/ 0 w 30"/>
                <a:gd name="T17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" h="3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30" y="28"/>
                    <a:pt x="30" y="29"/>
                    <a:pt x="30" y="30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29" y="31"/>
                    <a:pt x="28" y="31"/>
                    <a:pt x="27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5" name="Oval 453">
              <a:extLst>
                <a:ext uri="{FF2B5EF4-FFF2-40B4-BE49-F238E27FC236}">
                  <a16:creationId xmlns:a16="http://schemas.microsoft.com/office/drawing/2014/main" xmlns="" id="{1570A301-C415-4C98-B342-6A2974A67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0987" y="3693982"/>
              <a:ext cx="41794" cy="40053"/>
            </a:xfrm>
            <a:prstGeom prst="ellipse">
              <a:avLst/>
            </a:prstGeom>
            <a:solidFill>
              <a:srgbClr val="FFE4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3" name="Oval 461">
              <a:extLst>
                <a:ext uri="{FF2B5EF4-FFF2-40B4-BE49-F238E27FC236}">
                  <a16:creationId xmlns:a16="http://schemas.microsoft.com/office/drawing/2014/main" xmlns="" id="{AFEE9C2E-3839-4F69-AB92-AE72B34B0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7695" y="3667861"/>
              <a:ext cx="40053" cy="41794"/>
            </a:xfrm>
            <a:prstGeom prst="ellipse">
              <a:avLst/>
            </a:prstGeom>
            <a:solidFill>
              <a:srgbClr val="FFE4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64" name="Oval 462">
            <a:extLst>
              <a:ext uri="{FF2B5EF4-FFF2-40B4-BE49-F238E27FC236}">
                <a16:creationId xmlns:a16="http://schemas.microsoft.com/office/drawing/2014/main" xmlns="" id="{CF716717-CEAB-4EE3-A1C6-5D57ECF9E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103" y="6041429"/>
            <a:ext cx="47019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5" name="Oval 463">
            <a:extLst>
              <a:ext uri="{FF2B5EF4-FFF2-40B4-BE49-F238E27FC236}">
                <a16:creationId xmlns:a16="http://schemas.microsoft.com/office/drawing/2014/main" xmlns="" id="{52EB9D3B-DDC9-4B56-9F0B-FD14B81C5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1884" y="1891603"/>
            <a:ext cx="41794" cy="41794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66" name="Group 465">
            <a:extLst>
              <a:ext uri="{FF2B5EF4-FFF2-40B4-BE49-F238E27FC236}">
                <a16:creationId xmlns:a16="http://schemas.microsoft.com/office/drawing/2014/main" xmlns="" id="{DA125084-CDF7-42CB-A3EA-5F18D349D938}"/>
              </a:ext>
            </a:extLst>
          </p:cNvPr>
          <p:cNvGrpSpPr/>
          <p:nvPr/>
        </p:nvGrpSpPr>
        <p:grpSpPr>
          <a:xfrm>
            <a:off x="1503" y="2559167"/>
            <a:ext cx="5176375" cy="1015238"/>
            <a:chOff x="641478" y="3016333"/>
            <a:chExt cx="4606524" cy="1015238"/>
          </a:xfrm>
        </p:grpSpPr>
        <p:sp>
          <p:nvSpPr>
            <p:cNvPr id="467" name="TextBox 466">
              <a:extLst>
                <a:ext uri="{FF2B5EF4-FFF2-40B4-BE49-F238E27FC236}">
                  <a16:creationId xmlns:a16="http://schemas.microsoft.com/office/drawing/2014/main" xmlns="" id="{4919E032-6994-4920-800A-C50804F89227}"/>
                </a:ext>
              </a:extLst>
            </p:cNvPr>
            <p:cNvSpPr txBox="1"/>
            <p:nvPr/>
          </p:nvSpPr>
          <p:spPr>
            <a:xfrm>
              <a:off x="815075" y="3016333"/>
              <a:ext cx="4432927" cy="438582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2500" b="1" smtClean="0"/>
                <a:t>FUNGSI </a:t>
              </a:r>
              <a:r>
                <a:rPr lang="en-US" sz="2500" b="1" dirty="0" smtClean="0"/>
                <a:t>PAUD</a:t>
              </a:r>
              <a:endParaRPr lang="en-US" sz="2500" b="1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xmlns="" id="{A7236D6D-AC7D-4E21-8A83-78EBFDDD4EF2}"/>
                </a:ext>
              </a:extLst>
            </p:cNvPr>
            <p:cNvSpPr/>
            <p:nvPr/>
          </p:nvSpPr>
          <p:spPr>
            <a:xfrm>
              <a:off x="641478" y="3704687"/>
              <a:ext cx="2949169" cy="326884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>
                <a:lnSpc>
                  <a:spcPct val="120000"/>
                </a:lnSpc>
              </a:pP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sp>
        <p:nvSpPr>
          <p:cNvPr id="301" name="Freeform 299">
            <a:extLst>
              <a:ext uri="{FF2B5EF4-FFF2-40B4-BE49-F238E27FC236}">
                <a16:creationId xmlns:a16="http://schemas.microsoft.com/office/drawing/2014/main" xmlns="" id="{2FD7FD7E-EA0C-4571-96D7-0C8F2677477A}"/>
              </a:ext>
            </a:extLst>
          </p:cNvPr>
          <p:cNvSpPr>
            <a:spLocks/>
          </p:cNvSpPr>
          <p:nvPr/>
        </p:nvSpPr>
        <p:spPr bwMode="auto">
          <a:xfrm>
            <a:off x="5575755" y="1390072"/>
            <a:ext cx="360476" cy="447547"/>
          </a:xfrm>
          <a:custGeom>
            <a:avLst/>
            <a:gdLst>
              <a:gd name="T0" fmla="*/ 0 w 87"/>
              <a:gd name="T1" fmla="*/ 19 h 108"/>
              <a:gd name="T2" fmla="*/ 56 w 87"/>
              <a:gd name="T3" fmla="*/ 105 h 108"/>
              <a:gd name="T4" fmla="*/ 68 w 87"/>
              <a:gd name="T5" fmla="*/ 105 h 108"/>
              <a:gd name="T6" fmla="*/ 80 w 87"/>
              <a:gd name="T7" fmla="*/ 97 h 108"/>
              <a:gd name="T8" fmla="*/ 85 w 87"/>
              <a:gd name="T9" fmla="*/ 86 h 108"/>
              <a:gd name="T10" fmla="*/ 29 w 87"/>
              <a:gd name="T11" fmla="*/ 0 h 108"/>
              <a:gd name="T12" fmla="*/ 0 w 87"/>
              <a:gd name="T13" fmla="*/ 19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7" h="108">
                <a:moveTo>
                  <a:pt x="0" y="19"/>
                </a:moveTo>
                <a:cubicBezTo>
                  <a:pt x="56" y="105"/>
                  <a:pt x="56" y="105"/>
                  <a:pt x="56" y="105"/>
                </a:cubicBezTo>
                <a:cubicBezTo>
                  <a:pt x="58" y="108"/>
                  <a:pt x="63" y="108"/>
                  <a:pt x="68" y="105"/>
                </a:cubicBezTo>
                <a:cubicBezTo>
                  <a:pt x="80" y="97"/>
                  <a:pt x="80" y="97"/>
                  <a:pt x="80" y="97"/>
                </a:cubicBezTo>
                <a:cubicBezTo>
                  <a:pt x="85" y="94"/>
                  <a:pt x="87" y="89"/>
                  <a:pt x="85" y="86"/>
                </a:cubicBezTo>
                <a:cubicBezTo>
                  <a:pt x="29" y="0"/>
                  <a:pt x="29" y="0"/>
                  <a:pt x="29" y="0"/>
                </a:cubicBezTo>
                <a:lnTo>
                  <a:pt x="0" y="19"/>
                </a:lnTo>
                <a:close/>
              </a:path>
            </a:pathLst>
          </a:custGeom>
          <a:solidFill>
            <a:srgbClr val="7ED6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2" name="Freeform 300">
            <a:extLst>
              <a:ext uri="{FF2B5EF4-FFF2-40B4-BE49-F238E27FC236}">
                <a16:creationId xmlns:a16="http://schemas.microsoft.com/office/drawing/2014/main" xmlns="" id="{B943E987-5638-486B-92C6-C22F8EBAB5DB}"/>
              </a:ext>
            </a:extLst>
          </p:cNvPr>
          <p:cNvSpPr>
            <a:spLocks/>
          </p:cNvSpPr>
          <p:nvPr/>
        </p:nvSpPr>
        <p:spPr bwMode="auto">
          <a:xfrm>
            <a:off x="5572272" y="1381365"/>
            <a:ext cx="120159" cy="83589"/>
          </a:xfrm>
          <a:custGeom>
            <a:avLst/>
            <a:gdLst>
              <a:gd name="T0" fmla="*/ 69 w 69"/>
              <a:gd name="T1" fmla="*/ 7 h 48"/>
              <a:gd name="T2" fmla="*/ 5 w 69"/>
              <a:gd name="T3" fmla="*/ 48 h 48"/>
              <a:gd name="T4" fmla="*/ 0 w 69"/>
              <a:gd name="T5" fmla="*/ 43 h 48"/>
              <a:gd name="T6" fmla="*/ 64 w 69"/>
              <a:gd name="T7" fmla="*/ 0 h 48"/>
              <a:gd name="T8" fmla="*/ 69 w 69"/>
              <a:gd name="T9" fmla="*/ 7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" h="48">
                <a:moveTo>
                  <a:pt x="69" y="7"/>
                </a:moveTo>
                <a:lnTo>
                  <a:pt x="5" y="48"/>
                </a:lnTo>
                <a:lnTo>
                  <a:pt x="0" y="43"/>
                </a:lnTo>
                <a:lnTo>
                  <a:pt x="64" y="0"/>
                </a:lnTo>
                <a:lnTo>
                  <a:pt x="69" y="7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3" name="Freeform 301">
            <a:extLst>
              <a:ext uri="{FF2B5EF4-FFF2-40B4-BE49-F238E27FC236}">
                <a16:creationId xmlns:a16="http://schemas.microsoft.com/office/drawing/2014/main" xmlns="" id="{37B4DA32-0FAA-4C77-8ADC-F8C647ABD31B}"/>
              </a:ext>
            </a:extLst>
          </p:cNvPr>
          <p:cNvSpPr>
            <a:spLocks/>
          </p:cNvSpPr>
          <p:nvPr/>
        </p:nvSpPr>
        <p:spPr bwMode="auto">
          <a:xfrm>
            <a:off x="5568789" y="1327380"/>
            <a:ext cx="114934" cy="128866"/>
          </a:xfrm>
          <a:custGeom>
            <a:avLst/>
            <a:gdLst>
              <a:gd name="T0" fmla="*/ 66 w 66"/>
              <a:gd name="T1" fmla="*/ 31 h 74"/>
              <a:gd name="T2" fmla="*/ 2 w 66"/>
              <a:gd name="T3" fmla="*/ 74 h 74"/>
              <a:gd name="T4" fmla="*/ 0 w 66"/>
              <a:gd name="T5" fmla="*/ 5 h 74"/>
              <a:gd name="T6" fmla="*/ 7 w 66"/>
              <a:gd name="T7" fmla="*/ 0 h 74"/>
              <a:gd name="T8" fmla="*/ 66 w 66"/>
              <a:gd name="T9" fmla="*/ 31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" h="74">
                <a:moveTo>
                  <a:pt x="66" y="31"/>
                </a:moveTo>
                <a:lnTo>
                  <a:pt x="2" y="74"/>
                </a:lnTo>
                <a:lnTo>
                  <a:pt x="0" y="5"/>
                </a:lnTo>
                <a:lnTo>
                  <a:pt x="7" y="0"/>
                </a:lnTo>
                <a:lnTo>
                  <a:pt x="66" y="31"/>
                </a:lnTo>
                <a:close/>
              </a:path>
            </a:pathLst>
          </a:custGeom>
          <a:solidFill>
            <a:srgbClr val="7ED6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4" name="Freeform 302">
            <a:extLst>
              <a:ext uri="{FF2B5EF4-FFF2-40B4-BE49-F238E27FC236}">
                <a16:creationId xmlns:a16="http://schemas.microsoft.com/office/drawing/2014/main" xmlns="" id="{6FE97CF6-ABC5-47B0-919B-EDD00E33AEA3}"/>
              </a:ext>
            </a:extLst>
          </p:cNvPr>
          <p:cNvSpPr>
            <a:spLocks/>
          </p:cNvSpPr>
          <p:nvPr/>
        </p:nvSpPr>
        <p:spPr bwMode="auto">
          <a:xfrm>
            <a:off x="5593169" y="1414452"/>
            <a:ext cx="318681" cy="381373"/>
          </a:xfrm>
          <a:custGeom>
            <a:avLst/>
            <a:gdLst>
              <a:gd name="T0" fmla="*/ 183 w 183"/>
              <a:gd name="T1" fmla="*/ 174 h 219"/>
              <a:gd name="T2" fmla="*/ 112 w 183"/>
              <a:gd name="T3" fmla="*/ 219 h 219"/>
              <a:gd name="T4" fmla="*/ 0 w 183"/>
              <a:gd name="T5" fmla="*/ 45 h 219"/>
              <a:gd name="T6" fmla="*/ 69 w 183"/>
              <a:gd name="T7" fmla="*/ 0 h 219"/>
              <a:gd name="T8" fmla="*/ 183 w 183"/>
              <a:gd name="T9" fmla="*/ 174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219">
                <a:moveTo>
                  <a:pt x="183" y="174"/>
                </a:moveTo>
                <a:lnTo>
                  <a:pt x="112" y="219"/>
                </a:lnTo>
                <a:lnTo>
                  <a:pt x="0" y="45"/>
                </a:lnTo>
                <a:lnTo>
                  <a:pt x="69" y="0"/>
                </a:lnTo>
                <a:lnTo>
                  <a:pt x="183" y="174"/>
                </a:lnTo>
                <a:close/>
              </a:path>
            </a:pathLst>
          </a:custGeom>
          <a:solidFill>
            <a:srgbClr val="4F401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5" name="Freeform 303">
            <a:extLst>
              <a:ext uri="{FF2B5EF4-FFF2-40B4-BE49-F238E27FC236}">
                <a16:creationId xmlns:a16="http://schemas.microsoft.com/office/drawing/2014/main" xmlns="" id="{1D80E536-818B-4898-A6E3-A200D1B89AD8}"/>
              </a:ext>
            </a:extLst>
          </p:cNvPr>
          <p:cNvSpPr>
            <a:spLocks/>
          </p:cNvSpPr>
          <p:nvPr/>
        </p:nvSpPr>
        <p:spPr bwMode="auto">
          <a:xfrm>
            <a:off x="5608842" y="1440573"/>
            <a:ext cx="134090" cy="99261"/>
          </a:xfrm>
          <a:custGeom>
            <a:avLst/>
            <a:gdLst>
              <a:gd name="T0" fmla="*/ 77 w 77"/>
              <a:gd name="T1" fmla="*/ 11 h 57"/>
              <a:gd name="T2" fmla="*/ 7 w 77"/>
              <a:gd name="T3" fmla="*/ 57 h 57"/>
              <a:gd name="T4" fmla="*/ 0 w 77"/>
              <a:gd name="T5" fmla="*/ 45 h 57"/>
              <a:gd name="T6" fmla="*/ 69 w 77"/>
              <a:gd name="T7" fmla="*/ 0 h 57"/>
              <a:gd name="T8" fmla="*/ 77 w 77"/>
              <a:gd name="T9" fmla="*/ 11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" h="57">
                <a:moveTo>
                  <a:pt x="77" y="11"/>
                </a:moveTo>
                <a:lnTo>
                  <a:pt x="7" y="57"/>
                </a:lnTo>
                <a:lnTo>
                  <a:pt x="0" y="45"/>
                </a:lnTo>
                <a:lnTo>
                  <a:pt x="69" y="0"/>
                </a:lnTo>
                <a:lnTo>
                  <a:pt x="77" y="11"/>
                </a:lnTo>
                <a:close/>
              </a:path>
            </a:pathLst>
          </a:custGeom>
          <a:solidFill>
            <a:srgbClr val="7ED6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6" name="Freeform 304">
            <a:extLst>
              <a:ext uri="{FF2B5EF4-FFF2-40B4-BE49-F238E27FC236}">
                <a16:creationId xmlns:a16="http://schemas.microsoft.com/office/drawing/2014/main" xmlns="" id="{12F40823-4306-4A98-A036-8F9521618C62}"/>
              </a:ext>
            </a:extLst>
          </p:cNvPr>
          <p:cNvSpPr>
            <a:spLocks/>
          </p:cNvSpPr>
          <p:nvPr/>
        </p:nvSpPr>
        <p:spPr bwMode="auto">
          <a:xfrm>
            <a:off x="5755122" y="1666959"/>
            <a:ext cx="135831" cy="99261"/>
          </a:xfrm>
          <a:custGeom>
            <a:avLst/>
            <a:gdLst>
              <a:gd name="T0" fmla="*/ 78 w 78"/>
              <a:gd name="T1" fmla="*/ 12 h 57"/>
              <a:gd name="T2" fmla="*/ 9 w 78"/>
              <a:gd name="T3" fmla="*/ 57 h 57"/>
              <a:gd name="T4" fmla="*/ 0 w 78"/>
              <a:gd name="T5" fmla="*/ 46 h 57"/>
              <a:gd name="T6" fmla="*/ 71 w 78"/>
              <a:gd name="T7" fmla="*/ 0 h 57"/>
              <a:gd name="T8" fmla="*/ 78 w 78"/>
              <a:gd name="T9" fmla="*/ 12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57">
                <a:moveTo>
                  <a:pt x="78" y="12"/>
                </a:moveTo>
                <a:lnTo>
                  <a:pt x="9" y="57"/>
                </a:lnTo>
                <a:lnTo>
                  <a:pt x="0" y="46"/>
                </a:lnTo>
                <a:lnTo>
                  <a:pt x="71" y="0"/>
                </a:lnTo>
                <a:lnTo>
                  <a:pt x="78" y="12"/>
                </a:lnTo>
                <a:close/>
              </a:path>
            </a:pathLst>
          </a:custGeom>
          <a:solidFill>
            <a:srgbClr val="7ED6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6" name="Freeform 314">
            <a:extLst>
              <a:ext uri="{FF2B5EF4-FFF2-40B4-BE49-F238E27FC236}">
                <a16:creationId xmlns:a16="http://schemas.microsoft.com/office/drawing/2014/main" xmlns="" id="{C48E446B-1DBE-413E-86E0-D9391BE93D30}"/>
              </a:ext>
            </a:extLst>
          </p:cNvPr>
          <p:cNvSpPr>
            <a:spLocks/>
          </p:cNvSpPr>
          <p:nvPr/>
        </p:nvSpPr>
        <p:spPr bwMode="auto">
          <a:xfrm>
            <a:off x="5998922" y="1158462"/>
            <a:ext cx="62691" cy="60950"/>
          </a:xfrm>
          <a:custGeom>
            <a:avLst/>
            <a:gdLst>
              <a:gd name="T0" fmla="*/ 13 w 15"/>
              <a:gd name="T1" fmla="*/ 13 h 15"/>
              <a:gd name="T2" fmla="*/ 3 w 15"/>
              <a:gd name="T3" fmla="*/ 13 h 15"/>
              <a:gd name="T4" fmla="*/ 3 w 15"/>
              <a:gd name="T5" fmla="*/ 3 h 15"/>
              <a:gd name="T6" fmla="*/ 13 w 15"/>
              <a:gd name="T7" fmla="*/ 3 h 15"/>
              <a:gd name="T8" fmla="*/ 13 w 15"/>
              <a:gd name="T9" fmla="*/ 13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15">
                <a:moveTo>
                  <a:pt x="13" y="13"/>
                </a:moveTo>
                <a:cubicBezTo>
                  <a:pt x="10" y="15"/>
                  <a:pt x="5" y="15"/>
                  <a:pt x="3" y="13"/>
                </a:cubicBezTo>
                <a:cubicBezTo>
                  <a:pt x="0" y="10"/>
                  <a:pt x="0" y="5"/>
                  <a:pt x="3" y="3"/>
                </a:cubicBezTo>
                <a:cubicBezTo>
                  <a:pt x="5" y="0"/>
                  <a:pt x="10" y="0"/>
                  <a:pt x="13" y="3"/>
                </a:cubicBezTo>
                <a:cubicBezTo>
                  <a:pt x="15" y="5"/>
                  <a:pt x="15" y="10"/>
                  <a:pt x="13" y="1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9" name="Freeform 317">
            <a:extLst>
              <a:ext uri="{FF2B5EF4-FFF2-40B4-BE49-F238E27FC236}">
                <a16:creationId xmlns:a16="http://schemas.microsoft.com/office/drawing/2014/main" xmlns="" id="{977A6DB3-C485-4634-96A2-24765D74CCF3}"/>
              </a:ext>
            </a:extLst>
          </p:cNvPr>
          <p:cNvSpPr>
            <a:spLocks/>
          </p:cNvSpPr>
          <p:nvPr/>
        </p:nvSpPr>
        <p:spPr bwMode="auto">
          <a:xfrm>
            <a:off x="5680241" y="2636935"/>
            <a:ext cx="62691" cy="62691"/>
          </a:xfrm>
          <a:custGeom>
            <a:avLst/>
            <a:gdLst>
              <a:gd name="T0" fmla="*/ 12 w 15"/>
              <a:gd name="T1" fmla="*/ 12 h 15"/>
              <a:gd name="T2" fmla="*/ 2 w 15"/>
              <a:gd name="T3" fmla="*/ 12 h 15"/>
              <a:gd name="T4" fmla="*/ 2 w 15"/>
              <a:gd name="T5" fmla="*/ 2 h 15"/>
              <a:gd name="T6" fmla="*/ 12 w 15"/>
              <a:gd name="T7" fmla="*/ 2 h 15"/>
              <a:gd name="T8" fmla="*/ 12 w 15"/>
              <a:gd name="T9" fmla="*/ 12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15">
                <a:moveTo>
                  <a:pt x="12" y="12"/>
                </a:moveTo>
                <a:cubicBezTo>
                  <a:pt x="10" y="15"/>
                  <a:pt x="5" y="15"/>
                  <a:pt x="2" y="12"/>
                </a:cubicBezTo>
                <a:cubicBezTo>
                  <a:pt x="0" y="10"/>
                  <a:pt x="0" y="5"/>
                  <a:pt x="2" y="2"/>
                </a:cubicBezTo>
                <a:cubicBezTo>
                  <a:pt x="5" y="0"/>
                  <a:pt x="10" y="0"/>
                  <a:pt x="12" y="2"/>
                </a:cubicBezTo>
                <a:cubicBezTo>
                  <a:pt x="15" y="5"/>
                  <a:pt x="15" y="10"/>
                  <a:pt x="12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0" name="Freeform 318">
            <a:extLst>
              <a:ext uri="{FF2B5EF4-FFF2-40B4-BE49-F238E27FC236}">
                <a16:creationId xmlns:a16="http://schemas.microsoft.com/office/drawing/2014/main" xmlns="" id="{F1F8914A-4B2E-46EE-9EC4-7DF969DFE1CC}"/>
              </a:ext>
            </a:extLst>
          </p:cNvPr>
          <p:cNvSpPr>
            <a:spLocks/>
          </p:cNvSpPr>
          <p:nvPr/>
        </p:nvSpPr>
        <p:spPr bwMode="auto">
          <a:xfrm>
            <a:off x="5647154" y="2603848"/>
            <a:ext cx="128866" cy="128866"/>
          </a:xfrm>
          <a:custGeom>
            <a:avLst/>
            <a:gdLst>
              <a:gd name="T0" fmla="*/ 1 w 31"/>
              <a:gd name="T1" fmla="*/ 30 h 31"/>
              <a:gd name="T2" fmla="*/ 1 w 31"/>
              <a:gd name="T3" fmla="*/ 30 h 31"/>
              <a:gd name="T4" fmla="*/ 1 w 31"/>
              <a:gd name="T5" fmla="*/ 27 h 31"/>
              <a:gd name="T6" fmla="*/ 28 w 31"/>
              <a:gd name="T7" fmla="*/ 1 h 31"/>
              <a:gd name="T8" fmla="*/ 30 w 31"/>
              <a:gd name="T9" fmla="*/ 1 h 31"/>
              <a:gd name="T10" fmla="*/ 30 w 31"/>
              <a:gd name="T11" fmla="*/ 1 h 31"/>
              <a:gd name="T12" fmla="*/ 30 w 31"/>
              <a:gd name="T13" fmla="*/ 3 h 31"/>
              <a:gd name="T14" fmla="*/ 3 w 31"/>
              <a:gd name="T15" fmla="*/ 30 h 31"/>
              <a:gd name="T16" fmla="*/ 1 w 31"/>
              <a:gd name="T17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30"/>
                </a:moveTo>
                <a:cubicBezTo>
                  <a:pt x="1" y="30"/>
                  <a:pt x="1" y="30"/>
                  <a:pt x="1" y="30"/>
                </a:cubicBezTo>
                <a:cubicBezTo>
                  <a:pt x="0" y="29"/>
                  <a:pt x="0" y="28"/>
                  <a:pt x="1" y="27"/>
                </a:cubicBezTo>
                <a:cubicBezTo>
                  <a:pt x="28" y="1"/>
                  <a:pt x="28" y="1"/>
                  <a:pt x="28" y="1"/>
                </a:cubicBezTo>
                <a:cubicBezTo>
                  <a:pt x="28" y="0"/>
                  <a:pt x="29" y="0"/>
                  <a:pt x="30" y="1"/>
                </a:cubicBezTo>
                <a:cubicBezTo>
                  <a:pt x="30" y="1"/>
                  <a:pt x="30" y="1"/>
                  <a:pt x="30" y="1"/>
                </a:cubicBezTo>
                <a:cubicBezTo>
                  <a:pt x="31" y="1"/>
                  <a:pt x="31" y="3"/>
                  <a:pt x="30" y="3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1"/>
                  <a:pt x="2" y="31"/>
                  <a:pt x="1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" name="Freeform 319">
            <a:extLst>
              <a:ext uri="{FF2B5EF4-FFF2-40B4-BE49-F238E27FC236}">
                <a16:creationId xmlns:a16="http://schemas.microsoft.com/office/drawing/2014/main" xmlns="" id="{6D13D371-B730-4A1F-B448-051291FC95DA}"/>
              </a:ext>
            </a:extLst>
          </p:cNvPr>
          <p:cNvSpPr>
            <a:spLocks/>
          </p:cNvSpPr>
          <p:nvPr/>
        </p:nvSpPr>
        <p:spPr bwMode="auto">
          <a:xfrm>
            <a:off x="5647154" y="2603848"/>
            <a:ext cx="128866" cy="128866"/>
          </a:xfrm>
          <a:custGeom>
            <a:avLst/>
            <a:gdLst>
              <a:gd name="T0" fmla="*/ 1 w 31"/>
              <a:gd name="T1" fmla="*/ 1 h 31"/>
              <a:gd name="T2" fmla="*/ 1 w 31"/>
              <a:gd name="T3" fmla="*/ 1 h 31"/>
              <a:gd name="T4" fmla="*/ 3 w 31"/>
              <a:gd name="T5" fmla="*/ 1 h 31"/>
              <a:gd name="T6" fmla="*/ 30 w 31"/>
              <a:gd name="T7" fmla="*/ 27 h 31"/>
              <a:gd name="T8" fmla="*/ 30 w 31"/>
              <a:gd name="T9" fmla="*/ 30 h 31"/>
              <a:gd name="T10" fmla="*/ 30 w 31"/>
              <a:gd name="T11" fmla="*/ 30 h 31"/>
              <a:gd name="T12" fmla="*/ 28 w 31"/>
              <a:gd name="T13" fmla="*/ 30 h 31"/>
              <a:gd name="T14" fmla="*/ 1 w 31"/>
              <a:gd name="T15" fmla="*/ 3 h 31"/>
              <a:gd name="T16" fmla="*/ 1 w 31"/>
              <a:gd name="T17" fmla="*/ 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2" y="0"/>
                  <a:pt x="3" y="0"/>
                  <a:pt x="3" y="1"/>
                </a:cubicBezTo>
                <a:cubicBezTo>
                  <a:pt x="30" y="27"/>
                  <a:pt x="30" y="27"/>
                  <a:pt x="30" y="27"/>
                </a:cubicBezTo>
                <a:cubicBezTo>
                  <a:pt x="31" y="28"/>
                  <a:pt x="31" y="29"/>
                  <a:pt x="30" y="30"/>
                </a:cubicBezTo>
                <a:cubicBezTo>
                  <a:pt x="30" y="30"/>
                  <a:pt x="30" y="30"/>
                  <a:pt x="30" y="30"/>
                </a:cubicBezTo>
                <a:cubicBezTo>
                  <a:pt x="29" y="31"/>
                  <a:pt x="28" y="31"/>
                  <a:pt x="28" y="30"/>
                </a:cubicBezTo>
                <a:cubicBezTo>
                  <a:pt x="1" y="3"/>
                  <a:pt x="1" y="3"/>
                  <a:pt x="1" y="3"/>
                </a:cubicBezTo>
                <a:cubicBezTo>
                  <a:pt x="0" y="3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5" name="Freeform 413">
            <a:extLst>
              <a:ext uri="{FF2B5EF4-FFF2-40B4-BE49-F238E27FC236}">
                <a16:creationId xmlns:a16="http://schemas.microsoft.com/office/drawing/2014/main" xmlns="" id="{EBCA75F3-3B25-47C1-88BC-5EF49C3BEE2E}"/>
              </a:ext>
            </a:extLst>
          </p:cNvPr>
          <p:cNvSpPr>
            <a:spLocks/>
          </p:cNvSpPr>
          <p:nvPr/>
        </p:nvSpPr>
        <p:spPr bwMode="auto">
          <a:xfrm>
            <a:off x="5896178" y="3673085"/>
            <a:ext cx="114934" cy="53984"/>
          </a:xfrm>
          <a:custGeom>
            <a:avLst/>
            <a:gdLst>
              <a:gd name="T0" fmla="*/ 66 w 66"/>
              <a:gd name="T1" fmla="*/ 19 h 31"/>
              <a:gd name="T2" fmla="*/ 64 w 66"/>
              <a:gd name="T3" fmla="*/ 31 h 31"/>
              <a:gd name="T4" fmla="*/ 0 w 66"/>
              <a:gd name="T5" fmla="*/ 12 h 31"/>
              <a:gd name="T6" fmla="*/ 2 w 66"/>
              <a:gd name="T7" fmla="*/ 0 h 31"/>
              <a:gd name="T8" fmla="*/ 66 w 66"/>
              <a:gd name="T9" fmla="*/ 19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" h="31">
                <a:moveTo>
                  <a:pt x="66" y="19"/>
                </a:moveTo>
                <a:lnTo>
                  <a:pt x="64" y="31"/>
                </a:lnTo>
                <a:lnTo>
                  <a:pt x="0" y="12"/>
                </a:lnTo>
                <a:lnTo>
                  <a:pt x="2" y="0"/>
                </a:lnTo>
                <a:lnTo>
                  <a:pt x="66" y="19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6" name="Freeform 414">
            <a:extLst>
              <a:ext uri="{FF2B5EF4-FFF2-40B4-BE49-F238E27FC236}">
                <a16:creationId xmlns:a16="http://schemas.microsoft.com/office/drawing/2014/main" xmlns="" id="{4D241132-0CF5-45E2-AB1E-46B862D380CF}"/>
              </a:ext>
            </a:extLst>
          </p:cNvPr>
          <p:cNvSpPr>
            <a:spLocks/>
          </p:cNvSpPr>
          <p:nvPr/>
        </p:nvSpPr>
        <p:spPr bwMode="auto">
          <a:xfrm>
            <a:off x="5908368" y="3589497"/>
            <a:ext cx="114934" cy="53984"/>
          </a:xfrm>
          <a:custGeom>
            <a:avLst/>
            <a:gdLst>
              <a:gd name="T0" fmla="*/ 66 w 66"/>
              <a:gd name="T1" fmla="*/ 17 h 31"/>
              <a:gd name="T2" fmla="*/ 64 w 66"/>
              <a:gd name="T3" fmla="*/ 31 h 31"/>
              <a:gd name="T4" fmla="*/ 0 w 66"/>
              <a:gd name="T5" fmla="*/ 12 h 31"/>
              <a:gd name="T6" fmla="*/ 2 w 66"/>
              <a:gd name="T7" fmla="*/ 0 h 31"/>
              <a:gd name="T8" fmla="*/ 66 w 66"/>
              <a:gd name="T9" fmla="*/ 17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" h="31">
                <a:moveTo>
                  <a:pt x="66" y="17"/>
                </a:moveTo>
                <a:lnTo>
                  <a:pt x="64" y="31"/>
                </a:lnTo>
                <a:lnTo>
                  <a:pt x="0" y="12"/>
                </a:lnTo>
                <a:lnTo>
                  <a:pt x="2" y="0"/>
                </a:lnTo>
                <a:lnTo>
                  <a:pt x="66" y="17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7" name="Freeform 415">
            <a:extLst>
              <a:ext uri="{FF2B5EF4-FFF2-40B4-BE49-F238E27FC236}">
                <a16:creationId xmlns:a16="http://schemas.microsoft.com/office/drawing/2014/main" xmlns="" id="{3310FD5F-D353-4F17-8E26-AE5B0C86D5B5}"/>
              </a:ext>
            </a:extLst>
          </p:cNvPr>
          <p:cNvSpPr>
            <a:spLocks/>
          </p:cNvSpPr>
          <p:nvPr/>
        </p:nvSpPr>
        <p:spPr bwMode="auto">
          <a:xfrm>
            <a:off x="5920558" y="3502425"/>
            <a:ext cx="116676" cy="57467"/>
          </a:xfrm>
          <a:custGeom>
            <a:avLst/>
            <a:gdLst>
              <a:gd name="T0" fmla="*/ 67 w 67"/>
              <a:gd name="T1" fmla="*/ 19 h 33"/>
              <a:gd name="T2" fmla="*/ 64 w 67"/>
              <a:gd name="T3" fmla="*/ 33 h 33"/>
              <a:gd name="T4" fmla="*/ 0 w 67"/>
              <a:gd name="T5" fmla="*/ 14 h 33"/>
              <a:gd name="T6" fmla="*/ 2 w 67"/>
              <a:gd name="T7" fmla="*/ 0 h 33"/>
              <a:gd name="T8" fmla="*/ 67 w 67"/>
              <a:gd name="T9" fmla="*/ 19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" h="33">
                <a:moveTo>
                  <a:pt x="67" y="19"/>
                </a:moveTo>
                <a:lnTo>
                  <a:pt x="64" y="33"/>
                </a:lnTo>
                <a:lnTo>
                  <a:pt x="0" y="14"/>
                </a:lnTo>
                <a:lnTo>
                  <a:pt x="2" y="0"/>
                </a:lnTo>
                <a:lnTo>
                  <a:pt x="67" y="19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8" name="Freeform 416">
            <a:extLst>
              <a:ext uri="{FF2B5EF4-FFF2-40B4-BE49-F238E27FC236}">
                <a16:creationId xmlns:a16="http://schemas.microsoft.com/office/drawing/2014/main" xmlns="" id="{71222525-CAF7-4FA5-8C0A-6804B2463A85}"/>
              </a:ext>
            </a:extLst>
          </p:cNvPr>
          <p:cNvSpPr>
            <a:spLocks/>
          </p:cNvSpPr>
          <p:nvPr/>
        </p:nvSpPr>
        <p:spPr bwMode="auto">
          <a:xfrm>
            <a:off x="5932748" y="3420578"/>
            <a:ext cx="120159" cy="57467"/>
          </a:xfrm>
          <a:custGeom>
            <a:avLst/>
            <a:gdLst>
              <a:gd name="T0" fmla="*/ 69 w 69"/>
              <a:gd name="T1" fmla="*/ 19 h 33"/>
              <a:gd name="T2" fmla="*/ 67 w 69"/>
              <a:gd name="T3" fmla="*/ 33 h 33"/>
              <a:gd name="T4" fmla="*/ 0 w 69"/>
              <a:gd name="T5" fmla="*/ 14 h 33"/>
              <a:gd name="T6" fmla="*/ 5 w 69"/>
              <a:gd name="T7" fmla="*/ 0 h 33"/>
              <a:gd name="T8" fmla="*/ 69 w 69"/>
              <a:gd name="T9" fmla="*/ 19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" h="33">
                <a:moveTo>
                  <a:pt x="69" y="19"/>
                </a:moveTo>
                <a:lnTo>
                  <a:pt x="67" y="33"/>
                </a:lnTo>
                <a:lnTo>
                  <a:pt x="0" y="14"/>
                </a:lnTo>
                <a:lnTo>
                  <a:pt x="5" y="0"/>
                </a:lnTo>
                <a:lnTo>
                  <a:pt x="69" y="19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" name="Freeform 417">
            <a:extLst>
              <a:ext uri="{FF2B5EF4-FFF2-40B4-BE49-F238E27FC236}">
                <a16:creationId xmlns:a16="http://schemas.microsoft.com/office/drawing/2014/main" xmlns="" id="{1C7A8D68-0BE7-4C02-B967-80F94F57B6C7}"/>
              </a:ext>
            </a:extLst>
          </p:cNvPr>
          <p:cNvSpPr>
            <a:spLocks/>
          </p:cNvSpPr>
          <p:nvPr/>
        </p:nvSpPr>
        <p:spPr bwMode="auto">
          <a:xfrm>
            <a:off x="5953645" y="3340472"/>
            <a:ext cx="111451" cy="53984"/>
          </a:xfrm>
          <a:custGeom>
            <a:avLst/>
            <a:gdLst>
              <a:gd name="T0" fmla="*/ 64 w 64"/>
              <a:gd name="T1" fmla="*/ 19 h 31"/>
              <a:gd name="T2" fmla="*/ 62 w 64"/>
              <a:gd name="T3" fmla="*/ 31 h 31"/>
              <a:gd name="T4" fmla="*/ 0 w 64"/>
              <a:gd name="T5" fmla="*/ 12 h 31"/>
              <a:gd name="T6" fmla="*/ 2 w 64"/>
              <a:gd name="T7" fmla="*/ 0 h 31"/>
              <a:gd name="T8" fmla="*/ 64 w 64"/>
              <a:gd name="T9" fmla="*/ 19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" h="31">
                <a:moveTo>
                  <a:pt x="64" y="19"/>
                </a:moveTo>
                <a:lnTo>
                  <a:pt x="62" y="31"/>
                </a:lnTo>
                <a:lnTo>
                  <a:pt x="0" y="12"/>
                </a:lnTo>
                <a:lnTo>
                  <a:pt x="2" y="0"/>
                </a:lnTo>
                <a:lnTo>
                  <a:pt x="64" y="19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0" name="Freeform 418">
            <a:extLst>
              <a:ext uri="{FF2B5EF4-FFF2-40B4-BE49-F238E27FC236}">
                <a16:creationId xmlns:a16="http://schemas.microsoft.com/office/drawing/2014/main" xmlns="" id="{17FC3C87-347C-4371-ADB0-0D6CA4B2FA8D}"/>
              </a:ext>
            </a:extLst>
          </p:cNvPr>
          <p:cNvSpPr>
            <a:spLocks/>
          </p:cNvSpPr>
          <p:nvPr/>
        </p:nvSpPr>
        <p:spPr bwMode="auto">
          <a:xfrm>
            <a:off x="5965835" y="3258625"/>
            <a:ext cx="111451" cy="53984"/>
          </a:xfrm>
          <a:custGeom>
            <a:avLst/>
            <a:gdLst>
              <a:gd name="T0" fmla="*/ 64 w 64"/>
              <a:gd name="T1" fmla="*/ 16 h 31"/>
              <a:gd name="T2" fmla="*/ 64 w 64"/>
              <a:gd name="T3" fmla="*/ 31 h 31"/>
              <a:gd name="T4" fmla="*/ 0 w 64"/>
              <a:gd name="T5" fmla="*/ 12 h 31"/>
              <a:gd name="T6" fmla="*/ 2 w 64"/>
              <a:gd name="T7" fmla="*/ 0 h 31"/>
              <a:gd name="T8" fmla="*/ 64 w 64"/>
              <a:gd name="T9" fmla="*/ 16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" h="31">
                <a:moveTo>
                  <a:pt x="64" y="16"/>
                </a:moveTo>
                <a:lnTo>
                  <a:pt x="64" y="31"/>
                </a:lnTo>
                <a:lnTo>
                  <a:pt x="0" y="12"/>
                </a:lnTo>
                <a:lnTo>
                  <a:pt x="2" y="0"/>
                </a:lnTo>
                <a:lnTo>
                  <a:pt x="64" y="16"/>
                </a:lnTo>
                <a:close/>
              </a:path>
            </a:pathLst>
          </a:custGeom>
          <a:solidFill>
            <a:srgbClr val="62B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4" name="Oval 422">
            <a:extLst>
              <a:ext uri="{FF2B5EF4-FFF2-40B4-BE49-F238E27FC236}">
                <a16:creationId xmlns:a16="http://schemas.microsoft.com/office/drawing/2014/main" xmlns="" id="{E4417965-5198-40F0-BDB8-E5799B616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598" y="797986"/>
            <a:ext cx="62691" cy="60950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9" name="Oval 427">
            <a:extLst>
              <a:ext uri="{FF2B5EF4-FFF2-40B4-BE49-F238E27FC236}">
                <a16:creationId xmlns:a16="http://schemas.microsoft.com/office/drawing/2014/main" xmlns="" id="{0187C6F5-F290-4FDC-81AC-9EF0F5C5F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0558" y="2272976"/>
            <a:ext cx="62691" cy="60950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" name="Oval 433">
            <a:extLst>
              <a:ext uri="{FF2B5EF4-FFF2-40B4-BE49-F238E27FC236}">
                <a16:creationId xmlns:a16="http://schemas.microsoft.com/office/drawing/2014/main" xmlns="" id="{BC871CC7-1A62-4EE1-9B3E-9B9CFD08D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3091" y="4508971"/>
            <a:ext cx="60950" cy="62691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2" name="Oval 440">
            <a:extLst>
              <a:ext uri="{FF2B5EF4-FFF2-40B4-BE49-F238E27FC236}">
                <a16:creationId xmlns:a16="http://schemas.microsoft.com/office/drawing/2014/main" xmlns="" id="{ACEA27EE-6AB4-4BFA-B569-AC0427C58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5676" y="5061004"/>
            <a:ext cx="41794" cy="45277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5" name="Oval 443">
            <a:extLst>
              <a:ext uri="{FF2B5EF4-FFF2-40B4-BE49-F238E27FC236}">
                <a16:creationId xmlns:a16="http://schemas.microsoft.com/office/drawing/2014/main" xmlns="" id="{4A6839D8-71BA-424B-814D-E000EA544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0082" y="959939"/>
            <a:ext cx="41794" cy="40053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6" name="Oval 444">
            <a:extLst>
              <a:ext uri="{FF2B5EF4-FFF2-40B4-BE49-F238E27FC236}">
                <a16:creationId xmlns:a16="http://schemas.microsoft.com/office/drawing/2014/main" xmlns="" id="{CABE705C-5ADE-43D1-8684-C9AEBA101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042" y="2786698"/>
            <a:ext cx="41794" cy="40053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" name="Oval 458">
            <a:extLst>
              <a:ext uri="{FF2B5EF4-FFF2-40B4-BE49-F238E27FC236}">
                <a16:creationId xmlns:a16="http://schemas.microsoft.com/office/drawing/2014/main" xmlns="" id="{3BA300E8-45CD-4049-8186-67FFDDEA6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509" y="4066648"/>
            <a:ext cx="41794" cy="40053"/>
          </a:xfrm>
          <a:prstGeom prst="ellipse">
            <a:avLst/>
          </a:prstGeom>
          <a:solidFill>
            <a:srgbClr val="FFE4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8" name="Picture 487">
            <a:extLst>
              <a:ext uri="{FF2B5EF4-FFF2-40B4-BE49-F238E27FC236}">
                <a16:creationId xmlns:a16="http://schemas.microsoft.com/office/drawing/2014/main" xmlns="" id="{5B9B366C-B334-4265-8B73-B3B9023209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6512" y="557271"/>
            <a:ext cx="1614607" cy="568103"/>
          </a:xfrm>
          <a:prstGeom prst="rect">
            <a:avLst/>
          </a:prstGeom>
        </p:spPr>
      </p:pic>
      <p:grpSp>
        <p:nvGrpSpPr>
          <p:cNvPr id="667" name="Group 666">
            <a:extLst>
              <a:ext uri="{FF2B5EF4-FFF2-40B4-BE49-F238E27FC236}">
                <a16:creationId xmlns:a16="http://schemas.microsoft.com/office/drawing/2014/main" xmlns="" id="{0A191748-96E8-4EDB-A210-A7160AF91AA7}"/>
              </a:ext>
            </a:extLst>
          </p:cNvPr>
          <p:cNvGrpSpPr/>
          <p:nvPr/>
        </p:nvGrpSpPr>
        <p:grpSpPr>
          <a:xfrm rot="1068780" flipH="1">
            <a:off x="6384143" y="3577051"/>
            <a:ext cx="1433215" cy="2831238"/>
            <a:chOff x="13246101" y="3197225"/>
            <a:chExt cx="1163637" cy="2298701"/>
          </a:xfrm>
        </p:grpSpPr>
        <p:sp>
          <p:nvSpPr>
            <p:cNvPr id="492" name="Freeform 467">
              <a:extLst>
                <a:ext uri="{FF2B5EF4-FFF2-40B4-BE49-F238E27FC236}">
                  <a16:creationId xmlns:a16="http://schemas.microsoft.com/office/drawing/2014/main" xmlns="" id="{B109BBE7-3334-42C4-B74A-206395F85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38276" y="5065713"/>
              <a:ext cx="265113" cy="339725"/>
            </a:xfrm>
            <a:custGeom>
              <a:avLst/>
              <a:gdLst>
                <a:gd name="T0" fmla="*/ 20 w 40"/>
                <a:gd name="T1" fmla="*/ 1 h 52"/>
                <a:gd name="T2" fmla="*/ 32 w 40"/>
                <a:gd name="T3" fmla="*/ 7 h 52"/>
                <a:gd name="T4" fmla="*/ 27 w 40"/>
                <a:gd name="T5" fmla="*/ 33 h 52"/>
                <a:gd name="T6" fmla="*/ 40 w 40"/>
                <a:gd name="T7" fmla="*/ 47 h 52"/>
                <a:gd name="T8" fmla="*/ 20 w 40"/>
                <a:gd name="T9" fmla="*/ 50 h 52"/>
                <a:gd name="T10" fmla="*/ 4 w 40"/>
                <a:gd name="T11" fmla="*/ 41 h 52"/>
                <a:gd name="T12" fmla="*/ 7 w 40"/>
                <a:gd name="T13" fmla="*/ 24 h 52"/>
                <a:gd name="T14" fmla="*/ 20 w 40"/>
                <a:gd name="T15" fmla="*/ 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52">
                  <a:moveTo>
                    <a:pt x="20" y="1"/>
                  </a:moveTo>
                  <a:cubicBezTo>
                    <a:pt x="28" y="2"/>
                    <a:pt x="33" y="4"/>
                    <a:pt x="32" y="7"/>
                  </a:cubicBezTo>
                  <a:cubicBezTo>
                    <a:pt x="31" y="10"/>
                    <a:pt x="25" y="30"/>
                    <a:pt x="27" y="33"/>
                  </a:cubicBezTo>
                  <a:cubicBezTo>
                    <a:pt x="28" y="36"/>
                    <a:pt x="39" y="43"/>
                    <a:pt x="40" y="47"/>
                  </a:cubicBezTo>
                  <a:cubicBezTo>
                    <a:pt x="40" y="52"/>
                    <a:pt x="26" y="50"/>
                    <a:pt x="20" y="50"/>
                  </a:cubicBezTo>
                  <a:cubicBezTo>
                    <a:pt x="14" y="49"/>
                    <a:pt x="3" y="44"/>
                    <a:pt x="4" y="41"/>
                  </a:cubicBezTo>
                  <a:cubicBezTo>
                    <a:pt x="5" y="39"/>
                    <a:pt x="6" y="33"/>
                    <a:pt x="7" y="24"/>
                  </a:cubicBezTo>
                  <a:cubicBezTo>
                    <a:pt x="8" y="6"/>
                    <a:pt x="0" y="0"/>
                    <a:pt x="20" y="1"/>
                  </a:cubicBezTo>
                  <a:close/>
                </a:path>
              </a:pathLst>
            </a:custGeom>
            <a:solidFill>
              <a:srgbClr val="D44D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3" name="Freeform 468">
              <a:extLst>
                <a:ext uri="{FF2B5EF4-FFF2-40B4-BE49-F238E27FC236}">
                  <a16:creationId xmlns:a16="http://schemas.microsoft.com/office/drawing/2014/main" xmlns="" id="{6239C089-EF50-445D-8A8C-BAD4D4E91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46101" y="5065713"/>
              <a:ext cx="317500" cy="430213"/>
            </a:xfrm>
            <a:custGeom>
              <a:avLst/>
              <a:gdLst>
                <a:gd name="T0" fmla="*/ 38 w 48"/>
                <a:gd name="T1" fmla="*/ 13 h 66"/>
                <a:gd name="T2" fmla="*/ 45 w 48"/>
                <a:gd name="T3" fmla="*/ 28 h 66"/>
                <a:gd name="T4" fmla="*/ 26 w 48"/>
                <a:gd name="T5" fmla="*/ 44 h 66"/>
                <a:gd name="T6" fmla="*/ 29 w 48"/>
                <a:gd name="T7" fmla="*/ 62 h 66"/>
                <a:gd name="T8" fmla="*/ 11 w 48"/>
                <a:gd name="T9" fmla="*/ 54 h 66"/>
                <a:gd name="T10" fmla="*/ 2 w 48"/>
                <a:gd name="T11" fmla="*/ 38 h 66"/>
                <a:gd name="T12" fmla="*/ 13 w 48"/>
                <a:gd name="T13" fmla="*/ 23 h 66"/>
                <a:gd name="T14" fmla="*/ 38 w 48"/>
                <a:gd name="T15" fmla="*/ 13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" h="66">
                  <a:moveTo>
                    <a:pt x="38" y="13"/>
                  </a:moveTo>
                  <a:cubicBezTo>
                    <a:pt x="45" y="18"/>
                    <a:pt x="48" y="26"/>
                    <a:pt x="45" y="28"/>
                  </a:cubicBezTo>
                  <a:cubicBezTo>
                    <a:pt x="43" y="30"/>
                    <a:pt x="26" y="40"/>
                    <a:pt x="26" y="44"/>
                  </a:cubicBezTo>
                  <a:cubicBezTo>
                    <a:pt x="25" y="47"/>
                    <a:pt x="31" y="58"/>
                    <a:pt x="29" y="62"/>
                  </a:cubicBezTo>
                  <a:cubicBezTo>
                    <a:pt x="26" y="66"/>
                    <a:pt x="16" y="57"/>
                    <a:pt x="11" y="54"/>
                  </a:cubicBezTo>
                  <a:cubicBezTo>
                    <a:pt x="7" y="50"/>
                    <a:pt x="0" y="39"/>
                    <a:pt x="2" y="38"/>
                  </a:cubicBezTo>
                  <a:cubicBezTo>
                    <a:pt x="5" y="36"/>
                    <a:pt x="7" y="31"/>
                    <a:pt x="13" y="23"/>
                  </a:cubicBezTo>
                  <a:cubicBezTo>
                    <a:pt x="23" y="9"/>
                    <a:pt x="21" y="0"/>
                    <a:pt x="38" y="13"/>
                  </a:cubicBezTo>
                  <a:close/>
                </a:path>
              </a:pathLst>
            </a:custGeom>
            <a:solidFill>
              <a:srgbClr val="D44D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Freeform 469">
              <a:extLst>
                <a:ext uri="{FF2B5EF4-FFF2-40B4-BE49-F238E27FC236}">
                  <a16:creationId xmlns:a16="http://schemas.microsoft.com/office/drawing/2014/main" xmlns="" id="{29D34B3E-85BD-4FF1-BBC8-FC01958206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92151" y="4392613"/>
              <a:ext cx="1004888" cy="842963"/>
            </a:xfrm>
            <a:custGeom>
              <a:avLst/>
              <a:gdLst>
                <a:gd name="T0" fmla="*/ 114 w 152"/>
                <a:gd name="T1" fmla="*/ 3 h 129"/>
                <a:gd name="T2" fmla="*/ 136 w 152"/>
                <a:gd name="T3" fmla="*/ 27 h 129"/>
                <a:gd name="T4" fmla="*/ 151 w 152"/>
                <a:gd name="T5" fmla="*/ 66 h 129"/>
                <a:gd name="T6" fmla="*/ 142 w 152"/>
                <a:gd name="T7" fmla="*/ 108 h 129"/>
                <a:gd name="T8" fmla="*/ 123 w 152"/>
                <a:gd name="T9" fmla="*/ 108 h 129"/>
                <a:gd name="T10" fmla="*/ 117 w 152"/>
                <a:gd name="T11" fmla="*/ 73 h 129"/>
                <a:gd name="T12" fmla="*/ 85 w 152"/>
                <a:gd name="T13" fmla="*/ 57 h 129"/>
                <a:gd name="T14" fmla="*/ 56 w 152"/>
                <a:gd name="T15" fmla="*/ 97 h 129"/>
                <a:gd name="T16" fmla="*/ 19 w 152"/>
                <a:gd name="T17" fmla="*/ 129 h 129"/>
                <a:gd name="T18" fmla="*/ 2 w 152"/>
                <a:gd name="T19" fmla="*/ 114 h 129"/>
                <a:gd name="T20" fmla="*/ 26 w 152"/>
                <a:gd name="T21" fmla="*/ 68 h 129"/>
                <a:gd name="T22" fmla="*/ 48 w 152"/>
                <a:gd name="T23" fmla="*/ 6 h 129"/>
                <a:gd name="T24" fmla="*/ 114 w 152"/>
                <a:gd name="T25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2" h="129">
                  <a:moveTo>
                    <a:pt x="114" y="3"/>
                  </a:moveTo>
                  <a:cubicBezTo>
                    <a:pt x="114" y="3"/>
                    <a:pt x="129" y="21"/>
                    <a:pt x="136" y="27"/>
                  </a:cubicBezTo>
                  <a:cubicBezTo>
                    <a:pt x="152" y="41"/>
                    <a:pt x="152" y="53"/>
                    <a:pt x="151" y="66"/>
                  </a:cubicBezTo>
                  <a:cubicBezTo>
                    <a:pt x="150" y="79"/>
                    <a:pt x="145" y="104"/>
                    <a:pt x="142" y="108"/>
                  </a:cubicBezTo>
                  <a:cubicBezTo>
                    <a:pt x="139" y="111"/>
                    <a:pt x="124" y="114"/>
                    <a:pt x="123" y="108"/>
                  </a:cubicBezTo>
                  <a:cubicBezTo>
                    <a:pt x="122" y="101"/>
                    <a:pt x="122" y="79"/>
                    <a:pt x="117" y="73"/>
                  </a:cubicBezTo>
                  <a:cubicBezTo>
                    <a:pt x="111" y="67"/>
                    <a:pt x="85" y="57"/>
                    <a:pt x="85" y="57"/>
                  </a:cubicBezTo>
                  <a:cubicBezTo>
                    <a:pt x="85" y="57"/>
                    <a:pt x="66" y="88"/>
                    <a:pt x="56" y="97"/>
                  </a:cubicBezTo>
                  <a:cubicBezTo>
                    <a:pt x="46" y="106"/>
                    <a:pt x="22" y="129"/>
                    <a:pt x="19" y="129"/>
                  </a:cubicBezTo>
                  <a:cubicBezTo>
                    <a:pt x="16" y="129"/>
                    <a:pt x="0" y="121"/>
                    <a:pt x="2" y="114"/>
                  </a:cubicBezTo>
                  <a:cubicBezTo>
                    <a:pt x="4" y="107"/>
                    <a:pt x="21" y="82"/>
                    <a:pt x="26" y="68"/>
                  </a:cubicBezTo>
                  <a:cubicBezTo>
                    <a:pt x="31" y="54"/>
                    <a:pt x="43" y="12"/>
                    <a:pt x="48" y="6"/>
                  </a:cubicBezTo>
                  <a:cubicBezTo>
                    <a:pt x="54" y="0"/>
                    <a:pt x="114" y="3"/>
                    <a:pt x="114" y="3"/>
                  </a:cubicBezTo>
                  <a:close/>
                </a:path>
              </a:pathLst>
            </a:custGeom>
            <a:solidFill>
              <a:srgbClr val="7A2C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Freeform 470">
              <a:extLst>
                <a:ext uri="{FF2B5EF4-FFF2-40B4-BE49-F238E27FC236}">
                  <a16:creationId xmlns:a16="http://schemas.microsoft.com/office/drawing/2014/main" xmlns="" id="{2E856B96-CD11-484A-A33C-E44A630901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54126" y="4608513"/>
              <a:ext cx="73025" cy="155575"/>
            </a:xfrm>
            <a:custGeom>
              <a:avLst/>
              <a:gdLst>
                <a:gd name="T0" fmla="*/ 11 w 11"/>
                <a:gd name="T1" fmla="*/ 0 h 24"/>
                <a:gd name="T2" fmla="*/ 0 w 11"/>
                <a:gd name="T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" h="24">
                  <a:moveTo>
                    <a:pt x="11" y="0"/>
                  </a:moveTo>
                  <a:cubicBezTo>
                    <a:pt x="11" y="0"/>
                    <a:pt x="6" y="15"/>
                    <a:pt x="0" y="24"/>
                  </a:cubicBezTo>
                </a:path>
              </a:pathLst>
            </a:custGeom>
            <a:noFill/>
            <a:ln w="12700" cap="flat">
              <a:solidFill>
                <a:srgbClr val="541E2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Freeform 471">
              <a:extLst>
                <a:ext uri="{FF2B5EF4-FFF2-40B4-BE49-F238E27FC236}">
                  <a16:creationId xmlns:a16="http://schemas.microsoft.com/office/drawing/2014/main" xmlns="" id="{A2F110B2-AC19-4952-8DDC-553DCCE8F6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98513" y="3503613"/>
              <a:ext cx="819150" cy="1012825"/>
            </a:xfrm>
            <a:custGeom>
              <a:avLst/>
              <a:gdLst>
                <a:gd name="T0" fmla="*/ 67 w 124"/>
                <a:gd name="T1" fmla="*/ 30 h 155"/>
                <a:gd name="T2" fmla="*/ 98 w 124"/>
                <a:gd name="T3" fmla="*/ 7 h 155"/>
                <a:gd name="T4" fmla="*/ 105 w 124"/>
                <a:gd name="T5" fmla="*/ 1 h 155"/>
                <a:gd name="T6" fmla="*/ 124 w 124"/>
                <a:gd name="T7" fmla="*/ 14 h 155"/>
                <a:gd name="T8" fmla="*/ 117 w 124"/>
                <a:gd name="T9" fmla="*/ 30 h 155"/>
                <a:gd name="T10" fmla="*/ 97 w 124"/>
                <a:gd name="T11" fmla="*/ 64 h 155"/>
                <a:gd name="T12" fmla="*/ 96 w 124"/>
                <a:gd name="T13" fmla="*/ 111 h 155"/>
                <a:gd name="T14" fmla="*/ 107 w 124"/>
                <a:gd name="T15" fmla="*/ 146 h 155"/>
                <a:gd name="T16" fmla="*/ 91 w 124"/>
                <a:gd name="T17" fmla="*/ 153 h 155"/>
                <a:gd name="T18" fmla="*/ 18 w 124"/>
                <a:gd name="T19" fmla="*/ 151 h 155"/>
                <a:gd name="T20" fmla="*/ 13 w 124"/>
                <a:gd name="T21" fmla="*/ 132 h 155"/>
                <a:gd name="T22" fmla="*/ 1 w 124"/>
                <a:gd name="T23" fmla="*/ 124 h 155"/>
                <a:gd name="T24" fmla="*/ 13 w 124"/>
                <a:gd name="T25" fmla="*/ 87 h 155"/>
                <a:gd name="T26" fmla="*/ 29 w 124"/>
                <a:gd name="T27" fmla="*/ 55 h 155"/>
                <a:gd name="T28" fmla="*/ 41 w 124"/>
                <a:gd name="T29" fmla="*/ 44 h 155"/>
                <a:gd name="T30" fmla="*/ 49 w 124"/>
                <a:gd name="T31" fmla="*/ 31 h 155"/>
                <a:gd name="T32" fmla="*/ 67 w 124"/>
                <a:gd name="T33" fmla="*/ 3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4" h="155">
                  <a:moveTo>
                    <a:pt x="67" y="30"/>
                  </a:moveTo>
                  <a:cubicBezTo>
                    <a:pt x="67" y="30"/>
                    <a:pt x="96" y="10"/>
                    <a:pt x="98" y="7"/>
                  </a:cubicBezTo>
                  <a:cubicBezTo>
                    <a:pt x="101" y="4"/>
                    <a:pt x="102" y="0"/>
                    <a:pt x="105" y="1"/>
                  </a:cubicBezTo>
                  <a:cubicBezTo>
                    <a:pt x="107" y="2"/>
                    <a:pt x="124" y="11"/>
                    <a:pt x="124" y="14"/>
                  </a:cubicBezTo>
                  <a:cubicBezTo>
                    <a:pt x="124" y="18"/>
                    <a:pt x="119" y="25"/>
                    <a:pt x="117" y="30"/>
                  </a:cubicBezTo>
                  <a:cubicBezTo>
                    <a:pt x="114" y="34"/>
                    <a:pt x="99" y="59"/>
                    <a:pt x="97" y="64"/>
                  </a:cubicBezTo>
                  <a:cubicBezTo>
                    <a:pt x="96" y="69"/>
                    <a:pt x="94" y="103"/>
                    <a:pt x="96" y="111"/>
                  </a:cubicBezTo>
                  <a:cubicBezTo>
                    <a:pt x="98" y="119"/>
                    <a:pt x="106" y="142"/>
                    <a:pt x="107" y="146"/>
                  </a:cubicBezTo>
                  <a:cubicBezTo>
                    <a:pt x="108" y="149"/>
                    <a:pt x="97" y="152"/>
                    <a:pt x="91" y="153"/>
                  </a:cubicBezTo>
                  <a:cubicBezTo>
                    <a:pt x="84" y="155"/>
                    <a:pt x="32" y="155"/>
                    <a:pt x="18" y="151"/>
                  </a:cubicBezTo>
                  <a:cubicBezTo>
                    <a:pt x="4" y="147"/>
                    <a:pt x="13" y="132"/>
                    <a:pt x="13" y="132"/>
                  </a:cubicBezTo>
                  <a:cubicBezTo>
                    <a:pt x="13" y="132"/>
                    <a:pt x="0" y="127"/>
                    <a:pt x="1" y="124"/>
                  </a:cubicBezTo>
                  <a:cubicBezTo>
                    <a:pt x="2" y="122"/>
                    <a:pt x="12" y="95"/>
                    <a:pt x="13" y="87"/>
                  </a:cubicBezTo>
                  <a:cubicBezTo>
                    <a:pt x="15" y="79"/>
                    <a:pt x="23" y="61"/>
                    <a:pt x="29" y="55"/>
                  </a:cubicBezTo>
                  <a:cubicBezTo>
                    <a:pt x="36" y="49"/>
                    <a:pt x="41" y="49"/>
                    <a:pt x="41" y="44"/>
                  </a:cubicBezTo>
                  <a:cubicBezTo>
                    <a:pt x="41" y="40"/>
                    <a:pt x="42" y="31"/>
                    <a:pt x="49" y="31"/>
                  </a:cubicBezTo>
                  <a:cubicBezTo>
                    <a:pt x="57" y="30"/>
                    <a:pt x="67" y="30"/>
                    <a:pt x="67" y="30"/>
                  </a:cubicBezTo>
                  <a:close/>
                </a:path>
              </a:pathLst>
            </a:custGeom>
            <a:solidFill>
              <a:srgbClr val="FF8E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Freeform 472">
              <a:extLst>
                <a:ext uri="{FF2B5EF4-FFF2-40B4-BE49-F238E27FC236}">
                  <a16:creationId xmlns:a16="http://schemas.microsoft.com/office/drawing/2014/main" xmlns="" id="{530A5400-0F82-4479-80ED-5A852B5D9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87463" y="3738563"/>
              <a:ext cx="31750" cy="111125"/>
            </a:xfrm>
            <a:custGeom>
              <a:avLst/>
              <a:gdLst>
                <a:gd name="T0" fmla="*/ 0 w 5"/>
                <a:gd name="T1" fmla="*/ 0 h 17"/>
                <a:gd name="T2" fmla="*/ 5 w 5"/>
                <a:gd name="T3" fmla="*/ 4 h 17"/>
                <a:gd name="T4" fmla="*/ 3 w 5"/>
                <a:gd name="T5" fmla="*/ 13 h 17"/>
                <a:gd name="T6" fmla="*/ 3 w 5"/>
                <a:gd name="T7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7">
                  <a:moveTo>
                    <a:pt x="0" y="0"/>
                  </a:moveTo>
                  <a:cubicBezTo>
                    <a:pt x="2" y="1"/>
                    <a:pt x="5" y="2"/>
                    <a:pt x="5" y="4"/>
                  </a:cubicBezTo>
                  <a:cubicBezTo>
                    <a:pt x="5" y="6"/>
                    <a:pt x="3" y="10"/>
                    <a:pt x="3" y="13"/>
                  </a:cubicBezTo>
                  <a:cubicBezTo>
                    <a:pt x="3" y="15"/>
                    <a:pt x="3" y="17"/>
                    <a:pt x="3" y="17"/>
                  </a:cubicBezTo>
                </a:path>
              </a:pathLst>
            </a:custGeom>
            <a:noFill/>
            <a:ln w="635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Freeform 474">
              <a:extLst>
                <a:ext uri="{FF2B5EF4-FFF2-40B4-BE49-F238E27FC236}">
                  <a16:creationId xmlns:a16="http://schemas.microsoft.com/office/drawing/2014/main" xmlns="" id="{AD8539AD-EA96-4B01-9141-A31E9CEE2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4538" y="4327525"/>
              <a:ext cx="219075" cy="365125"/>
            </a:xfrm>
            <a:custGeom>
              <a:avLst/>
              <a:gdLst>
                <a:gd name="T0" fmla="*/ 17 w 33"/>
                <a:gd name="T1" fmla="*/ 0 h 56"/>
                <a:gd name="T2" fmla="*/ 32 w 33"/>
                <a:gd name="T3" fmla="*/ 7 h 56"/>
                <a:gd name="T4" fmla="*/ 21 w 33"/>
                <a:gd name="T5" fmla="*/ 40 h 56"/>
                <a:gd name="T6" fmla="*/ 16 w 33"/>
                <a:gd name="T7" fmla="*/ 54 h 56"/>
                <a:gd name="T8" fmla="*/ 13 w 33"/>
                <a:gd name="T9" fmla="*/ 46 h 56"/>
                <a:gd name="T10" fmla="*/ 3 w 33"/>
                <a:gd name="T11" fmla="*/ 49 h 56"/>
                <a:gd name="T12" fmla="*/ 2 w 33"/>
                <a:gd name="T13" fmla="*/ 39 h 56"/>
                <a:gd name="T14" fmla="*/ 12 w 33"/>
                <a:gd name="T15" fmla="*/ 29 h 56"/>
                <a:gd name="T16" fmla="*/ 17 w 33"/>
                <a:gd name="T1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" h="56">
                  <a:moveTo>
                    <a:pt x="17" y="0"/>
                  </a:moveTo>
                  <a:cubicBezTo>
                    <a:pt x="17" y="0"/>
                    <a:pt x="31" y="4"/>
                    <a:pt x="32" y="7"/>
                  </a:cubicBezTo>
                  <a:cubicBezTo>
                    <a:pt x="33" y="10"/>
                    <a:pt x="23" y="36"/>
                    <a:pt x="21" y="40"/>
                  </a:cubicBezTo>
                  <a:cubicBezTo>
                    <a:pt x="19" y="44"/>
                    <a:pt x="17" y="56"/>
                    <a:pt x="16" y="54"/>
                  </a:cubicBezTo>
                  <a:cubicBezTo>
                    <a:pt x="14" y="53"/>
                    <a:pt x="15" y="46"/>
                    <a:pt x="13" y="46"/>
                  </a:cubicBezTo>
                  <a:cubicBezTo>
                    <a:pt x="11" y="46"/>
                    <a:pt x="6" y="51"/>
                    <a:pt x="3" y="49"/>
                  </a:cubicBezTo>
                  <a:cubicBezTo>
                    <a:pt x="1" y="47"/>
                    <a:pt x="0" y="43"/>
                    <a:pt x="2" y="39"/>
                  </a:cubicBezTo>
                  <a:cubicBezTo>
                    <a:pt x="5" y="36"/>
                    <a:pt x="10" y="33"/>
                    <a:pt x="12" y="29"/>
                  </a:cubicBezTo>
                  <a:cubicBezTo>
                    <a:pt x="14" y="24"/>
                    <a:pt x="17" y="0"/>
                    <a:pt x="17" y="0"/>
                  </a:cubicBezTo>
                  <a:close/>
                </a:path>
              </a:pathLst>
            </a:custGeom>
            <a:solidFill>
              <a:srgbClr val="FBE5D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" name="Freeform 476">
              <a:extLst>
                <a:ext uri="{FF2B5EF4-FFF2-40B4-BE49-F238E27FC236}">
                  <a16:creationId xmlns:a16="http://schemas.microsoft.com/office/drawing/2014/main" xmlns="" id="{38B5E9F0-2271-49E2-B6B5-C00F39387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77963" y="3197225"/>
              <a:ext cx="231775" cy="404813"/>
            </a:xfrm>
            <a:custGeom>
              <a:avLst/>
              <a:gdLst>
                <a:gd name="T0" fmla="*/ 3 w 35"/>
                <a:gd name="T1" fmla="*/ 50 h 62"/>
                <a:gd name="T2" fmla="*/ 20 w 35"/>
                <a:gd name="T3" fmla="*/ 21 h 62"/>
                <a:gd name="T4" fmla="*/ 24 w 35"/>
                <a:gd name="T5" fmla="*/ 5 h 62"/>
                <a:gd name="T6" fmla="*/ 29 w 35"/>
                <a:gd name="T7" fmla="*/ 1 h 62"/>
                <a:gd name="T8" fmla="*/ 32 w 35"/>
                <a:gd name="T9" fmla="*/ 7 h 62"/>
                <a:gd name="T10" fmla="*/ 33 w 35"/>
                <a:gd name="T11" fmla="*/ 24 h 62"/>
                <a:gd name="T12" fmla="*/ 28 w 35"/>
                <a:gd name="T13" fmla="*/ 29 h 62"/>
                <a:gd name="T14" fmla="*/ 18 w 35"/>
                <a:gd name="T15" fmla="*/ 61 h 62"/>
                <a:gd name="T16" fmla="*/ 3 w 35"/>
                <a:gd name="T17" fmla="*/ 5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" h="62">
                  <a:moveTo>
                    <a:pt x="3" y="50"/>
                  </a:moveTo>
                  <a:cubicBezTo>
                    <a:pt x="6" y="46"/>
                    <a:pt x="18" y="26"/>
                    <a:pt x="20" y="21"/>
                  </a:cubicBezTo>
                  <a:cubicBezTo>
                    <a:pt x="22" y="16"/>
                    <a:pt x="22" y="8"/>
                    <a:pt x="24" y="5"/>
                  </a:cubicBezTo>
                  <a:cubicBezTo>
                    <a:pt x="26" y="3"/>
                    <a:pt x="29" y="0"/>
                    <a:pt x="29" y="1"/>
                  </a:cubicBezTo>
                  <a:cubicBezTo>
                    <a:pt x="29" y="3"/>
                    <a:pt x="31" y="5"/>
                    <a:pt x="32" y="7"/>
                  </a:cubicBezTo>
                  <a:cubicBezTo>
                    <a:pt x="33" y="9"/>
                    <a:pt x="35" y="21"/>
                    <a:pt x="33" y="24"/>
                  </a:cubicBezTo>
                  <a:cubicBezTo>
                    <a:pt x="31" y="27"/>
                    <a:pt x="29" y="26"/>
                    <a:pt x="28" y="29"/>
                  </a:cubicBezTo>
                  <a:cubicBezTo>
                    <a:pt x="27" y="32"/>
                    <a:pt x="19" y="59"/>
                    <a:pt x="18" y="61"/>
                  </a:cubicBezTo>
                  <a:cubicBezTo>
                    <a:pt x="16" y="62"/>
                    <a:pt x="0" y="56"/>
                    <a:pt x="3" y="50"/>
                  </a:cubicBezTo>
                  <a:close/>
                </a:path>
              </a:pathLst>
            </a:custGeom>
            <a:solidFill>
              <a:srgbClr val="FBE5D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" name="Freeform 477">
              <a:extLst>
                <a:ext uri="{FF2B5EF4-FFF2-40B4-BE49-F238E27FC236}">
                  <a16:creationId xmlns:a16="http://schemas.microsoft.com/office/drawing/2014/main" xmlns="" id="{0EF949B6-CB1F-496C-AC9D-4DCD93C639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16001" y="3386138"/>
              <a:ext cx="311150" cy="398463"/>
            </a:xfrm>
            <a:custGeom>
              <a:avLst/>
              <a:gdLst>
                <a:gd name="T0" fmla="*/ 16 w 47"/>
                <a:gd name="T1" fmla="*/ 2 h 61"/>
                <a:gd name="T2" fmla="*/ 22 w 47"/>
                <a:gd name="T3" fmla="*/ 0 h 61"/>
                <a:gd name="T4" fmla="*/ 30 w 47"/>
                <a:gd name="T5" fmla="*/ 5 h 61"/>
                <a:gd name="T6" fmla="*/ 37 w 47"/>
                <a:gd name="T7" fmla="*/ 10 h 61"/>
                <a:gd name="T8" fmla="*/ 40 w 47"/>
                <a:gd name="T9" fmla="*/ 13 h 61"/>
                <a:gd name="T10" fmla="*/ 41 w 47"/>
                <a:gd name="T11" fmla="*/ 17 h 61"/>
                <a:gd name="T12" fmla="*/ 47 w 47"/>
                <a:gd name="T13" fmla="*/ 30 h 61"/>
                <a:gd name="T14" fmla="*/ 39 w 47"/>
                <a:gd name="T15" fmla="*/ 43 h 61"/>
                <a:gd name="T16" fmla="*/ 37 w 47"/>
                <a:gd name="T17" fmla="*/ 60 h 61"/>
                <a:gd name="T18" fmla="*/ 17 w 47"/>
                <a:gd name="T19" fmla="*/ 53 h 61"/>
                <a:gd name="T20" fmla="*/ 15 w 47"/>
                <a:gd name="T21" fmla="*/ 46 h 61"/>
                <a:gd name="T22" fmla="*/ 4 w 47"/>
                <a:gd name="T23" fmla="*/ 34 h 61"/>
                <a:gd name="T24" fmla="*/ 3 w 47"/>
                <a:gd name="T25" fmla="*/ 9 h 61"/>
                <a:gd name="T26" fmla="*/ 16 w 47"/>
                <a:gd name="T27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61">
                  <a:moveTo>
                    <a:pt x="16" y="2"/>
                  </a:moveTo>
                  <a:cubicBezTo>
                    <a:pt x="22" y="0"/>
                    <a:pt x="22" y="0"/>
                    <a:pt x="22" y="0"/>
                  </a:cubicBezTo>
                  <a:cubicBezTo>
                    <a:pt x="22" y="0"/>
                    <a:pt x="29" y="3"/>
                    <a:pt x="30" y="5"/>
                  </a:cubicBezTo>
                  <a:cubicBezTo>
                    <a:pt x="32" y="7"/>
                    <a:pt x="33" y="10"/>
                    <a:pt x="37" y="10"/>
                  </a:cubicBezTo>
                  <a:cubicBezTo>
                    <a:pt x="40" y="11"/>
                    <a:pt x="41" y="12"/>
                    <a:pt x="40" y="13"/>
                  </a:cubicBezTo>
                  <a:cubicBezTo>
                    <a:pt x="40" y="14"/>
                    <a:pt x="40" y="16"/>
                    <a:pt x="41" y="17"/>
                  </a:cubicBezTo>
                  <a:cubicBezTo>
                    <a:pt x="42" y="18"/>
                    <a:pt x="47" y="26"/>
                    <a:pt x="47" y="30"/>
                  </a:cubicBezTo>
                  <a:cubicBezTo>
                    <a:pt x="47" y="35"/>
                    <a:pt x="40" y="40"/>
                    <a:pt x="39" y="43"/>
                  </a:cubicBezTo>
                  <a:cubicBezTo>
                    <a:pt x="37" y="46"/>
                    <a:pt x="38" y="58"/>
                    <a:pt x="37" y="60"/>
                  </a:cubicBezTo>
                  <a:cubicBezTo>
                    <a:pt x="36" y="61"/>
                    <a:pt x="19" y="55"/>
                    <a:pt x="17" y="53"/>
                  </a:cubicBezTo>
                  <a:cubicBezTo>
                    <a:pt x="15" y="50"/>
                    <a:pt x="15" y="46"/>
                    <a:pt x="15" y="46"/>
                  </a:cubicBezTo>
                  <a:cubicBezTo>
                    <a:pt x="15" y="46"/>
                    <a:pt x="7" y="38"/>
                    <a:pt x="4" y="34"/>
                  </a:cubicBezTo>
                  <a:cubicBezTo>
                    <a:pt x="2" y="30"/>
                    <a:pt x="0" y="13"/>
                    <a:pt x="3" y="9"/>
                  </a:cubicBezTo>
                  <a:cubicBezTo>
                    <a:pt x="7" y="4"/>
                    <a:pt x="16" y="2"/>
                    <a:pt x="16" y="2"/>
                  </a:cubicBezTo>
                  <a:close/>
                </a:path>
              </a:pathLst>
            </a:custGeom>
            <a:solidFill>
              <a:srgbClr val="FBE5D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Freeform 482">
              <a:extLst>
                <a:ext uri="{FF2B5EF4-FFF2-40B4-BE49-F238E27FC236}">
                  <a16:creationId xmlns:a16="http://schemas.microsoft.com/office/drawing/2014/main" xmlns="" id="{AC3E5F9E-87DB-4575-ADE8-E1DCC24E1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92151" y="3346450"/>
              <a:ext cx="469900" cy="379413"/>
            </a:xfrm>
            <a:custGeom>
              <a:avLst/>
              <a:gdLst>
                <a:gd name="T0" fmla="*/ 71 w 71"/>
                <a:gd name="T1" fmla="*/ 6 h 58"/>
                <a:gd name="T2" fmla="*/ 59 w 71"/>
                <a:gd name="T3" fmla="*/ 19 h 58"/>
                <a:gd name="T4" fmla="*/ 64 w 71"/>
                <a:gd name="T5" fmla="*/ 33 h 58"/>
                <a:gd name="T6" fmla="*/ 59 w 71"/>
                <a:gd name="T7" fmla="*/ 33 h 58"/>
                <a:gd name="T8" fmla="*/ 55 w 71"/>
                <a:gd name="T9" fmla="*/ 36 h 58"/>
                <a:gd name="T10" fmla="*/ 62 w 71"/>
                <a:gd name="T11" fmla="*/ 43 h 58"/>
                <a:gd name="T12" fmla="*/ 64 w 71"/>
                <a:gd name="T13" fmla="*/ 52 h 58"/>
                <a:gd name="T14" fmla="*/ 55 w 71"/>
                <a:gd name="T15" fmla="*/ 49 h 58"/>
                <a:gd name="T16" fmla="*/ 48 w 71"/>
                <a:gd name="T17" fmla="*/ 44 h 58"/>
                <a:gd name="T18" fmla="*/ 44 w 71"/>
                <a:gd name="T19" fmla="*/ 53 h 58"/>
                <a:gd name="T20" fmla="*/ 33 w 71"/>
                <a:gd name="T21" fmla="*/ 56 h 58"/>
                <a:gd name="T22" fmla="*/ 24 w 71"/>
                <a:gd name="T23" fmla="*/ 54 h 58"/>
                <a:gd name="T24" fmla="*/ 7 w 71"/>
                <a:gd name="T25" fmla="*/ 51 h 58"/>
                <a:gd name="T26" fmla="*/ 2 w 71"/>
                <a:gd name="T27" fmla="*/ 37 h 58"/>
                <a:gd name="T28" fmla="*/ 8 w 71"/>
                <a:gd name="T29" fmla="*/ 28 h 58"/>
                <a:gd name="T30" fmla="*/ 7 w 71"/>
                <a:gd name="T31" fmla="*/ 16 h 58"/>
                <a:gd name="T32" fmla="*/ 21 w 71"/>
                <a:gd name="T33" fmla="*/ 2 h 58"/>
                <a:gd name="T34" fmla="*/ 33 w 71"/>
                <a:gd name="T35" fmla="*/ 4 h 58"/>
                <a:gd name="T36" fmla="*/ 45 w 71"/>
                <a:gd name="T37" fmla="*/ 3 h 58"/>
                <a:gd name="T38" fmla="*/ 50 w 71"/>
                <a:gd name="T39" fmla="*/ 8 h 58"/>
                <a:gd name="T40" fmla="*/ 71 w 71"/>
                <a:gd name="T41" fmla="*/ 6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1" h="58">
                  <a:moveTo>
                    <a:pt x="71" y="6"/>
                  </a:moveTo>
                  <a:cubicBezTo>
                    <a:pt x="71" y="6"/>
                    <a:pt x="59" y="16"/>
                    <a:pt x="59" y="19"/>
                  </a:cubicBezTo>
                  <a:cubicBezTo>
                    <a:pt x="60" y="22"/>
                    <a:pt x="65" y="31"/>
                    <a:pt x="64" y="33"/>
                  </a:cubicBezTo>
                  <a:cubicBezTo>
                    <a:pt x="63" y="35"/>
                    <a:pt x="62" y="33"/>
                    <a:pt x="59" y="33"/>
                  </a:cubicBezTo>
                  <a:cubicBezTo>
                    <a:pt x="57" y="32"/>
                    <a:pt x="55" y="34"/>
                    <a:pt x="55" y="36"/>
                  </a:cubicBezTo>
                  <a:cubicBezTo>
                    <a:pt x="55" y="38"/>
                    <a:pt x="59" y="42"/>
                    <a:pt x="62" y="43"/>
                  </a:cubicBezTo>
                  <a:cubicBezTo>
                    <a:pt x="65" y="44"/>
                    <a:pt x="64" y="52"/>
                    <a:pt x="64" y="52"/>
                  </a:cubicBezTo>
                  <a:cubicBezTo>
                    <a:pt x="64" y="52"/>
                    <a:pt x="60" y="52"/>
                    <a:pt x="55" y="49"/>
                  </a:cubicBezTo>
                  <a:cubicBezTo>
                    <a:pt x="49" y="46"/>
                    <a:pt x="48" y="44"/>
                    <a:pt x="48" y="44"/>
                  </a:cubicBezTo>
                  <a:cubicBezTo>
                    <a:pt x="48" y="44"/>
                    <a:pt x="47" y="51"/>
                    <a:pt x="44" y="53"/>
                  </a:cubicBezTo>
                  <a:cubicBezTo>
                    <a:pt x="41" y="55"/>
                    <a:pt x="37" y="58"/>
                    <a:pt x="33" y="56"/>
                  </a:cubicBezTo>
                  <a:cubicBezTo>
                    <a:pt x="29" y="55"/>
                    <a:pt x="28" y="53"/>
                    <a:pt x="24" y="54"/>
                  </a:cubicBezTo>
                  <a:cubicBezTo>
                    <a:pt x="20" y="55"/>
                    <a:pt x="11" y="56"/>
                    <a:pt x="7" y="51"/>
                  </a:cubicBezTo>
                  <a:cubicBezTo>
                    <a:pt x="3" y="46"/>
                    <a:pt x="0" y="41"/>
                    <a:pt x="2" y="37"/>
                  </a:cubicBezTo>
                  <a:cubicBezTo>
                    <a:pt x="4" y="32"/>
                    <a:pt x="7" y="32"/>
                    <a:pt x="8" y="28"/>
                  </a:cubicBezTo>
                  <a:cubicBezTo>
                    <a:pt x="9" y="24"/>
                    <a:pt x="6" y="19"/>
                    <a:pt x="7" y="16"/>
                  </a:cubicBezTo>
                  <a:cubicBezTo>
                    <a:pt x="8" y="12"/>
                    <a:pt x="12" y="2"/>
                    <a:pt x="21" y="2"/>
                  </a:cubicBezTo>
                  <a:cubicBezTo>
                    <a:pt x="31" y="1"/>
                    <a:pt x="29" y="5"/>
                    <a:pt x="33" y="4"/>
                  </a:cubicBezTo>
                  <a:cubicBezTo>
                    <a:pt x="37" y="4"/>
                    <a:pt x="41" y="0"/>
                    <a:pt x="45" y="3"/>
                  </a:cubicBezTo>
                  <a:cubicBezTo>
                    <a:pt x="48" y="5"/>
                    <a:pt x="50" y="8"/>
                    <a:pt x="50" y="8"/>
                  </a:cubicBezTo>
                  <a:cubicBezTo>
                    <a:pt x="50" y="8"/>
                    <a:pt x="61" y="1"/>
                    <a:pt x="71" y="6"/>
                  </a:cubicBezTo>
                  <a:close/>
                </a:path>
              </a:pathLst>
            </a:custGeom>
            <a:solidFill>
              <a:srgbClr val="4C27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8" name="Freeform 483">
              <a:extLst>
                <a:ext uri="{FF2B5EF4-FFF2-40B4-BE49-F238E27FC236}">
                  <a16:creationId xmlns:a16="http://schemas.microsoft.com/office/drawing/2014/main" xmlns="" id="{9F6ED63B-D413-4A3A-8BA1-9AB8FCF537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30276" y="3405188"/>
              <a:ext cx="79375" cy="190500"/>
            </a:xfrm>
            <a:custGeom>
              <a:avLst/>
              <a:gdLst>
                <a:gd name="T0" fmla="*/ 12 w 12"/>
                <a:gd name="T1" fmla="*/ 0 h 29"/>
                <a:gd name="T2" fmla="*/ 8 w 12"/>
                <a:gd name="T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" h="29">
                  <a:moveTo>
                    <a:pt x="12" y="0"/>
                  </a:moveTo>
                  <a:cubicBezTo>
                    <a:pt x="12" y="0"/>
                    <a:pt x="0" y="12"/>
                    <a:pt x="8" y="29"/>
                  </a:cubicBezTo>
                </a:path>
              </a:pathLst>
            </a:custGeom>
            <a:noFill/>
            <a:ln w="635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73" name="Group 672">
            <a:extLst>
              <a:ext uri="{FF2B5EF4-FFF2-40B4-BE49-F238E27FC236}">
                <a16:creationId xmlns:a16="http://schemas.microsoft.com/office/drawing/2014/main" xmlns="" id="{645578F4-D323-4461-9115-73B651C6C0BD}"/>
              </a:ext>
            </a:extLst>
          </p:cNvPr>
          <p:cNvGrpSpPr/>
          <p:nvPr/>
        </p:nvGrpSpPr>
        <p:grpSpPr>
          <a:xfrm>
            <a:off x="758609" y="1472508"/>
            <a:ext cx="624974" cy="87811"/>
            <a:chOff x="1122243" y="865889"/>
            <a:chExt cx="624974" cy="87811"/>
          </a:xfrm>
        </p:grpSpPr>
        <p:sp>
          <p:nvSpPr>
            <p:cNvPr id="674" name="Oval 673">
              <a:extLst>
                <a:ext uri="{FF2B5EF4-FFF2-40B4-BE49-F238E27FC236}">
                  <a16:creationId xmlns:a16="http://schemas.microsoft.com/office/drawing/2014/main" xmlns="" id="{5C49FBB3-4358-495A-BDD6-D36AC261AEF7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5" name="Oval 674">
              <a:extLst>
                <a:ext uri="{FF2B5EF4-FFF2-40B4-BE49-F238E27FC236}">
                  <a16:creationId xmlns:a16="http://schemas.microsoft.com/office/drawing/2014/main" xmlns="" id="{F79950EE-51AE-4E8F-8465-707FF84F7A23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6" name="Oval 675">
              <a:extLst>
                <a:ext uri="{FF2B5EF4-FFF2-40B4-BE49-F238E27FC236}">
                  <a16:creationId xmlns:a16="http://schemas.microsoft.com/office/drawing/2014/main" xmlns="" id="{9EBD9F1B-7479-4EFD-B4E1-D869FE3D7AD6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677" name="Picture 676">
            <a:extLst>
              <a:ext uri="{FF2B5EF4-FFF2-40B4-BE49-F238E27FC236}">
                <a16:creationId xmlns:a16="http://schemas.microsoft.com/office/drawing/2014/main" xmlns="" id="{44FF3F16-38F9-400C-9A8D-0709F71C455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311" t="1" r="1" b="23798"/>
          <a:stretch/>
        </p:blipFill>
        <p:spPr>
          <a:xfrm>
            <a:off x="-1" y="4243507"/>
            <a:ext cx="3390873" cy="2614493"/>
          </a:xfrm>
          <a:prstGeom prst="rect">
            <a:avLst/>
          </a:prstGeom>
        </p:spPr>
      </p:pic>
      <p:pic>
        <p:nvPicPr>
          <p:cNvPr id="678" name="Picture 677">
            <a:extLst>
              <a:ext uri="{FF2B5EF4-FFF2-40B4-BE49-F238E27FC236}">
                <a16:creationId xmlns:a16="http://schemas.microsoft.com/office/drawing/2014/main" xmlns="" id="{3FF3335C-3298-4B60-B908-627C6AA530C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5457" b="32600"/>
          <a:stretch/>
        </p:blipFill>
        <p:spPr>
          <a:xfrm>
            <a:off x="9439974" y="3730553"/>
            <a:ext cx="2752027" cy="3124414"/>
          </a:xfrm>
          <a:prstGeom prst="rect">
            <a:avLst/>
          </a:prstGeom>
        </p:spPr>
      </p:pic>
      <p:sp>
        <p:nvSpPr>
          <p:cNvPr id="176" name="TextBox 175">
            <a:extLst>
              <a:ext uri="{FF2B5EF4-FFF2-40B4-BE49-F238E27FC236}">
                <a16:creationId xmlns:a16="http://schemas.microsoft.com/office/drawing/2014/main" xmlns="" id="{4919E032-6994-4920-800A-C50804F89227}"/>
              </a:ext>
            </a:extLst>
          </p:cNvPr>
          <p:cNvSpPr txBox="1"/>
          <p:nvPr/>
        </p:nvSpPr>
        <p:spPr>
          <a:xfrm>
            <a:off x="529434" y="3860495"/>
            <a:ext cx="4211999" cy="3693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err="1" smtClean="0"/>
              <a:t>Siti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Annisa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Rizki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S.Psi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M.Psi</a:t>
            </a:r>
            <a:r>
              <a:rPr lang="en-US" sz="2000" b="1" dirty="0" smtClean="0"/>
              <a:t>., </a:t>
            </a:r>
            <a:r>
              <a:rPr lang="en-US" sz="2000" b="1" dirty="0" err="1" smtClean="0"/>
              <a:t>Psikolog</a:t>
            </a:r>
            <a:endParaRPr 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548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Behaviorisme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/>
              <a:t>psikologi</a:t>
            </a:r>
            <a:r>
              <a:rPr lang="en-US" dirty="0"/>
              <a:t> yang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Conny</a:t>
            </a:r>
            <a:r>
              <a:rPr lang="en-US" dirty="0" smtClean="0"/>
              <a:t>, 2002). </a:t>
            </a:r>
            <a:endParaRPr lang="en-US" dirty="0"/>
          </a:p>
          <a:p>
            <a:r>
              <a:rPr lang="en-US" dirty="0" err="1"/>
              <a:t>Belajar</a:t>
            </a:r>
            <a:r>
              <a:rPr lang="en-US" dirty="0"/>
              <a:t> =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= proses stimulus &amp; </a:t>
            </a:r>
            <a:r>
              <a:rPr lang="en-US" dirty="0" err="1"/>
              <a:t>respon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mekanis</a:t>
            </a:r>
            <a:r>
              <a:rPr lang="en-US" dirty="0"/>
              <a:t>. </a:t>
            </a:r>
          </a:p>
          <a:p>
            <a:r>
              <a:rPr lang="en-US" dirty="0" err="1"/>
              <a:t>Artinya</a:t>
            </a:r>
            <a:r>
              <a:rPr lang="en-US" dirty="0"/>
              <a:t> :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diorganisasikan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stimulus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>
                <a:sym typeface="Wingdings" panose="05000000000000000000" pitchFamily="2" charset="2"/>
              </a:rPr>
              <a:t>dan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menghasilkan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respon</a:t>
            </a:r>
            <a:r>
              <a:rPr lang="en-US" dirty="0">
                <a:sym typeface="Wingdings" panose="05000000000000000000" pitchFamily="2" charset="2"/>
              </a:rPr>
              <a:t>/</a:t>
            </a:r>
            <a:r>
              <a:rPr lang="en-US" dirty="0" err="1">
                <a:sym typeface="Wingdings" panose="05000000000000000000" pitchFamily="2" charset="2"/>
              </a:rPr>
              <a:t>hasil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diharapkan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Ahli yang </a:t>
            </a:r>
            <a:r>
              <a:rPr lang="en-US" dirty="0" err="1">
                <a:sym typeface="Wingdings" panose="05000000000000000000" pitchFamily="2" charset="2"/>
              </a:rPr>
              <a:t>menganut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paham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ini</a:t>
            </a:r>
            <a:r>
              <a:rPr lang="en-US" dirty="0">
                <a:sym typeface="Wingdings" panose="05000000000000000000" pitchFamily="2" charset="2"/>
              </a:rPr>
              <a:t> : Thorndike, Watson, Pavlov </a:t>
            </a:r>
            <a:r>
              <a:rPr lang="en-US" dirty="0" err="1">
                <a:sym typeface="Wingdings" panose="05000000000000000000" pitchFamily="2" charset="2"/>
              </a:rPr>
              <a:t>dan</a:t>
            </a:r>
            <a:r>
              <a:rPr lang="en-US" dirty="0">
                <a:sym typeface="Wingdings" panose="05000000000000000000" pitchFamily="2" charset="2"/>
              </a:rPr>
              <a:t> Skinner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50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konstruktivisme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poses </a:t>
            </a:r>
            <a:r>
              <a:rPr lang="en-US" dirty="0" err="1"/>
              <a:t>interaksi</a:t>
            </a:r>
            <a:r>
              <a:rPr lang="en-US" dirty="0"/>
              <a:t> yang </a:t>
            </a:r>
            <a:r>
              <a:rPr lang="en-US" dirty="0" err="1"/>
              <a:t>berkesinambungan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  <a:p>
            <a:r>
              <a:rPr lang="en-US" dirty="0" err="1"/>
              <a:t>Tokoh</a:t>
            </a:r>
            <a:r>
              <a:rPr lang="en-US" dirty="0"/>
              <a:t> : Jean Piaget &amp; Jerome Bruner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460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Arc 169"/>
          <p:cNvSpPr/>
          <p:nvPr/>
        </p:nvSpPr>
        <p:spPr>
          <a:xfrm>
            <a:off x="2396735" y="2264894"/>
            <a:ext cx="3119908" cy="3119906"/>
          </a:xfrm>
          <a:prstGeom prst="arc">
            <a:avLst>
              <a:gd name="adj1" fmla="val 11453104"/>
              <a:gd name="adj2" fmla="val 0"/>
            </a:avLst>
          </a:prstGeom>
          <a:ln w="12700">
            <a:solidFill>
              <a:srgbClr val="294F9E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Arc 171"/>
          <p:cNvSpPr/>
          <p:nvPr/>
        </p:nvSpPr>
        <p:spPr>
          <a:xfrm>
            <a:off x="6645835" y="2264894"/>
            <a:ext cx="3119908" cy="3119906"/>
          </a:xfrm>
          <a:prstGeom prst="arc">
            <a:avLst>
              <a:gd name="adj1" fmla="val 11453104"/>
              <a:gd name="adj2" fmla="val 17489287"/>
            </a:avLst>
          </a:prstGeom>
          <a:ln w="12700">
            <a:solidFill>
              <a:srgbClr val="294F9E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Arc 170"/>
          <p:cNvSpPr/>
          <p:nvPr/>
        </p:nvSpPr>
        <p:spPr>
          <a:xfrm flipH="1" flipV="1">
            <a:off x="2396735" y="2264894"/>
            <a:ext cx="3119908" cy="3119906"/>
          </a:xfrm>
          <a:prstGeom prst="arc">
            <a:avLst>
              <a:gd name="adj1" fmla="val 11453104"/>
              <a:gd name="adj2" fmla="val 17425122"/>
            </a:avLst>
          </a:prstGeom>
          <a:ln w="12700">
            <a:solidFill>
              <a:srgbClr val="294F9E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Arc 172"/>
          <p:cNvSpPr/>
          <p:nvPr/>
        </p:nvSpPr>
        <p:spPr>
          <a:xfrm flipH="1" flipV="1">
            <a:off x="6645835" y="2264894"/>
            <a:ext cx="3119908" cy="3119906"/>
          </a:xfrm>
          <a:prstGeom prst="arc">
            <a:avLst>
              <a:gd name="adj1" fmla="val 11453104"/>
              <a:gd name="adj2" fmla="val 19323404"/>
            </a:avLst>
          </a:prstGeom>
          <a:ln w="12700">
            <a:solidFill>
              <a:srgbClr val="294F9E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158"/>
            <a:ext cx="10515600" cy="925010"/>
          </a:xfrm>
        </p:spPr>
        <p:txBody>
          <a:bodyPr>
            <a:normAutofit/>
          </a:bodyPr>
          <a:lstStyle/>
          <a:p>
            <a:pPr algn="ctr"/>
            <a:r>
              <a:rPr lang="en-US" sz="3000" b="1" u="sng" dirty="0"/>
              <a:t>Proses </a:t>
            </a:r>
            <a:r>
              <a:rPr lang="en-US" sz="3000" b="1" u="sng" dirty="0" err="1"/>
              <a:t>belajar</a:t>
            </a:r>
            <a:r>
              <a:rPr lang="en-US" sz="3000" b="1" u="sng" dirty="0"/>
              <a:t> </a:t>
            </a:r>
            <a:r>
              <a:rPr lang="en-US" sz="3000" b="1" u="sng" dirty="0" err="1"/>
              <a:t>ada</a:t>
            </a:r>
            <a:r>
              <a:rPr lang="en-US" sz="3000" b="1" u="sng" dirty="0"/>
              <a:t> 3 </a:t>
            </a:r>
            <a:r>
              <a:rPr lang="en-US" sz="3000" b="1" u="sng" dirty="0" err="1" smtClean="0"/>
              <a:t>tahapan</a:t>
            </a:r>
            <a:r>
              <a:rPr lang="en-US" sz="3000" b="1" u="sng" dirty="0" smtClean="0"/>
              <a:t> (Piaget – </a:t>
            </a:r>
            <a:r>
              <a:rPr lang="en-US" sz="3000" b="1" u="sng" dirty="0" err="1" smtClean="0"/>
              <a:t>Kognitifistik</a:t>
            </a:r>
            <a:r>
              <a:rPr lang="en-US" sz="3000" b="1" u="sng" dirty="0" smtClean="0"/>
              <a:t>)</a:t>
            </a:r>
            <a:endParaRPr lang="en-US" sz="3000" b="1" u="sng" dirty="0"/>
          </a:p>
        </p:txBody>
      </p:sp>
      <p:grpSp>
        <p:nvGrpSpPr>
          <p:cNvPr id="46" name="Group 45"/>
          <p:cNvGrpSpPr/>
          <p:nvPr/>
        </p:nvGrpSpPr>
        <p:grpSpPr>
          <a:xfrm>
            <a:off x="2552697" y="2396362"/>
            <a:ext cx="7086606" cy="2846610"/>
            <a:chOff x="2402542" y="2052917"/>
            <a:chExt cx="7431741" cy="2985248"/>
          </a:xfrm>
        </p:grpSpPr>
        <p:sp>
          <p:nvSpPr>
            <p:cNvPr id="33" name="Freeform 32"/>
            <p:cNvSpPr/>
            <p:nvPr/>
          </p:nvSpPr>
          <p:spPr>
            <a:xfrm>
              <a:off x="2402542" y="2052917"/>
              <a:ext cx="2604247" cy="2985248"/>
            </a:xfrm>
            <a:custGeom>
              <a:avLst/>
              <a:gdLst>
                <a:gd name="connsiteX0" fmla="*/ 1492624 w 2604247"/>
                <a:gd name="connsiteY0" fmla="*/ 0 h 2985248"/>
                <a:gd name="connsiteX1" fmla="*/ 2548068 w 2604247"/>
                <a:gd name="connsiteY1" fmla="*/ 437180 h 2985248"/>
                <a:gd name="connsiteX2" fmla="*/ 2604247 w 2604247"/>
                <a:gd name="connsiteY2" fmla="*/ 498992 h 2985248"/>
                <a:gd name="connsiteX3" fmla="*/ 2564089 w 2604247"/>
                <a:gd name="connsiteY3" fmla="*/ 543177 h 2985248"/>
                <a:gd name="connsiteX4" fmla="*/ 2223246 w 2604247"/>
                <a:gd name="connsiteY4" fmla="*/ 1492624 h 2985248"/>
                <a:gd name="connsiteX5" fmla="*/ 2564089 w 2604247"/>
                <a:gd name="connsiteY5" fmla="*/ 2442071 h 2985248"/>
                <a:gd name="connsiteX6" fmla="*/ 2604247 w 2604247"/>
                <a:gd name="connsiteY6" fmla="*/ 2486256 h 2985248"/>
                <a:gd name="connsiteX7" fmla="*/ 2548068 w 2604247"/>
                <a:gd name="connsiteY7" fmla="*/ 2548068 h 2985248"/>
                <a:gd name="connsiteX8" fmla="*/ 1492624 w 2604247"/>
                <a:gd name="connsiteY8" fmla="*/ 2985248 h 2985248"/>
                <a:gd name="connsiteX9" fmla="*/ 0 w 2604247"/>
                <a:gd name="connsiteY9" fmla="*/ 1492624 h 2985248"/>
                <a:gd name="connsiteX10" fmla="*/ 1492624 w 2604247"/>
                <a:gd name="connsiteY10" fmla="*/ 0 h 2985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04247" h="2985248">
                  <a:moveTo>
                    <a:pt x="1492624" y="0"/>
                  </a:moveTo>
                  <a:cubicBezTo>
                    <a:pt x="1904801" y="0"/>
                    <a:pt x="2277957" y="167068"/>
                    <a:pt x="2548068" y="437180"/>
                  </a:cubicBezTo>
                  <a:lnTo>
                    <a:pt x="2604247" y="498992"/>
                  </a:lnTo>
                  <a:lnTo>
                    <a:pt x="2564089" y="543177"/>
                  </a:lnTo>
                  <a:cubicBezTo>
                    <a:pt x="2351157" y="801190"/>
                    <a:pt x="2223246" y="1131970"/>
                    <a:pt x="2223246" y="1492624"/>
                  </a:cubicBezTo>
                  <a:cubicBezTo>
                    <a:pt x="2223246" y="1853279"/>
                    <a:pt x="2351157" y="2184058"/>
                    <a:pt x="2564089" y="2442071"/>
                  </a:cubicBezTo>
                  <a:lnTo>
                    <a:pt x="2604247" y="2486256"/>
                  </a:lnTo>
                  <a:lnTo>
                    <a:pt x="2548068" y="2548068"/>
                  </a:lnTo>
                  <a:cubicBezTo>
                    <a:pt x="2277957" y="2818180"/>
                    <a:pt x="1904801" y="2985248"/>
                    <a:pt x="1492624" y="2985248"/>
                  </a:cubicBezTo>
                  <a:cubicBezTo>
                    <a:pt x="668271" y="2985248"/>
                    <a:pt x="0" y="2316977"/>
                    <a:pt x="0" y="1492624"/>
                  </a:cubicBezTo>
                  <a:cubicBezTo>
                    <a:pt x="0" y="668271"/>
                    <a:pt x="668271" y="0"/>
                    <a:pt x="1492624" y="0"/>
                  </a:cubicBezTo>
                  <a:close/>
                </a:path>
              </a:pathLst>
            </a:custGeom>
            <a:solidFill>
              <a:srgbClr val="FF5E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5006789" y="2052917"/>
              <a:ext cx="2223246" cy="2985248"/>
            </a:xfrm>
            <a:custGeom>
              <a:avLst/>
              <a:gdLst>
                <a:gd name="connsiteX0" fmla="*/ 1111623 w 2223246"/>
                <a:gd name="connsiteY0" fmla="*/ 0 h 2985248"/>
                <a:gd name="connsiteX1" fmla="*/ 2167067 w 2223246"/>
                <a:gd name="connsiteY1" fmla="*/ 437180 h 2985248"/>
                <a:gd name="connsiteX2" fmla="*/ 2223246 w 2223246"/>
                <a:gd name="connsiteY2" fmla="*/ 498992 h 2985248"/>
                <a:gd name="connsiteX3" fmla="*/ 2183088 w 2223246"/>
                <a:gd name="connsiteY3" fmla="*/ 543177 h 2985248"/>
                <a:gd name="connsiteX4" fmla="*/ 1842245 w 2223246"/>
                <a:gd name="connsiteY4" fmla="*/ 1492624 h 2985248"/>
                <a:gd name="connsiteX5" fmla="*/ 2183088 w 2223246"/>
                <a:gd name="connsiteY5" fmla="*/ 2442071 h 2985248"/>
                <a:gd name="connsiteX6" fmla="*/ 2223246 w 2223246"/>
                <a:gd name="connsiteY6" fmla="*/ 2486256 h 2985248"/>
                <a:gd name="connsiteX7" fmla="*/ 2167067 w 2223246"/>
                <a:gd name="connsiteY7" fmla="*/ 2548068 h 2985248"/>
                <a:gd name="connsiteX8" fmla="*/ 1111623 w 2223246"/>
                <a:gd name="connsiteY8" fmla="*/ 2985248 h 2985248"/>
                <a:gd name="connsiteX9" fmla="*/ 56179 w 2223246"/>
                <a:gd name="connsiteY9" fmla="*/ 2548068 h 2985248"/>
                <a:gd name="connsiteX10" fmla="*/ 0 w 2223246"/>
                <a:gd name="connsiteY10" fmla="*/ 2486256 h 2985248"/>
                <a:gd name="connsiteX11" fmla="*/ 40158 w 2223246"/>
                <a:gd name="connsiteY11" fmla="*/ 2442071 h 2985248"/>
                <a:gd name="connsiteX12" fmla="*/ 381001 w 2223246"/>
                <a:gd name="connsiteY12" fmla="*/ 1492624 h 2985248"/>
                <a:gd name="connsiteX13" fmla="*/ 40158 w 2223246"/>
                <a:gd name="connsiteY13" fmla="*/ 543177 h 2985248"/>
                <a:gd name="connsiteX14" fmla="*/ 0 w 2223246"/>
                <a:gd name="connsiteY14" fmla="*/ 498992 h 2985248"/>
                <a:gd name="connsiteX15" fmla="*/ 56179 w 2223246"/>
                <a:gd name="connsiteY15" fmla="*/ 437180 h 2985248"/>
                <a:gd name="connsiteX16" fmla="*/ 1111623 w 2223246"/>
                <a:gd name="connsiteY16" fmla="*/ 0 h 2985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223246" h="2985248">
                  <a:moveTo>
                    <a:pt x="1111623" y="0"/>
                  </a:moveTo>
                  <a:cubicBezTo>
                    <a:pt x="1523799" y="0"/>
                    <a:pt x="1896956" y="167068"/>
                    <a:pt x="2167067" y="437180"/>
                  </a:cubicBezTo>
                  <a:lnTo>
                    <a:pt x="2223246" y="498992"/>
                  </a:lnTo>
                  <a:lnTo>
                    <a:pt x="2183088" y="543177"/>
                  </a:lnTo>
                  <a:cubicBezTo>
                    <a:pt x="1970156" y="801190"/>
                    <a:pt x="1842245" y="1131970"/>
                    <a:pt x="1842245" y="1492624"/>
                  </a:cubicBezTo>
                  <a:cubicBezTo>
                    <a:pt x="1842245" y="1853279"/>
                    <a:pt x="1970156" y="2184058"/>
                    <a:pt x="2183088" y="2442071"/>
                  </a:cubicBezTo>
                  <a:lnTo>
                    <a:pt x="2223246" y="2486256"/>
                  </a:lnTo>
                  <a:lnTo>
                    <a:pt x="2167067" y="2548068"/>
                  </a:lnTo>
                  <a:cubicBezTo>
                    <a:pt x="1896956" y="2818180"/>
                    <a:pt x="1523799" y="2985248"/>
                    <a:pt x="1111623" y="2985248"/>
                  </a:cubicBezTo>
                  <a:cubicBezTo>
                    <a:pt x="699447" y="2985248"/>
                    <a:pt x="326291" y="2818180"/>
                    <a:pt x="56179" y="2548068"/>
                  </a:cubicBezTo>
                  <a:lnTo>
                    <a:pt x="0" y="2486256"/>
                  </a:lnTo>
                  <a:lnTo>
                    <a:pt x="40158" y="2442071"/>
                  </a:lnTo>
                  <a:cubicBezTo>
                    <a:pt x="253090" y="2184058"/>
                    <a:pt x="381001" y="1853279"/>
                    <a:pt x="381001" y="1492624"/>
                  </a:cubicBezTo>
                  <a:cubicBezTo>
                    <a:pt x="381001" y="1131970"/>
                    <a:pt x="253090" y="801190"/>
                    <a:pt x="40158" y="543177"/>
                  </a:cubicBezTo>
                  <a:lnTo>
                    <a:pt x="0" y="498992"/>
                  </a:lnTo>
                  <a:lnTo>
                    <a:pt x="56179" y="437180"/>
                  </a:lnTo>
                  <a:cubicBezTo>
                    <a:pt x="326291" y="167068"/>
                    <a:pt x="699447" y="0"/>
                    <a:pt x="1111623" y="0"/>
                  </a:cubicBezTo>
                  <a:close/>
                </a:path>
              </a:pathLst>
            </a:custGeom>
            <a:solidFill>
              <a:srgbClr val="294F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7230036" y="2052917"/>
              <a:ext cx="2604247" cy="2985248"/>
            </a:xfrm>
            <a:custGeom>
              <a:avLst/>
              <a:gdLst>
                <a:gd name="connsiteX0" fmla="*/ 1111623 w 2604247"/>
                <a:gd name="connsiteY0" fmla="*/ 0 h 2985248"/>
                <a:gd name="connsiteX1" fmla="*/ 2604247 w 2604247"/>
                <a:gd name="connsiteY1" fmla="*/ 1492624 h 2985248"/>
                <a:gd name="connsiteX2" fmla="*/ 1111623 w 2604247"/>
                <a:gd name="connsiteY2" fmla="*/ 2985248 h 2985248"/>
                <a:gd name="connsiteX3" fmla="*/ 56179 w 2604247"/>
                <a:gd name="connsiteY3" fmla="*/ 2548068 h 2985248"/>
                <a:gd name="connsiteX4" fmla="*/ 0 w 2604247"/>
                <a:gd name="connsiteY4" fmla="*/ 2486256 h 2985248"/>
                <a:gd name="connsiteX5" fmla="*/ 40158 w 2604247"/>
                <a:gd name="connsiteY5" fmla="*/ 2442071 h 2985248"/>
                <a:gd name="connsiteX6" fmla="*/ 381001 w 2604247"/>
                <a:gd name="connsiteY6" fmla="*/ 1492624 h 2985248"/>
                <a:gd name="connsiteX7" fmla="*/ 40158 w 2604247"/>
                <a:gd name="connsiteY7" fmla="*/ 543177 h 2985248"/>
                <a:gd name="connsiteX8" fmla="*/ 0 w 2604247"/>
                <a:gd name="connsiteY8" fmla="*/ 498992 h 2985248"/>
                <a:gd name="connsiteX9" fmla="*/ 56179 w 2604247"/>
                <a:gd name="connsiteY9" fmla="*/ 437180 h 2985248"/>
                <a:gd name="connsiteX10" fmla="*/ 1111623 w 2604247"/>
                <a:gd name="connsiteY10" fmla="*/ 0 h 2985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04247" h="2985248">
                  <a:moveTo>
                    <a:pt x="1111623" y="0"/>
                  </a:moveTo>
                  <a:cubicBezTo>
                    <a:pt x="1935976" y="0"/>
                    <a:pt x="2604247" y="668271"/>
                    <a:pt x="2604247" y="1492624"/>
                  </a:cubicBezTo>
                  <a:cubicBezTo>
                    <a:pt x="2604247" y="2316977"/>
                    <a:pt x="1935976" y="2985248"/>
                    <a:pt x="1111623" y="2985248"/>
                  </a:cubicBezTo>
                  <a:cubicBezTo>
                    <a:pt x="699447" y="2985248"/>
                    <a:pt x="326291" y="2818180"/>
                    <a:pt x="56179" y="2548068"/>
                  </a:cubicBezTo>
                  <a:lnTo>
                    <a:pt x="0" y="2486256"/>
                  </a:lnTo>
                  <a:lnTo>
                    <a:pt x="40158" y="2442071"/>
                  </a:lnTo>
                  <a:cubicBezTo>
                    <a:pt x="253090" y="2184058"/>
                    <a:pt x="381001" y="1853279"/>
                    <a:pt x="381001" y="1492624"/>
                  </a:cubicBezTo>
                  <a:cubicBezTo>
                    <a:pt x="381001" y="1131970"/>
                    <a:pt x="253090" y="801190"/>
                    <a:pt x="40158" y="543177"/>
                  </a:cubicBezTo>
                  <a:lnTo>
                    <a:pt x="0" y="498992"/>
                  </a:lnTo>
                  <a:lnTo>
                    <a:pt x="56179" y="437180"/>
                  </a:lnTo>
                  <a:cubicBezTo>
                    <a:pt x="326291" y="167068"/>
                    <a:pt x="699447" y="0"/>
                    <a:pt x="1111623" y="0"/>
                  </a:cubicBezTo>
                  <a:close/>
                </a:path>
              </a:pathLst>
            </a:custGeom>
            <a:solidFill>
              <a:srgbClr val="FECA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4625789" y="2546843"/>
              <a:ext cx="762000" cy="1987262"/>
              <a:chOff x="4625789" y="2559543"/>
              <a:chExt cx="762000" cy="1987262"/>
            </a:xfrm>
          </p:grpSpPr>
          <p:sp>
            <p:nvSpPr>
              <p:cNvPr id="39" name="Freeform 38"/>
              <p:cNvSpPr/>
              <p:nvPr/>
            </p:nvSpPr>
            <p:spPr>
              <a:xfrm>
                <a:off x="5006789" y="2559543"/>
                <a:ext cx="381000" cy="1987262"/>
              </a:xfrm>
              <a:custGeom>
                <a:avLst/>
                <a:gdLst>
                  <a:gd name="connsiteX0" fmla="*/ 0 w 381000"/>
                  <a:gd name="connsiteY0" fmla="*/ 0 h 1987262"/>
                  <a:gd name="connsiteX1" fmla="*/ 40157 w 381000"/>
                  <a:gd name="connsiteY1" fmla="*/ 44184 h 1987262"/>
                  <a:gd name="connsiteX2" fmla="*/ 381000 w 381000"/>
                  <a:gd name="connsiteY2" fmla="*/ 993631 h 1987262"/>
                  <a:gd name="connsiteX3" fmla="*/ 40157 w 381000"/>
                  <a:gd name="connsiteY3" fmla="*/ 1943078 h 1987262"/>
                  <a:gd name="connsiteX4" fmla="*/ 0 w 381000"/>
                  <a:gd name="connsiteY4" fmla="*/ 1987262 h 1987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1000" h="1987262">
                    <a:moveTo>
                      <a:pt x="0" y="0"/>
                    </a:moveTo>
                    <a:lnTo>
                      <a:pt x="40157" y="44184"/>
                    </a:lnTo>
                    <a:cubicBezTo>
                      <a:pt x="253089" y="302197"/>
                      <a:pt x="381000" y="632977"/>
                      <a:pt x="381000" y="993631"/>
                    </a:cubicBezTo>
                    <a:cubicBezTo>
                      <a:pt x="381000" y="1354286"/>
                      <a:pt x="253089" y="1685065"/>
                      <a:pt x="40157" y="1943078"/>
                    </a:cubicBezTo>
                    <a:lnTo>
                      <a:pt x="0" y="1987262"/>
                    </a:lnTo>
                    <a:close/>
                  </a:path>
                </a:pathLst>
              </a:custGeom>
              <a:solidFill>
                <a:srgbClr val="FECA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Freeform 39"/>
              <p:cNvSpPr/>
              <p:nvPr/>
            </p:nvSpPr>
            <p:spPr>
              <a:xfrm flipH="1">
                <a:off x="4625789" y="2559543"/>
                <a:ext cx="381000" cy="1987262"/>
              </a:xfrm>
              <a:custGeom>
                <a:avLst/>
                <a:gdLst>
                  <a:gd name="connsiteX0" fmla="*/ 0 w 381000"/>
                  <a:gd name="connsiteY0" fmla="*/ 0 h 1987262"/>
                  <a:gd name="connsiteX1" fmla="*/ 40157 w 381000"/>
                  <a:gd name="connsiteY1" fmla="*/ 44184 h 1987262"/>
                  <a:gd name="connsiteX2" fmla="*/ 381000 w 381000"/>
                  <a:gd name="connsiteY2" fmla="*/ 993631 h 1987262"/>
                  <a:gd name="connsiteX3" fmla="*/ 40157 w 381000"/>
                  <a:gd name="connsiteY3" fmla="*/ 1943078 h 1987262"/>
                  <a:gd name="connsiteX4" fmla="*/ 0 w 381000"/>
                  <a:gd name="connsiteY4" fmla="*/ 1987262 h 1987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1000" h="1987262">
                    <a:moveTo>
                      <a:pt x="0" y="0"/>
                    </a:moveTo>
                    <a:lnTo>
                      <a:pt x="40157" y="44184"/>
                    </a:lnTo>
                    <a:cubicBezTo>
                      <a:pt x="253089" y="302197"/>
                      <a:pt x="381000" y="632977"/>
                      <a:pt x="381000" y="993631"/>
                    </a:cubicBezTo>
                    <a:cubicBezTo>
                      <a:pt x="381000" y="1354286"/>
                      <a:pt x="253089" y="1685065"/>
                      <a:pt x="40157" y="1943078"/>
                    </a:cubicBezTo>
                    <a:lnTo>
                      <a:pt x="0" y="1987262"/>
                    </a:lnTo>
                    <a:close/>
                  </a:path>
                </a:pathLst>
              </a:custGeom>
              <a:solidFill>
                <a:srgbClr val="FECA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6849035" y="2546843"/>
              <a:ext cx="762000" cy="1987262"/>
              <a:chOff x="6849035" y="2559543"/>
              <a:chExt cx="762000" cy="1987262"/>
            </a:xfrm>
          </p:grpSpPr>
          <p:sp>
            <p:nvSpPr>
              <p:cNvPr id="41" name="Freeform 40"/>
              <p:cNvSpPr/>
              <p:nvPr/>
            </p:nvSpPr>
            <p:spPr>
              <a:xfrm>
                <a:off x="7230035" y="2559543"/>
                <a:ext cx="381000" cy="1987262"/>
              </a:xfrm>
              <a:custGeom>
                <a:avLst/>
                <a:gdLst>
                  <a:gd name="connsiteX0" fmla="*/ 0 w 381000"/>
                  <a:gd name="connsiteY0" fmla="*/ 0 h 1987262"/>
                  <a:gd name="connsiteX1" fmla="*/ 40157 w 381000"/>
                  <a:gd name="connsiteY1" fmla="*/ 44184 h 1987262"/>
                  <a:gd name="connsiteX2" fmla="*/ 381000 w 381000"/>
                  <a:gd name="connsiteY2" fmla="*/ 993631 h 1987262"/>
                  <a:gd name="connsiteX3" fmla="*/ 40157 w 381000"/>
                  <a:gd name="connsiteY3" fmla="*/ 1943078 h 1987262"/>
                  <a:gd name="connsiteX4" fmla="*/ 0 w 381000"/>
                  <a:gd name="connsiteY4" fmla="*/ 1987262 h 1987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1000" h="1987262">
                    <a:moveTo>
                      <a:pt x="0" y="0"/>
                    </a:moveTo>
                    <a:lnTo>
                      <a:pt x="40157" y="44184"/>
                    </a:lnTo>
                    <a:cubicBezTo>
                      <a:pt x="253089" y="302197"/>
                      <a:pt x="381000" y="632977"/>
                      <a:pt x="381000" y="993631"/>
                    </a:cubicBezTo>
                    <a:cubicBezTo>
                      <a:pt x="381000" y="1354286"/>
                      <a:pt x="253089" y="1685065"/>
                      <a:pt x="40157" y="1943078"/>
                    </a:cubicBezTo>
                    <a:lnTo>
                      <a:pt x="0" y="1987262"/>
                    </a:lnTo>
                    <a:close/>
                  </a:path>
                </a:pathLst>
              </a:custGeom>
              <a:solidFill>
                <a:srgbClr val="FF5E4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 flipH="1">
                <a:off x="6849035" y="2559543"/>
                <a:ext cx="381000" cy="1987262"/>
              </a:xfrm>
              <a:custGeom>
                <a:avLst/>
                <a:gdLst>
                  <a:gd name="connsiteX0" fmla="*/ 0 w 381000"/>
                  <a:gd name="connsiteY0" fmla="*/ 0 h 1987262"/>
                  <a:gd name="connsiteX1" fmla="*/ 40157 w 381000"/>
                  <a:gd name="connsiteY1" fmla="*/ 44184 h 1987262"/>
                  <a:gd name="connsiteX2" fmla="*/ 381000 w 381000"/>
                  <a:gd name="connsiteY2" fmla="*/ 993631 h 1987262"/>
                  <a:gd name="connsiteX3" fmla="*/ 40157 w 381000"/>
                  <a:gd name="connsiteY3" fmla="*/ 1943078 h 1987262"/>
                  <a:gd name="connsiteX4" fmla="*/ 0 w 381000"/>
                  <a:gd name="connsiteY4" fmla="*/ 1987262 h 1987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1000" h="1987262">
                    <a:moveTo>
                      <a:pt x="0" y="0"/>
                    </a:moveTo>
                    <a:lnTo>
                      <a:pt x="40157" y="44184"/>
                    </a:lnTo>
                    <a:cubicBezTo>
                      <a:pt x="253089" y="302197"/>
                      <a:pt x="381000" y="632977"/>
                      <a:pt x="381000" y="993631"/>
                    </a:cubicBezTo>
                    <a:cubicBezTo>
                      <a:pt x="381000" y="1354286"/>
                      <a:pt x="253089" y="1685065"/>
                      <a:pt x="40157" y="1943078"/>
                    </a:cubicBezTo>
                    <a:lnTo>
                      <a:pt x="0" y="1987262"/>
                    </a:lnTo>
                    <a:close/>
                  </a:path>
                </a:pathLst>
              </a:custGeom>
              <a:solidFill>
                <a:srgbClr val="FF5E4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D2B8A816-6A47-4FC3-9886-C2B5B77ED56D}"/>
              </a:ext>
            </a:extLst>
          </p:cNvPr>
          <p:cNvSpPr txBox="1"/>
          <p:nvPr/>
        </p:nvSpPr>
        <p:spPr>
          <a:xfrm>
            <a:off x="1589648" y="5385424"/>
            <a:ext cx="4276579" cy="1292662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400" b="1" dirty="0" err="1" smtClean="0"/>
              <a:t>Asimilasi</a:t>
            </a:r>
            <a:endParaRPr lang="en-US" sz="2400" b="1" dirty="0" smtClean="0"/>
          </a:p>
          <a:p>
            <a:pPr algn="ctr"/>
            <a:r>
              <a:rPr lang="en-US" sz="2000" dirty="0" smtClean="0"/>
              <a:t>Proses </a:t>
            </a:r>
            <a:r>
              <a:rPr lang="en-US" sz="2000" dirty="0" err="1"/>
              <a:t>penyatuan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kognitif</a:t>
            </a:r>
            <a:r>
              <a:rPr lang="en-US" sz="2000" dirty="0"/>
              <a:t> yang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benak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endParaRPr lang="en-US" sz="2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D2B8A816-6A47-4FC3-9886-C2B5B77ED56D}"/>
              </a:ext>
            </a:extLst>
          </p:cNvPr>
          <p:cNvSpPr txBox="1"/>
          <p:nvPr/>
        </p:nvSpPr>
        <p:spPr>
          <a:xfrm>
            <a:off x="6541477" y="5624576"/>
            <a:ext cx="3812345" cy="92333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 err="1"/>
              <a:t>Equilibrasi</a:t>
            </a:r>
            <a:r>
              <a:rPr lang="en-US" sz="2000" b="1" dirty="0"/>
              <a:t> </a:t>
            </a:r>
          </a:p>
          <a:p>
            <a:pPr algn="ctr"/>
            <a:r>
              <a:rPr lang="en-US" sz="2000" dirty="0" err="1" smtClean="0"/>
              <a:t>penyesuaian</a:t>
            </a:r>
            <a:r>
              <a:rPr lang="en-US" sz="2000" dirty="0" smtClean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asimiliasi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akomodasi</a:t>
            </a:r>
            <a:endParaRPr lang="en-US" sz="20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D2B8A816-6A47-4FC3-9886-C2B5B77ED56D}"/>
              </a:ext>
            </a:extLst>
          </p:cNvPr>
          <p:cNvSpPr txBox="1"/>
          <p:nvPr/>
        </p:nvSpPr>
        <p:spPr>
          <a:xfrm>
            <a:off x="3788432" y="1262516"/>
            <a:ext cx="4808806" cy="923330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 err="1"/>
              <a:t>Akomodasi</a:t>
            </a:r>
            <a:r>
              <a:rPr lang="en-US" sz="2000" b="1" dirty="0"/>
              <a:t> </a:t>
            </a:r>
            <a:endParaRPr lang="en-US" sz="2000" b="1" dirty="0" smtClean="0"/>
          </a:p>
          <a:p>
            <a:pPr algn="ctr"/>
            <a:r>
              <a:rPr lang="en-US" sz="2000" dirty="0" err="1" smtClean="0"/>
              <a:t>penyusunan</a:t>
            </a:r>
            <a:r>
              <a:rPr lang="en-US" sz="2000" dirty="0" smtClean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kognitif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yang </a:t>
            </a:r>
            <a:r>
              <a:rPr lang="en-US" sz="2000" dirty="0" err="1"/>
              <a:t>baru</a:t>
            </a:r>
            <a:endParaRPr lang="en-US" sz="2000" dirty="0"/>
          </a:p>
        </p:txBody>
      </p:sp>
      <p:grpSp>
        <p:nvGrpSpPr>
          <p:cNvPr id="166" name="Group 165"/>
          <p:cNvGrpSpPr/>
          <p:nvPr/>
        </p:nvGrpSpPr>
        <p:grpSpPr>
          <a:xfrm>
            <a:off x="7994073" y="3432632"/>
            <a:ext cx="880459" cy="774070"/>
            <a:chOff x="-1941513" y="4932363"/>
            <a:chExt cx="1143000" cy="1004887"/>
          </a:xfrm>
        </p:grpSpPr>
        <p:sp>
          <p:nvSpPr>
            <p:cNvPr id="56" name="Freeform 12"/>
            <p:cNvSpPr>
              <a:spLocks/>
            </p:cNvSpPr>
            <p:nvPr/>
          </p:nvSpPr>
          <p:spPr bwMode="auto">
            <a:xfrm>
              <a:off x="-1941513" y="5899150"/>
              <a:ext cx="1143000" cy="38100"/>
            </a:xfrm>
            <a:custGeom>
              <a:avLst/>
              <a:gdLst>
                <a:gd name="T0" fmla="*/ 720 w 720"/>
                <a:gd name="T1" fmla="*/ 24 h 24"/>
                <a:gd name="T2" fmla="*/ 0 w 720"/>
                <a:gd name="T3" fmla="*/ 24 h 24"/>
                <a:gd name="T4" fmla="*/ 0 w 720"/>
                <a:gd name="T5" fmla="*/ 0 h 24"/>
                <a:gd name="T6" fmla="*/ 720 w 720"/>
                <a:gd name="T7" fmla="*/ 0 h 24"/>
                <a:gd name="T8" fmla="*/ 720 w 720"/>
                <a:gd name="T9" fmla="*/ 24 h 24"/>
                <a:gd name="T10" fmla="*/ 720 w 720"/>
                <a:gd name="T11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0" h="24">
                  <a:moveTo>
                    <a:pt x="720" y="24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720" y="0"/>
                  </a:lnTo>
                  <a:lnTo>
                    <a:pt x="720" y="24"/>
                  </a:lnTo>
                  <a:lnTo>
                    <a:pt x="720" y="24"/>
                  </a:lnTo>
                  <a:close/>
                </a:path>
              </a:pathLst>
            </a:custGeom>
            <a:solidFill>
              <a:srgbClr val="F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3"/>
            <p:cNvSpPr>
              <a:spLocks/>
            </p:cNvSpPr>
            <p:nvPr/>
          </p:nvSpPr>
          <p:spPr bwMode="auto">
            <a:xfrm>
              <a:off x="-1893888" y="5440363"/>
              <a:ext cx="180975" cy="404813"/>
            </a:xfrm>
            <a:custGeom>
              <a:avLst/>
              <a:gdLst>
                <a:gd name="T0" fmla="*/ 114 w 114"/>
                <a:gd name="T1" fmla="*/ 255 h 255"/>
                <a:gd name="T2" fmla="*/ 0 w 114"/>
                <a:gd name="T3" fmla="*/ 255 h 255"/>
                <a:gd name="T4" fmla="*/ 0 w 114"/>
                <a:gd name="T5" fmla="*/ 0 h 255"/>
                <a:gd name="T6" fmla="*/ 114 w 114"/>
                <a:gd name="T7" fmla="*/ 0 h 255"/>
                <a:gd name="T8" fmla="*/ 114 w 114"/>
                <a:gd name="T9" fmla="*/ 255 h 255"/>
                <a:gd name="T10" fmla="*/ 114 w 114"/>
                <a:gd name="T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4" h="255">
                  <a:moveTo>
                    <a:pt x="114" y="255"/>
                  </a:moveTo>
                  <a:lnTo>
                    <a:pt x="0" y="255"/>
                  </a:lnTo>
                  <a:lnTo>
                    <a:pt x="0" y="0"/>
                  </a:lnTo>
                  <a:lnTo>
                    <a:pt x="114" y="0"/>
                  </a:lnTo>
                  <a:lnTo>
                    <a:pt x="114" y="255"/>
                  </a:lnTo>
                  <a:lnTo>
                    <a:pt x="114" y="255"/>
                  </a:lnTo>
                  <a:close/>
                </a:path>
              </a:pathLst>
            </a:custGeom>
            <a:solidFill>
              <a:srgbClr val="294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4"/>
            <p:cNvSpPr>
              <a:spLocks/>
            </p:cNvSpPr>
            <p:nvPr/>
          </p:nvSpPr>
          <p:spPr bwMode="auto">
            <a:xfrm>
              <a:off x="-1804988" y="5440363"/>
              <a:ext cx="92075" cy="404813"/>
            </a:xfrm>
            <a:custGeom>
              <a:avLst/>
              <a:gdLst>
                <a:gd name="T0" fmla="*/ 58 w 58"/>
                <a:gd name="T1" fmla="*/ 255 h 255"/>
                <a:gd name="T2" fmla="*/ 0 w 58"/>
                <a:gd name="T3" fmla="*/ 255 h 255"/>
                <a:gd name="T4" fmla="*/ 0 w 58"/>
                <a:gd name="T5" fmla="*/ 0 h 255"/>
                <a:gd name="T6" fmla="*/ 58 w 58"/>
                <a:gd name="T7" fmla="*/ 0 h 255"/>
                <a:gd name="T8" fmla="*/ 58 w 58"/>
                <a:gd name="T9" fmla="*/ 255 h 255"/>
                <a:gd name="T10" fmla="*/ 58 w 58"/>
                <a:gd name="T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255">
                  <a:moveTo>
                    <a:pt x="58" y="255"/>
                  </a:moveTo>
                  <a:lnTo>
                    <a:pt x="0" y="255"/>
                  </a:lnTo>
                  <a:lnTo>
                    <a:pt x="0" y="0"/>
                  </a:lnTo>
                  <a:lnTo>
                    <a:pt x="58" y="0"/>
                  </a:lnTo>
                  <a:lnTo>
                    <a:pt x="58" y="255"/>
                  </a:lnTo>
                  <a:lnTo>
                    <a:pt x="58" y="255"/>
                  </a:lnTo>
                  <a:close/>
                </a:path>
              </a:pathLst>
            </a:custGeom>
            <a:solidFill>
              <a:srgbClr val="182F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5"/>
            <p:cNvSpPr>
              <a:spLocks/>
            </p:cNvSpPr>
            <p:nvPr/>
          </p:nvSpPr>
          <p:spPr bwMode="auto">
            <a:xfrm>
              <a:off x="-1608138" y="5287963"/>
              <a:ext cx="180975" cy="557213"/>
            </a:xfrm>
            <a:custGeom>
              <a:avLst/>
              <a:gdLst>
                <a:gd name="T0" fmla="*/ 114 w 114"/>
                <a:gd name="T1" fmla="*/ 351 h 351"/>
                <a:gd name="T2" fmla="*/ 0 w 114"/>
                <a:gd name="T3" fmla="*/ 351 h 351"/>
                <a:gd name="T4" fmla="*/ 0 w 114"/>
                <a:gd name="T5" fmla="*/ 0 h 351"/>
                <a:gd name="T6" fmla="*/ 114 w 114"/>
                <a:gd name="T7" fmla="*/ 0 h 351"/>
                <a:gd name="T8" fmla="*/ 114 w 114"/>
                <a:gd name="T9" fmla="*/ 351 h 351"/>
                <a:gd name="T10" fmla="*/ 114 w 114"/>
                <a:gd name="T11" fmla="*/ 351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4" h="351">
                  <a:moveTo>
                    <a:pt x="114" y="351"/>
                  </a:moveTo>
                  <a:lnTo>
                    <a:pt x="0" y="351"/>
                  </a:lnTo>
                  <a:lnTo>
                    <a:pt x="0" y="0"/>
                  </a:lnTo>
                  <a:lnTo>
                    <a:pt x="114" y="0"/>
                  </a:lnTo>
                  <a:lnTo>
                    <a:pt x="114" y="351"/>
                  </a:lnTo>
                  <a:lnTo>
                    <a:pt x="114" y="351"/>
                  </a:lnTo>
                  <a:close/>
                </a:path>
              </a:pathLst>
            </a:custGeom>
            <a:solidFill>
              <a:srgbClr val="294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6"/>
            <p:cNvSpPr>
              <a:spLocks/>
            </p:cNvSpPr>
            <p:nvPr/>
          </p:nvSpPr>
          <p:spPr bwMode="auto">
            <a:xfrm>
              <a:off x="-1516063" y="5287963"/>
              <a:ext cx="88900" cy="557213"/>
            </a:xfrm>
            <a:custGeom>
              <a:avLst/>
              <a:gdLst>
                <a:gd name="T0" fmla="*/ 56 w 56"/>
                <a:gd name="T1" fmla="*/ 351 h 351"/>
                <a:gd name="T2" fmla="*/ 0 w 56"/>
                <a:gd name="T3" fmla="*/ 351 h 351"/>
                <a:gd name="T4" fmla="*/ 0 w 56"/>
                <a:gd name="T5" fmla="*/ 0 h 351"/>
                <a:gd name="T6" fmla="*/ 56 w 56"/>
                <a:gd name="T7" fmla="*/ 0 h 351"/>
                <a:gd name="T8" fmla="*/ 56 w 56"/>
                <a:gd name="T9" fmla="*/ 351 h 351"/>
                <a:gd name="T10" fmla="*/ 56 w 56"/>
                <a:gd name="T11" fmla="*/ 351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351">
                  <a:moveTo>
                    <a:pt x="56" y="351"/>
                  </a:moveTo>
                  <a:lnTo>
                    <a:pt x="0" y="351"/>
                  </a:lnTo>
                  <a:lnTo>
                    <a:pt x="0" y="0"/>
                  </a:lnTo>
                  <a:lnTo>
                    <a:pt x="56" y="0"/>
                  </a:lnTo>
                  <a:lnTo>
                    <a:pt x="56" y="351"/>
                  </a:lnTo>
                  <a:lnTo>
                    <a:pt x="56" y="351"/>
                  </a:lnTo>
                  <a:close/>
                </a:path>
              </a:pathLst>
            </a:custGeom>
            <a:solidFill>
              <a:srgbClr val="182F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7"/>
            <p:cNvSpPr>
              <a:spLocks/>
            </p:cNvSpPr>
            <p:nvPr/>
          </p:nvSpPr>
          <p:spPr bwMode="auto">
            <a:xfrm>
              <a:off x="-1322388" y="5341938"/>
              <a:ext cx="184150" cy="503238"/>
            </a:xfrm>
            <a:custGeom>
              <a:avLst/>
              <a:gdLst>
                <a:gd name="T0" fmla="*/ 116 w 116"/>
                <a:gd name="T1" fmla="*/ 317 h 317"/>
                <a:gd name="T2" fmla="*/ 0 w 116"/>
                <a:gd name="T3" fmla="*/ 317 h 317"/>
                <a:gd name="T4" fmla="*/ 0 w 116"/>
                <a:gd name="T5" fmla="*/ 0 h 317"/>
                <a:gd name="T6" fmla="*/ 116 w 116"/>
                <a:gd name="T7" fmla="*/ 0 h 317"/>
                <a:gd name="T8" fmla="*/ 116 w 116"/>
                <a:gd name="T9" fmla="*/ 317 h 317"/>
                <a:gd name="T10" fmla="*/ 116 w 116"/>
                <a:gd name="T11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6" h="317">
                  <a:moveTo>
                    <a:pt x="116" y="317"/>
                  </a:moveTo>
                  <a:lnTo>
                    <a:pt x="0" y="317"/>
                  </a:lnTo>
                  <a:lnTo>
                    <a:pt x="0" y="0"/>
                  </a:lnTo>
                  <a:lnTo>
                    <a:pt x="116" y="0"/>
                  </a:lnTo>
                  <a:lnTo>
                    <a:pt x="116" y="317"/>
                  </a:lnTo>
                  <a:lnTo>
                    <a:pt x="116" y="317"/>
                  </a:lnTo>
                  <a:close/>
                </a:path>
              </a:pathLst>
            </a:custGeom>
            <a:solidFill>
              <a:srgbClr val="294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8"/>
            <p:cNvSpPr>
              <a:spLocks/>
            </p:cNvSpPr>
            <p:nvPr/>
          </p:nvSpPr>
          <p:spPr bwMode="auto">
            <a:xfrm>
              <a:off x="-1230313" y="5341938"/>
              <a:ext cx="92075" cy="503238"/>
            </a:xfrm>
            <a:custGeom>
              <a:avLst/>
              <a:gdLst>
                <a:gd name="T0" fmla="*/ 58 w 58"/>
                <a:gd name="T1" fmla="*/ 317 h 317"/>
                <a:gd name="T2" fmla="*/ 0 w 58"/>
                <a:gd name="T3" fmla="*/ 317 h 317"/>
                <a:gd name="T4" fmla="*/ 0 w 58"/>
                <a:gd name="T5" fmla="*/ 0 h 317"/>
                <a:gd name="T6" fmla="*/ 58 w 58"/>
                <a:gd name="T7" fmla="*/ 0 h 317"/>
                <a:gd name="T8" fmla="*/ 58 w 58"/>
                <a:gd name="T9" fmla="*/ 317 h 317"/>
                <a:gd name="T10" fmla="*/ 58 w 58"/>
                <a:gd name="T11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317">
                  <a:moveTo>
                    <a:pt x="58" y="317"/>
                  </a:moveTo>
                  <a:lnTo>
                    <a:pt x="0" y="317"/>
                  </a:lnTo>
                  <a:lnTo>
                    <a:pt x="0" y="0"/>
                  </a:lnTo>
                  <a:lnTo>
                    <a:pt x="58" y="0"/>
                  </a:lnTo>
                  <a:lnTo>
                    <a:pt x="58" y="317"/>
                  </a:lnTo>
                  <a:lnTo>
                    <a:pt x="58" y="317"/>
                  </a:lnTo>
                  <a:close/>
                </a:path>
              </a:pathLst>
            </a:custGeom>
            <a:solidFill>
              <a:srgbClr val="182F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9"/>
            <p:cNvSpPr>
              <a:spLocks/>
            </p:cNvSpPr>
            <p:nvPr/>
          </p:nvSpPr>
          <p:spPr bwMode="auto">
            <a:xfrm>
              <a:off x="-1033463" y="5151438"/>
              <a:ext cx="180975" cy="693738"/>
            </a:xfrm>
            <a:custGeom>
              <a:avLst/>
              <a:gdLst>
                <a:gd name="T0" fmla="*/ 114 w 114"/>
                <a:gd name="T1" fmla="*/ 437 h 437"/>
                <a:gd name="T2" fmla="*/ 0 w 114"/>
                <a:gd name="T3" fmla="*/ 437 h 437"/>
                <a:gd name="T4" fmla="*/ 0 w 114"/>
                <a:gd name="T5" fmla="*/ 0 h 437"/>
                <a:gd name="T6" fmla="*/ 114 w 114"/>
                <a:gd name="T7" fmla="*/ 0 h 437"/>
                <a:gd name="T8" fmla="*/ 114 w 114"/>
                <a:gd name="T9" fmla="*/ 437 h 437"/>
                <a:gd name="T10" fmla="*/ 114 w 114"/>
                <a:gd name="T11" fmla="*/ 437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4" h="437">
                  <a:moveTo>
                    <a:pt x="114" y="437"/>
                  </a:moveTo>
                  <a:lnTo>
                    <a:pt x="0" y="437"/>
                  </a:lnTo>
                  <a:lnTo>
                    <a:pt x="0" y="0"/>
                  </a:lnTo>
                  <a:lnTo>
                    <a:pt x="114" y="0"/>
                  </a:lnTo>
                  <a:lnTo>
                    <a:pt x="114" y="437"/>
                  </a:lnTo>
                  <a:lnTo>
                    <a:pt x="114" y="437"/>
                  </a:lnTo>
                  <a:close/>
                </a:path>
              </a:pathLst>
            </a:custGeom>
            <a:solidFill>
              <a:srgbClr val="294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0"/>
            <p:cNvSpPr>
              <a:spLocks/>
            </p:cNvSpPr>
            <p:nvPr/>
          </p:nvSpPr>
          <p:spPr bwMode="auto">
            <a:xfrm>
              <a:off x="-941388" y="5151438"/>
              <a:ext cx="88900" cy="693738"/>
            </a:xfrm>
            <a:custGeom>
              <a:avLst/>
              <a:gdLst>
                <a:gd name="T0" fmla="*/ 56 w 56"/>
                <a:gd name="T1" fmla="*/ 437 h 437"/>
                <a:gd name="T2" fmla="*/ 0 w 56"/>
                <a:gd name="T3" fmla="*/ 437 h 437"/>
                <a:gd name="T4" fmla="*/ 0 w 56"/>
                <a:gd name="T5" fmla="*/ 0 h 437"/>
                <a:gd name="T6" fmla="*/ 56 w 56"/>
                <a:gd name="T7" fmla="*/ 0 h 437"/>
                <a:gd name="T8" fmla="*/ 56 w 56"/>
                <a:gd name="T9" fmla="*/ 437 h 437"/>
                <a:gd name="T10" fmla="*/ 56 w 56"/>
                <a:gd name="T11" fmla="*/ 437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437">
                  <a:moveTo>
                    <a:pt x="56" y="437"/>
                  </a:moveTo>
                  <a:lnTo>
                    <a:pt x="0" y="437"/>
                  </a:lnTo>
                  <a:lnTo>
                    <a:pt x="0" y="0"/>
                  </a:lnTo>
                  <a:lnTo>
                    <a:pt x="56" y="0"/>
                  </a:lnTo>
                  <a:lnTo>
                    <a:pt x="56" y="437"/>
                  </a:lnTo>
                  <a:lnTo>
                    <a:pt x="56" y="437"/>
                  </a:lnTo>
                  <a:close/>
                </a:path>
              </a:pathLst>
            </a:custGeom>
            <a:solidFill>
              <a:srgbClr val="182F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1"/>
            <p:cNvSpPr>
              <a:spLocks/>
            </p:cNvSpPr>
            <p:nvPr/>
          </p:nvSpPr>
          <p:spPr bwMode="auto">
            <a:xfrm>
              <a:off x="-1830388" y="4951413"/>
              <a:ext cx="908050" cy="390525"/>
            </a:xfrm>
            <a:custGeom>
              <a:avLst/>
              <a:gdLst>
                <a:gd name="T0" fmla="*/ 552 w 572"/>
                <a:gd name="T1" fmla="*/ 4 h 246"/>
                <a:gd name="T2" fmla="*/ 376 w 572"/>
                <a:gd name="T3" fmla="*/ 148 h 246"/>
                <a:gd name="T4" fmla="*/ 196 w 572"/>
                <a:gd name="T5" fmla="*/ 110 h 246"/>
                <a:gd name="T6" fmla="*/ 6 w 572"/>
                <a:gd name="T7" fmla="*/ 222 h 246"/>
                <a:gd name="T8" fmla="*/ 6 w 572"/>
                <a:gd name="T9" fmla="*/ 222 h 246"/>
                <a:gd name="T10" fmla="*/ 2 w 572"/>
                <a:gd name="T11" fmla="*/ 226 h 246"/>
                <a:gd name="T12" fmla="*/ 0 w 572"/>
                <a:gd name="T13" fmla="*/ 230 h 246"/>
                <a:gd name="T14" fmla="*/ 0 w 572"/>
                <a:gd name="T15" fmla="*/ 234 h 246"/>
                <a:gd name="T16" fmla="*/ 2 w 572"/>
                <a:gd name="T17" fmla="*/ 240 h 246"/>
                <a:gd name="T18" fmla="*/ 2 w 572"/>
                <a:gd name="T19" fmla="*/ 240 h 246"/>
                <a:gd name="T20" fmla="*/ 6 w 572"/>
                <a:gd name="T21" fmla="*/ 244 h 246"/>
                <a:gd name="T22" fmla="*/ 10 w 572"/>
                <a:gd name="T23" fmla="*/ 246 h 246"/>
                <a:gd name="T24" fmla="*/ 14 w 572"/>
                <a:gd name="T25" fmla="*/ 246 h 246"/>
                <a:gd name="T26" fmla="*/ 20 w 572"/>
                <a:gd name="T27" fmla="*/ 244 h 246"/>
                <a:gd name="T28" fmla="*/ 200 w 572"/>
                <a:gd name="T29" fmla="*/ 138 h 246"/>
                <a:gd name="T30" fmla="*/ 382 w 572"/>
                <a:gd name="T31" fmla="*/ 176 h 246"/>
                <a:gd name="T32" fmla="*/ 568 w 572"/>
                <a:gd name="T33" fmla="*/ 22 h 246"/>
                <a:gd name="T34" fmla="*/ 568 w 572"/>
                <a:gd name="T35" fmla="*/ 22 h 246"/>
                <a:gd name="T36" fmla="*/ 570 w 572"/>
                <a:gd name="T37" fmla="*/ 18 h 246"/>
                <a:gd name="T38" fmla="*/ 572 w 572"/>
                <a:gd name="T39" fmla="*/ 14 h 246"/>
                <a:gd name="T40" fmla="*/ 572 w 572"/>
                <a:gd name="T41" fmla="*/ 10 h 246"/>
                <a:gd name="T42" fmla="*/ 570 w 572"/>
                <a:gd name="T43" fmla="*/ 6 h 246"/>
                <a:gd name="T44" fmla="*/ 570 w 572"/>
                <a:gd name="T45" fmla="*/ 6 h 246"/>
                <a:gd name="T46" fmla="*/ 566 w 572"/>
                <a:gd name="T47" fmla="*/ 2 h 246"/>
                <a:gd name="T48" fmla="*/ 560 w 572"/>
                <a:gd name="T49" fmla="*/ 0 h 246"/>
                <a:gd name="T50" fmla="*/ 556 w 572"/>
                <a:gd name="T51" fmla="*/ 2 h 246"/>
                <a:gd name="T52" fmla="*/ 552 w 572"/>
                <a:gd name="T53" fmla="*/ 4 h 246"/>
                <a:gd name="T54" fmla="*/ 552 w 572"/>
                <a:gd name="T55" fmla="*/ 4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72" h="246">
                  <a:moveTo>
                    <a:pt x="552" y="4"/>
                  </a:moveTo>
                  <a:lnTo>
                    <a:pt x="376" y="148"/>
                  </a:lnTo>
                  <a:lnTo>
                    <a:pt x="196" y="110"/>
                  </a:lnTo>
                  <a:lnTo>
                    <a:pt x="6" y="222"/>
                  </a:lnTo>
                  <a:lnTo>
                    <a:pt x="6" y="222"/>
                  </a:lnTo>
                  <a:lnTo>
                    <a:pt x="2" y="226"/>
                  </a:lnTo>
                  <a:lnTo>
                    <a:pt x="0" y="230"/>
                  </a:lnTo>
                  <a:lnTo>
                    <a:pt x="0" y="234"/>
                  </a:lnTo>
                  <a:lnTo>
                    <a:pt x="2" y="240"/>
                  </a:lnTo>
                  <a:lnTo>
                    <a:pt x="2" y="240"/>
                  </a:lnTo>
                  <a:lnTo>
                    <a:pt x="6" y="244"/>
                  </a:lnTo>
                  <a:lnTo>
                    <a:pt x="10" y="246"/>
                  </a:lnTo>
                  <a:lnTo>
                    <a:pt x="14" y="246"/>
                  </a:lnTo>
                  <a:lnTo>
                    <a:pt x="20" y="244"/>
                  </a:lnTo>
                  <a:lnTo>
                    <a:pt x="200" y="138"/>
                  </a:lnTo>
                  <a:lnTo>
                    <a:pt x="382" y="176"/>
                  </a:lnTo>
                  <a:lnTo>
                    <a:pt x="568" y="22"/>
                  </a:lnTo>
                  <a:lnTo>
                    <a:pt x="568" y="22"/>
                  </a:lnTo>
                  <a:lnTo>
                    <a:pt x="570" y="18"/>
                  </a:lnTo>
                  <a:lnTo>
                    <a:pt x="572" y="14"/>
                  </a:lnTo>
                  <a:lnTo>
                    <a:pt x="572" y="10"/>
                  </a:lnTo>
                  <a:lnTo>
                    <a:pt x="570" y="6"/>
                  </a:lnTo>
                  <a:lnTo>
                    <a:pt x="570" y="6"/>
                  </a:lnTo>
                  <a:lnTo>
                    <a:pt x="566" y="2"/>
                  </a:lnTo>
                  <a:lnTo>
                    <a:pt x="560" y="0"/>
                  </a:lnTo>
                  <a:lnTo>
                    <a:pt x="556" y="2"/>
                  </a:lnTo>
                  <a:lnTo>
                    <a:pt x="552" y="4"/>
                  </a:lnTo>
                  <a:lnTo>
                    <a:pt x="552" y="4"/>
                  </a:lnTo>
                  <a:close/>
                </a:path>
              </a:pathLst>
            </a:custGeom>
            <a:solidFill>
              <a:srgbClr val="F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2"/>
            <p:cNvSpPr>
              <a:spLocks/>
            </p:cNvSpPr>
            <p:nvPr/>
          </p:nvSpPr>
          <p:spPr bwMode="auto">
            <a:xfrm>
              <a:off x="-1036638" y="4932363"/>
              <a:ext cx="149225" cy="146050"/>
            </a:xfrm>
            <a:custGeom>
              <a:avLst/>
              <a:gdLst>
                <a:gd name="T0" fmla="*/ 12 w 94"/>
                <a:gd name="T1" fmla="*/ 30 h 92"/>
                <a:gd name="T2" fmla="*/ 56 w 94"/>
                <a:gd name="T3" fmla="*/ 28 h 92"/>
                <a:gd name="T4" fmla="*/ 40 w 94"/>
                <a:gd name="T5" fmla="*/ 76 h 92"/>
                <a:gd name="T6" fmla="*/ 40 w 94"/>
                <a:gd name="T7" fmla="*/ 76 h 92"/>
                <a:gd name="T8" fmla="*/ 38 w 94"/>
                <a:gd name="T9" fmla="*/ 80 h 92"/>
                <a:gd name="T10" fmla="*/ 40 w 94"/>
                <a:gd name="T11" fmla="*/ 84 h 92"/>
                <a:gd name="T12" fmla="*/ 42 w 94"/>
                <a:gd name="T13" fmla="*/ 88 h 92"/>
                <a:gd name="T14" fmla="*/ 46 w 94"/>
                <a:gd name="T15" fmla="*/ 92 h 92"/>
                <a:gd name="T16" fmla="*/ 46 w 94"/>
                <a:gd name="T17" fmla="*/ 92 h 92"/>
                <a:gd name="T18" fmla="*/ 52 w 94"/>
                <a:gd name="T19" fmla="*/ 92 h 92"/>
                <a:gd name="T20" fmla="*/ 56 w 94"/>
                <a:gd name="T21" fmla="*/ 90 h 92"/>
                <a:gd name="T22" fmla="*/ 60 w 94"/>
                <a:gd name="T23" fmla="*/ 88 h 92"/>
                <a:gd name="T24" fmla="*/ 64 w 94"/>
                <a:gd name="T25" fmla="*/ 84 h 92"/>
                <a:gd name="T26" fmla="*/ 94 w 94"/>
                <a:gd name="T27" fmla="*/ 0 h 92"/>
                <a:gd name="T28" fmla="*/ 12 w 94"/>
                <a:gd name="T29" fmla="*/ 4 h 92"/>
                <a:gd name="T30" fmla="*/ 12 w 94"/>
                <a:gd name="T31" fmla="*/ 4 h 92"/>
                <a:gd name="T32" fmla="*/ 6 w 94"/>
                <a:gd name="T33" fmla="*/ 6 h 92"/>
                <a:gd name="T34" fmla="*/ 2 w 94"/>
                <a:gd name="T35" fmla="*/ 8 h 92"/>
                <a:gd name="T36" fmla="*/ 0 w 94"/>
                <a:gd name="T37" fmla="*/ 12 h 92"/>
                <a:gd name="T38" fmla="*/ 0 w 94"/>
                <a:gd name="T39" fmla="*/ 18 h 92"/>
                <a:gd name="T40" fmla="*/ 0 w 94"/>
                <a:gd name="T41" fmla="*/ 18 h 92"/>
                <a:gd name="T42" fmla="*/ 0 w 94"/>
                <a:gd name="T43" fmla="*/ 22 h 92"/>
                <a:gd name="T44" fmla="*/ 4 w 94"/>
                <a:gd name="T45" fmla="*/ 26 h 92"/>
                <a:gd name="T46" fmla="*/ 8 w 94"/>
                <a:gd name="T47" fmla="*/ 28 h 92"/>
                <a:gd name="T48" fmla="*/ 12 w 94"/>
                <a:gd name="T49" fmla="*/ 30 h 92"/>
                <a:gd name="T50" fmla="*/ 12 w 94"/>
                <a:gd name="T51" fmla="*/ 3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4" h="92">
                  <a:moveTo>
                    <a:pt x="12" y="30"/>
                  </a:moveTo>
                  <a:lnTo>
                    <a:pt x="56" y="28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38" y="80"/>
                  </a:lnTo>
                  <a:lnTo>
                    <a:pt x="40" y="84"/>
                  </a:lnTo>
                  <a:lnTo>
                    <a:pt x="42" y="88"/>
                  </a:lnTo>
                  <a:lnTo>
                    <a:pt x="46" y="92"/>
                  </a:lnTo>
                  <a:lnTo>
                    <a:pt x="46" y="92"/>
                  </a:lnTo>
                  <a:lnTo>
                    <a:pt x="52" y="92"/>
                  </a:lnTo>
                  <a:lnTo>
                    <a:pt x="56" y="90"/>
                  </a:lnTo>
                  <a:lnTo>
                    <a:pt x="60" y="88"/>
                  </a:lnTo>
                  <a:lnTo>
                    <a:pt x="64" y="84"/>
                  </a:lnTo>
                  <a:lnTo>
                    <a:pt x="9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6" y="6"/>
                  </a:lnTo>
                  <a:lnTo>
                    <a:pt x="2" y="8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4" y="26"/>
                  </a:lnTo>
                  <a:lnTo>
                    <a:pt x="8" y="28"/>
                  </a:lnTo>
                  <a:lnTo>
                    <a:pt x="12" y="30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F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3442068" y="3418856"/>
            <a:ext cx="737335" cy="801623"/>
            <a:chOff x="-5962650" y="2628900"/>
            <a:chExt cx="892175" cy="969963"/>
          </a:xfrm>
        </p:grpSpPr>
        <p:sp>
          <p:nvSpPr>
            <p:cNvPr id="148" name="Freeform 104"/>
            <p:cNvSpPr>
              <a:spLocks/>
            </p:cNvSpPr>
            <p:nvPr/>
          </p:nvSpPr>
          <p:spPr bwMode="auto">
            <a:xfrm>
              <a:off x="-5962650" y="2628900"/>
              <a:ext cx="723900" cy="969963"/>
            </a:xfrm>
            <a:custGeom>
              <a:avLst/>
              <a:gdLst>
                <a:gd name="T0" fmla="*/ 0 w 456"/>
                <a:gd name="T1" fmla="*/ 0 h 611"/>
                <a:gd name="T2" fmla="*/ 0 w 456"/>
                <a:gd name="T3" fmla="*/ 611 h 611"/>
                <a:gd name="T4" fmla="*/ 456 w 456"/>
                <a:gd name="T5" fmla="*/ 611 h 611"/>
                <a:gd name="T6" fmla="*/ 456 w 456"/>
                <a:gd name="T7" fmla="*/ 101 h 611"/>
                <a:gd name="T8" fmla="*/ 356 w 456"/>
                <a:gd name="T9" fmla="*/ 0 h 611"/>
                <a:gd name="T10" fmla="*/ 0 w 456"/>
                <a:gd name="T11" fmla="*/ 0 h 611"/>
                <a:gd name="T12" fmla="*/ 0 w 456"/>
                <a:gd name="T13" fmla="*/ 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6" h="611">
                  <a:moveTo>
                    <a:pt x="0" y="0"/>
                  </a:moveTo>
                  <a:lnTo>
                    <a:pt x="0" y="611"/>
                  </a:lnTo>
                  <a:lnTo>
                    <a:pt x="456" y="611"/>
                  </a:lnTo>
                  <a:lnTo>
                    <a:pt x="456" y="101"/>
                  </a:lnTo>
                  <a:lnTo>
                    <a:pt x="3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05"/>
            <p:cNvSpPr>
              <a:spLocks/>
            </p:cNvSpPr>
            <p:nvPr/>
          </p:nvSpPr>
          <p:spPr bwMode="auto">
            <a:xfrm>
              <a:off x="-5397500" y="2628900"/>
              <a:ext cx="158750" cy="160338"/>
            </a:xfrm>
            <a:custGeom>
              <a:avLst/>
              <a:gdLst>
                <a:gd name="T0" fmla="*/ 100 w 100"/>
                <a:gd name="T1" fmla="*/ 101 h 101"/>
                <a:gd name="T2" fmla="*/ 0 w 100"/>
                <a:gd name="T3" fmla="*/ 0 h 101"/>
                <a:gd name="T4" fmla="*/ 0 w 100"/>
                <a:gd name="T5" fmla="*/ 101 h 101"/>
                <a:gd name="T6" fmla="*/ 100 w 100"/>
                <a:gd name="T7" fmla="*/ 101 h 101"/>
                <a:gd name="T8" fmla="*/ 100 w 100"/>
                <a:gd name="T9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101">
                  <a:moveTo>
                    <a:pt x="100" y="101"/>
                  </a:moveTo>
                  <a:lnTo>
                    <a:pt x="0" y="0"/>
                  </a:lnTo>
                  <a:lnTo>
                    <a:pt x="0" y="101"/>
                  </a:lnTo>
                  <a:lnTo>
                    <a:pt x="100" y="101"/>
                  </a:lnTo>
                  <a:lnTo>
                    <a:pt x="100" y="101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06"/>
            <p:cNvSpPr>
              <a:spLocks/>
            </p:cNvSpPr>
            <p:nvPr/>
          </p:nvSpPr>
          <p:spPr bwMode="auto">
            <a:xfrm>
              <a:off x="-5848350" y="2903538"/>
              <a:ext cx="504825" cy="44450"/>
            </a:xfrm>
            <a:custGeom>
              <a:avLst/>
              <a:gdLst>
                <a:gd name="T0" fmla="*/ 318 w 318"/>
                <a:gd name="T1" fmla="*/ 28 h 28"/>
                <a:gd name="T2" fmla="*/ 0 w 318"/>
                <a:gd name="T3" fmla="*/ 28 h 28"/>
                <a:gd name="T4" fmla="*/ 0 w 318"/>
                <a:gd name="T5" fmla="*/ 0 h 28"/>
                <a:gd name="T6" fmla="*/ 318 w 318"/>
                <a:gd name="T7" fmla="*/ 0 h 28"/>
                <a:gd name="T8" fmla="*/ 318 w 318"/>
                <a:gd name="T9" fmla="*/ 28 h 28"/>
                <a:gd name="T10" fmla="*/ 318 w 318"/>
                <a:gd name="T1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28">
                  <a:moveTo>
                    <a:pt x="318" y="28"/>
                  </a:moveTo>
                  <a:lnTo>
                    <a:pt x="0" y="28"/>
                  </a:lnTo>
                  <a:lnTo>
                    <a:pt x="0" y="0"/>
                  </a:lnTo>
                  <a:lnTo>
                    <a:pt x="318" y="0"/>
                  </a:lnTo>
                  <a:lnTo>
                    <a:pt x="318" y="28"/>
                  </a:lnTo>
                  <a:lnTo>
                    <a:pt x="318" y="28"/>
                  </a:lnTo>
                  <a:close/>
                </a:path>
              </a:pathLst>
            </a:custGeom>
            <a:solidFill>
              <a:srgbClr val="9396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07"/>
            <p:cNvSpPr>
              <a:spLocks/>
            </p:cNvSpPr>
            <p:nvPr/>
          </p:nvSpPr>
          <p:spPr bwMode="auto">
            <a:xfrm>
              <a:off x="-5848350" y="2986088"/>
              <a:ext cx="504825" cy="41275"/>
            </a:xfrm>
            <a:custGeom>
              <a:avLst/>
              <a:gdLst>
                <a:gd name="T0" fmla="*/ 318 w 318"/>
                <a:gd name="T1" fmla="*/ 26 h 26"/>
                <a:gd name="T2" fmla="*/ 0 w 318"/>
                <a:gd name="T3" fmla="*/ 26 h 26"/>
                <a:gd name="T4" fmla="*/ 0 w 318"/>
                <a:gd name="T5" fmla="*/ 0 h 26"/>
                <a:gd name="T6" fmla="*/ 318 w 318"/>
                <a:gd name="T7" fmla="*/ 0 h 26"/>
                <a:gd name="T8" fmla="*/ 318 w 318"/>
                <a:gd name="T9" fmla="*/ 26 h 26"/>
                <a:gd name="T10" fmla="*/ 318 w 318"/>
                <a:gd name="T1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26">
                  <a:moveTo>
                    <a:pt x="318" y="26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318" y="0"/>
                  </a:lnTo>
                  <a:lnTo>
                    <a:pt x="318" y="26"/>
                  </a:lnTo>
                  <a:lnTo>
                    <a:pt x="318" y="26"/>
                  </a:lnTo>
                  <a:close/>
                </a:path>
              </a:pathLst>
            </a:custGeom>
            <a:solidFill>
              <a:srgbClr val="BCB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08"/>
            <p:cNvSpPr>
              <a:spLocks/>
            </p:cNvSpPr>
            <p:nvPr/>
          </p:nvSpPr>
          <p:spPr bwMode="auto">
            <a:xfrm>
              <a:off x="-5848350" y="3065463"/>
              <a:ext cx="504825" cy="44450"/>
            </a:xfrm>
            <a:custGeom>
              <a:avLst/>
              <a:gdLst>
                <a:gd name="T0" fmla="*/ 318 w 318"/>
                <a:gd name="T1" fmla="*/ 28 h 28"/>
                <a:gd name="T2" fmla="*/ 0 w 318"/>
                <a:gd name="T3" fmla="*/ 28 h 28"/>
                <a:gd name="T4" fmla="*/ 0 w 318"/>
                <a:gd name="T5" fmla="*/ 0 h 28"/>
                <a:gd name="T6" fmla="*/ 318 w 318"/>
                <a:gd name="T7" fmla="*/ 0 h 28"/>
                <a:gd name="T8" fmla="*/ 318 w 318"/>
                <a:gd name="T9" fmla="*/ 28 h 28"/>
                <a:gd name="T10" fmla="*/ 318 w 318"/>
                <a:gd name="T1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28">
                  <a:moveTo>
                    <a:pt x="318" y="28"/>
                  </a:moveTo>
                  <a:lnTo>
                    <a:pt x="0" y="28"/>
                  </a:lnTo>
                  <a:lnTo>
                    <a:pt x="0" y="0"/>
                  </a:lnTo>
                  <a:lnTo>
                    <a:pt x="318" y="0"/>
                  </a:lnTo>
                  <a:lnTo>
                    <a:pt x="318" y="28"/>
                  </a:lnTo>
                  <a:lnTo>
                    <a:pt x="318" y="28"/>
                  </a:lnTo>
                  <a:close/>
                </a:path>
              </a:pathLst>
            </a:custGeom>
            <a:solidFill>
              <a:srgbClr val="BCB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09"/>
            <p:cNvSpPr>
              <a:spLocks/>
            </p:cNvSpPr>
            <p:nvPr/>
          </p:nvSpPr>
          <p:spPr bwMode="auto">
            <a:xfrm>
              <a:off x="-5842000" y="2765425"/>
              <a:ext cx="298450" cy="46038"/>
            </a:xfrm>
            <a:custGeom>
              <a:avLst/>
              <a:gdLst>
                <a:gd name="T0" fmla="*/ 188 w 188"/>
                <a:gd name="T1" fmla="*/ 29 h 29"/>
                <a:gd name="T2" fmla="*/ 0 w 188"/>
                <a:gd name="T3" fmla="*/ 29 h 29"/>
                <a:gd name="T4" fmla="*/ 0 w 188"/>
                <a:gd name="T5" fmla="*/ 0 h 29"/>
                <a:gd name="T6" fmla="*/ 188 w 188"/>
                <a:gd name="T7" fmla="*/ 0 h 29"/>
                <a:gd name="T8" fmla="*/ 188 w 188"/>
                <a:gd name="T9" fmla="*/ 29 h 29"/>
                <a:gd name="T10" fmla="*/ 188 w 188"/>
                <a:gd name="T1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8" h="29">
                  <a:moveTo>
                    <a:pt x="188" y="29"/>
                  </a:moveTo>
                  <a:lnTo>
                    <a:pt x="0" y="29"/>
                  </a:lnTo>
                  <a:lnTo>
                    <a:pt x="0" y="0"/>
                  </a:lnTo>
                  <a:lnTo>
                    <a:pt x="188" y="0"/>
                  </a:lnTo>
                  <a:lnTo>
                    <a:pt x="188" y="29"/>
                  </a:lnTo>
                  <a:lnTo>
                    <a:pt x="188" y="29"/>
                  </a:lnTo>
                  <a:close/>
                </a:path>
              </a:pathLst>
            </a:custGeom>
            <a:solidFill>
              <a:srgbClr val="9396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10"/>
            <p:cNvSpPr>
              <a:spLocks/>
            </p:cNvSpPr>
            <p:nvPr/>
          </p:nvSpPr>
          <p:spPr bwMode="auto">
            <a:xfrm>
              <a:off x="-5848350" y="3148013"/>
              <a:ext cx="504825" cy="44450"/>
            </a:xfrm>
            <a:custGeom>
              <a:avLst/>
              <a:gdLst>
                <a:gd name="T0" fmla="*/ 318 w 318"/>
                <a:gd name="T1" fmla="*/ 28 h 28"/>
                <a:gd name="T2" fmla="*/ 0 w 318"/>
                <a:gd name="T3" fmla="*/ 28 h 28"/>
                <a:gd name="T4" fmla="*/ 0 w 318"/>
                <a:gd name="T5" fmla="*/ 0 h 28"/>
                <a:gd name="T6" fmla="*/ 318 w 318"/>
                <a:gd name="T7" fmla="*/ 0 h 28"/>
                <a:gd name="T8" fmla="*/ 318 w 318"/>
                <a:gd name="T9" fmla="*/ 28 h 28"/>
                <a:gd name="T10" fmla="*/ 318 w 318"/>
                <a:gd name="T1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28">
                  <a:moveTo>
                    <a:pt x="318" y="28"/>
                  </a:moveTo>
                  <a:lnTo>
                    <a:pt x="0" y="28"/>
                  </a:lnTo>
                  <a:lnTo>
                    <a:pt x="0" y="0"/>
                  </a:lnTo>
                  <a:lnTo>
                    <a:pt x="318" y="0"/>
                  </a:lnTo>
                  <a:lnTo>
                    <a:pt x="318" y="28"/>
                  </a:lnTo>
                  <a:lnTo>
                    <a:pt x="318" y="28"/>
                  </a:lnTo>
                  <a:close/>
                </a:path>
              </a:pathLst>
            </a:custGeom>
            <a:solidFill>
              <a:srgbClr val="BCB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11"/>
            <p:cNvSpPr>
              <a:spLocks/>
            </p:cNvSpPr>
            <p:nvPr/>
          </p:nvSpPr>
          <p:spPr bwMode="auto">
            <a:xfrm>
              <a:off x="-5848350" y="3268663"/>
              <a:ext cx="504825" cy="44450"/>
            </a:xfrm>
            <a:custGeom>
              <a:avLst/>
              <a:gdLst>
                <a:gd name="T0" fmla="*/ 318 w 318"/>
                <a:gd name="T1" fmla="*/ 28 h 28"/>
                <a:gd name="T2" fmla="*/ 0 w 318"/>
                <a:gd name="T3" fmla="*/ 28 h 28"/>
                <a:gd name="T4" fmla="*/ 0 w 318"/>
                <a:gd name="T5" fmla="*/ 0 h 28"/>
                <a:gd name="T6" fmla="*/ 318 w 318"/>
                <a:gd name="T7" fmla="*/ 0 h 28"/>
                <a:gd name="T8" fmla="*/ 318 w 318"/>
                <a:gd name="T9" fmla="*/ 28 h 28"/>
                <a:gd name="T10" fmla="*/ 318 w 318"/>
                <a:gd name="T1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28">
                  <a:moveTo>
                    <a:pt x="318" y="28"/>
                  </a:moveTo>
                  <a:lnTo>
                    <a:pt x="0" y="28"/>
                  </a:lnTo>
                  <a:lnTo>
                    <a:pt x="0" y="0"/>
                  </a:lnTo>
                  <a:lnTo>
                    <a:pt x="318" y="0"/>
                  </a:lnTo>
                  <a:lnTo>
                    <a:pt x="318" y="28"/>
                  </a:lnTo>
                  <a:lnTo>
                    <a:pt x="318" y="28"/>
                  </a:lnTo>
                  <a:close/>
                </a:path>
              </a:pathLst>
            </a:custGeom>
            <a:solidFill>
              <a:srgbClr val="9396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12"/>
            <p:cNvSpPr>
              <a:spLocks/>
            </p:cNvSpPr>
            <p:nvPr/>
          </p:nvSpPr>
          <p:spPr bwMode="auto">
            <a:xfrm>
              <a:off x="-5848350" y="3351213"/>
              <a:ext cx="504825" cy="44450"/>
            </a:xfrm>
            <a:custGeom>
              <a:avLst/>
              <a:gdLst>
                <a:gd name="T0" fmla="*/ 318 w 318"/>
                <a:gd name="T1" fmla="*/ 28 h 28"/>
                <a:gd name="T2" fmla="*/ 0 w 318"/>
                <a:gd name="T3" fmla="*/ 28 h 28"/>
                <a:gd name="T4" fmla="*/ 0 w 318"/>
                <a:gd name="T5" fmla="*/ 0 h 28"/>
                <a:gd name="T6" fmla="*/ 318 w 318"/>
                <a:gd name="T7" fmla="*/ 0 h 28"/>
                <a:gd name="T8" fmla="*/ 318 w 318"/>
                <a:gd name="T9" fmla="*/ 28 h 28"/>
                <a:gd name="T10" fmla="*/ 318 w 318"/>
                <a:gd name="T1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28">
                  <a:moveTo>
                    <a:pt x="318" y="28"/>
                  </a:moveTo>
                  <a:lnTo>
                    <a:pt x="0" y="28"/>
                  </a:lnTo>
                  <a:lnTo>
                    <a:pt x="0" y="0"/>
                  </a:lnTo>
                  <a:lnTo>
                    <a:pt x="318" y="0"/>
                  </a:lnTo>
                  <a:lnTo>
                    <a:pt x="318" y="28"/>
                  </a:lnTo>
                  <a:lnTo>
                    <a:pt x="318" y="28"/>
                  </a:lnTo>
                  <a:close/>
                </a:path>
              </a:pathLst>
            </a:custGeom>
            <a:solidFill>
              <a:srgbClr val="BCB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13"/>
            <p:cNvSpPr>
              <a:spLocks/>
            </p:cNvSpPr>
            <p:nvPr/>
          </p:nvSpPr>
          <p:spPr bwMode="auto">
            <a:xfrm>
              <a:off x="-5848350" y="3430588"/>
              <a:ext cx="504825" cy="44450"/>
            </a:xfrm>
            <a:custGeom>
              <a:avLst/>
              <a:gdLst>
                <a:gd name="T0" fmla="*/ 318 w 318"/>
                <a:gd name="T1" fmla="*/ 28 h 28"/>
                <a:gd name="T2" fmla="*/ 0 w 318"/>
                <a:gd name="T3" fmla="*/ 28 h 28"/>
                <a:gd name="T4" fmla="*/ 0 w 318"/>
                <a:gd name="T5" fmla="*/ 0 h 28"/>
                <a:gd name="T6" fmla="*/ 318 w 318"/>
                <a:gd name="T7" fmla="*/ 0 h 28"/>
                <a:gd name="T8" fmla="*/ 318 w 318"/>
                <a:gd name="T9" fmla="*/ 28 h 28"/>
                <a:gd name="T10" fmla="*/ 318 w 318"/>
                <a:gd name="T1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8" h="28">
                  <a:moveTo>
                    <a:pt x="318" y="28"/>
                  </a:moveTo>
                  <a:lnTo>
                    <a:pt x="0" y="28"/>
                  </a:lnTo>
                  <a:lnTo>
                    <a:pt x="0" y="0"/>
                  </a:lnTo>
                  <a:lnTo>
                    <a:pt x="318" y="0"/>
                  </a:lnTo>
                  <a:lnTo>
                    <a:pt x="318" y="28"/>
                  </a:lnTo>
                  <a:lnTo>
                    <a:pt x="318" y="28"/>
                  </a:lnTo>
                  <a:close/>
                </a:path>
              </a:pathLst>
            </a:custGeom>
            <a:solidFill>
              <a:srgbClr val="BCB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14"/>
            <p:cNvSpPr>
              <a:spLocks/>
            </p:cNvSpPr>
            <p:nvPr/>
          </p:nvSpPr>
          <p:spPr bwMode="auto">
            <a:xfrm>
              <a:off x="-5267325" y="3392488"/>
              <a:ext cx="196850" cy="196850"/>
            </a:xfrm>
            <a:custGeom>
              <a:avLst/>
              <a:gdLst>
                <a:gd name="T0" fmla="*/ 4 w 124"/>
                <a:gd name="T1" fmla="*/ 76 h 124"/>
                <a:gd name="T2" fmla="*/ 4 w 124"/>
                <a:gd name="T3" fmla="*/ 76 h 124"/>
                <a:gd name="T4" fmla="*/ 0 w 124"/>
                <a:gd name="T5" fmla="*/ 72 h 124"/>
                <a:gd name="T6" fmla="*/ 0 w 124"/>
                <a:gd name="T7" fmla="*/ 68 h 124"/>
                <a:gd name="T8" fmla="*/ 0 w 124"/>
                <a:gd name="T9" fmla="*/ 64 h 124"/>
                <a:gd name="T10" fmla="*/ 4 w 124"/>
                <a:gd name="T11" fmla="*/ 60 h 124"/>
                <a:gd name="T12" fmla="*/ 58 w 124"/>
                <a:gd name="T13" fmla="*/ 4 h 124"/>
                <a:gd name="T14" fmla="*/ 58 w 124"/>
                <a:gd name="T15" fmla="*/ 4 h 124"/>
                <a:gd name="T16" fmla="*/ 62 w 124"/>
                <a:gd name="T17" fmla="*/ 0 h 124"/>
                <a:gd name="T18" fmla="*/ 68 w 124"/>
                <a:gd name="T19" fmla="*/ 0 h 124"/>
                <a:gd name="T20" fmla="*/ 72 w 124"/>
                <a:gd name="T21" fmla="*/ 0 h 124"/>
                <a:gd name="T22" fmla="*/ 76 w 124"/>
                <a:gd name="T23" fmla="*/ 4 h 124"/>
                <a:gd name="T24" fmla="*/ 120 w 124"/>
                <a:gd name="T25" fmla="*/ 46 h 124"/>
                <a:gd name="T26" fmla="*/ 120 w 124"/>
                <a:gd name="T27" fmla="*/ 46 h 124"/>
                <a:gd name="T28" fmla="*/ 122 w 124"/>
                <a:gd name="T29" fmla="*/ 50 h 124"/>
                <a:gd name="T30" fmla="*/ 124 w 124"/>
                <a:gd name="T31" fmla="*/ 56 h 124"/>
                <a:gd name="T32" fmla="*/ 122 w 124"/>
                <a:gd name="T33" fmla="*/ 60 h 124"/>
                <a:gd name="T34" fmla="*/ 120 w 124"/>
                <a:gd name="T35" fmla="*/ 64 h 124"/>
                <a:gd name="T36" fmla="*/ 64 w 124"/>
                <a:gd name="T37" fmla="*/ 120 h 124"/>
                <a:gd name="T38" fmla="*/ 64 w 124"/>
                <a:gd name="T39" fmla="*/ 120 h 124"/>
                <a:gd name="T40" fmla="*/ 60 w 124"/>
                <a:gd name="T41" fmla="*/ 122 h 124"/>
                <a:gd name="T42" fmla="*/ 56 w 124"/>
                <a:gd name="T43" fmla="*/ 124 h 124"/>
                <a:gd name="T44" fmla="*/ 50 w 124"/>
                <a:gd name="T45" fmla="*/ 122 h 124"/>
                <a:gd name="T46" fmla="*/ 46 w 124"/>
                <a:gd name="T47" fmla="*/ 120 h 124"/>
                <a:gd name="T48" fmla="*/ 4 w 124"/>
                <a:gd name="T49" fmla="*/ 76 h 124"/>
                <a:gd name="T50" fmla="*/ 4 w 124"/>
                <a:gd name="T51" fmla="*/ 7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4" h="124">
                  <a:moveTo>
                    <a:pt x="4" y="76"/>
                  </a:moveTo>
                  <a:lnTo>
                    <a:pt x="4" y="76"/>
                  </a:lnTo>
                  <a:lnTo>
                    <a:pt x="0" y="72"/>
                  </a:lnTo>
                  <a:lnTo>
                    <a:pt x="0" y="68"/>
                  </a:lnTo>
                  <a:lnTo>
                    <a:pt x="0" y="64"/>
                  </a:lnTo>
                  <a:lnTo>
                    <a:pt x="4" y="60"/>
                  </a:lnTo>
                  <a:lnTo>
                    <a:pt x="58" y="4"/>
                  </a:lnTo>
                  <a:lnTo>
                    <a:pt x="58" y="4"/>
                  </a:lnTo>
                  <a:lnTo>
                    <a:pt x="62" y="0"/>
                  </a:lnTo>
                  <a:lnTo>
                    <a:pt x="68" y="0"/>
                  </a:lnTo>
                  <a:lnTo>
                    <a:pt x="72" y="0"/>
                  </a:lnTo>
                  <a:lnTo>
                    <a:pt x="76" y="4"/>
                  </a:lnTo>
                  <a:lnTo>
                    <a:pt x="120" y="46"/>
                  </a:lnTo>
                  <a:lnTo>
                    <a:pt x="120" y="46"/>
                  </a:lnTo>
                  <a:lnTo>
                    <a:pt x="122" y="50"/>
                  </a:lnTo>
                  <a:lnTo>
                    <a:pt x="124" y="56"/>
                  </a:lnTo>
                  <a:lnTo>
                    <a:pt x="122" y="60"/>
                  </a:lnTo>
                  <a:lnTo>
                    <a:pt x="120" y="64"/>
                  </a:lnTo>
                  <a:lnTo>
                    <a:pt x="64" y="120"/>
                  </a:lnTo>
                  <a:lnTo>
                    <a:pt x="64" y="120"/>
                  </a:lnTo>
                  <a:lnTo>
                    <a:pt x="60" y="122"/>
                  </a:lnTo>
                  <a:lnTo>
                    <a:pt x="56" y="124"/>
                  </a:lnTo>
                  <a:lnTo>
                    <a:pt x="50" y="122"/>
                  </a:lnTo>
                  <a:lnTo>
                    <a:pt x="46" y="120"/>
                  </a:lnTo>
                  <a:lnTo>
                    <a:pt x="4" y="76"/>
                  </a:lnTo>
                  <a:lnTo>
                    <a:pt x="4" y="76"/>
                  </a:lnTo>
                  <a:close/>
                </a:path>
              </a:pathLst>
            </a:custGeom>
            <a:solidFill>
              <a:srgbClr val="F05D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15"/>
            <p:cNvSpPr>
              <a:spLocks/>
            </p:cNvSpPr>
            <p:nvPr/>
          </p:nvSpPr>
          <p:spPr bwMode="auto">
            <a:xfrm>
              <a:off x="-5708650" y="2957513"/>
              <a:ext cx="200025" cy="196850"/>
            </a:xfrm>
            <a:custGeom>
              <a:avLst/>
              <a:gdLst>
                <a:gd name="T0" fmla="*/ 126 w 126"/>
                <a:gd name="T1" fmla="*/ 50 h 124"/>
                <a:gd name="T2" fmla="*/ 0 w 126"/>
                <a:gd name="T3" fmla="*/ 0 h 124"/>
                <a:gd name="T4" fmla="*/ 52 w 126"/>
                <a:gd name="T5" fmla="*/ 124 h 124"/>
                <a:gd name="T6" fmla="*/ 126 w 126"/>
                <a:gd name="T7" fmla="*/ 50 h 124"/>
                <a:gd name="T8" fmla="*/ 126 w 126"/>
                <a:gd name="T9" fmla="*/ 5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24">
                  <a:moveTo>
                    <a:pt x="126" y="50"/>
                  </a:moveTo>
                  <a:lnTo>
                    <a:pt x="0" y="0"/>
                  </a:lnTo>
                  <a:lnTo>
                    <a:pt x="52" y="124"/>
                  </a:lnTo>
                  <a:lnTo>
                    <a:pt x="126" y="50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F8D0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16"/>
            <p:cNvSpPr>
              <a:spLocks/>
            </p:cNvSpPr>
            <p:nvPr/>
          </p:nvSpPr>
          <p:spPr bwMode="auto">
            <a:xfrm>
              <a:off x="-5708650" y="2957513"/>
              <a:ext cx="69850" cy="69850"/>
            </a:xfrm>
            <a:custGeom>
              <a:avLst/>
              <a:gdLst>
                <a:gd name="T0" fmla="*/ 44 w 44"/>
                <a:gd name="T1" fmla="*/ 18 h 44"/>
                <a:gd name="T2" fmla="*/ 0 w 44"/>
                <a:gd name="T3" fmla="*/ 0 h 44"/>
                <a:gd name="T4" fmla="*/ 18 w 44"/>
                <a:gd name="T5" fmla="*/ 44 h 44"/>
                <a:gd name="T6" fmla="*/ 44 w 44"/>
                <a:gd name="T7" fmla="*/ 18 h 44"/>
                <a:gd name="T8" fmla="*/ 44 w 44"/>
                <a:gd name="T9" fmla="*/ 18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4">
                  <a:moveTo>
                    <a:pt x="44" y="18"/>
                  </a:moveTo>
                  <a:lnTo>
                    <a:pt x="0" y="0"/>
                  </a:lnTo>
                  <a:lnTo>
                    <a:pt x="18" y="44"/>
                  </a:lnTo>
                  <a:lnTo>
                    <a:pt x="44" y="18"/>
                  </a:lnTo>
                  <a:lnTo>
                    <a:pt x="44" y="18"/>
                  </a:lnTo>
                  <a:close/>
                </a:path>
              </a:pathLst>
            </a:custGeom>
            <a:solidFill>
              <a:srgbClr val="22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17"/>
            <p:cNvSpPr>
              <a:spLocks/>
            </p:cNvSpPr>
            <p:nvPr/>
          </p:nvSpPr>
          <p:spPr bwMode="auto">
            <a:xfrm>
              <a:off x="-5626100" y="3036888"/>
              <a:ext cx="482600" cy="479425"/>
            </a:xfrm>
            <a:custGeom>
              <a:avLst/>
              <a:gdLst>
                <a:gd name="T0" fmla="*/ 0 w 304"/>
                <a:gd name="T1" fmla="*/ 74 h 302"/>
                <a:gd name="T2" fmla="*/ 74 w 304"/>
                <a:gd name="T3" fmla="*/ 0 h 302"/>
                <a:gd name="T4" fmla="*/ 304 w 304"/>
                <a:gd name="T5" fmla="*/ 228 h 302"/>
                <a:gd name="T6" fmla="*/ 230 w 304"/>
                <a:gd name="T7" fmla="*/ 302 h 302"/>
                <a:gd name="T8" fmla="*/ 0 w 304"/>
                <a:gd name="T9" fmla="*/ 74 h 302"/>
                <a:gd name="T10" fmla="*/ 0 w 304"/>
                <a:gd name="T11" fmla="*/ 74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302">
                  <a:moveTo>
                    <a:pt x="0" y="74"/>
                  </a:moveTo>
                  <a:lnTo>
                    <a:pt x="74" y="0"/>
                  </a:lnTo>
                  <a:lnTo>
                    <a:pt x="304" y="228"/>
                  </a:lnTo>
                  <a:lnTo>
                    <a:pt x="230" y="302"/>
                  </a:lnTo>
                  <a:lnTo>
                    <a:pt x="0" y="74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294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18"/>
            <p:cNvSpPr>
              <a:spLocks/>
            </p:cNvSpPr>
            <p:nvPr/>
          </p:nvSpPr>
          <p:spPr bwMode="auto">
            <a:xfrm>
              <a:off x="-5260975" y="3398838"/>
              <a:ext cx="146050" cy="149225"/>
            </a:xfrm>
            <a:custGeom>
              <a:avLst/>
              <a:gdLst>
                <a:gd name="T0" fmla="*/ 0 w 92"/>
                <a:gd name="T1" fmla="*/ 74 h 94"/>
                <a:gd name="T2" fmla="*/ 74 w 92"/>
                <a:gd name="T3" fmla="*/ 0 h 94"/>
                <a:gd name="T4" fmla="*/ 92 w 92"/>
                <a:gd name="T5" fmla="*/ 20 h 94"/>
                <a:gd name="T6" fmla="*/ 18 w 92"/>
                <a:gd name="T7" fmla="*/ 94 h 94"/>
                <a:gd name="T8" fmla="*/ 0 w 92"/>
                <a:gd name="T9" fmla="*/ 74 h 94"/>
                <a:gd name="T10" fmla="*/ 0 w 92"/>
                <a:gd name="T11" fmla="*/ 7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94">
                  <a:moveTo>
                    <a:pt x="0" y="74"/>
                  </a:moveTo>
                  <a:lnTo>
                    <a:pt x="74" y="0"/>
                  </a:lnTo>
                  <a:lnTo>
                    <a:pt x="92" y="20"/>
                  </a:lnTo>
                  <a:lnTo>
                    <a:pt x="18" y="94"/>
                  </a:lnTo>
                  <a:lnTo>
                    <a:pt x="0" y="74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F1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119"/>
            <p:cNvSpPr>
              <a:spLocks/>
            </p:cNvSpPr>
            <p:nvPr/>
          </p:nvSpPr>
          <p:spPr bwMode="auto">
            <a:xfrm>
              <a:off x="-5626100" y="3094038"/>
              <a:ext cx="422275" cy="422275"/>
            </a:xfrm>
            <a:custGeom>
              <a:avLst/>
              <a:gdLst>
                <a:gd name="T0" fmla="*/ 0 w 266"/>
                <a:gd name="T1" fmla="*/ 38 h 266"/>
                <a:gd name="T2" fmla="*/ 38 w 266"/>
                <a:gd name="T3" fmla="*/ 0 h 266"/>
                <a:gd name="T4" fmla="*/ 266 w 266"/>
                <a:gd name="T5" fmla="*/ 230 h 266"/>
                <a:gd name="T6" fmla="*/ 230 w 266"/>
                <a:gd name="T7" fmla="*/ 266 h 266"/>
                <a:gd name="T8" fmla="*/ 0 w 266"/>
                <a:gd name="T9" fmla="*/ 38 h 266"/>
                <a:gd name="T10" fmla="*/ 0 w 266"/>
                <a:gd name="T11" fmla="*/ 38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6" h="266">
                  <a:moveTo>
                    <a:pt x="0" y="38"/>
                  </a:moveTo>
                  <a:lnTo>
                    <a:pt x="38" y="0"/>
                  </a:lnTo>
                  <a:lnTo>
                    <a:pt x="266" y="230"/>
                  </a:lnTo>
                  <a:lnTo>
                    <a:pt x="230" y="266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chemeClr val="tx1">
                <a:alpha val="28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B90C-FB27-42EE-827D-4DD2EE7B277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33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71877"/>
            <a:ext cx="10515600" cy="1325563"/>
          </a:xfrm>
        </p:spPr>
        <p:txBody>
          <a:bodyPr/>
          <a:lstStyle/>
          <a:p>
            <a:pPr algn="ctr"/>
            <a:r>
              <a:rPr lang="en-US" sz="2500" b="1" dirty="0"/>
              <a:t>Proses </a:t>
            </a:r>
            <a:r>
              <a:rPr lang="en-US" sz="2500" b="1" dirty="0" err="1"/>
              <a:t>belajar</a:t>
            </a:r>
            <a:r>
              <a:rPr lang="en-US" sz="2500" b="1" dirty="0"/>
              <a:t> </a:t>
            </a:r>
            <a:r>
              <a:rPr lang="en-US" sz="2500" b="1" dirty="0" err="1"/>
              <a:t>harus</a:t>
            </a:r>
            <a:r>
              <a:rPr lang="en-US" sz="2500" b="1" dirty="0"/>
              <a:t> </a:t>
            </a:r>
            <a:r>
              <a:rPr lang="en-US" sz="2500" b="1" dirty="0" err="1"/>
              <a:t>disesuaikan</a:t>
            </a:r>
            <a:r>
              <a:rPr lang="en-US" sz="2500" b="1" dirty="0"/>
              <a:t> </a:t>
            </a:r>
            <a:r>
              <a:rPr lang="en-US" sz="2500" b="1" dirty="0" err="1"/>
              <a:t>dengan</a:t>
            </a:r>
            <a:r>
              <a:rPr lang="en-US" sz="2500" b="1" dirty="0"/>
              <a:t> </a:t>
            </a:r>
            <a:r>
              <a:rPr lang="en-US" sz="2500" b="1" dirty="0" err="1"/>
              <a:t>tahapan</a:t>
            </a:r>
            <a:r>
              <a:rPr lang="en-US" sz="2500" b="1" dirty="0"/>
              <a:t> </a:t>
            </a:r>
            <a:r>
              <a:rPr lang="en-US" sz="2500" b="1" dirty="0" err="1"/>
              <a:t>perkembangan</a:t>
            </a:r>
            <a:r>
              <a:rPr lang="en-US" sz="2500" b="1" dirty="0"/>
              <a:t> </a:t>
            </a:r>
            <a:r>
              <a:rPr lang="en-US" sz="2500" b="1" dirty="0" err="1"/>
              <a:t>kognitif</a:t>
            </a:r>
            <a:r>
              <a:rPr lang="en-US" sz="2500" b="1" dirty="0"/>
              <a:t> </a:t>
            </a:r>
            <a:r>
              <a:rPr lang="en-US" sz="2500" b="1" dirty="0" err="1"/>
              <a:t>anak</a:t>
            </a:r>
            <a:endParaRPr lang="en-US" sz="2500" b="1" dirty="0"/>
          </a:p>
        </p:txBody>
      </p:sp>
      <p:grpSp>
        <p:nvGrpSpPr>
          <p:cNvPr id="2151" name="Group 2150"/>
          <p:cNvGrpSpPr/>
          <p:nvPr/>
        </p:nvGrpSpPr>
        <p:grpSpPr>
          <a:xfrm>
            <a:off x="9405937" y="2305468"/>
            <a:ext cx="2235201" cy="858977"/>
            <a:chOff x="8331199" y="1456684"/>
            <a:chExt cx="2235201" cy="858977"/>
          </a:xfrm>
        </p:grpSpPr>
        <p:sp>
          <p:nvSpPr>
            <p:cNvPr id="62" name="TextBox 61"/>
            <p:cNvSpPr txBox="1"/>
            <p:nvPr/>
          </p:nvSpPr>
          <p:spPr>
            <a:xfrm>
              <a:off x="8331200" y="2100217"/>
              <a:ext cx="223520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331199" y="1456684"/>
              <a:ext cx="2235201" cy="61555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sz="2000" dirty="0" err="1"/>
                <a:t>Tahap</a:t>
              </a:r>
              <a:r>
                <a:rPr lang="en-US" sz="2000" dirty="0"/>
                <a:t> </a:t>
              </a:r>
              <a:r>
                <a:rPr lang="en-US" sz="2000" dirty="0" err="1"/>
                <a:t>operasional</a:t>
              </a:r>
              <a:r>
                <a:rPr lang="en-US" sz="2000" dirty="0"/>
                <a:t> </a:t>
              </a:r>
              <a:r>
                <a:rPr lang="en-US" sz="2000" dirty="0" err="1"/>
                <a:t>Konkrit</a:t>
              </a:r>
              <a:r>
                <a:rPr lang="en-US" sz="2000" dirty="0"/>
                <a:t> (7-11 </a:t>
              </a:r>
              <a:r>
                <a:rPr lang="en-US" sz="2000" dirty="0" err="1"/>
                <a:t>tahun</a:t>
              </a:r>
              <a:r>
                <a:rPr lang="en-US" sz="2000" dirty="0"/>
                <a:t>)</a:t>
              </a: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9405937" y="4726607"/>
            <a:ext cx="2235201" cy="858977"/>
            <a:chOff x="8331199" y="1456684"/>
            <a:chExt cx="2235201" cy="858977"/>
          </a:xfrm>
        </p:grpSpPr>
        <p:sp>
          <p:nvSpPr>
            <p:cNvPr id="153" name="TextBox 152"/>
            <p:cNvSpPr txBox="1"/>
            <p:nvPr/>
          </p:nvSpPr>
          <p:spPr>
            <a:xfrm>
              <a:off x="8331200" y="2100217"/>
              <a:ext cx="223520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endParaRPr lang="en-US" sz="1400" dirty="0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8331199" y="1456684"/>
              <a:ext cx="2235201" cy="61555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sz="2000" dirty="0" err="1"/>
                <a:t>Tahap</a:t>
              </a:r>
              <a:r>
                <a:rPr lang="en-US" sz="2000" dirty="0"/>
                <a:t> </a:t>
              </a:r>
              <a:r>
                <a:rPr lang="en-US" sz="2000" dirty="0" err="1"/>
                <a:t>operasional</a:t>
              </a:r>
              <a:r>
                <a:rPr lang="en-US" sz="2000" dirty="0"/>
                <a:t> formal (11-18 </a:t>
              </a:r>
              <a:r>
                <a:rPr lang="en-US" sz="2000" dirty="0" err="1"/>
                <a:t>tahun</a:t>
              </a:r>
              <a:r>
                <a:rPr lang="en-US" sz="2000" dirty="0"/>
                <a:t>)</a:t>
              </a: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550863" y="2305468"/>
            <a:ext cx="2235201" cy="858977"/>
            <a:chOff x="8331199" y="1456684"/>
            <a:chExt cx="2235201" cy="858977"/>
          </a:xfrm>
        </p:grpSpPr>
        <p:sp>
          <p:nvSpPr>
            <p:cNvPr id="159" name="TextBox 158"/>
            <p:cNvSpPr txBox="1"/>
            <p:nvPr/>
          </p:nvSpPr>
          <p:spPr>
            <a:xfrm>
              <a:off x="8331200" y="2100217"/>
              <a:ext cx="223520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r"/>
              <a:endParaRPr lang="en-US" sz="1400" dirty="0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8331199" y="1456684"/>
              <a:ext cx="2235201" cy="61555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2000" dirty="0" err="1"/>
                <a:t>Tahap</a:t>
              </a:r>
              <a:r>
                <a:rPr lang="en-US" sz="2000" dirty="0"/>
                <a:t> </a:t>
              </a:r>
              <a:r>
                <a:rPr lang="en-US" sz="2000" dirty="0" err="1"/>
                <a:t>sensori</a:t>
              </a:r>
              <a:r>
                <a:rPr lang="en-US" sz="2000" dirty="0"/>
                <a:t> motor (0-2 </a:t>
              </a:r>
              <a:r>
                <a:rPr lang="en-US" sz="2000" dirty="0" err="1"/>
                <a:t>tahun</a:t>
              </a:r>
              <a:r>
                <a:rPr lang="en-US" sz="2000" dirty="0"/>
                <a:t>)</a:t>
              </a: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550863" y="4834329"/>
            <a:ext cx="3345888" cy="858977"/>
            <a:chOff x="8331199" y="1456684"/>
            <a:chExt cx="2235201" cy="858977"/>
          </a:xfrm>
        </p:grpSpPr>
        <p:sp>
          <p:nvSpPr>
            <p:cNvPr id="162" name="TextBox 161"/>
            <p:cNvSpPr txBox="1"/>
            <p:nvPr/>
          </p:nvSpPr>
          <p:spPr>
            <a:xfrm>
              <a:off x="8331200" y="2100217"/>
              <a:ext cx="223520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r"/>
              <a:endParaRPr lang="en-US" sz="14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8331199" y="1456684"/>
              <a:ext cx="2235201" cy="61555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sz="2000" dirty="0" err="1"/>
                <a:t>Tahap</a:t>
              </a:r>
              <a:r>
                <a:rPr lang="en-US" sz="2000" dirty="0"/>
                <a:t> </a:t>
              </a:r>
              <a:r>
                <a:rPr lang="en-US" sz="2000" dirty="0" err="1"/>
                <a:t>pra</a:t>
              </a:r>
              <a:r>
                <a:rPr lang="en-US" sz="2000" dirty="0"/>
                <a:t> – </a:t>
              </a:r>
              <a:r>
                <a:rPr lang="en-US" sz="2000" dirty="0" err="1"/>
                <a:t>operasional</a:t>
              </a:r>
              <a:r>
                <a:rPr lang="en-US" sz="2000" dirty="0"/>
                <a:t> </a:t>
              </a:r>
              <a:endParaRPr lang="en-US" sz="2000" dirty="0" smtClean="0"/>
            </a:p>
            <a:p>
              <a:pPr algn="ctr"/>
              <a:r>
                <a:rPr lang="en-US" sz="2000" dirty="0" smtClean="0"/>
                <a:t>(</a:t>
              </a:r>
              <a:r>
                <a:rPr lang="en-US" sz="2000" dirty="0"/>
                <a:t>2-7 </a:t>
              </a:r>
              <a:r>
                <a:rPr lang="en-US" sz="2000" dirty="0" err="1"/>
                <a:t>tahun</a:t>
              </a:r>
              <a:r>
                <a:rPr lang="en-US" sz="2000" dirty="0"/>
                <a:t>)</a:t>
              </a:r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2211366" y="1693665"/>
            <a:ext cx="574698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4000" b="1" dirty="0">
                <a:solidFill>
                  <a:schemeClr val="bg1">
                    <a:lumMod val="50000"/>
                  </a:schemeClr>
                </a:solidFill>
              </a:rPr>
              <a:t>01</a:t>
            </a:r>
          </a:p>
        </p:txBody>
      </p:sp>
      <p:cxnSp>
        <p:nvCxnSpPr>
          <p:cNvPr id="165" name="Straight Connector 164"/>
          <p:cNvCxnSpPr/>
          <p:nvPr/>
        </p:nvCxnSpPr>
        <p:spPr>
          <a:xfrm>
            <a:off x="2277035" y="2309218"/>
            <a:ext cx="509029" cy="0"/>
          </a:xfrm>
          <a:prstGeom prst="line">
            <a:avLst/>
          </a:prstGeom>
          <a:ln w="50800" cap="rnd">
            <a:solidFill>
              <a:srgbClr val="FF5E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2211366" y="4033312"/>
            <a:ext cx="574698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4000" b="1" dirty="0">
                <a:solidFill>
                  <a:schemeClr val="bg1">
                    <a:lumMod val="50000"/>
                  </a:schemeClr>
                </a:solidFill>
              </a:rPr>
              <a:t>02</a:t>
            </a:r>
          </a:p>
        </p:txBody>
      </p:sp>
      <p:cxnSp>
        <p:nvCxnSpPr>
          <p:cNvPr id="168" name="Straight Connector 167"/>
          <p:cNvCxnSpPr/>
          <p:nvPr/>
        </p:nvCxnSpPr>
        <p:spPr>
          <a:xfrm>
            <a:off x="2277035" y="4648865"/>
            <a:ext cx="509029" cy="0"/>
          </a:xfrm>
          <a:prstGeom prst="line">
            <a:avLst/>
          </a:prstGeom>
          <a:ln w="50800" cap="rnd">
            <a:solidFill>
              <a:srgbClr val="20A6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9405937" y="1693665"/>
            <a:ext cx="574698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b="1" dirty="0">
                <a:solidFill>
                  <a:schemeClr val="bg1">
                    <a:lumMod val="50000"/>
                  </a:schemeClr>
                </a:solidFill>
              </a:rPr>
              <a:t>03</a:t>
            </a:r>
          </a:p>
        </p:txBody>
      </p:sp>
      <p:cxnSp>
        <p:nvCxnSpPr>
          <p:cNvPr id="170" name="Straight Connector 169"/>
          <p:cNvCxnSpPr/>
          <p:nvPr/>
        </p:nvCxnSpPr>
        <p:spPr>
          <a:xfrm>
            <a:off x="9405937" y="2309218"/>
            <a:ext cx="509029" cy="0"/>
          </a:xfrm>
          <a:prstGeom prst="line">
            <a:avLst/>
          </a:prstGeom>
          <a:ln w="50800" cap="rnd">
            <a:solidFill>
              <a:srgbClr val="FECA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>
            <a:off x="9405937" y="4033312"/>
            <a:ext cx="574698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b="1" dirty="0" smtClean="0">
                <a:solidFill>
                  <a:schemeClr val="bg1">
                    <a:lumMod val="50000"/>
                  </a:schemeClr>
                </a:solidFill>
              </a:rPr>
              <a:t>04</a:t>
            </a:r>
            <a:endParaRPr lang="en-US" sz="4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72" name="Straight Connector 171"/>
          <p:cNvCxnSpPr/>
          <p:nvPr/>
        </p:nvCxnSpPr>
        <p:spPr>
          <a:xfrm>
            <a:off x="9405937" y="4648865"/>
            <a:ext cx="509029" cy="0"/>
          </a:xfrm>
          <a:prstGeom prst="line">
            <a:avLst/>
          </a:prstGeom>
          <a:ln w="50800" cap="rnd">
            <a:solidFill>
              <a:srgbClr val="294F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6" name="Group 165"/>
          <p:cNvGrpSpPr/>
          <p:nvPr/>
        </p:nvGrpSpPr>
        <p:grpSpPr>
          <a:xfrm>
            <a:off x="3209372" y="1263650"/>
            <a:ext cx="5773256" cy="5219738"/>
            <a:chOff x="3209373" y="1168400"/>
            <a:chExt cx="5773256" cy="5219738"/>
          </a:xfrm>
        </p:grpSpPr>
        <p:sp>
          <p:nvSpPr>
            <p:cNvPr id="142" name="Freeform 9"/>
            <p:cNvSpPr>
              <a:spLocks noEditPoints="1"/>
            </p:cNvSpPr>
            <p:nvPr/>
          </p:nvSpPr>
          <p:spPr bwMode="auto">
            <a:xfrm>
              <a:off x="4086836" y="2093943"/>
              <a:ext cx="4785003" cy="4294195"/>
            </a:xfrm>
            <a:custGeom>
              <a:avLst/>
              <a:gdLst>
                <a:gd name="T0" fmla="*/ 3235 w 3266"/>
                <a:gd name="T1" fmla="*/ 1348 h 2931"/>
                <a:gd name="T2" fmla="*/ 2805 w 3266"/>
                <a:gd name="T3" fmla="*/ 1454 h 2931"/>
                <a:gd name="T4" fmla="*/ 2588 w 3266"/>
                <a:gd name="T5" fmla="*/ 1395 h 2931"/>
                <a:gd name="T6" fmla="*/ 2832 w 3266"/>
                <a:gd name="T7" fmla="*/ 1311 h 2931"/>
                <a:gd name="T8" fmla="*/ 2873 w 3266"/>
                <a:gd name="T9" fmla="*/ 1211 h 2931"/>
                <a:gd name="T10" fmla="*/ 2364 w 3266"/>
                <a:gd name="T11" fmla="*/ 1275 h 2931"/>
                <a:gd name="T12" fmla="*/ 2042 w 3266"/>
                <a:gd name="T13" fmla="*/ 1440 h 2931"/>
                <a:gd name="T14" fmla="*/ 1778 w 3266"/>
                <a:gd name="T15" fmla="*/ 1278 h 2931"/>
                <a:gd name="T16" fmla="*/ 1998 w 3266"/>
                <a:gd name="T17" fmla="*/ 1312 h 2931"/>
                <a:gd name="T18" fmla="*/ 2621 w 3266"/>
                <a:gd name="T19" fmla="*/ 1078 h 2931"/>
                <a:gd name="T20" fmla="*/ 2821 w 3266"/>
                <a:gd name="T21" fmla="*/ 967 h 2931"/>
                <a:gd name="T22" fmla="*/ 2627 w 3266"/>
                <a:gd name="T23" fmla="*/ 847 h 2931"/>
                <a:gd name="T24" fmla="*/ 2079 w 3266"/>
                <a:gd name="T25" fmla="*/ 1076 h 2931"/>
                <a:gd name="T26" fmla="*/ 1856 w 3266"/>
                <a:gd name="T27" fmla="*/ 1098 h 2931"/>
                <a:gd name="T28" fmla="*/ 2637 w 3266"/>
                <a:gd name="T29" fmla="*/ 621 h 2931"/>
                <a:gd name="T30" fmla="*/ 2752 w 3266"/>
                <a:gd name="T31" fmla="*/ 445 h 2931"/>
                <a:gd name="T32" fmla="*/ 2532 w 3266"/>
                <a:gd name="T33" fmla="*/ 382 h 2931"/>
                <a:gd name="T34" fmla="*/ 2153 w 3266"/>
                <a:gd name="T35" fmla="*/ 583 h 2931"/>
                <a:gd name="T36" fmla="*/ 2075 w 3266"/>
                <a:gd name="T37" fmla="*/ 479 h 2931"/>
                <a:gd name="T38" fmla="*/ 2042 w 3266"/>
                <a:gd name="T39" fmla="*/ 669 h 2931"/>
                <a:gd name="T40" fmla="*/ 1912 w 3266"/>
                <a:gd name="T41" fmla="*/ 534 h 2931"/>
                <a:gd name="T42" fmla="*/ 1962 w 3266"/>
                <a:gd name="T43" fmla="*/ 626 h 2931"/>
                <a:gd name="T44" fmla="*/ 1685 w 3266"/>
                <a:gd name="T45" fmla="*/ 849 h 2931"/>
                <a:gd name="T46" fmla="*/ 1616 w 3266"/>
                <a:gd name="T47" fmla="*/ 401 h 2931"/>
                <a:gd name="T48" fmla="*/ 1516 w 3266"/>
                <a:gd name="T49" fmla="*/ 364 h 2931"/>
                <a:gd name="T50" fmla="*/ 1474 w 3266"/>
                <a:gd name="T51" fmla="*/ 783 h 2931"/>
                <a:gd name="T52" fmla="*/ 1738 w 3266"/>
                <a:gd name="T53" fmla="*/ 1070 h 2931"/>
                <a:gd name="T54" fmla="*/ 1338 w 3266"/>
                <a:gd name="T55" fmla="*/ 626 h 2931"/>
                <a:gd name="T56" fmla="*/ 1446 w 3266"/>
                <a:gd name="T57" fmla="*/ 67 h 2931"/>
                <a:gd name="T58" fmla="*/ 1285 w 3266"/>
                <a:gd name="T59" fmla="*/ 179 h 2931"/>
                <a:gd name="T60" fmla="*/ 1315 w 3266"/>
                <a:gd name="T61" fmla="*/ 423 h 2931"/>
                <a:gd name="T62" fmla="*/ 1004 w 3266"/>
                <a:gd name="T63" fmla="*/ 70 h 2931"/>
                <a:gd name="T64" fmla="*/ 881 w 3266"/>
                <a:gd name="T65" fmla="*/ 261 h 2931"/>
                <a:gd name="T66" fmla="*/ 926 w 3266"/>
                <a:gd name="T67" fmla="*/ 526 h 2931"/>
                <a:gd name="T68" fmla="*/ 1124 w 3266"/>
                <a:gd name="T69" fmla="*/ 874 h 2931"/>
                <a:gd name="T70" fmla="*/ 937 w 3266"/>
                <a:gd name="T71" fmla="*/ 899 h 2931"/>
                <a:gd name="T72" fmla="*/ 1399 w 3266"/>
                <a:gd name="T73" fmla="*/ 1053 h 2931"/>
                <a:gd name="T74" fmla="*/ 1193 w 3266"/>
                <a:gd name="T75" fmla="*/ 1106 h 2931"/>
                <a:gd name="T76" fmla="*/ 1261 w 3266"/>
                <a:gd name="T77" fmla="*/ 1354 h 2931"/>
                <a:gd name="T78" fmla="*/ 698 w 3266"/>
                <a:gd name="T79" fmla="*/ 601 h 2931"/>
                <a:gd name="T80" fmla="*/ 668 w 3266"/>
                <a:gd name="T81" fmla="*/ 314 h 2931"/>
                <a:gd name="T82" fmla="*/ 471 w 3266"/>
                <a:gd name="T83" fmla="*/ 262 h 2931"/>
                <a:gd name="T84" fmla="*/ 434 w 3266"/>
                <a:gd name="T85" fmla="*/ 353 h 2931"/>
                <a:gd name="T86" fmla="*/ 434 w 3266"/>
                <a:gd name="T87" fmla="*/ 557 h 2931"/>
                <a:gd name="T88" fmla="*/ 665 w 3266"/>
                <a:gd name="T89" fmla="*/ 725 h 2931"/>
                <a:gd name="T90" fmla="*/ 387 w 3266"/>
                <a:gd name="T91" fmla="*/ 744 h 2931"/>
                <a:gd name="T92" fmla="*/ 295 w 3266"/>
                <a:gd name="T93" fmla="*/ 908 h 2931"/>
                <a:gd name="T94" fmla="*/ 0 w 3266"/>
                <a:gd name="T95" fmla="*/ 1067 h 2931"/>
                <a:gd name="T96" fmla="*/ 813 w 3266"/>
                <a:gd name="T97" fmla="*/ 1167 h 2931"/>
                <a:gd name="T98" fmla="*/ 256 w 3266"/>
                <a:gd name="T99" fmla="*/ 1268 h 2931"/>
                <a:gd name="T100" fmla="*/ 114 w 3266"/>
                <a:gd name="T101" fmla="*/ 1406 h 2931"/>
                <a:gd name="T102" fmla="*/ 1044 w 3266"/>
                <a:gd name="T103" fmla="*/ 1545 h 2931"/>
                <a:gd name="T104" fmla="*/ 690 w 3266"/>
                <a:gd name="T105" fmla="*/ 1529 h 2931"/>
                <a:gd name="T106" fmla="*/ 576 w 3266"/>
                <a:gd name="T107" fmla="*/ 1690 h 2931"/>
                <a:gd name="T108" fmla="*/ 1266 w 3266"/>
                <a:gd name="T109" fmla="*/ 1587 h 2931"/>
                <a:gd name="T110" fmla="*/ 1499 w 3266"/>
                <a:gd name="T111" fmla="*/ 2604 h 2931"/>
                <a:gd name="T112" fmla="*/ 1695 w 3266"/>
                <a:gd name="T113" fmla="*/ 2379 h 2931"/>
                <a:gd name="T114" fmla="*/ 2403 w 3266"/>
                <a:gd name="T115" fmla="*/ 1633 h 2931"/>
                <a:gd name="T116" fmla="*/ 2868 w 3266"/>
                <a:gd name="T117" fmla="*/ 1791 h 2931"/>
                <a:gd name="T118" fmla="*/ 2955 w 3266"/>
                <a:gd name="T119" fmla="*/ 1668 h 2931"/>
                <a:gd name="T120" fmla="*/ 2442 w 3266"/>
                <a:gd name="T121" fmla="*/ 1573 h 2931"/>
                <a:gd name="T122" fmla="*/ 3022 w 3266"/>
                <a:gd name="T123" fmla="*/ 1529 h 2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266" h="2931">
                  <a:moveTo>
                    <a:pt x="1649" y="1594"/>
                  </a:moveTo>
                  <a:lnTo>
                    <a:pt x="1649" y="1594"/>
                  </a:lnTo>
                  <a:lnTo>
                    <a:pt x="1650" y="1591"/>
                  </a:lnTo>
                  <a:lnTo>
                    <a:pt x="1649" y="1594"/>
                  </a:lnTo>
                  <a:lnTo>
                    <a:pt x="1649" y="1594"/>
                  </a:lnTo>
                  <a:close/>
                  <a:moveTo>
                    <a:pt x="3255" y="1521"/>
                  </a:moveTo>
                  <a:lnTo>
                    <a:pt x="3255" y="1521"/>
                  </a:lnTo>
                  <a:lnTo>
                    <a:pt x="3241" y="1527"/>
                  </a:lnTo>
                  <a:lnTo>
                    <a:pt x="3227" y="1532"/>
                  </a:lnTo>
                  <a:lnTo>
                    <a:pt x="3213" y="1537"/>
                  </a:lnTo>
                  <a:lnTo>
                    <a:pt x="3197" y="1540"/>
                  </a:lnTo>
                  <a:lnTo>
                    <a:pt x="3183" y="1543"/>
                  </a:lnTo>
                  <a:lnTo>
                    <a:pt x="3168" y="1543"/>
                  </a:lnTo>
                  <a:lnTo>
                    <a:pt x="3154" y="1543"/>
                  </a:lnTo>
                  <a:lnTo>
                    <a:pt x="3138" y="1543"/>
                  </a:lnTo>
                  <a:lnTo>
                    <a:pt x="3124" y="1540"/>
                  </a:lnTo>
                  <a:lnTo>
                    <a:pt x="3110" y="1537"/>
                  </a:lnTo>
                  <a:lnTo>
                    <a:pt x="3096" y="1532"/>
                  </a:lnTo>
                  <a:lnTo>
                    <a:pt x="3082" y="1527"/>
                  </a:lnTo>
                  <a:lnTo>
                    <a:pt x="3069" y="1520"/>
                  </a:lnTo>
                  <a:lnTo>
                    <a:pt x="3055" y="1512"/>
                  </a:lnTo>
                  <a:lnTo>
                    <a:pt x="3043" y="1504"/>
                  </a:lnTo>
                  <a:lnTo>
                    <a:pt x="3032" y="1493"/>
                  </a:lnTo>
                  <a:lnTo>
                    <a:pt x="3032" y="1493"/>
                  </a:lnTo>
                  <a:lnTo>
                    <a:pt x="3065" y="1482"/>
                  </a:lnTo>
                  <a:lnTo>
                    <a:pt x="3099" y="1465"/>
                  </a:lnTo>
                  <a:lnTo>
                    <a:pt x="3135" y="1445"/>
                  </a:lnTo>
                  <a:lnTo>
                    <a:pt x="3150" y="1432"/>
                  </a:lnTo>
                  <a:lnTo>
                    <a:pt x="3168" y="1420"/>
                  </a:lnTo>
                  <a:lnTo>
                    <a:pt x="3183" y="1407"/>
                  </a:lnTo>
                  <a:lnTo>
                    <a:pt x="3197" y="1393"/>
                  </a:lnTo>
                  <a:lnTo>
                    <a:pt x="3211" y="1379"/>
                  </a:lnTo>
                  <a:lnTo>
                    <a:pt x="3224" y="1364"/>
                  </a:lnTo>
                  <a:lnTo>
                    <a:pt x="3235" y="1348"/>
                  </a:lnTo>
                  <a:lnTo>
                    <a:pt x="3244" y="1331"/>
                  </a:lnTo>
                  <a:lnTo>
                    <a:pt x="3252" y="1315"/>
                  </a:lnTo>
                  <a:lnTo>
                    <a:pt x="3258" y="1298"/>
                  </a:lnTo>
                  <a:lnTo>
                    <a:pt x="3258" y="1298"/>
                  </a:lnTo>
                  <a:lnTo>
                    <a:pt x="3252" y="1314"/>
                  </a:lnTo>
                  <a:lnTo>
                    <a:pt x="3244" y="1328"/>
                  </a:lnTo>
                  <a:lnTo>
                    <a:pt x="3235" y="1342"/>
                  </a:lnTo>
                  <a:lnTo>
                    <a:pt x="3224" y="1356"/>
                  </a:lnTo>
                  <a:lnTo>
                    <a:pt x="3211" y="1368"/>
                  </a:lnTo>
                  <a:lnTo>
                    <a:pt x="3199" y="1381"/>
                  </a:lnTo>
                  <a:lnTo>
                    <a:pt x="3186" y="1393"/>
                  </a:lnTo>
                  <a:lnTo>
                    <a:pt x="3171" y="1404"/>
                  </a:lnTo>
                  <a:lnTo>
                    <a:pt x="3141" y="1424"/>
                  </a:lnTo>
                  <a:lnTo>
                    <a:pt x="3110" y="1443"/>
                  </a:lnTo>
                  <a:lnTo>
                    <a:pt x="3079" y="1457"/>
                  </a:lnTo>
                  <a:lnTo>
                    <a:pt x="3047" y="1468"/>
                  </a:lnTo>
                  <a:lnTo>
                    <a:pt x="3047" y="1468"/>
                  </a:lnTo>
                  <a:lnTo>
                    <a:pt x="3027" y="1474"/>
                  </a:lnTo>
                  <a:lnTo>
                    <a:pt x="3007" y="1477"/>
                  </a:lnTo>
                  <a:lnTo>
                    <a:pt x="2990" y="1477"/>
                  </a:lnTo>
                  <a:lnTo>
                    <a:pt x="2971" y="1474"/>
                  </a:lnTo>
                  <a:lnTo>
                    <a:pt x="2954" y="1470"/>
                  </a:lnTo>
                  <a:lnTo>
                    <a:pt x="2937" y="1465"/>
                  </a:lnTo>
                  <a:lnTo>
                    <a:pt x="2899" y="1448"/>
                  </a:lnTo>
                  <a:lnTo>
                    <a:pt x="2899" y="1448"/>
                  </a:lnTo>
                  <a:lnTo>
                    <a:pt x="2888" y="1443"/>
                  </a:lnTo>
                  <a:lnTo>
                    <a:pt x="2876" y="1442"/>
                  </a:lnTo>
                  <a:lnTo>
                    <a:pt x="2863" y="1440"/>
                  </a:lnTo>
                  <a:lnTo>
                    <a:pt x="2852" y="1440"/>
                  </a:lnTo>
                  <a:lnTo>
                    <a:pt x="2840" y="1442"/>
                  </a:lnTo>
                  <a:lnTo>
                    <a:pt x="2827" y="1445"/>
                  </a:lnTo>
                  <a:lnTo>
                    <a:pt x="2816" y="1449"/>
                  </a:lnTo>
                  <a:lnTo>
                    <a:pt x="2805" y="1454"/>
                  </a:lnTo>
                  <a:lnTo>
                    <a:pt x="2805" y="1454"/>
                  </a:lnTo>
                  <a:lnTo>
                    <a:pt x="2787" y="1463"/>
                  </a:lnTo>
                  <a:lnTo>
                    <a:pt x="2771" y="1476"/>
                  </a:lnTo>
                  <a:lnTo>
                    <a:pt x="2738" y="1502"/>
                  </a:lnTo>
                  <a:lnTo>
                    <a:pt x="2738" y="1502"/>
                  </a:lnTo>
                  <a:lnTo>
                    <a:pt x="2720" y="1515"/>
                  </a:lnTo>
                  <a:lnTo>
                    <a:pt x="2701" y="1524"/>
                  </a:lnTo>
                  <a:lnTo>
                    <a:pt x="2681" y="1532"/>
                  </a:lnTo>
                  <a:lnTo>
                    <a:pt x="2660" y="1537"/>
                  </a:lnTo>
                  <a:lnTo>
                    <a:pt x="2640" y="1540"/>
                  </a:lnTo>
                  <a:lnTo>
                    <a:pt x="2618" y="1540"/>
                  </a:lnTo>
                  <a:lnTo>
                    <a:pt x="2596" y="1540"/>
                  </a:lnTo>
                  <a:lnTo>
                    <a:pt x="2573" y="1538"/>
                  </a:lnTo>
                  <a:lnTo>
                    <a:pt x="2573" y="1538"/>
                  </a:lnTo>
                  <a:lnTo>
                    <a:pt x="2542" y="1534"/>
                  </a:lnTo>
                  <a:lnTo>
                    <a:pt x="2496" y="1526"/>
                  </a:lnTo>
                  <a:lnTo>
                    <a:pt x="2390" y="1504"/>
                  </a:lnTo>
                  <a:lnTo>
                    <a:pt x="2243" y="1473"/>
                  </a:lnTo>
                  <a:lnTo>
                    <a:pt x="2243" y="1473"/>
                  </a:lnTo>
                  <a:lnTo>
                    <a:pt x="2311" y="1417"/>
                  </a:lnTo>
                  <a:lnTo>
                    <a:pt x="2345" y="1389"/>
                  </a:lnTo>
                  <a:lnTo>
                    <a:pt x="2381" y="1364"/>
                  </a:lnTo>
                  <a:lnTo>
                    <a:pt x="2381" y="1364"/>
                  </a:lnTo>
                  <a:lnTo>
                    <a:pt x="2418" y="1379"/>
                  </a:lnTo>
                  <a:lnTo>
                    <a:pt x="2437" y="1385"/>
                  </a:lnTo>
                  <a:lnTo>
                    <a:pt x="2457" y="1392"/>
                  </a:lnTo>
                  <a:lnTo>
                    <a:pt x="2476" y="1396"/>
                  </a:lnTo>
                  <a:lnTo>
                    <a:pt x="2496" y="1399"/>
                  </a:lnTo>
                  <a:lnTo>
                    <a:pt x="2517" y="1399"/>
                  </a:lnTo>
                  <a:lnTo>
                    <a:pt x="2537" y="1399"/>
                  </a:lnTo>
                  <a:lnTo>
                    <a:pt x="2537" y="1399"/>
                  </a:lnTo>
                  <a:lnTo>
                    <a:pt x="2557" y="1396"/>
                  </a:lnTo>
                  <a:lnTo>
                    <a:pt x="2573" y="1393"/>
                  </a:lnTo>
                  <a:lnTo>
                    <a:pt x="2581" y="1393"/>
                  </a:lnTo>
                  <a:lnTo>
                    <a:pt x="2588" y="1395"/>
                  </a:lnTo>
                  <a:lnTo>
                    <a:pt x="2598" y="1396"/>
                  </a:lnTo>
                  <a:lnTo>
                    <a:pt x="2607" y="1401"/>
                  </a:lnTo>
                  <a:lnTo>
                    <a:pt x="2607" y="1401"/>
                  </a:lnTo>
                  <a:lnTo>
                    <a:pt x="2626" y="1409"/>
                  </a:lnTo>
                  <a:lnTo>
                    <a:pt x="2645" y="1415"/>
                  </a:lnTo>
                  <a:lnTo>
                    <a:pt x="2665" y="1418"/>
                  </a:lnTo>
                  <a:lnTo>
                    <a:pt x="2674" y="1418"/>
                  </a:lnTo>
                  <a:lnTo>
                    <a:pt x="2684" y="1417"/>
                  </a:lnTo>
                  <a:lnTo>
                    <a:pt x="2684" y="1417"/>
                  </a:lnTo>
                  <a:lnTo>
                    <a:pt x="2709" y="1410"/>
                  </a:lnTo>
                  <a:lnTo>
                    <a:pt x="2752" y="1395"/>
                  </a:lnTo>
                  <a:lnTo>
                    <a:pt x="2793" y="1378"/>
                  </a:lnTo>
                  <a:lnTo>
                    <a:pt x="2805" y="1370"/>
                  </a:lnTo>
                  <a:lnTo>
                    <a:pt x="2809" y="1368"/>
                  </a:lnTo>
                  <a:lnTo>
                    <a:pt x="2810" y="1365"/>
                  </a:lnTo>
                  <a:lnTo>
                    <a:pt x="2810" y="1365"/>
                  </a:lnTo>
                  <a:lnTo>
                    <a:pt x="2770" y="1378"/>
                  </a:lnTo>
                  <a:lnTo>
                    <a:pt x="2723" y="1393"/>
                  </a:lnTo>
                  <a:lnTo>
                    <a:pt x="2723" y="1393"/>
                  </a:lnTo>
                  <a:lnTo>
                    <a:pt x="2707" y="1396"/>
                  </a:lnTo>
                  <a:lnTo>
                    <a:pt x="2695" y="1398"/>
                  </a:lnTo>
                  <a:lnTo>
                    <a:pt x="2681" y="1398"/>
                  </a:lnTo>
                  <a:lnTo>
                    <a:pt x="2668" y="1396"/>
                  </a:lnTo>
                  <a:lnTo>
                    <a:pt x="2654" y="1393"/>
                  </a:lnTo>
                  <a:lnTo>
                    <a:pt x="2642" y="1389"/>
                  </a:lnTo>
                  <a:lnTo>
                    <a:pt x="2629" y="1382"/>
                  </a:lnTo>
                  <a:lnTo>
                    <a:pt x="2617" y="1374"/>
                  </a:lnTo>
                  <a:lnTo>
                    <a:pt x="2617" y="1374"/>
                  </a:lnTo>
                  <a:lnTo>
                    <a:pt x="2642" y="1362"/>
                  </a:lnTo>
                  <a:lnTo>
                    <a:pt x="2668" y="1353"/>
                  </a:lnTo>
                  <a:lnTo>
                    <a:pt x="2695" y="1343"/>
                  </a:lnTo>
                  <a:lnTo>
                    <a:pt x="2721" y="1335"/>
                  </a:lnTo>
                  <a:lnTo>
                    <a:pt x="2776" y="1323"/>
                  </a:lnTo>
                  <a:lnTo>
                    <a:pt x="2832" y="1311"/>
                  </a:lnTo>
                  <a:lnTo>
                    <a:pt x="2832" y="1311"/>
                  </a:lnTo>
                  <a:lnTo>
                    <a:pt x="2784" y="1314"/>
                  </a:lnTo>
                  <a:lnTo>
                    <a:pt x="2735" y="1317"/>
                  </a:lnTo>
                  <a:lnTo>
                    <a:pt x="2712" y="1320"/>
                  </a:lnTo>
                  <a:lnTo>
                    <a:pt x="2688" y="1323"/>
                  </a:lnTo>
                  <a:lnTo>
                    <a:pt x="2665" y="1328"/>
                  </a:lnTo>
                  <a:lnTo>
                    <a:pt x="2642" y="1334"/>
                  </a:lnTo>
                  <a:lnTo>
                    <a:pt x="2642" y="1334"/>
                  </a:lnTo>
                  <a:lnTo>
                    <a:pt x="2615" y="1342"/>
                  </a:lnTo>
                  <a:lnTo>
                    <a:pt x="2588" y="1348"/>
                  </a:lnTo>
                  <a:lnTo>
                    <a:pt x="2563" y="1353"/>
                  </a:lnTo>
                  <a:lnTo>
                    <a:pt x="2540" y="1354"/>
                  </a:lnTo>
                  <a:lnTo>
                    <a:pt x="2517" y="1353"/>
                  </a:lnTo>
                  <a:lnTo>
                    <a:pt x="2492" y="1350"/>
                  </a:lnTo>
                  <a:lnTo>
                    <a:pt x="2467" y="1340"/>
                  </a:lnTo>
                  <a:lnTo>
                    <a:pt x="2440" y="1328"/>
                  </a:lnTo>
                  <a:lnTo>
                    <a:pt x="2440" y="1328"/>
                  </a:lnTo>
                  <a:lnTo>
                    <a:pt x="2459" y="1318"/>
                  </a:lnTo>
                  <a:lnTo>
                    <a:pt x="2479" y="1312"/>
                  </a:lnTo>
                  <a:lnTo>
                    <a:pt x="2499" y="1306"/>
                  </a:lnTo>
                  <a:lnTo>
                    <a:pt x="2518" y="1300"/>
                  </a:lnTo>
                  <a:lnTo>
                    <a:pt x="2559" y="1293"/>
                  </a:lnTo>
                  <a:lnTo>
                    <a:pt x="2599" y="1289"/>
                  </a:lnTo>
                  <a:lnTo>
                    <a:pt x="2682" y="1282"/>
                  </a:lnTo>
                  <a:lnTo>
                    <a:pt x="2723" y="1276"/>
                  </a:lnTo>
                  <a:lnTo>
                    <a:pt x="2743" y="1273"/>
                  </a:lnTo>
                  <a:lnTo>
                    <a:pt x="2765" y="1268"/>
                  </a:lnTo>
                  <a:lnTo>
                    <a:pt x="2765" y="1268"/>
                  </a:lnTo>
                  <a:lnTo>
                    <a:pt x="2784" y="1264"/>
                  </a:lnTo>
                  <a:lnTo>
                    <a:pt x="2804" y="1256"/>
                  </a:lnTo>
                  <a:lnTo>
                    <a:pt x="2823" y="1247"/>
                  </a:lnTo>
                  <a:lnTo>
                    <a:pt x="2840" y="1236"/>
                  </a:lnTo>
                  <a:lnTo>
                    <a:pt x="2857" y="1225"/>
                  </a:lnTo>
                  <a:lnTo>
                    <a:pt x="2873" y="1211"/>
                  </a:lnTo>
                  <a:lnTo>
                    <a:pt x="2888" y="1197"/>
                  </a:lnTo>
                  <a:lnTo>
                    <a:pt x="2902" y="1181"/>
                  </a:lnTo>
                  <a:lnTo>
                    <a:pt x="2916" y="1165"/>
                  </a:lnTo>
                  <a:lnTo>
                    <a:pt x="2930" y="1150"/>
                  </a:lnTo>
                  <a:lnTo>
                    <a:pt x="2954" y="1114"/>
                  </a:lnTo>
                  <a:lnTo>
                    <a:pt x="2976" y="1078"/>
                  </a:lnTo>
                  <a:lnTo>
                    <a:pt x="2996" y="1042"/>
                  </a:lnTo>
                  <a:lnTo>
                    <a:pt x="2996" y="1042"/>
                  </a:lnTo>
                  <a:lnTo>
                    <a:pt x="2983" y="1061"/>
                  </a:lnTo>
                  <a:lnTo>
                    <a:pt x="2969" y="1078"/>
                  </a:lnTo>
                  <a:lnTo>
                    <a:pt x="2940" y="1112"/>
                  </a:lnTo>
                  <a:lnTo>
                    <a:pt x="2910" y="1144"/>
                  </a:lnTo>
                  <a:lnTo>
                    <a:pt x="2879" y="1176"/>
                  </a:lnTo>
                  <a:lnTo>
                    <a:pt x="2879" y="1176"/>
                  </a:lnTo>
                  <a:lnTo>
                    <a:pt x="2857" y="1192"/>
                  </a:lnTo>
                  <a:lnTo>
                    <a:pt x="2835" y="1206"/>
                  </a:lnTo>
                  <a:lnTo>
                    <a:pt x="2813" y="1215"/>
                  </a:lnTo>
                  <a:lnTo>
                    <a:pt x="2790" y="1223"/>
                  </a:lnTo>
                  <a:lnTo>
                    <a:pt x="2765" y="1229"/>
                  </a:lnTo>
                  <a:lnTo>
                    <a:pt x="2740" y="1233"/>
                  </a:lnTo>
                  <a:lnTo>
                    <a:pt x="2713" y="1233"/>
                  </a:lnTo>
                  <a:lnTo>
                    <a:pt x="2687" y="1233"/>
                  </a:lnTo>
                  <a:lnTo>
                    <a:pt x="2687" y="1233"/>
                  </a:lnTo>
                  <a:lnTo>
                    <a:pt x="2632" y="1229"/>
                  </a:lnTo>
                  <a:lnTo>
                    <a:pt x="2578" y="1228"/>
                  </a:lnTo>
                  <a:lnTo>
                    <a:pt x="2551" y="1228"/>
                  </a:lnTo>
                  <a:lnTo>
                    <a:pt x="2524" y="1229"/>
                  </a:lnTo>
                  <a:lnTo>
                    <a:pt x="2496" y="1233"/>
                  </a:lnTo>
                  <a:lnTo>
                    <a:pt x="2470" y="1237"/>
                  </a:lnTo>
                  <a:lnTo>
                    <a:pt x="2470" y="1237"/>
                  </a:lnTo>
                  <a:lnTo>
                    <a:pt x="2442" y="1245"/>
                  </a:lnTo>
                  <a:lnTo>
                    <a:pt x="2415" y="1253"/>
                  </a:lnTo>
                  <a:lnTo>
                    <a:pt x="2389" y="1262"/>
                  </a:lnTo>
                  <a:lnTo>
                    <a:pt x="2364" y="1275"/>
                  </a:lnTo>
                  <a:lnTo>
                    <a:pt x="2339" y="1287"/>
                  </a:lnTo>
                  <a:lnTo>
                    <a:pt x="2314" y="1300"/>
                  </a:lnTo>
                  <a:lnTo>
                    <a:pt x="2265" y="1329"/>
                  </a:lnTo>
                  <a:lnTo>
                    <a:pt x="2265" y="1329"/>
                  </a:lnTo>
                  <a:lnTo>
                    <a:pt x="2272" y="1307"/>
                  </a:lnTo>
                  <a:lnTo>
                    <a:pt x="2279" y="1286"/>
                  </a:lnTo>
                  <a:lnTo>
                    <a:pt x="2289" y="1265"/>
                  </a:lnTo>
                  <a:lnTo>
                    <a:pt x="2300" y="1243"/>
                  </a:lnTo>
                  <a:lnTo>
                    <a:pt x="2312" y="1223"/>
                  </a:lnTo>
                  <a:lnTo>
                    <a:pt x="2326" y="1204"/>
                  </a:lnTo>
                  <a:lnTo>
                    <a:pt x="2342" y="1189"/>
                  </a:lnTo>
                  <a:lnTo>
                    <a:pt x="2359" y="1175"/>
                  </a:lnTo>
                  <a:lnTo>
                    <a:pt x="2359" y="1175"/>
                  </a:lnTo>
                  <a:lnTo>
                    <a:pt x="2339" y="1187"/>
                  </a:lnTo>
                  <a:lnTo>
                    <a:pt x="2320" y="1204"/>
                  </a:lnTo>
                  <a:lnTo>
                    <a:pt x="2301" y="1223"/>
                  </a:lnTo>
                  <a:lnTo>
                    <a:pt x="2284" y="1243"/>
                  </a:lnTo>
                  <a:lnTo>
                    <a:pt x="2270" y="1265"/>
                  </a:lnTo>
                  <a:lnTo>
                    <a:pt x="2257" y="1289"/>
                  </a:lnTo>
                  <a:lnTo>
                    <a:pt x="2247" y="1311"/>
                  </a:lnTo>
                  <a:lnTo>
                    <a:pt x="2237" y="1334"/>
                  </a:lnTo>
                  <a:lnTo>
                    <a:pt x="2237" y="1334"/>
                  </a:lnTo>
                  <a:lnTo>
                    <a:pt x="2234" y="1342"/>
                  </a:lnTo>
                  <a:lnTo>
                    <a:pt x="2228" y="1350"/>
                  </a:lnTo>
                  <a:lnTo>
                    <a:pt x="2222" y="1357"/>
                  </a:lnTo>
                  <a:lnTo>
                    <a:pt x="2214" y="1365"/>
                  </a:lnTo>
                  <a:lnTo>
                    <a:pt x="2197" y="1379"/>
                  </a:lnTo>
                  <a:lnTo>
                    <a:pt x="2175" y="1393"/>
                  </a:lnTo>
                  <a:lnTo>
                    <a:pt x="2153" y="1406"/>
                  </a:lnTo>
                  <a:lnTo>
                    <a:pt x="2131" y="1418"/>
                  </a:lnTo>
                  <a:lnTo>
                    <a:pt x="2094" y="1438"/>
                  </a:lnTo>
                  <a:lnTo>
                    <a:pt x="2094" y="1438"/>
                  </a:lnTo>
                  <a:lnTo>
                    <a:pt x="2079" y="1440"/>
                  </a:lnTo>
                  <a:lnTo>
                    <a:pt x="2042" y="1440"/>
                  </a:lnTo>
                  <a:lnTo>
                    <a:pt x="1987" y="1443"/>
                  </a:lnTo>
                  <a:lnTo>
                    <a:pt x="1955" y="1446"/>
                  </a:lnTo>
                  <a:lnTo>
                    <a:pt x="1920" y="1451"/>
                  </a:lnTo>
                  <a:lnTo>
                    <a:pt x="1884" y="1457"/>
                  </a:lnTo>
                  <a:lnTo>
                    <a:pt x="1848" y="1465"/>
                  </a:lnTo>
                  <a:lnTo>
                    <a:pt x="1813" y="1474"/>
                  </a:lnTo>
                  <a:lnTo>
                    <a:pt x="1778" y="1487"/>
                  </a:lnTo>
                  <a:lnTo>
                    <a:pt x="1747" y="1502"/>
                  </a:lnTo>
                  <a:lnTo>
                    <a:pt x="1731" y="1510"/>
                  </a:lnTo>
                  <a:lnTo>
                    <a:pt x="1717" y="1520"/>
                  </a:lnTo>
                  <a:lnTo>
                    <a:pt x="1703" y="1530"/>
                  </a:lnTo>
                  <a:lnTo>
                    <a:pt x="1692" y="1541"/>
                  </a:lnTo>
                  <a:lnTo>
                    <a:pt x="1680" y="1554"/>
                  </a:lnTo>
                  <a:lnTo>
                    <a:pt x="1670" y="1566"/>
                  </a:lnTo>
                  <a:lnTo>
                    <a:pt x="1670" y="1566"/>
                  </a:lnTo>
                  <a:lnTo>
                    <a:pt x="1666" y="1543"/>
                  </a:lnTo>
                  <a:lnTo>
                    <a:pt x="1663" y="1520"/>
                  </a:lnTo>
                  <a:lnTo>
                    <a:pt x="1661" y="1495"/>
                  </a:lnTo>
                  <a:lnTo>
                    <a:pt x="1661" y="1470"/>
                  </a:lnTo>
                  <a:lnTo>
                    <a:pt x="1664" y="1446"/>
                  </a:lnTo>
                  <a:lnTo>
                    <a:pt x="1667" y="1421"/>
                  </a:lnTo>
                  <a:lnTo>
                    <a:pt x="1672" y="1398"/>
                  </a:lnTo>
                  <a:lnTo>
                    <a:pt x="1678" y="1374"/>
                  </a:lnTo>
                  <a:lnTo>
                    <a:pt x="1678" y="1374"/>
                  </a:lnTo>
                  <a:lnTo>
                    <a:pt x="1686" y="1350"/>
                  </a:lnTo>
                  <a:lnTo>
                    <a:pt x="1694" y="1325"/>
                  </a:lnTo>
                  <a:lnTo>
                    <a:pt x="1694" y="1325"/>
                  </a:lnTo>
                  <a:lnTo>
                    <a:pt x="1699" y="1320"/>
                  </a:lnTo>
                  <a:lnTo>
                    <a:pt x="1703" y="1314"/>
                  </a:lnTo>
                  <a:lnTo>
                    <a:pt x="1713" y="1309"/>
                  </a:lnTo>
                  <a:lnTo>
                    <a:pt x="1724" y="1303"/>
                  </a:lnTo>
                  <a:lnTo>
                    <a:pt x="1749" y="1290"/>
                  </a:lnTo>
                  <a:lnTo>
                    <a:pt x="1778" y="1278"/>
                  </a:lnTo>
                  <a:lnTo>
                    <a:pt x="1778" y="1278"/>
                  </a:lnTo>
                  <a:lnTo>
                    <a:pt x="1780" y="1278"/>
                  </a:lnTo>
                  <a:lnTo>
                    <a:pt x="1780" y="1278"/>
                  </a:lnTo>
                  <a:lnTo>
                    <a:pt x="1797" y="1278"/>
                  </a:lnTo>
                  <a:lnTo>
                    <a:pt x="1797" y="1278"/>
                  </a:lnTo>
                  <a:lnTo>
                    <a:pt x="1806" y="1278"/>
                  </a:lnTo>
                  <a:lnTo>
                    <a:pt x="1806" y="1278"/>
                  </a:lnTo>
                  <a:lnTo>
                    <a:pt x="1817" y="1278"/>
                  </a:lnTo>
                  <a:lnTo>
                    <a:pt x="1817" y="1278"/>
                  </a:lnTo>
                  <a:lnTo>
                    <a:pt x="1844" y="1281"/>
                  </a:lnTo>
                  <a:lnTo>
                    <a:pt x="1872" y="1286"/>
                  </a:lnTo>
                  <a:lnTo>
                    <a:pt x="1872" y="1286"/>
                  </a:lnTo>
                  <a:lnTo>
                    <a:pt x="1902" y="1292"/>
                  </a:lnTo>
                  <a:lnTo>
                    <a:pt x="1933" y="1301"/>
                  </a:lnTo>
                  <a:lnTo>
                    <a:pt x="1933" y="1301"/>
                  </a:lnTo>
                  <a:lnTo>
                    <a:pt x="1962" y="1312"/>
                  </a:lnTo>
                  <a:lnTo>
                    <a:pt x="1992" y="1325"/>
                  </a:lnTo>
                  <a:lnTo>
                    <a:pt x="1992" y="1325"/>
                  </a:lnTo>
                  <a:lnTo>
                    <a:pt x="2019" y="1339"/>
                  </a:lnTo>
                  <a:lnTo>
                    <a:pt x="2042" y="1351"/>
                  </a:lnTo>
                  <a:lnTo>
                    <a:pt x="2042" y="1351"/>
                  </a:lnTo>
                  <a:lnTo>
                    <a:pt x="2061" y="1362"/>
                  </a:lnTo>
                  <a:lnTo>
                    <a:pt x="2061" y="1362"/>
                  </a:lnTo>
                  <a:lnTo>
                    <a:pt x="2076" y="1371"/>
                  </a:lnTo>
                  <a:lnTo>
                    <a:pt x="2076" y="1371"/>
                  </a:lnTo>
                  <a:lnTo>
                    <a:pt x="2089" y="1379"/>
                  </a:lnTo>
                  <a:lnTo>
                    <a:pt x="2089" y="1379"/>
                  </a:lnTo>
                  <a:lnTo>
                    <a:pt x="2078" y="1370"/>
                  </a:lnTo>
                  <a:lnTo>
                    <a:pt x="2078" y="1370"/>
                  </a:lnTo>
                  <a:lnTo>
                    <a:pt x="2064" y="1359"/>
                  </a:lnTo>
                  <a:lnTo>
                    <a:pt x="2064" y="1359"/>
                  </a:lnTo>
                  <a:lnTo>
                    <a:pt x="2047" y="1345"/>
                  </a:lnTo>
                  <a:lnTo>
                    <a:pt x="2047" y="1345"/>
                  </a:lnTo>
                  <a:lnTo>
                    <a:pt x="2025" y="1329"/>
                  </a:lnTo>
                  <a:lnTo>
                    <a:pt x="1998" y="1312"/>
                  </a:lnTo>
                  <a:lnTo>
                    <a:pt x="1998" y="1312"/>
                  </a:lnTo>
                  <a:lnTo>
                    <a:pt x="1972" y="1296"/>
                  </a:lnTo>
                  <a:lnTo>
                    <a:pt x="1942" y="1279"/>
                  </a:lnTo>
                  <a:lnTo>
                    <a:pt x="1942" y="1279"/>
                  </a:lnTo>
                  <a:lnTo>
                    <a:pt x="1911" y="1267"/>
                  </a:lnTo>
                  <a:lnTo>
                    <a:pt x="1880" y="1254"/>
                  </a:lnTo>
                  <a:lnTo>
                    <a:pt x="1880" y="1254"/>
                  </a:lnTo>
                  <a:lnTo>
                    <a:pt x="1864" y="1250"/>
                  </a:lnTo>
                  <a:lnTo>
                    <a:pt x="1864" y="1250"/>
                  </a:lnTo>
                  <a:lnTo>
                    <a:pt x="1872" y="1247"/>
                  </a:lnTo>
                  <a:lnTo>
                    <a:pt x="1872" y="1247"/>
                  </a:lnTo>
                  <a:lnTo>
                    <a:pt x="1930" y="1228"/>
                  </a:lnTo>
                  <a:lnTo>
                    <a:pt x="1984" y="1209"/>
                  </a:lnTo>
                  <a:lnTo>
                    <a:pt x="2037" y="1189"/>
                  </a:lnTo>
                  <a:lnTo>
                    <a:pt x="2090" y="1167"/>
                  </a:lnTo>
                  <a:lnTo>
                    <a:pt x="2142" y="1144"/>
                  </a:lnTo>
                  <a:lnTo>
                    <a:pt x="2193" y="1120"/>
                  </a:lnTo>
                  <a:lnTo>
                    <a:pt x="2298" y="1069"/>
                  </a:lnTo>
                  <a:lnTo>
                    <a:pt x="2298" y="1069"/>
                  </a:lnTo>
                  <a:lnTo>
                    <a:pt x="2303" y="1073"/>
                  </a:lnTo>
                  <a:lnTo>
                    <a:pt x="2309" y="1076"/>
                  </a:lnTo>
                  <a:lnTo>
                    <a:pt x="2318" y="1081"/>
                  </a:lnTo>
                  <a:lnTo>
                    <a:pt x="2329" y="1084"/>
                  </a:lnTo>
                  <a:lnTo>
                    <a:pt x="2354" y="1089"/>
                  </a:lnTo>
                  <a:lnTo>
                    <a:pt x="2384" y="1094"/>
                  </a:lnTo>
                  <a:lnTo>
                    <a:pt x="2442" y="1098"/>
                  </a:lnTo>
                  <a:lnTo>
                    <a:pt x="2482" y="1100"/>
                  </a:lnTo>
                  <a:lnTo>
                    <a:pt x="2482" y="1100"/>
                  </a:lnTo>
                  <a:lnTo>
                    <a:pt x="2510" y="1100"/>
                  </a:lnTo>
                  <a:lnTo>
                    <a:pt x="2538" y="1098"/>
                  </a:lnTo>
                  <a:lnTo>
                    <a:pt x="2567" y="1095"/>
                  </a:lnTo>
                  <a:lnTo>
                    <a:pt x="2595" y="1087"/>
                  </a:lnTo>
                  <a:lnTo>
                    <a:pt x="2607" y="1083"/>
                  </a:lnTo>
                  <a:lnTo>
                    <a:pt x="2621" y="1078"/>
                  </a:lnTo>
                  <a:lnTo>
                    <a:pt x="2634" y="1072"/>
                  </a:lnTo>
                  <a:lnTo>
                    <a:pt x="2645" y="1064"/>
                  </a:lnTo>
                  <a:lnTo>
                    <a:pt x="2657" y="1056"/>
                  </a:lnTo>
                  <a:lnTo>
                    <a:pt x="2667" y="1047"/>
                  </a:lnTo>
                  <a:lnTo>
                    <a:pt x="2677" y="1037"/>
                  </a:lnTo>
                  <a:lnTo>
                    <a:pt x="2687" y="1025"/>
                  </a:lnTo>
                  <a:lnTo>
                    <a:pt x="2687" y="1025"/>
                  </a:lnTo>
                  <a:lnTo>
                    <a:pt x="2670" y="1041"/>
                  </a:lnTo>
                  <a:lnTo>
                    <a:pt x="2652" y="1052"/>
                  </a:lnTo>
                  <a:lnTo>
                    <a:pt x="2634" y="1061"/>
                  </a:lnTo>
                  <a:lnTo>
                    <a:pt x="2615" y="1069"/>
                  </a:lnTo>
                  <a:lnTo>
                    <a:pt x="2596" y="1073"/>
                  </a:lnTo>
                  <a:lnTo>
                    <a:pt x="2576" y="1076"/>
                  </a:lnTo>
                  <a:lnTo>
                    <a:pt x="2554" y="1076"/>
                  </a:lnTo>
                  <a:lnTo>
                    <a:pt x="2534" y="1076"/>
                  </a:lnTo>
                  <a:lnTo>
                    <a:pt x="2512" y="1075"/>
                  </a:lnTo>
                  <a:lnTo>
                    <a:pt x="2492" y="1072"/>
                  </a:lnTo>
                  <a:lnTo>
                    <a:pt x="2450" y="1062"/>
                  </a:lnTo>
                  <a:lnTo>
                    <a:pt x="2409" y="1052"/>
                  </a:lnTo>
                  <a:lnTo>
                    <a:pt x="2370" y="1039"/>
                  </a:lnTo>
                  <a:lnTo>
                    <a:pt x="2370" y="1039"/>
                  </a:lnTo>
                  <a:lnTo>
                    <a:pt x="2406" y="1028"/>
                  </a:lnTo>
                  <a:lnTo>
                    <a:pt x="2443" y="1019"/>
                  </a:lnTo>
                  <a:lnTo>
                    <a:pt x="2481" y="1013"/>
                  </a:lnTo>
                  <a:lnTo>
                    <a:pt x="2520" y="1006"/>
                  </a:lnTo>
                  <a:lnTo>
                    <a:pt x="2557" y="1002"/>
                  </a:lnTo>
                  <a:lnTo>
                    <a:pt x="2596" y="998"/>
                  </a:lnTo>
                  <a:lnTo>
                    <a:pt x="2673" y="994"/>
                  </a:lnTo>
                  <a:lnTo>
                    <a:pt x="2673" y="994"/>
                  </a:lnTo>
                  <a:lnTo>
                    <a:pt x="2707" y="991"/>
                  </a:lnTo>
                  <a:lnTo>
                    <a:pt x="2740" y="988"/>
                  </a:lnTo>
                  <a:lnTo>
                    <a:pt x="2773" y="981"/>
                  </a:lnTo>
                  <a:lnTo>
                    <a:pt x="2805" y="972"/>
                  </a:lnTo>
                  <a:lnTo>
                    <a:pt x="2821" y="967"/>
                  </a:lnTo>
                  <a:lnTo>
                    <a:pt x="2835" y="959"/>
                  </a:lnTo>
                  <a:lnTo>
                    <a:pt x="2851" y="952"/>
                  </a:lnTo>
                  <a:lnTo>
                    <a:pt x="2865" y="944"/>
                  </a:lnTo>
                  <a:lnTo>
                    <a:pt x="2877" y="933"/>
                  </a:lnTo>
                  <a:lnTo>
                    <a:pt x="2890" y="922"/>
                  </a:lnTo>
                  <a:lnTo>
                    <a:pt x="2902" y="910"/>
                  </a:lnTo>
                  <a:lnTo>
                    <a:pt x="2913" y="896"/>
                  </a:lnTo>
                  <a:lnTo>
                    <a:pt x="2913" y="896"/>
                  </a:lnTo>
                  <a:lnTo>
                    <a:pt x="2902" y="906"/>
                  </a:lnTo>
                  <a:lnTo>
                    <a:pt x="2893" y="916"/>
                  </a:lnTo>
                  <a:lnTo>
                    <a:pt x="2882" y="925"/>
                  </a:lnTo>
                  <a:lnTo>
                    <a:pt x="2869" y="933"/>
                  </a:lnTo>
                  <a:lnTo>
                    <a:pt x="2846" y="945"/>
                  </a:lnTo>
                  <a:lnTo>
                    <a:pt x="2821" y="956"/>
                  </a:lnTo>
                  <a:lnTo>
                    <a:pt x="2793" y="964"/>
                  </a:lnTo>
                  <a:lnTo>
                    <a:pt x="2766" y="969"/>
                  </a:lnTo>
                  <a:lnTo>
                    <a:pt x="2737" y="972"/>
                  </a:lnTo>
                  <a:lnTo>
                    <a:pt x="2707" y="974"/>
                  </a:lnTo>
                  <a:lnTo>
                    <a:pt x="2677" y="974"/>
                  </a:lnTo>
                  <a:lnTo>
                    <a:pt x="2648" y="974"/>
                  </a:lnTo>
                  <a:lnTo>
                    <a:pt x="2588" y="970"/>
                  </a:lnTo>
                  <a:lnTo>
                    <a:pt x="2531" y="969"/>
                  </a:lnTo>
                  <a:lnTo>
                    <a:pt x="2503" y="969"/>
                  </a:lnTo>
                  <a:lnTo>
                    <a:pt x="2476" y="970"/>
                  </a:lnTo>
                  <a:lnTo>
                    <a:pt x="2476" y="970"/>
                  </a:lnTo>
                  <a:lnTo>
                    <a:pt x="2495" y="947"/>
                  </a:lnTo>
                  <a:lnTo>
                    <a:pt x="2517" y="922"/>
                  </a:lnTo>
                  <a:lnTo>
                    <a:pt x="2542" y="899"/>
                  </a:lnTo>
                  <a:lnTo>
                    <a:pt x="2554" y="888"/>
                  </a:lnTo>
                  <a:lnTo>
                    <a:pt x="2568" y="877"/>
                  </a:lnTo>
                  <a:lnTo>
                    <a:pt x="2582" y="867"/>
                  </a:lnTo>
                  <a:lnTo>
                    <a:pt x="2598" y="858"/>
                  </a:lnTo>
                  <a:lnTo>
                    <a:pt x="2612" y="852"/>
                  </a:lnTo>
                  <a:lnTo>
                    <a:pt x="2627" y="847"/>
                  </a:lnTo>
                  <a:lnTo>
                    <a:pt x="2643" y="844"/>
                  </a:lnTo>
                  <a:lnTo>
                    <a:pt x="2659" y="844"/>
                  </a:lnTo>
                  <a:lnTo>
                    <a:pt x="2676" y="846"/>
                  </a:lnTo>
                  <a:lnTo>
                    <a:pt x="2691" y="850"/>
                  </a:lnTo>
                  <a:lnTo>
                    <a:pt x="2691" y="850"/>
                  </a:lnTo>
                  <a:lnTo>
                    <a:pt x="2684" y="847"/>
                  </a:lnTo>
                  <a:lnTo>
                    <a:pt x="2676" y="844"/>
                  </a:lnTo>
                  <a:lnTo>
                    <a:pt x="2659" y="841"/>
                  </a:lnTo>
                  <a:lnTo>
                    <a:pt x="2642" y="841"/>
                  </a:lnTo>
                  <a:lnTo>
                    <a:pt x="2623" y="842"/>
                  </a:lnTo>
                  <a:lnTo>
                    <a:pt x="2606" y="847"/>
                  </a:lnTo>
                  <a:lnTo>
                    <a:pt x="2588" y="852"/>
                  </a:lnTo>
                  <a:lnTo>
                    <a:pt x="2557" y="864"/>
                  </a:lnTo>
                  <a:lnTo>
                    <a:pt x="2557" y="864"/>
                  </a:lnTo>
                  <a:lnTo>
                    <a:pt x="2546" y="869"/>
                  </a:lnTo>
                  <a:lnTo>
                    <a:pt x="2534" y="875"/>
                  </a:lnTo>
                  <a:lnTo>
                    <a:pt x="2512" y="891"/>
                  </a:lnTo>
                  <a:lnTo>
                    <a:pt x="2489" y="910"/>
                  </a:lnTo>
                  <a:lnTo>
                    <a:pt x="2468" y="928"/>
                  </a:lnTo>
                  <a:lnTo>
                    <a:pt x="2450" y="945"/>
                  </a:lnTo>
                  <a:lnTo>
                    <a:pt x="2435" y="961"/>
                  </a:lnTo>
                  <a:lnTo>
                    <a:pt x="2426" y="970"/>
                  </a:lnTo>
                  <a:lnTo>
                    <a:pt x="2425" y="975"/>
                  </a:lnTo>
                  <a:lnTo>
                    <a:pt x="2425" y="975"/>
                  </a:lnTo>
                  <a:lnTo>
                    <a:pt x="2400" y="980"/>
                  </a:lnTo>
                  <a:lnTo>
                    <a:pt x="2375" y="984"/>
                  </a:lnTo>
                  <a:lnTo>
                    <a:pt x="2328" y="997"/>
                  </a:lnTo>
                  <a:lnTo>
                    <a:pt x="2282" y="1013"/>
                  </a:lnTo>
                  <a:lnTo>
                    <a:pt x="2239" y="1030"/>
                  </a:lnTo>
                  <a:lnTo>
                    <a:pt x="2193" y="1048"/>
                  </a:lnTo>
                  <a:lnTo>
                    <a:pt x="2150" y="1069"/>
                  </a:lnTo>
                  <a:lnTo>
                    <a:pt x="2062" y="1109"/>
                  </a:lnTo>
                  <a:lnTo>
                    <a:pt x="2062" y="1109"/>
                  </a:lnTo>
                  <a:lnTo>
                    <a:pt x="2079" y="1076"/>
                  </a:lnTo>
                  <a:lnTo>
                    <a:pt x="2100" y="1045"/>
                  </a:lnTo>
                  <a:lnTo>
                    <a:pt x="2122" y="1013"/>
                  </a:lnTo>
                  <a:lnTo>
                    <a:pt x="2144" y="983"/>
                  </a:lnTo>
                  <a:lnTo>
                    <a:pt x="2168" y="955"/>
                  </a:lnTo>
                  <a:lnTo>
                    <a:pt x="2195" y="928"/>
                  </a:lnTo>
                  <a:lnTo>
                    <a:pt x="2209" y="916"/>
                  </a:lnTo>
                  <a:lnTo>
                    <a:pt x="2225" y="905"/>
                  </a:lnTo>
                  <a:lnTo>
                    <a:pt x="2240" y="894"/>
                  </a:lnTo>
                  <a:lnTo>
                    <a:pt x="2257" y="885"/>
                  </a:lnTo>
                  <a:lnTo>
                    <a:pt x="2257" y="885"/>
                  </a:lnTo>
                  <a:lnTo>
                    <a:pt x="2228" y="897"/>
                  </a:lnTo>
                  <a:lnTo>
                    <a:pt x="2200" y="913"/>
                  </a:lnTo>
                  <a:lnTo>
                    <a:pt x="2173" y="931"/>
                  </a:lnTo>
                  <a:lnTo>
                    <a:pt x="2150" y="952"/>
                  </a:lnTo>
                  <a:lnTo>
                    <a:pt x="2126" y="972"/>
                  </a:lnTo>
                  <a:lnTo>
                    <a:pt x="2103" y="995"/>
                  </a:lnTo>
                  <a:lnTo>
                    <a:pt x="2083" y="1019"/>
                  </a:lnTo>
                  <a:lnTo>
                    <a:pt x="2061" y="1044"/>
                  </a:lnTo>
                  <a:lnTo>
                    <a:pt x="2061" y="1044"/>
                  </a:lnTo>
                  <a:lnTo>
                    <a:pt x="2053" y="1052"/>
                  </a:lnTo>
                  <a:lnTo>
                    <a:pt x="2040" y="1061"/>
                  </a:lnTo>
                  <a:lnTo>
                    <a:pt x="2006" y="1084"/>
                  </a:lnTo>
                  <a:lnTo>
                    <a:pt x="1962" y="1109"/>
                  </a:lnTo>
                  <a:lnTo>
                    <a:pt x="1914" y="1134"/>
                  </a:lnTo>
                  <a:lnTo>
                    <a:pt x="1866" y="1158"/>
                  </a:lnTo>
                  <a:lnTo>
                    <a:pt x="1822" y="1178"/>
                  </a:lnTo>
                  <a:lnTo>
                    <a:pt x="1786" y="1190"/>
                  </a:lnTo>
                  <a:lnTo>
                    <a:pt x="1774" y="1195"/>
                  </a:lnTo>
                  <a:lnTo>
                    <a:pt x="1766" y="1195"/>
                  </a:lnTo>
                  <a:lnTo>
                    <a:pt x="1766" y="1195"/>
                  </a:lnTo>
                  <a:lnTo>
                    <a:pt x="1786" y="1170"/>
                  </a:lnTo>
                  <a:lnTo>
                    <a:pt x="1809" y="1145"/>
                  </a:lnTo>
                  <a:lnTo>
                    <a:pt x="1833" y="1122"/>
                  </a:lnTo>
                  <a:lnTo>
                    <a:pt x="1856" y="1098"/>
                  </a:lnTo>
                  <a:lnTo>
                    <a:pt x="1905" y="1053"/>
                  </a:lnTo>
                  <a:lnTo>
                    <a:pt x="1928" y="1030"/>
                  </a:lnTo>
                  <a:lnTo>
                    <a:pt x="1950" y="1005"/>
                  </a:lnTo>
                  <a:lnTo>
                    <a:pt x="1950" y="1005"/>
                  </a:lnTo>
                  <a:lnTo>
                    <a:pt x="1966" y="984"/>
                  </a:lnTo>
                  <a:lnTo>
                    <a:pt x="1980" y="964"/>
                  </a:lnTo>
                  <a:lnTo>
                    <a:pt x="1994" y="942"/>
                  </a:lnTo>
                  <a:lnTo>
                    <a:pt x="2008" y="920"/>
                  </a:lnTo>
                  <a:lnTo>
                    <a:pt x="2019" y="897"/>
                  </a:lnTo>
                  <a:lnTo>
                    <a:pt x="2030" y="874"/>
                  </a:lnTo>
                  <a:lnTo>
                    <a:pt x="2050" y="827"/>
                  </a:lnTo>
                  <a:lnTo>
                    <a:pt x="2050" y="827"/>
                  </a:lnTo>
                  <a:lnTo>
                    <a:pt x="2081" y="816"/>
                  </a:lnTo>
                  <a:lnTo>
                    <a:pt x="2115" y="805"/>
                  </a:lnTo>
                  <a:lnTo>
                    <a:pt x="2181" y="788"/>
                  </a:lnTo>
                  <a:lnTo>
                    <a:pt x="2245" y="771"/>
                  </a:lnTo>
                  <a:lnTo>
                    <a:pt x="2273" y="761"/>
                  </a:lnTo>
                  <a:lnTo>
                    <a:pt x="2298" y="752"/>
                  </a:lnTo>
                  <a:lnTo>
                    <a:pt x="2298" y="752"/>
                  </a:lnTo>
                  <a:lnTo>
                    <a:pt x="2353" y="725"/>
                  </a:lnTo>
                  <a:lnTo>
                    <a:pt x="2381" y="711"/>
                  </a:lnTo>
                  <a:lnTo>
                    <a:pt x="2407" y="696"/>
                  </a:lnTo>
                  <a:lnTo>
                    <a:pt x="2407" y="696"/>
                  </a:lnTo>
                  <a:lnTo>
                    <a:pt x="2429" y="682"/>
                  </a:lnTo>
                  <a:lnTo>
                    <a:pt x="2457" y="666"/>
                  </a:lnTo>
                  <a:lnTo>
                    <a:pt x="2490" y="647"/>
                  </a:lnTo>
                  <a:lnTo>
                    <a:pt x="2524" y="632"/>
                  </a:lnTo>
                  <a:lnTo>
                    <a:pt x="2543" y="626"/>
                  </a:lnTo>
                  <a:lnTo>
                    <a:pt x="2560" y="619"/>
                  </a:lnTo>
                  <a:lnTo>
                    <a:pt x="2578" y="616"/>
                  </a:lnTo>
                  <a:lnTo>
                    <a:pt x="2595" y="615"/>
                  </a:lnTo>
                  <a:lnTo>
                    <a:pt x="2610" y="615"/>
                  </a:lnTo>
                  <a:lnTo>
                    <a:pt x="2624" y="616"/>
                  </a:lnTo>
                  <a:lnTo>
                    <a:pt x="2637" y="621"/>
                  </a:lnTo>
                  <a:lnTo>
                    <a:pt x="2649" y="630"/>
                  </a:lnTo>
                  <a:lnTo>
                    <a:pt x="2649" y="630"/>
                  </a:lnTo>
                  <a:lnTo>
                    <a:pt x="2643" y="624"/>
                  </a:lnTo>
                  <a:lnTo>
                    <a:pt x="2635" y="618"/>
                  </a:lnTo>
                  <a:lnTo>
                    <a:pt x="2629" y="615"/>
                  </a:lnTo>
                  <a:lnTo>
                    <a:pt x="2621" y="610"/>
                  </a:lnTo>
                  <a:lnTo>
                    <a:pt x="2604" y="605"/>
                  </a:lnTo>
                  <a:lnTo>
                    <a:pt x="2585" y="605"/>
                  </a:lnTo>
                  <a:lnTo>
                    <a:pt x="2565" y="605"/>
                  </a:lnTo>
                  <a:lnTo>
                    <a:pt x="2545" y="608"/>
                  </a:lnTo>
                  <a:lnTo>
                    <a:pt x="2523" y="613"/>
                  </a:lnTo>
                  <a:lnTo>
                    <a:pt x="2501" y="621"/>
                  </a:lnTo>
                  <a:lnTo>
                    <a:pt x="2457" y="637"/>
                  </a:lnTo>
                  <a:lnTo>
                    <a:pt x="2415" y="654"/>
                  </a:lnTo>
                  <a:lnTo>
                    <a:pt x="2379" y="669"/>
                  </a:lnTo>
                  <a:lnTo>
                    <a:pt x="2351" y="682"/>
                  </a:lnTo>
                  <a:lnTo>
                    <a:pt x="2351" y="682"/>
                  </a:lnTo>
                  <a:lnTo>
                    <a:pt x="2371" y="644"/>
                  </a:lnTo>
                  <a:lnTo>
                    <a:pt x="2392" y="605"/>
                  </a:lnTo>
                  <a:lnTo>
                    <a:pt x="2404" y="588"/>
                  </a:lnTo>
                  <a:lnTo>
                    <a:pt x="2417" y="571"/>
                  </a:lnTo>
                  <a:lnTo>
                    <a:pt x="2431" y="555"/>
                  </a:lnTo>
                  <a:lnTo>
                    <a:pt x="2448" y="543"/>
                  </a:lnTo>
                  <a:lnTo>
                    <a:pt x="2448" y="543"/>
                  </a:lnTo>
                  <a:lnTo>
                    <a:pt x="2467" y="530"/>
                  </a:lnTo>
                  <a:lnTo>
                    <a:pt x="2487" y="520"/>
                  </a:lnTo>
                  <a:lnTo>
                    <a:pt x="2507" y="512"/>
                  </a:lnTo>
                  <a:lnTo>
                    <a:pt x="2528" y="504"/>
                  </a:lnTo>
                  <a:lnTo>
                    <a:pt x="2570" y="491"/>
                  </a:lnTo>
                  <a:lnTo>
                    <a:pt x="2613" y="481"/>
                  </a:lnTo>
                  <a:lnTo>
                    <a:pt x="2613" y="481"/>
                  </a:lnTo>
                  <a:lnTo>
                    <a:pt x="2693" y="462"/>
                  </a:lnTo>
                  <a:lnTo>
                    <a:pt x="2734" y="451"/>
                  </a:lnTo>
                  <a:lnTo>
                    <a:pt x="2752" y="445"/>
                  </a:lnTo>
                  <a:lnTo>
                    <a:pt x="2773" y="437"/>
                  </a:lnTo>
                  <a:lnTo>
                    <a:pt x="2790" y="427"/>
                  </a:lnTo>
                  <a:lnTo>
                    <a:pt x="2809" y="418"/>
                  </a:lnTo>
                  <a:lnTo>
                    <a:pt x="2824" y="407"/>
                  </a:lnTo>
                  <a:lnTo>
                    <a:pt x="2840" y="395"/>
                  </a:lnTo>
                  <a:lnTo>
                    <a:pt x="2854" y="381"/>
                  </a:lnTo>
                  <a:lnTo>
                    <a:pt x="2866" y="365"/>
                  </a:lnTo>
                  <a:lnTo>
                    <a:pt x="2877" y="346"/>
                  </a:lnTo>
                  <a:lnTo>
                    <a:pt x="2887" y="328"/>
                  </a:lnTo>
                  <a:lnTo>
                    <a:pt x="2887" y="328"/>
                  </a:lnTo>
                  <a:lnTo>
                    <a:pt x="2880" y="340"/>
                  </a:lnTo>
                  <a:lnTo>
                    <a:pt x="2871" y="351"/>
                  </a:lnTo>
                  <a:lnTo>
                    <a:pt x="2863" y="362"/>
                  </a:lnTo>
                  <a:lnTo>
                    <a:pt x="2854" y="371"/>
                  </a:lnTo>
                  <a:lnTo>
                    <a:pt x="2843" y="381"/>
                  </a:lnTo>
                  <a:lnTo>
                    <a:pt x="2832" y="388"/>
                  </a:lnTo>
                  <a:lnTo>
                    <a:pt x="2810" y="403"/>
                  </a:lnTo>
                  <a:lnTo>
                    <a:pt x="2785" y="413"/>
                  </a:lnTo>
                  <a:lnTo>
                    <a:pt x="2759" y="423"/>
                  </a:lnTo>
                  <a:lnTo>
                    <a:pt x="2732" y="429"/>
                  </a:lnTo>
                  <a:lnTo>
                    <a:pt x="2704" y="434"/>
                  </a:lnTo>
                  <a:lnTo>
                    <a:pt x="2674" y="438"/>
                  </a:lnTo>
                  <a:lnTo>
                    <a:pt x="2646" y="442"/>
                  </a:lnTo>
                  <a:lnTo>
                    <a:pt x="2587" y="448"/>
                  </a:lnTo>
                  <a:lnTo>
                    <a:pt x="2531" y="454"/>
                  </a:lnTo>
                  <a:lnTo>
                    <a:pt x="2506" y="459"/>
                  </a:lnTo>
                  <a:lnTo>
                    <a:pt x="2481" y="465"/>
                  </a:lnTo>
                  <a:lnTo>
                    <a:pt x="2481" y="465"/>
                  </a:lnTo>
                  <a:lnTo>
                    <a:pt x="2546" y="388"/>
                  </a:lnTo>
                  <a:lnTo>
                    <a:pt x="2579" y="351"/>
                  </a:lnTo>
                  <a:lnTo>
                    <a:pt x="2615" y="315"/>
                  </a:lnTo>
                  <a:lnTo>
                    <a:pt x="2615" y="315"/>
                  </a:lnTo>
                  <a:lnTo>
                    <a:pt x="2573" y="348"/>
                  </a:lnTo>
                  <a:lnTo>
                    <a:pt x="2532" y="382"/>
                  </a:lnTo>
                  <a:lnTo>
                    <a:pt x="2451" y="456"/>
                  </a:lnTo>
                  <a:lnTo>
                    <a:pt x="2451" y="456"/>
                  </a:lnTo>
                  <a:lnTo>
                    <a:pt x="2417" y="484"/>
                  </a:lnTo>
                  <a:lnTo>
                    <a:pt x="2384" y="512"/>
                  </a:lnTo>
                  <a:lnTo>
                    <a:pt x="2368" y="527"/>
                  </a:lnTo>
                  <a:lnTo>
                    <a:pt x="2353" y="543"/>
                  </a:lnTo>
                  <a:lnTo>
                    <a:pt x="2337" y="559"/>
                  </a:lnTo>
                  <a:lnTo>
                    <a:pt x="2323" y="577"/>
                  </a:lnTo>
                  <a:lnTo>
                    <a:pt x="2323" y="577"/>
                  </a:lnTo>
                  <a:lnTo>
                    <a:pt x="2295" y="615"/>
                  </a:lnTo>
                  <a:lnTo>
                    <a:pt x="2281" y="633"/>
                  </a:lnTo>
                  <a:lnTo>
                    <a:pt x="2267" y="651"/>
                  </a:lnTo>
                  <a:lnTo>
                    <a:pt x="2251" y="666"/>
                  </a:lnTo>
                  <a:lnTo>
                    <a:pt x="2236" y="680"/>
                  </a:lnTo>
                  <a:lnTo>
                    <a:pt x="2217" y="693"/>
                  </a:lnTo>
                  <a:lnTo>
                    <a:pt x="2195" y="704"/>
                  </a:lnTo>
                  <a:lnTo>
                    <a:pt x="2195" y="704"/>
                  </a:lnTo>
                  <a:lnTo>
                    <a:pt x="2165" y="715"/>
                  </a:lnTo>
                  <a:lnTo>
                    <a:pt x="2136" y="724"/>
                  </a:lnTo>
                  <a:lnTo>
                    <a:pt x="2075" y="741"/>
                  </a:lnTo>
                  <a:lnTo>
                    <a:pt x="2075" y="741"/>
                  </a:lnTo>
                  <a:lnTo>
                    <a:pt x="2081" y="707"/>
                  </a:lnTo>
                  <a:lnTo>
                    <a:pt x="2086" y="672"/>
                  </a:lnTo>
                  <a:lnTo>
                    <a:pt x="2086" y="672"/>
                  </a:lnTo>
                  <a:lnTo>
                    <a:pt x="2087" y="665"/>
                  </a:lnTo>
                  <a:lnTo>
                    <a:pt x="2090" y="658"/>
                  </a:lnTo>
                  <a:lnTo>
                    <a:pt x="2094" y="652"/>
                  </a:lnTo>
                  <a:lnTo>
                    <a:pt x="2098" y="647"/>
                  </a:lnTo>
                  <a:lnTo>
                    <a:pt x="2108" y="640"/>
                  </a:lnTo>
                  <a:lnTo>
                    <a:pt x="2120" y="629"/>
                  </a:lnTo>
                  <a:lnTo>
                    <a:pt x="2120" y="629"/>
                  </a:lnTo>
                  <a:lnTo>
                    <a:pt x="2133" y="615"/>
                  </a:lnTo>
                  <a:lnTo>
                    <a:pt x="2144" y="599"/>
                  </a:lnTo>
                  <a:lnTo>
                    <a:pt x="2153" y="583"/>
                  </a:lnTo>
                  <a:lnTo>
                    <a:pt x="2162" y="566"/>
                  </a:lnTo>
                  <a:lnTo>
                    <a:pt x="2170" y="549"/>
                  </a:lnTo>
                  <a:lnTo>
                    <a:pt x="2178" y="532"/>
                  </a:lnTo>
                  <a:lnTo>
                    <a:pt x="2189" y="495"/>
                  </a:lnTo>
                  <a:lnTo>
                    <a:pt x="2189" y="495"/>
                  </a:lnTo>
                  <a:lnTo>
                    <a:pt x="2193" y="476"/>
                  </a:lnTo>
                  <a:lnTo>
                    <a:pt x="2198" y="452"/>
                  </a:lnTo>
                  <a:lnTo>
                    <a:pt x="2208" y="399"/>
                  </a:lnTo>
                  <a:lnTo>
                    <a:pt x="2214" y="337"/>
                  </a:lnTo>
                  <a:lnTo>
                    <a:pt x="2220" y="271"/>
                  </a:lnTo>
                  <a:lnTo>
                    <a:pt x="2225" y="204"/>
                  </a:lnTo>
                  <a:lnTo>
                    <a:pt x="2228" y="142"/>
                  </a:lnTo>
                  <a:lnTo>
                    <a:pt x="2229" y="87"/>
                  </a:lnTo>
                  <a:lnTo>
                    <a:pt x="2229" y="45"/>
                  </a:lnTo>
                  <a:lnTo>
                    <a:pt x="2229" y="45"/>
                  </a:lnTo>
                  <a:lnTo>
                    <a:pt x="2223" y="100"/>
                  </a:lnTo>
                  <a:lnTo>
                    <a:pt x="2215" y="167"/>
                  </a:lnTo>
                  <a:lnTo>
                    <a:pt x="2206" y="245"/>
                  </a:lnTo>
                  <a:lnTo>
                    <a:pt x="2200" y="284"/>
                  </a:lnTo>
                  <a:lnTo>
                    <a:pt x="2192" y="325"/>
                  </a:lnTo>
                  <a:lnTo>
                    <a:pt x="2183" y="365"/>
                  </a:lnTo>
                  <a:lnTo>
                    <a:pt x="2173" y="404"/>
                  </a:lnTo>
                  <a:lnTo>
                    <a:pt x="2162" y="442"/>
                  </a:lnTo>
                  <a:lnTo>
                    <a:pt x="2151" y="476"/>
                  </a:lnTo>
                  <a:lnTo>
                    <a:pt x="2137" y="507"/>
                  </a:lnTo>
                  <a:lnTo>
                    <a:pt x="2123" y="537"/>
                  </a:lnTo>
                  <a:lnTo>
                    <a:pt x="2115" y="549"/>
                  </a:lnTo>
                  <a:lnTo>
                    <a:pt x="2108" y="560"/>
                  </a:lnTo>
                  <a:lnTo>
                    <a:pt x="2098" y="571"/>
                  </a:lnTo>
                  <a:lnTo>
                    <a:pt x="2089" y="580"/>
                  </a:lnTo>
                  <a:lnTo>
                    <a:pt x="2089" y="580"/>
                  </a:lnTo>
                  <a:lnTo>
                    <a:pt x="2087" y="544"/>
                  </a:lnTo>
                  <a:lnTo>
                    <a:pt x="2081" y="510"/>
                  </a:lnTo>
                  <a:lnTo>
                    <a:pt x="2075" y="479"/>
                  </a:lnTo>
                  <a:lnTo>
                    <a:pt x="2065" y="448"/>
                  </a:lnTo>
                  <a:lnTo>
                    <a:pt x="2053" y="418"/>
                  </a:lnTo>
                  <a:lnTo>
                    <a:pt x="2039" y="390"/>
                  </a:lnTo>
                  <a:lnTo>
                    <a:pt x="2025" y="364"/>
                  </a:lnTo>
                  <a:lnTo>
                    <a:pt x="2006" y="339"/>
                  </a:lnTo>
                  <a:lnTo>
                    <a:pt x="1987" y="314"/>
                  </a:lnTo>
                  <a:lnTo>
                    <a:pt x="1967" y="290"/>
                  </a:lnTo>
                  <a:lnTo>
                    <a:pt x="1944" y="268"/>
                  </a:lnTo>
                  <a:lnTo>
                    <a:pt x="1920" y="248"/>
                  </a:lnTo>
                  <a:lnTo>
                    <a:pt x="1894" y="228"/>
                  </a:lnTo>
                  <a:lnTo>
                    <a:pt x="1867" y="209"/>
                  </a:lnTo>
                  <a:lnTo>
                    <a:pt x="1838" y="192"/>
                  </a:lnTo>
                  <a:lnTo>
                    <a:pt x="1808" y="175"/>
                  </a:lnTo>
                  <a:lnTo>
                    <a:pt x="1808" y="175"/>
                  </a:lnTo>
                  <a:lnTo>
                    <a:pt x="1836" y="193"/>
                  </a:lnTo>
                  <a:lnTo>
                    <a:pt x="1866" y="214"/>
                  </a:lnTo>
                  <a:lnTo>
                    <a:pt x="1892" y="234"/>
                  </a:lnTo>
                  <a:lnTo>
                    <a:pt x="1919" y="256"/>
                  </a:lnTo>
                  <a:lnTo>
                    <a:pt x="1944" y="281"/>
                  </a:lnTo>
                  <a:lnTo>
                    <a:pt x="1967" y="306"/>
                  </a:lnTo>
                  <a:lnTo>
                    <a:pt x="1987" y="334"/>
                  </a:lnTo>
                  <a:lnTo>
                    <a:pt x="2006" y="364"/>
                  </a:lnTo>
                  <a:lnTo>
                    <a:pt x="2006" y="364"/>
                  </a:lnTo>
                  <a:lnTo>
                    <a:pt x="2014" y="381"/>
                  </a:lnTo>
                  <a:lnTo>
                    <a:pt x="2022" y="398"/>
                  </a:lnTo>
                  <a:lnTo>
                    <a:pt x="2030" y="417"/>
                  </a:lnTo>
                  <a:lnTo>
                    <a:pt x="2036" y="435"/>
                  </a:lnTo>
                  <a:lnTo>
                    <a:pt x="2040" y="454"/>
                  </a:lnTo>
                  <a:lnTo>
                    <a:pt x="2045" y="474"/>
                  </a:lnTo>
                  <a:lnTo>
                    <a:pt x="2050" y="513"/>
                  </a:lnTo>
                  <a:lnTo>
                    <a:pt x="2053" y="552"/>
                  </a:lnTo>
                  <a:lnTo>
                    <a:pt x="2051" y="591"/>
                  </a:lnTo>
                  <a:lnTo>
                    <a:pt x="2048" y="630"/>
                  </a:lnTo>
                  <a:lnTo>
                    <a:pt x="2042" y="669"/>
                  </a:lnTo>
                  <a:lnTo>
                    <a:pt x="2042" y="669"/>
                  </a:lnTo>
                  <a:lnTo>
                    <a:pt x="2028" y="647"/>
                  </a:lnTo>
                  <a:lnTo>
                    <a:pt x="2012" y="626"/>
                  </a:lnTo>
                  <a:lnTo>
                    <a:pt x="1995" y="607"/>
                  </a:lnTo>
                  <a:lnTo>
                    <a:pt x="1978" y="588"/>
                  </a:lnTo>
                  <a:lnTo>
                    <a:pt x="1978" y="588"/>
                  </a:lnTo>
                  <a:lnTo>
                    <a:pt x="1959" y="571"/>
                  </a:lnTo>
                  <a:lnTo>
                    <a:pt x="1939" y="555"/>
                  </a:lnTo>
                  <a:lnTo>
                    <a:pt x="1939" y="555"/>
                  </a:lnTo>
                  <a:lnTo>
                    <a:pt x="1945" y="541"/>
                  </a:lnTo>
                  <a:lnTo>
                    <a:pt x="1950" y="529"/>
                  </a:lnTo>
                  <a:lnTo>
                    <a:pt x="1951" y="513"/>
                  </a:lnTo>
                  <a:lnTo>
                    <a:pt x="1953" y="499"/>
                  </a:lnTo>
                  <a:lnTo>
                    <a:pt x="1953" y="499"/>
                  </a:lnTo>
                  <a:lnTo>
                    <a:pt x="1953" y="473"/>
                  </a:lnTo>
                  <a:lnTo>
                    <a:pt x="1950" y="446"/>
                  </a:lnTo>
                  <a:lnTo>
                    <a:pt x="1944" y="420"/>
                  </a:lnTo>
                  <a:lnTo>
                    <a:pt x="1936" y="393"/>
                  </a:lnTo>
                  <a:lnTo>
                    <a:pt x="1927" y="367"/>
                  </a:lnTo>
                  <a:lnTo>
                    <a:pt x="1916" y="342"/>
                  </a:lnTo>
                  <a:lnTo>
                    <a:pt x="1891" y="293"/>
                  </a:lnTo>
                  <a:lnTo>
                    <a:pt x="1891" y="293"/>
                  </a:lnTo>
                  <a:lnTo>
                    <a:pt x="1900" y="321"/>
                  </a:lnTo>
                  <a:lnTo>
                    <a:pt x="1911" y="351"/>
                  </a:lnTo>
                  <a:lnTo>
                    <a:pt x="1919" y="382"/>
                  </a:lnTo>
                  <a:lnTo>
                    <a:pt x="1927" y="413"/>
                  </a:lnTo>
                  <a:lnTo>
                    <a:pt x="1930" y="445"/>
                  </a:lnTo>
                  <a:lnTo>
                    <a:pt x="1930" y="460"/>
                  </a:lnTo>
                  <a:lnTo>
                    <a:pt x="1930" y="476"/>
                  </a:lnTo>
                  <a:lnTo>
                    <a:pt x="1928" y="491"/>
                  </a:lnTo>
                  <a:lnTo>
                    <a:pt x="1923" y="505"/>
                  </a:lnTo>
                  <a:lnTo>
                    <a:pt x="1919" y="521"/>
                  </a:lnTo>
                  <a:lnTo>
                    <a:pt x="1912" y="534"/>
                  </a:lnTo>
                  <a:lnTo>
                    <a:pt x="1912" y="534"/>
                  </a:lnTo>
                  <a:lnTo>
                    <a:pt x="1884" y="512"/>
                  </a:lnTo>
                  <a:lnTo>
                    <a:pt x="1855" y="487"/>
                  </a:lnTo>
                  <a:lnTo>
                    <a:pt x="1839" y="471"/>
                  </a:lnTo>
                  <a:lnTo>
                    <a:pt x="1825" y="456"/>
                  </a:lnTo>
                  <a:lnTo>
                    <a:pt x="1811" y="440"/>
                  </a:lnTo>
                  <a:lnTo>
                    <a:pt x="1798" y="423"/>
                  </a:lnTo>
                  <a:lnTo>
                    <a:pt x="1788" y="406"/>
                  </a:lnTo>
                  <a:lnTo>
                    <a:pt x="1778" y="388"/>
                  </a:lnTo>
                  <a:lnTo>
                    <a:pt x="1770" y="370"/>
                  </a:lnTo>
                  <a:lnTo>
                    <a:pt x="1766" y="351"/>
                  </a:lnTo>
                  <a:lnTo>
                    <a:pt x="1763" y="332"/>
                  </a:lnTo>
                  <a:lnTo>
                    <a:pt x="1764" y="314"/>
                  </a:lnTo>
                  <a:lnTo>
                    <a:pt x="1767" y="295"/>
                  </a:lnTo>
                  <a:lnTo>
                    <a:pt x="1775" y="276"/>
                  </a:lnTo>
                  <a:lnTo>
                    <a:pt x="1775" y="276"/>
                  </a:lnTo>
                  <a:lnTo>
                    <a:pt x="1767" y="290"/>
                  </a:lnTo>
                  <a:lnTo>
                    <a:pt x="1763" y="304"/>
                  </a:lnTo>
                  <a:lnTo>
                    <a:pt x="1758" y="320"/>
                  </a:lnTo>
                  <a:lnTo>
                    <a:pt x="1756" y="335"/>
                  </a:lnTo>
                  <a:lnTo>
                    <a:pt x="1758" y="353"/>
                  </a:lnTo>
                  <a:lnTo>
                    <a:pt x="1759" y="368"/>
                  </a:lnTo>
                  <a:lnTo>
                    <a:pt x="1763" y="385"/>
                  </a:lnTo>
                  <a:lnTo>
                    <a:pt x="1767" y="401"/>
                  </a:lnTo>
                  <a:lnTo>
                    <a:pt x="1774" y="418"/>
                  </a:lnTo>
                  <a:lnTo>
                    <a:pt x="1781" y="434"/>
                  </a:lnTo>
                  <a:lnTo>
                    <a:pt x="1797" y="465"/>
                  </a:lnTo>
                  <a:lnTo>
                    <a:pt x="1814" y="493"/>
                  </a:lnTo>
                  <a:lnTo>
                    <a:pt x="1833" y="515"/>
                  </a:lnTo>
                  <a:lnTo>
                    <a:pt x="1833" y="515"/>
                  </a:lnTo>
                  <a:lnTo>
                    <a:pt x="1856" y="538"/>
                  </a:lnTo>
                  <a:lnTo>
                    <a:pt x="1878" y="557"/>
                  </a:lnTo>
                  <a:lnTo>
                    <a:pt x="1925" y="593"/>
                  </a:lnTo>
                  <a:lnTo>
                    <a:pt x="1950" y="615"/>
                  </a:lnTo>
                  <a:lnTo>
                    <a:pt x="1962" y="626"/>
                  </a:lnTo>
                  <a:lnTo>
                    <a:pt x="1975" y="640"/>
                  </a:lnTo>
                  <a:lnTo>
                    <a:pt x="1989" y="657"/>
                  </a:lnTo>
                  <a:lnTo>
                    <a:pt x="2001" y="674"/>
                  </a:lnTo>
                  <a:lnTo>
                    <a:pt x="2015" y="694"/>
                  </a:lnTo>
                  <a:lnTo>
                    <a:pt x="2031" y="718"/>
                  </a:lnTo>
                  <a:lnTo>
                    <a:pt x="2031" y="718"/>
                  </a:lnTo>
                  <a:lnTo>
                    <a:pt x="2023" y="741"/>
                  </a:lnTo>
                  <a:lnTo>
                    <a:pt x="2015" y="766"/>
                  </a:lnTo>
                  <a:lnTo>
                    <a:pt x="2006" y="789"/>
                  </a:lnTo>
                  <a:lnTo>
                    <a:pt x="1995" y="811"/>
                  </a:lnTo>
                  <a:lnTo>
                    <a:pt x="1984" y="835"/>
                  </a:lnTo>
                  <a:lnTo>
                    <a:pt x="1972" y="857"/>
                  </a:lnTo>
                  <a:lnTo>
                    <a:pt x="1945" y="900"/>
                  </a:lnTo>
                  <a:lnTo>
                    <a:pt x="1945" y="900"/>
                  </a:lnTo>
                  <a:lnTo>
                    <a:pt x="1931" y="922"/>
                  </a:lnTo>
                  <a:lnTo>
                    <a:pt x="1916" y="941"/>
                  </a:lnTo>
                  <a:lnTo>
                    <a:pt x="1898" y="959"/>
                  </a:lnTo>
                  <a:lnTo>
                    <a:pt x="1880" y="977"/>
                  </a:lnTo>
                  <a:lnTo>
                    <a:pt x="1880" y="977"/>
                  </a:lnTo>
                  <a:lnTo>
                    <a:pt x="1869" y="989"/>
                  </a:lnTo>
                  <a:lnTo>
                    <a:pt x="1856" y="1000"/>
                  </a:lnTo>
                  <a:lnTo>
                    <a:pt x="1850" y="1005"/>
                  </a:lnTo>
                  <a:lnTo>
                    <a:pt x="1844" y="1006"/>
                  </a:lnTo>
                  <a:lnTo>
                    <a:pt x="1836" y="1005"/>
                  </a:lnTo>
                  <a:lnTo>
                    <a:pt x="1830" y="1002"/>
                  </a:lnTo>
                  <a:lnTo>
                    <a:pt x="1830" y="1002"/>
                  </a:lnTo>
                  <a:lnTo>
                    <a:pt x="1788" y="963"/>
                  </a:lnTo>
                  <a:lnTo>
                    <a:pt x="1788" y="963"/>
                  </a:lnTo>
                  <a:lnTo>
                    <a:pt x="1747" y="922"/>
                  </a:lnTo>
                  <a:lnTo>
                    <a:pt x="1708" y="880"/>
                  </a:lnTo>
                  <a:lnTo>
                    <a:pt x="1708" y="880"/>
                  </a:lnTo>
                  <a:lnTo>
                    <a:pt x="1697" y="867"/>
                  </a:lnTo>
                  <a:lnTo>
                    <a:pt x="1691" y="858"/>
                  </a:lnTo>
                  <a:lnTo>
                    <a:pt x="1685" y="849"/>
                  </a:lnTo>
                  <a:lnTo>
                    <a:pt x="1683" y="839"/>
                  </a:lnTo>
                  <a:lnTo>
                    <a:pt x="1683" y="830"/>
                  </a:lnTo>
                  <a:lnTo>
                    <a:pt x="1685" y="819"/>
                  </a:lnTo>
                  <a:lnTo>
                    <a:pt x="1692" y="791"/>
                  </a:lnTo>
                  <a:lnTo>
                    <a:pt x="1692" y="791"/>
                  </a:lnTo>
                  <a:lnTo>
                    <a:pt x="1709" y="743"/>
                  </a:lnTo>
                  <a:lnTo>
                    <a:pt x="1728" y="696"/>
                  </a:lnTo>
                  <a:lnTo>
                    <a:pt x="1749" y="649"/>
                  </a:lnTo>
                  <a:lnTo>
                    <a:pt x="1772" y="602"/>
                  </a:lnTo>
                  <a:lnTo>
                    <a:pt x="1772" y="602"/>
                  </a:lnTo>
                  <a:lnTo>
                    <a:pt x="1774" y="605"/>
                  </a:lnTo>
                  <a:lnTo>
                    <a:pt x="1774" y="605"/>
                  </a:lnTo>
                  <a:lnTo>
                    <a:pt x="1759" y="626"/>
                  </a:lnTo>
                  <a:lnTo>
                    <a:pt x="1725" y="677"/>
                  </a:lnTo>
                  <a:lnTo>
                    <a:pt x="1705" y="708"/>
                  </a:lnTo>
                  <a:lnTo>
                    <a:pt x="1685" y="741"/>
                  </a:lnTo>
                  <a:lnTo>
                    <a:pt x="1667" y="774"/>
                  </a:lnTo>
                  <a:lnTo>
                    <a:pt x="1653" y="802"/>
                  </a:lnTo>
                  <a:lnTo>
                    <a:pt x="1653" y="802"/>
                  </a:lnTo>
                  <a:lnTo>
                    <a:pt x="1641" y="775"/>
                  </a:lnTo>
                  <a:lnTo>
                    <a:pt x="1630" y="749"/>
                  </a:lnTo>
                  <a:lnTo>
                    <a:pt x="1621" y="722"/>
                  </a:lnTo>
                  <a:lnTo>
                    <a:pt x="1614" y="694"/>
                  </a:lnTo>
                  <a:lnTo>
                    <a:pt x="1608" y="665"/>
                  </a:lnTo>
                  <a:lnTo>
                    <a:pt x="1603" y="637"/>
                  </a:lnTo>
                  <a:lnTo>
                    <a:pt x="1602" y="607"/>
                  </a:lnTo>
                  <a:lnTo>
                    <a:pt x="1599" y="577"/>
                  </a:lnTo>
                  <a:lnTo>
                    <a:pt x="1599" y="577"/>
                  </a:lnTo>
                  <a:lnTo>
                    <a:pt x="1599" y="544"/>
                  </a:lnTo>
                  <a:lnTo>
                    <a:pt x="1599" y="509"/>
                  </a:lnTo>
                  <a:lnTo>
                    <a:pt x="1602" y="473"/>
                  </a:lnTo>
                  <a:lnTo>
                    <a:pt x="1606" y="437"/>
                  </a:lnTo>
                  <a:lnTo>
                    <a:pt x="1611" y="418"/>
                  </a:lnTo>
                  <a:lnTo>
                    <a:pt x="1616" y="401"/>
                  </a:lnTo>
                  <a:lnTo>
                    <a:pt x="1622" y="385"/>
                  </a:lnTo>
                  <a:lnTo>
                    <a:pt x="1630" y="370"/>
                  </a:lnTo>
                  <a:lnTo>
                    <a:pt x="1639" y="354"/>
                  </a:lnTo>
                  <a:lnTo>
                    <a:pt x="1649" y="340"/>
                  </a:lnTo>
                  <a:lnTo>
                    <a:pt x="1661" y="326"/>
                  </a:lnTo>
                  <a:lnTo>
                    <a:pt x="1674" y="315"/>
                  </a:lnTo>
                  <a:lnTo>
                    <a:pt x="1674" y="315"/>
                  </a:lnTo>
                  <a:lnTo>
                    <a:pt x="1656" y="326"/>
                  </a:lnTo>
                  <a:lnTo>
                    <a:pt x="1641" y="340"/>
                  </a:lnTo>
                  <a:lnTo>
                    <a:pt x="1628" y="354"/>
                  </a:lnTo>
                  <a:lnTo>
                    <a:pt x="1616" y="371"/>
                  </a:lnTo>
                  <a:lnTo>
                    <a:pt x="1605" y="388"/>
                  </a:lnTo>
                  <a:lnTo>
                    <a:pt x="1596" y="407"/>
                  </a:lnTo>
                  <a:lnTo>
                    <a:pt x="1588" y="427"/>
                  </a:lnTo>
                  <a:lnTo>
                    <a:pt x="1581" y="448"/>
                  </a:lnTo>
                  <a:lnTo>
                    <a:pt x="1575" y="468"/>
                  </a:lnTo>
                  <a:lnTo>
                    <a:pt x="1571" y="490"/>
                  </a:lnTo>
                  <a:lnTo>
                    <a:pt x="1563" y="532"/>
                  </a:lnTo>
                  <a:lnTo>
                    <a:pt x="1558" y="573"/>
                  </a:lnTo>
                  <a:lnTo>
                    <a:pt x="1555" y="612"/>
                  </a:lnTo>
                  <a:lnTo>
                    <a:pt x="1555" y="612"/>
                  </a:lnTo>
                  <a:lnTo>
                    <a:pt x="1547" y="596"/>
                  </a:lnTo>
                  <a:lnTo>
                    <a:pt x="1541" y="580"/>
                  </a:lnTo>
                  <a:lnTo>
                    <a:pt x="1535" y="563"/>
                  </a:lnTo>
                  <a:lnTo>
                    <a:pt x="1528" y="546"/>
                  </a:lnTo>
                  <a:lnTo>
                    <a:pt x="1524" y="529"/>
                  </a:lnTo>
                  <a:lnTo>
                    <a:pt x="1521" y="510"/>
                  </a:lnTo>
                  <a:lnTo>
                    <a:pt x="1516" y="473"/>
                  </a:lnTo>
                  <a:lnTo>
                    <a:pt x="1516" y="435"/>
                  </a:lnTo>
                  <a:lnTo>
                    <a:pt x="1517" y="398"/>
                  </a:lnTo>
                  <a:lnTo>
                    <a:pt x="1522" y="362"/>
                  </a:lnTo>
                  <a:lnTo>
                    <a:pt x="1528" y="328"/>
                  </a:lnTo>
                  <a:lnTo>
                    <a:pt x="1528" y="328"/>
                  </a:lnTo>
                  <a:lnTo>
                    <a:pt x="1516" y="364"/>
                  </a:lnTo>
                  <a:lnTo>
                    <a:pt x="1507" y="401"/>
                  </a:lnTo>
                  <a:lnTo>
                    <a:pt x="1500" y="442"/>
                  </a:lnTo>
                  <a:lnTo>
                    <a:pt x="1497" y="482"/>
                  </a:lnTo>
                  <a:lnTo>
                    <a:pt x="1496" y="502"/>
                  </a:lnTo>
                  <a:lnTo>
                    <a:pt x="1497" y="523"/>
                  </a:lnTo>
                  <a:lnTo>
                    <a:pt x="1499" y="543"/>
                  </a:lnTo>
                  <a:lnTo>
                    <a:pt x="1502" y="563"/>
                  </a:lnTo>
                  <a:lnTo>
                    <a:pt x="1505" y="582"/>
                  </a:lnTo>
                  <a:lnTo>
                    <a:pt x="1510" y="601"/>
                  </a:lnTo>
                  <a:lnTo>
                    <a:pt x="1516" y="619"/>
                  </a:lnTo>
                  <a:lnTo>
                    <a:pt x="1524" y="637"/>
                  </a:lnTo>
                  <a:lnTo>
                    <a:pt x="1524" y="637"/>
                  </a:lnTo>
                  <a:lnTo>
                    <a:pt x="1532" y="652"/>
                  </a:lnTo>
                  <a:lnTo>
                    <a:pt x="1542" y="668"/>
                  </a:lnTo>
                  <a:lnTo>
                    <a:pt x="1550" y="682"/>
                  </a:lnTo>
                  <a:lnTo>
                    <a:pt x="1553" y="690"/>
                  </a:lnTo>
                  <a:lnTo>
                    <a:pt x="1555" y="699"/>
                  </a:lnTo>
                  <a:lnTo>
                    <a:pt x="1555" y="699"/>
                  </a:lnTo>
                  <a:lnTo>
                    <a:pt x="1557" y="721"/>
                  </a:lnTo>
                  <a:lnTo>
                    <a:pt x="1560" y="741"/>
                  </a:lnTo>
                  <a:lnTo>
                    <a:pt x="1560" y="741"/>
                  </a:lnTo>
                  <a:lnTo>
                    <a:pt x="1566" y="774"/>
                  </a:lnTo>
                  <a:lnTo>
                    <a:pt x="1575" y="805"/>
                  </a:lnTo>
                  <a:lnTo>
                    <a:pt x="1586" y="836"/>
                  </a:lnTo>
                  <a:lnTo>
                    <a:pt x="1599" y="867"/>
                  </a:lnTo>
                  <a:lnTo>
                    <a:pt x="1599" y="867"/>
                  </a:lnTo>
                  <a:lnTo>
                    <a:pt x="1580" y="860"/>
                  </a:lnTo>
                  <a:lnTo>
                    <a:pt x="1561" y="852"/>
                  </a:lnTo>
                  <a:lnTo>
                    <a:pt x="1544" y="842"/>
                  </a:lnTo>
                  <a:lnTo>
                    <a:pt x="1528" y="833"/>
                  </a:lnTo>
                  <a:lnTo>
                    <a:pt x="1513" y="822"/>
                  </a:lnTo>
                  <a:lnTo>
                    <a:pt x="1499" y="810"/>
                  </a:lnTo>
                  <a:lnTo>
                    <a:pt x="1486" y="797"/>
                  </a:lnTo>
                  <a:lnTo>
                    <a:pt x="1474" y="783"/>
                  </a:lnTo>
                  <a:lnTo>
                    <a:pt x="1463" y="768"/>
                  </a:lnTo>
                  <a:lnTo>
                    <a:pt x="1453" y="752"/>
                  </a:lnTo>
                  <a:lnTo>
                    <a:pt x="1444" y="736"/>
                  </a:lnTo>
                  <a:lnTo>
                    <a:pt x="1438" y="719"/>
                  </a:lnTo>
                  <a:lnTo>
                    <a:pt x="1432" y="700"/>
                  </a:lnTo>
                  <a:lnTo>
                    <a:pt x="1427" y="682"/>
                  </a:lnTo>
                  <a:lnTo>
                    <a:pt x="1424" y="663"/>
                  </a:lnTo>
                  <a:lnTo>
                    <a:pt x="1422" y="643"/>
                  </a:lnTo>
                  <a:lnTo>
                    <a:pt x="1422" y="643"/>
                  </a:lnTo>
                  <a:lnTo>
                    <a:pt x="1421" y="666"/>
                  </a:lnTo>
                  <a:lnTo>
                    <a:pt x="1422" y="691"/>
                  </a:lnTo>
                  <a:lnTo>
                    <a:pt x="1425" y="715"/>
                  </a:lnTo>
                  <a:lnTo>
                    <a:pt x="1432" y="738"/>
                  </a:lnTo>
                  <a:lnTo>
                    <a:pt x="1438" y="761"/>
                  </a:lnTo>
                  <a:lnTo>
                    <a:pt x="1449" y="783"/>
                  </a:lnTo>
                  <a:lnTo>
                    <a:pt x="1461" y="805"/>
                  </a:lnTo>
                  <a:lnTo>
                    <a:pt x="1475" y="824"/>
                  </a:lnTo>
                  <a:lnTo>
                    <a:pt x="1475" y="824"/>
                  </a:lnTo>
                  <a:lnTo>
                    <a:pt x="1496" y="847"/>
                  </a:lnTo>
                  <a:lnTo>
                    <a:pt x="1519" y="867"/>
                  </a:lnTo>
                  <a:lnTo>
                    <a:pt x="1544" y="885"/>
                  </a:lnTo>
                  <a:lnTo>
                    <a:pt x="1571" y="900"/>
                  </a:lnTo>
                  <a:lnTo>
                    <a:pt x="1571" y="900"/>
                  </a:lnTo>
                  <a:lnTo>
                    <a:pt x="1592" y="911"/>
                  </a:lnTo>
                  <a:lnTo>
                    <a:pt x="1613" y="919"/>
                  </a:lnTo>
                  <a:lnTo>
                    <a:pt x="1621" y="925"/>
                  </a:lnTo>
                  <a:lnTo>
                    <a:pt x="1630" y="931"/>
                  </a:lnTo>
                  <a:lnTo>
                    <a:pt x="1636" y="939"/>
                  </a:lnTo>
                  <a:lnTo>
                    <a:pt x="1644" y="949"/>
                  </a:lnTo>
                  <a:lnTo>
                    <a:pt x="1644" y="949"/>
                  </a:lnTo>
                  <a:lnTo>
                    <a:pt x="1680" y="1000"/>
                  </a:lnTo>
                  <a:lnTo>
                    <a:pt x="1719" y="1050"/>
                  </a:lnTo>
                  <a:lnTo>
                    <a:pt x="1719" y="1050"/>
                  </a:lnTo>
                  <a:lnTo>
                    <a:pt x="1738" y="1070"/>
                  </a:lnTo>
                  <a:lnTo>
                    <a:pt x="1742" y="1076"/>
                  </a:lnTo>
                  <a:lnTo>
                    <a:pt x="1745" y="1083"/>
                  </a:lnTo>
                  <a:lnTo>
                    <a:pt x="1744" y="1087"/>
                  </a:lnTo>
                  <a:lnTo>
                    <a:pt x="1741" y="1094"/>
                  </a:lnTo>
                  <a:lnTo>
                    <a:pt x="1722" y="1114"/>
                  </a:lnTo>
                  <a:lnTo>
                    <a:pt x="1722" y="1114"/>
                  </a:lnTo>
                  <a:lnTo>
                    <a:pt x="1697" y="1139"/>
                  </a:lnTo>
                  <a:lnTo>
                    <a:pt x="1675" y="1165"/>
                  </a:lnTo>
                  <a:lnTo>
                    <a:pt x="1655" y="1193"/>
                  </a:lnTo>
                  <a:lnTo>
                    <a:pt x="1636" y="1222"/>
                  </a:lnTo>
                  <a:lnTo>
                    <a:pt x="1619" y="1253"/>
                  </a:lnTo>
                  <a:lnTo>
                    <a:pt x="1603" y="1284"/>
                  </a:lnTo>
                  <a:lnTo>
                    <a:pt x="1589" y="1315"/>
                  </a:lnTo>
                  <a:lnTo>
                    <a:pt x="1577" y="1348"/>
                  </a:lnTo>
                  <a:lnTo>
                    <a:pt x="1577" y="1348"/>
                  </a:lnTo>
                  <a:lnTo>
                    <a:pt x="1553" y="1259"/>
                  </a:lnTo>
                  <a:lnTo>
                    <a:pt x="1542" y="1215"/>
                  </a:lnTo>
                  <a:lnTo>
                    <a:pt x="1530" y="1172"/>
                  </a:lnTo>
                  <a:lnTo>
                    <a:pt x="1517" y="1128"/>
                  </a:lnTo>
                  <a:lnTo>
                    <a:pt x="1502" y="1086"/>
                  </a:lnTo>
                  <a:lnTo>
                    <a:pt x="1485" y="1045"/>
                  </a:lnTo>
                  <a:lnTo>
                    <a:pt x="1474" y="1023"/>
                  </a:lnTo>
                  <a:lnTo>
                    <a:pt x="1463" y="1003"/>
                  </a:lnTo>
                  <a:lnTo>
                    <a:pt x="1463" y="1003"/>
                  </a:lnTo>
                  <a:lnTo>
                    <a:pt x="1450" y="980"/>
                  </a:lnTo>
                  <a:lnTo>
                    <a:pt x="1433" y="939"/>
                  </a:lnTo>
                  <a:lnTo>
                    <a:pt x="1411" y="885"/>
                  </a:lnTo>
                  <a:lnTo>
                    <a:pt x="1388" y="822"/>
                  </a:lnTo>
                  <a:lnTo>
                    <a:pt x="1366" y="760"/>
                  </a:lnTo>
                  <a:lnTo>
                    <a:pt x="1349" y="702"/>
                  </a:lnTo>
                  <a:lnTo>
                    <a:pt x="1343" y="677"/>
                  </a:lnTo>
                  <a:lnTo>
                    <a:pt x="1338" y="655"/>
                  </a:lnTo>
                  <a:lnTo>
                    <a:pt x="1336" y="638"/>
                  </a:lnTo>
                  <a:lnTo>
                    <a:pt x="1338" y="626"/>
                  </a:lnTo>
                  <a:lnTo>
                    <a:pt x="1338" y="626"/>
                  </a:lnTo>
                  <a:lnTo>
                    <a:pt x="1346" y="599"/>
                  </a:lnTo>
                  <a:lnTo>
                    <a:pt x="1354" y="576"/>
                  </a:lnTo>
                  <a:lnTo>
                    <a:pt x="1371" y="527"/>
                  </a:lnTo>
                  <a:lnTo>
                    <a:pt x="1408" y="432"/>
                  </a:lnTo>
                  <a:lnTo>
                    <a:pt x="1408" y="432"/>
                  </a:lnTo>
                  <a:lnTo>
                    <a:pt x="1419" y="404"/>
                  </a:lnTo>
                  <a:lnTo>
                    <a:pt x="1428" y="374"/>
                  </a:lnTo>
                  <a:lnTo>
                    <a:pt x="1436" y="345"/>
                  </a:lnTo>
                  <a:lnTo>
                    <a:pt x="1444" y="315"/>
                  </a:lnTo>
                  <a:lnTo>
                    <a:pt x="1450" y="286"/>
                  </a:lnTo>
                  <a:lnTo>
                    <a:pt x="1455" y="254"/>
                  </a:lnTo>
                  <a:lnTo>
                    <a:pt x="1460" y="225"/>
                  </a:lnTo>
                  <a:lnTo>
                    <a:pt x="1461" y="193"/>
                  </a:lnTo>
                  <a:lnTo>
                    <a:pt x="1461" y="193"/>
                  </a:lnTo>
                  <a:lnTo>
                    <a:pt x="1463" y="170"/>
                  </a:lnTo>
                  <a:lnTo>
                    <a:pt x="1463" y="142"/>
                  </a:lnTo>
                  <a:lnTo>
                    <a:pt x="1461" y="114"/>
                  </a:lnTo>
                  <a:lnTo>
                    <a:pt x="1457" y="86"/>
                  </a:lnTo>
                  <a:lnTo>
                    <a:pt x="1453" y="72"/>
                  </a:lnTo>
                  <a:lnTo>
                    <a:pt x="1449" y="59"/>
                  </a:lnTo>
                  <a:lnTo>
                    <a:pt x="1443" y="47"/>
                  </a:lnTo>
                  <a:lnTo>
                    <a:pt x="1436" y="36"/>
                  </a:lnTo>
                  <a:lnTo>
                    <a:pt x="1427" y="27"/>
                  </a:lnTo>
                  <a:lnTo>
                    <a:pt x="1418" y="19"/>
                  </a:lnTo>
                  <a:lnTo>
                    <a:pt x="1405" y="12"/>
                  </a:lnTo>
                  <a:lnTo>
                    <a:pt x="1393" y="8"/>
                  </a:lnTo>
                  <a:lnTo>
                    <a:pt x="1393" y="8"/>
                  </a:lnTo>
                  <a:lnTo>
                    <a:pt x="1407" y="14"/>
                  </a:lnTo>
                  <a:lnTo>
                    <a:pt x="1418" y="22"/>
                  </a:lnTo>
                  <a:lnTo>
                    <a:pt x="1427" y="31"/>
                  </a:lnTo>
                  <a:lnTo>
                    <a:pt x="1435" y="41"/>
                  </a:lnTo>
                  <a:lnTo>
                    <a:pt x="1441" y="53"/>
                  </a:lnTo>
                  <a:lnTo>
                    <a:pt x="1446" y="67"/>
                  </a:lnTo>
                  <a:lnTo>
                    <a:pt x="1449" y="81"/>
                  </a:lnTo>
                  <a:lnTo>
                    <a:pt x="1452" y="95"/>
                  </a:lnTo>
                  <a:lnTo>
                    <a:pt x="1452" y="111"/>
                  </a:lnTo>
                  <a:lnTo>
                    <a:pt x="1453" y="126"/>
                  </a:lnTo>
                  <a:lnTo>
                    <a:pt x="1452" y="158"/>
                  </a:lnTo>
                  <a:lnTo>
                    <a:pt x="1449" y="186"/>
                  </a:lnTo>
                  <a:lnTo>
                    <a:pt x="1444" y="211"/>
                  </a:lnTo>
                  <a:lnTo>
                    <a:pt x="1444" y="211"/>
                  </a:lnTo>
                  <a:lnTo>
                    <a:pt x="1439" y="242"/>
                  </a:lnTo>
                  <a:lnTo>
                    <a:pt x="1432" y="273"/>
                  </a:lnTo>
                  <a:lnTo>
                    <a:pt x="1424" y="303"/>
                  </a:lnTo>
                  <a:lnTo>
                    <a:pt x="1413" y="332"/>
                  </a:lnTo>
                  <a:lnTo>
                    <a:pt x="1404" y="362"/>
                  </a:lnTo>
                  <a:lnTo>
                    <a:pt x="1391" y="392"/>
                  </a:lnTo>
                  <a:lnTo>
                    <a:pt x="1366" y="449"/>
                  </a:lnTo>
                  <a:lnTo>
                    <a:pt x="1366" y="449"/>
                  </a:lnTo>
                  <a:lnTo>
                    <a:pt x="1339" y="348"/>
                  </a:lnTo>
                  <a:lnTo>
                    <a:pt x="1315" y="245"/>
                  </a:lnTo>
                  <a:lnTo>
                    <a:pt x="1315" y="245"/>
                  </a:lnTo>
                  <a:lnTo>
                    <a:pt x="1310" y="217"/>
                  </a:lnTo>
                  <a:lnTo>
                    <a:pt x="1307" y="189"/>
                  </a:lnTo>
                  <a:lnTo>
                    <a:pt x="1307" y="131"/>
                  </a:lnTo>
                  <a:lnTo>
                    <a:pt x="1307" y="101"/>
                  </a:lnTo>
                  <a:lnTo>
                    <a:pt x="1305" y="73"/>
                  </a:lnTo>
                  <a:lnTo>
                    <a:pt x="1300" y="45"/>
                  </a:lnTo>
                  <a:lnTo>
                    <a:pt x="1294" y="17"/>
                  </a:lnTo>
                  <a:lnTo>
                    <a:pt x="1294" y="17"/>
                  </a:lnTo>
                  <a:lnTo>
                    <a:pt x="1297" y="34"/>
                  </a:lnTo>
                  <a:lnTo>
                    <a:pt x="1297" y="53"/>
                  </a:lnTo>
                  <a:lnTo>
                    <a:pt x="1296" y="89"/>
                  </a:lnTo>
                  <a:lnTo>
                    <a:pt x="1291" y="125"/>
                  </a:lnTo>
                  <a:lnTo>
                    <a:pt x="1286" y="159"/>
                  </a:lnTo>
                  <a:lnTo>
                    <a:pt x="1286" y="159"/>
                  </a:lnTo>
                  <a:lnTo>
                    <a:pt x="1285" y="179"/>
                  </a:lnTo>
                  <a:lnTo>
                    <a:pt x="1283" y="200"/>
                  </a:lnTo>
                  <a:lnTo>
                    <a:pt x="1285" y="239"/>
                  </a:lnTo>
                  <a:lnTo>
                    <a:pt x="1286" y="278"/>
                  </a:lnTo>
                  <a:lnTo>
                    <a:pt x="1291" y="317"/>
                  </a:lnTo>
                  <a:lnTo>
                    <a:pt x="1291" y="317"/>
                  </a:lnTo>
                  <a:lnTo>
                    <a:pt x="1279" y="306"/>
                  </a:lnTo>
                  <a:lnTo>
                    <a:pt x="1268" y="295"/>
                  </a:lnTo>
                  <a:lnTo>
                    <a:pt x="1257" y="282"/>
                  </a:lnTo>
                  <a:lnTo>
                    <a:pt x="1247" y="268"/>
                  </a:lnTo>
                  <a:lnTo>
                    <a:pt x="1232" y="242"/>
                  </a:lnTo>
                  <a:lnTo>
                    <a:pt x="1218" y="214"/>
                  </a:lnTo>
                  <a:lnTo>
                    <a:pt x="1207" y="184"/>
                  </a:lnTo>
                  <a:lnTo>
                    <a:pt x="1199" y="153"/>
                  </a:lnTo>
                  <a:lnTo>
                    <a:pt x="1193" y="122"/>
                  </a:lnTo>
                  <a:lnTo>
                    <a:pt x="1188" y="89"/>
                  </a:lnTo>
                  <a:lnTo>
                    <a:pt x="1188" y="89"/>
                  </a:lnTo>
                  <a:lnTo>
                    <a:pt x="1188" y="122"/>
                  </a:lnTo>
                  <a:lnTo>
                    <a:pt x="1191" y="154"/>
                  </a:lnTo>
                  <a:lnTo>
                    <a:pt x="1194" y="186"/>
                  </a:lnTo>
                  <a:lnTo>
                    <a:pt x="1201" y="218"/>
                  </a:lnTo>
                  <a:lnTo>
                    <a:pt x="1211" y="248"/>
                  </a:lnTo>
                  <a:lnTo>
                    <a:pt x="1224" y="278"/>
                  </a:lnTo>
                  <a:lnTo>
                    <a:pt x="1230" y="293"/>
                  </a:lnTo>
                  <a:lnTo>
                    <a:pt x="1240" y="306"/>
                  </a:lnTo>
                  <a:lnTo>
                    <a:pt x="1249" y="320"/>
                  </a:lnTo>
                  <a:lnTo>
                    <a:pt x="1258" y="332"/>
                  </a:lnTo>
                  <a:lnTo>
                    <a:pt x="1258" y="332"/>
                  </a:lnTo>
                  <a:lnTo>
                    <a:pt x="1275" y="351"/>
                  </a:lnTo>
                  <a:lnTo>
                    <a:pt x="1293" y="368"/>
                  </a:lnTo>
                  <a:lnTo>
                    <a:pt x="1293" y="368"/>
                  </a:lnTo>
                  <a:lnTo>
                    <a:pt x="1299" y="376"/>
                  </a:lnTo>
                  <a:lnTo>
                    <a:pt x="1304" y="387"/>
                  </a:lnTo>
                  <a:lnTo>
                    <a:pt x="1308" y="403"/>
                  </a:lnTo>
                  <a:lnTo>
                    <a:pt x="1315" y="423"/>
                  </a:lnTo>
                  <a:lnTo>
                    <a:pt x="1324" y="468"/>
                  </a:lnTo>
                  <a:lnTo>
                    <a:pt x="1332" y="520"/>
                  </a:lnTo>
                  <a:lnTo>
                    <a:pt x="1332" y="520"/>
                  </a:lnTo>
                  <a:lnTo>
                    <a:pt x="1313" y="563"/>
                  </a:lnTo>
                  <a:lnTo>
                    <a:pt x="1296" y="607"/>
                  </a:lnTo>
                  <a:lnTo>
                    <a:pt x="1288" y="629"/>
                  </a:lnTo>
                  <a:lnTo>
                    <a:pt x="1282" y="652"/>
                  </a:lnTo>
                  <a:lnTo>
                    <a:pt x="1275" y="676"/>
                  </a:lnTo>
                  <a:lnTo>
                    <a:pt x="1271" y="699"/>
                  </a:lnTo>
                  <a:lnTo>
                    <a:pt x="1271" y="699"/>
                  </a:lnTo>
                  <a:lnTo>
                    <a:pt x="1230" y="657"/>
                  </a:lnTo>
                  <a:lnTo>
                    <a:pt x="1190" y="618"/>
                  </a:lnTo>
                  <a:lnTo>
                    <a:pt x="1149" y="576"/>
                  </a:lnTo>
                  <a:lnTo>
                    <a:pt x="1129" y="554"/>
                  </a:lnTo>
                  <a:lnTo>
                    <a:pt x="1110" y="532"/>
                  </a:lnTo>
                  <a:lnTo>
                    <a:pt x="1110" y="532"/>
                  </a:lnTo>
                  <a:lnTo>
                    <a:pt x="1104" y="521"/>
                  </a:lnTo>
                  <a:lnTo>
                    <a:pt x="1101" y="509"/>
                  </a:lnTo>
                  <a:lnTo>
                    <a:pt x="1098" y="495"/>
                  </a:lnTo>
                  <a:lnTo>
                    <a:pt x="1096" y="479"/>
                  </a:lnTo>
                  <a:lnTo>
                    <a:pt x="1094" y="448"/>
                  </a:lnTo>
                  <a:lnTo>
                    <a:pt x="1093" y="421"/>
                  </a:lnTo>
                  <a:lnTo>
                    <a:pt x="1093" y="421"/>
                  </a:lnTo>
                  <a:lnTo>
                    <a:pt x="1082" y="368"/>
                  </a:lnTo>
                  <a:lnTo>
                    <a:pt x="1073" y="315"/>
                  </a:lnTo>
                  <a:lnTo>
                    <a:pt x="1073" y="315"/>
                  </a:lnTo>
                  <a:lnTo>
                    <a:pt x="1065" y="278"/>
                  </a:lnTo>
                  <a:lnTo>
                    <a:pt x="1058" y="240"/>
                  </a:lnTo>
                  <a:lnTo>
                    <a:pt x="1046" y="164"/>
                  </a:lnTo>
                  <a:lnTo>
                    <a:pt x="1046" y="164"/>
                  </a:lnTo>
                  <a:lnTo>
                    <a:pt x="1040" y="136"/>
                  </a:lnTo>
                  <a:lnTo>
                    <a:pt x="1030" y="112"/>
                  </a:lnTo>
                  <a:lnTo>
                    <a:pt x="1018" y="90"/>
                  </a:lnTo>
                  <a:lnTo>
                    <a:pt x="1004" y="70"/>
                  </a:lnTo>
                  <a:lnTo>
                    <a:pt x="987" y="53"/>
                  </a:lnTo>
                  <a:lnTo>
                    <a:pt x="968" y="34"/>
                  </a:lnTo>
                  <a:lnTo>
                    <a:pt x="946" y="17"/>
                  </a:lnTo>
                  <a:lnTo>
                    <a:pt x="924" y="0"/>
                  </a:lnTo>
                  <a:lnTo>
                    <a:pt x="924" y="0"/>
                  </a:lnTo>
                  <a:lnTo>
                    <a:pt x="948" y="25"/>
                  </a:lnTo>
                  <a:lnTo>
                    <a:pt x="968" y="50"/>
                  </a:lnTo>
                  <a:lnTo>
                    <a:pt x="985" y="73"/>
                  </a:lnTo>
                  <a:lnTo>
                    <a:pt x="999" y="98"/>
                  </a:lnTo>
                  <a:lnTo>
                    <a:pt x="1004" y="111"/>
                  </a:lnTo>
                  <a:lnTo>
                    <a:pt x="1009" y="125"/>
                  </a:lnTo>
                  <a:lnTo>
                    <a:pt x="1013" y="137"/>
                  </a:lnTo>
                  <a:lnTo>
                    <a:pt x="1016" y="151"/>
                  </a:lnTo>
                  <a:lnTo>
                    <a:pt x="1019" y="183"/>
                  </a:lnTo>
                  <a:lnTo>
                    <a:pt x="1019" y="218"/>
                  </a:lnTo>
                  <a:lnTo>
                    <a:pt x="1019" y="218"/>
                  </a:lnTo>
                  <a:lnTo>
                    <a:pt x="1019" y="243"/>
                  </a:lnTo>
                  <a:lnTo>
                    <a:pt x="1021" y="268"/>
                  </a:lnTo>
                  <a:lnTo>
                    <a:pt x="1024" y="320"/>
                  </a:lnTo>
                  <a:lnTo>
                    <a:pt x="1029" y="371"/>
                  </a:lnTo>
                  <a:lnTo>
                    <a:pt x="1030" y="423"/>
                  </a:lnTo>
                  <a:lnTo>
                    <a:pt x="1030" y="423"/>
                  </a:lnTo>
                  <a:lnTo>
                    <a:pt x="982" y="351"/>
                  </a:lnTo>
                  <a:lnTo>
                    <a:pt x="957" y="315"/>
                  </a:lnTo>
                  <a:lnTo>
                    <a:pt x="943" y="298"/>
                  </a:lnTo>
                  <a:lnTo>
                    <a:pt x="929" y="282"/>
                  </a:lnTo>
                  <a:lnTo>
                    <a:pt x="929" y="282"/>
                  </a:lnTo>
                  <a:lnTo>
                    <a:pt x="915" y="267"/>
                  </a:lnTo>
                  <a:lnTo>
                    <a:pt x="899" y="253"/>
                  </a:lnTo>
                  <a:lnTo>
                    <a:pt x="870" y="226"/>
                  </a:lnTo>
                  <a:lnTo>
                    <a:pt x="806" y="175"/>
                  </a:lnTo>
                  <a:lnTo>
                    <a:pt x="806" y="175"/>
                  </a:lnTo>
                  <a:lnTo>
                    <a:pt x="843" y="217"/>
                  </a:lnTo>
                  <a:lnTo>
                    <a:pt x="881" y="261"/>
                  </a:lnTo>
                  <a:lnTo>
                    <a:pt x="898" y="282"/>
                  </a:lnTo>
                  <a:lnTo>
                    <a:pt x="913" y="304"/>
                  </a:lnTo>
                  <a:lnTo>
                    <a:pt x="929" y="329"/>
                  </a:lnTo>
                  <a:lnTo>
                    <a:pt x="945" y="354"/>
                  </a:lnTo>
                  <a:lnTo>
                    <a:pt x="945" y="354"/>
                  </a:lnTo>
                  <a:lnTo>
                    <a:pt x="969" y="406"/>
                  </a:lnTo>
                  <a:lnTo>
                    <a:pt x="996" y="459"/>
                  </a:lnTo>
                  <a:lnTo>
                    <a:pt x="1021" y="512"/>
                  </a:lnTo>
                  <a:lnTo>
                    <a:pt x="1049" y="562"/>
                  </a:lnTo>
                  <a:lnTo>
                    <a:pt x="1049" y="562"/>
                  </a:lnTo>
                  <a:lnTo>
                    <a:pt x="1032" y="559"/>
                  </a:lnTo>
                  <a:lnTo>
                    <a:pt x="1016" y="554"/>
                  </a:lnTo>
                  <a:lnTo>
                    <a:pt x="1001" y="549"/>
                  </a:lnTo>
                  <a:lnTo>
                    <a:pt x="987" y="543"/>
                  </a:lnTo>
                  <a:lnTo>
                    <a:pt x="973" y="535"/>
                  </a:lnTo>
                  <a:lnTo>
                    <a:pt x="960" y="529"/>
                  </a:lnTo>
                  <a:lnTo>
                    <a:pt x="948" y="520"/>
                  </a:lnTo>
                  <a:lnTo>
                    <a:pt x="935" y="510"/>
                  </a:lnTo>
                  <a:lnTo>
                    <a:pt x="926" y="501"/>
                  </a:lnTo>
                  <a:lnTo>
                    <a:pt x="915" y="490"/>
                  </a:lnTo>
                  <a:lnTo>
                    <a:pt x="905" y="477"/>
                  </a:lnTo>
                  <a:lnTo>
                    <a:pt x="898" y="465"/>
                  </a:lnTo>
                  <a:lnTo>
                    <a:pt x="890" y="451"/>
                  </a:lnTo>
                  <a:lnTo>
                    <a:pt x="884" y="437"/>
                  </a:lnTo>
                  <a:lnTo>
                    <a:pt x="877" y="421"/>
                  </a:lnTo>
                  <a:lnTo>
                    <a:pt x="873" y="404"/>
                  </a:lnTo>
                  <a:lnTo>
                    <a:pt x="873" y="404"/>
                  </a:lnTo>
                  <a:lnTo>
                    <a:pt x="876" y="424"/>
                  </a:lnTo>
                  <a:lnTo>
                    <a:pt x="881" y="445"/>
                  </a:lnTo>
                  <a:lnTo>
                    <a:pt x="888" y="463"/>
                  </a:lnTo>
                  <a:lnTo>
                    <a:pt x="896" y="481"/>
                  </a:lnTo>
                  <a:lnTo>
                    <a:pt x="904" y="496"/>
                  </a:lnTo>
                  <a:lnTo>
                    <a:pt x="915" y="512"/>
                  </a:lnTo>
                  <a:lnTo>
                    <a:pt x="926" y="526"/>
                  </a:lnTo>
                  <a:lnTo>
                    <a:pt x="940" y="538"/>
                  </a:lnTo>
                  <a:lnTo>
                    <a:pt x="952" y="549"/>
                  </a:lnTo>
                  <a:lnTo>
                    <a:pt x="968" y="560"/>
                  </a:lnTo>
                  <a:lnTo>
                    <a:pt x="984" y="569"/>
                  </a:lnTo>
                  <a:lnTo>
                    <a:pt x="1001" y="579"/>
                  </a:lnTo>
                  <a:lnTo>
                    <a:pt x="1018" y="587"/>
                  </a:lnTo>
                  <a:lnTo>
                    <a:pt x="1037" y="593"/>
                  </a:lnTo>
                  <a:lnTo>
                    <a:pt x="1055" y="599"/>
                  </a:lnTo>
                  <a:lnTo>
                    <a:pt x="1076" y="604"/>
                  </a:lnTo>
                  <a:lnTo>
                    <a:pt x="1076" y="604"/>
                  </a:lnTo>
                  <a:lnTo>
                    <a:pt x="1083" y="616"/>
                  </a:lnTo>
                  <a:lnTo>
                    <a:pt x="1094" y="630"/>
                  </a:lnTo>
                  <a:lnTo>
                    <a:pt x="1121" y="658"/>
                  </a:lnTo>
                  <a:lnTo>
                    <a:pt x="1185" y="724"/>
                  </a:lnTo>
                  <a:lnTo>
                    <a:pt x="1218" y="758"/>
                  </a:lnTo>
                  <a:lnTo>
                    <a:pt x="1249" y="794"/>
                  </a:lnTo>
                  <a:lnTo>
                    <a:pt x="1263" y="811"/>
                  </a:lnTo>
                  <a:lnTo>
                    <a:pt x="1274" y="828"/>
                  </a:lnTo>
                  <a:lnTo>
                    <a:pt x="1285" y="846"/>
                  </a:lnTo>
                  <a:lnTo>
                    <a:pt x="1293" y="861"/>
                  </a:lnTo>
                  <a:lnTo>
                    <a:pt x="1293" y="861"/>
                  </a:lnTo>
                  <a:lnTo>
                    <a:pt x="1308" y="897"/>
                  </a:lnTo>
                  <a:lnTo>
                    <a:pt x="1308" y="897"/>
                  </a:lnTo>
                  <a:lnTo>
                    <a:pt x="1277" y="897"/>
                  </a:lnTo>
                  <a:lnTo>
                    <a:pt x="1246" y="899"/>
                  </a:lnTo>
                  <a:lnTo>
                    <a:pt x="1215" y="902"/>
                  </a:lnTo>
                  <a:lnTo>
                    <a:pt x="1185" y="906"/>
                  </a:lnTo>
                  <a:lnTo>
                    <a:pt x="1185" y="906"/>
                  </a:lnTo>
                  <a:lnTo>
                    <a:pt x="1172" y="906"/>
                  </a:lnTo>
                  <a:lnTo>
                    <a:pt x="1162" y="903"/>
                  </a:lnTo>
                  <a:lnTo>
                    <a:pt x="1152" y="899"/>
                  </a:lnTo>
                  <a:lnTo>
                    <a:pt x="1141" y="891"/>
                  </a:lnTo>
                  <a:lnTo>
                    <a:pt x="1133" y="883"/>
                  </a:lnTo>
                  <a:lnTo>
                    <a:pt x="1124" y="874"/>
                  </a:lnTo>
                  <a:lnTo>
                    <a:pt x="1110" y="853"/>
                  </a:lnTo>
                  <a:lnTo>
                    <a:pt x="1110" y="853"/>
                  </a:lnTo>
                  <a:lnTo>
                    <a:pt x="1099" y="833"/>
                  </a:lnTo>
                  <a:lnTo>
                    <a:pt x="1090" y="813"/>
                  </a:lnTo>
                  <a:lnTo>
                    <a:pt x="1079" y="794"/>
                  </a:lnTo>
                  <a:lnTo>
                    <a:pt x="1068" y="775"/>
                  </a:lnTo>
                  <a:lnTo>
                    <a:pt x="1055" y="760"/>
                  </a:lnTo>
                  <a:lnTo>
                    <a:pt x="1041" y="746"/>
                  </a:lnTo>
                  <a:lnTo>
                    <a:pt x="1032" y="738"/>
                  </a:lnTo>
                  <a:lnTo>
                    <a:pt x="1023" y="733"/>
                  </a:lnTo>
                  <a:lnTo>
                    <a:pt x="1013" y="727"/>
                  </a:lnTo>
                  <a:lnTo>
                    <a:pt x="1001" y="724"/>
                  </a:lnTo>
                  <a:lnTo>
                    <a:pt x="1001" y="724"/>
                  </a:lnTo>
                  <a:lnTo>
                    <a:pt x="1015" y="730"/>
                  </a:lnTo>
                  <a:lnTo>
                    <a:pt x="1026" y="740"/>
                  </a:lnTo>
                  <a:lnTo>
                    <a:pt x="1037" y="750"/>
                  </a:lnTo>
                  <a:lnTo>
                    <a:pt x="1046" y="760"/>
                  </a:lnTo>
                  <a:lnTo>
                    <a:pt x="1054" y="772"/>
                  </a:lnTo>
                  <a:lnTo>
                    <a:pt x="1060" y="785"/>
                  </a:lnTo>
                  <a:lnTo>
                    <a:pt x="1073" y="810"/>
                  </a:lnTo>
                  <a:lnTo>
                    <a:pt x="1094" y="864"/>
                  </a:lnTo>
                  <a:lnTo>
                    <a:pt x="1108" y="891"/>
                  </a:lnTo>
                  <a:lnTo>
                    <a:pt x="1116" y="903"/>
                  </a:lnTo>
                  <a:lnTo>
                    <a:pt x="1124" y="916"/>
                  </a:lnTo>
                  <a:lnTo>
                    <a:pt x="1124" y="916"/>
                  </a:lnTo>
                  <a:lnTo>
                    <a:pt x="1090" y="920"/>
                  </a:lnTo>
                  <a:lnTo>
                    <a:pt x="1052" y="924"/>
                  </a:lnTo>
                  <a:lnTo>
                    <a:pt x="1034" y="924"/>
                  </a:lnTo>
                  <a:lnTo>
                    <a:pt x="1016" y="922"/>
                  </a:lnTo>
                  <a:lnTo>
                    <a:pt x="998" y="920"/>
                  </a:lnTo>
                  <a:lnTo>
                    <a:pt x="982" y="917"/>
                  </a:lnTo>
                  <a:lnTo>
                    <a:pt x="965" y="913"/>
                  </a:lnTo>
                  <a:lnTo>
                    <a:pt x="951" y="906"/>
                  </a:lnTo>
                  <a:lnTo>
                    <a:pt x="937" y="899"/>
                  </a:lnTo>
                  <a:lnTo>
                    <a:pt x="926" y="888"/>
                  </a:lnTo>
                  <a:lnTo>
                    <a:pt x="916" y="875"/>
                  </a:lnTo>
                  <a:lnTo>
                    <a:pt x="909" y="858"/>
                  </a:lnTo>
                  <a:lnTo>
                    <a:pt x="904" y="841"/>
                  </a:lnTo>
                  <a:lnTo>
                    <a:pt x="901" y="819"/>
                  </a:lnTo>
                  <a:lnTo>
                    <a:pt x="901" y="819"/>
                  </a:lnTo>
                  <a:lnTo>
                    <a:pt x="899" y="838"/>
                  </a:lnTo>
                  <a:lnTo>
                    <a:pt x="899" y="857"/>
                  </a:lnTo>
                  <a:lnTo>
                    <a:pt x="902" y="872"/>
                  </a:lnTo>
                  <a:lnTo>
                    <a:pt x="907" y="886"/>
                  </a:lnTo>
                  <a:lnTo>
                    <a:pt x="913" y="900"/>
                  </a:lnTo>
                  <a:lnTo>
                    <a:pt x="921" y="913"/>
                  </a:lnTo>
                  <a:lnTo>
                    <a:pt x="932" y="924"/>
                  </a:lnTo>
                  <a:lnTo>
                    <a:pt x="943" y="933"/>
                  </a:lnTo>
                  <a:lnTo>
                    <a:pt x="955" y="941"/>
                  </a:lnTo>
                  <a:lnTo>
                    <a:pt x="969" y="949"/>
                  </a:lnTo>
                  <a:lnTo>
                    <a:pt x="985" y="955"/>
                  </a:lnTo>
                  <a:lnTo>
                    <a:pt x="999" y="961"/>
                  </a:lnTo>
                  <a:lnTo>
                    <a:pt x="1032" y="970"/>
                  </a:lnTo>
                  <a:lnTo>
                    <a:pt x="1066" y="975"/>
                  </a:lnTo>
                  <a:lnTo>
                    <a:pt x="1066" y="975"/>
                  </a:lnTo>
                  <a:lnTo>
                    <a:pt x="1090" y="977"/>
                  </a:lnTo>
                  <a:lnTo>
                    <a:pt x="1122" y="975"/>
                  </a:lnTo>
                  <a:lnTo>
                    <a:pt x="1202" y="970"/>
                  </a:lnTo>
                  <a:lnTo>
                    <a:pt x="1246" y="969"/>
                  </a:lnTo>
                  <a:lnTo>
                    <a:pt x="1268" y="970"/>
                  </a:lnTo>
                  <a:lnTo>
                    <a:pt x="1288" y="972"/>
                  </a:lnTo>
                  <a:lnTo>
                    <a:pt x="1308" y="974"/>
                  </a:lnTo>
                  <a:lnTo>
                    <a:pt x="1329" y="977"/>
                  </a:lnTo>
                  <a:lnTo>
                    <a:pt x="1347" y="983"/>
                  </a:lnTo>
                  <a:lnTo>
                    <a:pt x="1363" y="989"/>
                  </a:lnTo>
                  <a:lnTo>
                    <a:pt x="1363" y="989"/>
                  </a:lnTo>
                  <a:lnTo>
                    <a:pt x="1382" y="1020"/>
                  </a:lnTo>
                  <a:lnTo>
                    <a:pt x="1399" y="1053"/>
                  </a:lnTo>
                  <a:lnTo>
                    <a:pt x="1413" y="1086"/>
                  </a:lnTo>
                  <a:lnTo>
                    <a:pt x="1424" y="1120"/>
                  </a:lnTo>
                  <a:lnTo>
                    <a:pt x="1435" y="1154"/>
                  </a:lnTo>
                  <a:lnTo>
                    <a:pt x="1443" y="1190"/>
                  </a:lnTo>
                  <a:lnTo>
                    <a:pt x="1450" y="1226"/>
                  </a:lnTo>
                  <a:lnTo>
                    <a:pt x="1458" y="1262"/>
                  </a:lnTo>
                  <a:lnTo>
                    <a:pt x="1458" y="1262"/>
                  </a:lnTo>
                  <a:lnTo>
                    <a:pt x="1472" y="1332"/>
                  </a:lnTo>
                  <a:lnTo>
                    <a:pt x="1488" y="1399"/>
                  </a:lnTo>
                  <a:lnTo>
                    <a:pt x="1507" y="1468"/>
                  </a:lnTo>
                  <a:lnTo>
                    <a:pt x="1527" y="1535"/>
                  </a:lnTo>
                  <a:lnTo>
                    <a:pt x="1527" y="1535"/>
                  </a:lnTo>
                  <a:lnTo>
                    <a:pt x="1510" y="1529"/>
                  </a:lnTo>
                  <a:lnTo>
                    <a:pt x="1483" y="1518"/>
                  </a:lnTo>
                  <a:lnTo>
                    <a:pt x="1452" y="1504"/>
                  </a:lnTo>
                  <a:lnTo>
                    <a:pt x="1435" y="1495"/>
                  </a:lnTo>
                  <a:lnTo>
                    <a:pt x="1418" y="1484"/>
                  </a:lnTo>
                  <a:lnTo>
                    <a:pt x="1400" y="1471"/>
                  </a:lnTo>
                  <a:lnTo>
                    <a:pt x="1382" y="1457"/>
                  </a:lnTo>
                  <a:lnTo>
                    <a:pt x="1363" y="1442"/>
                  </a:lnTo>
                  <a:lnTo>
                    <a:pt x="1346" y="1423"/>
                  </a:lnTo>
                  <a:lnTo>
                    <a:pt x="1329" y="1401"/>
                  </a:lnTo>
                  <a:lnTo>
                    <a:pt x="1313" y="1378"/>
                  </a:lnTo>
                  <a:lnTo>
                    <a:pt x="1299" y="1351"/>
                  </a:lnTo>
                  <a:lnTo>
                    <a:pt x="1285" y="1323"/>
                  </a:lnTo>
                  <a:lnTo>
                    <a:pt x="1285" y="1323"/>
                  </a:lnTo>
                  <a:lnTo>
                    <a:pt x="1275" y="1295"/>
                  </a:lnTo>
                  <a:lnTo>
                    <a:pt x="1266" y="1267"/>
                  </a:lnTo>
                  <a:lnTo>
                    <a:pt x="1247" y="1211"/>
                  </a:lnTo>
                  <a:lnTo>
                    <a:pt x="1236" y="1183"/>
                  </a:lnTo>
                  <a:lnTo>
                    <a:pt x="1224" y="1156"/>
                  </a:lnTo>
                  <a:lnTo>
                    <a:pt x="1210" y="1131"/>
                  </a:lnTo>
                  <a:lnTo>
                    <a:pt x="1193" y="1106"/>
                  </a:lnTo>
                  <a:lnTo>
                    <a:pt x="1193" y="1106"/>
                  </a:lnTo>
                  <a:lnTo>
                    <a:pt x="1204" y="1128"/>
                  </a:lnTo>
                  <a:lnTo>
                    <a:pt x="1215" y="1151"/>
                  </a:lnTo>
                  <a:lnTo>
                    <a:pt x="1222" y="1175"/>
                  </a:lnTo>
                  <a:lnTo>
                    <a:pt x="1229" y="1200"/>
                  </a:lnTo>
                  <a:lnTo>
                    <a:pt x="1238" y="1248"/>
                  </a:lnTo>
                  <a:lnTo>
                    <a:pt x="1247" y="1298"/>
                  </a:lnTo>
                  <a:lnTo>
                    <a:pt x="1247" y="1298"/>
                  </a:lnTo>
                  <a:lnTo>
                    <a:pt x="1235" y="1290"/>
                  </a:lnTo>
                  <a:lnTo>
                    <a:pt x="1224" y="1282"/>
                  </a:lnTo>
                  <a:lnTo>
                    <a:pt x="1213" y="1273"/>
                  </a:lnTo>
                  <a:lnTo>
                    <a:pt x="1202" y="1262"/>
                  </a:lnTo>
                  <a:lnTo>
                    <a:pt x="1185" y="1240"/>
                  </a:lnTo>
                  <a:lnTo>
                    <a:pt x="1168" y="1217"/>
                  </a:lnTo>
                  <a:lnTo>
                    <a:pt x="1168" y="1217"/>
                  </a:lnTo>
                  <a:lnTo>
                    <a:pt x="1146" y="1172"/>
                  </a:lnTo>
                  <a:lnTo>
                    <a:pt x="1132" y="1142"/>
                  </a:lnTo>
                  <a:lnTo>
                    <a:pt x="1124" y="1125"/>
                  </a:lnTo>
                  <a:lnTo>
                    <a:pt x="1124" y="1125"/>
                  </a:lnTo>
                  <a:lnTo>
                    <a:pt x="1129" y="1150"/>
                  </a:lnTo>
                  <a:lnTo>
                    <a:pt x="1135" y="1175"/>
                  </a:lnTo>
                  <a:lnTo>
                    <a:pt x="1144" y="1201"/>
                  </a:lnTo>
                  <a:lnTo>
                    <a:pt x="1155" y="1226"/>
                  </a:lnTo>
                  <a:lnTo>
                    <a:pt x="1168" y="1251"/>
                  </a:lnTo>
                  <a:lnTo>
                    <a:pt x="1183" y="1273"/>
                  </a:lnTo>
                  <a:lnTo>
                    <a:pt x="1201" y="1293"/>
                  </a:lnTo>
                  <a:lnTo>
                    <a:pt x="1218" y="1312"/>
                  </a:lnTo>
                  <a:lnTo>
                    <a:pt x="1218" y="1312"/>
                  </a:lnTo>
                  <a:lnTo>
                    <a:pt x="1233" y="1323"/>
                  </a:lnTo>
                  <a:lnTo>
                    <a:pt x="1244" y="1331"/>
                  </a:lnTo>
                  <a:lnTo>
                    <a:pt x="1249" y="1335"/>
                  </a:lnTo>
                  <a:lnTo>
                    <a:pt x="1252" y="1340"/>
                  </a:lnTo>
                  <a:lnTo>
                    <a:pt x="1257" y="1346"/>
                  </a:lnTo>
                  <a:lnTo>
                    <a:pt x="1261" y="1354"/>
                  </a:lnTo>
                  <a:lnTo>
                    <a:pt x="1261" y="1354"/>
                  </a:lnTo>
                  <a:lnTo>
                    <a:pt x="1269" y="1379"/>
                  </a:lnTo>
                  <a:lnTo>
                    <a:pt x="1280" y="1404"/>
                  </a:lnTo>
                  <a:lnTo>
                    <a:pt x="1294" y="1428"/>
                  </a:lnTo>
                  <a:lnTo>
                    <a:pt x="1310" y="1449"/>
                  </a:lnTo>
                  <a:lnTo>
                    <a:pt x="1310" y="1449"/>
                  </a:lnTo>
                  <a:lnTo>
                    <a:pt x="1213" y="1415"/>
                  </a:lnTo>
                  <a:lnTo>
                    <a:pt x="1165" y="1398"/>
                  </a:lnTo>
                  <a:lnTo>
                    <a:pt x="1118" y="1381"/>
                  </a:lnTo>
                  <a:lnTo>
                    <a:pt x="1118" y="1381"/>
                  </a:lnTo>
                  <a:lnTo>
                    <a:pt x="1088" y="1353"/>
                  </a:lnTo>
                  <a:lnTo>
                    <a:pt x="1051" y="1315"/>
                  </a:lnTo>
                  <a:lnTo>
                    <a:pt x="1030" y="1293"/>
                  </a:lnTo>
                  <a:lnTo>
                    <a:pt x="1007" y="1268"/>
                  </a:lnTo>
                  <a:lnTo>
                    <a:pt x="985" y="1240"/>
                  </a:lnTo>
                  <a:lnTo>
                    <a:pt x="960" y="1209"/>
                  </a:lnTo>
                  <a:lnTo>
                    <a:pt x="937" y="1175"/>
                  </a:lnTo>
                  <a:lnTo>
                    <a:pt x="912" y="1136"/>
                  </a:lnTo>
                  <a:lnTo>
                    <a:pt x="888" y="1094"/>
                  </a:lnTo>
                  <a:lnTo>
                    <a:pt x="865" y="1048"/>
                  </a:lnTo>
                  <a:lnTo>
                    <a:pt x="841" y="998"/>
                  </a:lnTo>
                  <a:lnTo>
                    <a:pt x="820" y="944"/>
                  </a:lnTo>
                  <a:lnTo>
                    <a:pt x="799" y="885"/>
                  </a:lnTo>
                  <a:lnTo>
                    <a:pt x="781" y="821"/>
                  </a:lnTo>
                  <a:lnTo>
                    <a:pt x="781" y="821"/>
                  </a:lnTo>
                  <a:lnTo>
                    <a:pt x="763" y="758"/>
                  </a:lnTo>
                  <a:lnTo>
                    <a:pt x="754" y="727"/>
                  </a:lnTo>
                  <a:lnTo>
                    <a:pt x="743" y="697"/>
                  </a:lnTo>
                  <a:lnTo>
                    <a:pt x="743" y="697"/>
                  </a:lnTo>
                  <a:lnTo>
                    <a:pt x="728" y="663"/>
                  </a:lnTo>
                  <a:lnTo>
                    <a:pt x="712" y="629"/>
                  </a:lnTo>
                  <a:lnTo>
                    <a:pt x="712" y="629"/>
                  </a:lnTo>
                  <a:lnTo>
                    <a:pt x="703" y="612"/>
                  </a:lnTo>
                  <a:lnTo>
                    <a:pt x="699" y="605"/>
                  </a:lnTo>
                  <a:lnTo>
                    <a:pt x="698" y="601"/>
                  </a:lnTo>
                  <a:lnTo>
                    <a:pt x="698" y="594"/>
                  </a:lnTo>
                  <a:lnTo>
                    <a:pt x="699" y="588"/>
                  </a:lnTo>
                  <a:lnTo>
                    <a:pt x="704" y="573"/>
                  </a:lnTo>
                  <a:lnTo>
                    <a:pt x="704" y="573"/>
                  </a:lnTo>
                  <a:lnTo>
                    <a:pt x="710" y="551"/>
                  </a:lnTo>
                  <a:lnTo>
                    <a:pt x="715" y="527"/>
                  </a:lnTo>
                  <a:lnTo>
                    <a:pt x="718" y="505"/>
                  </a:lnTo>
                  <a:lnTo>
                    <a:pt x="718" y="482"/>
                  </a:lnTo>
                  <a:lnTo>
                    <a:pt x="718" y="435"/>
                  </a:lnTo>
                  <a:lnTo>
                    <a:pt x="717" y="390"/>
                  </a:lnTo>
                  <a:lnTo>
                    <a:pt x="717" y="390"/>
                  </a:lnTo>
                  <a:lnTo>
                    <a:pt x="715" y="359"/>
                  </a:lnTo>
                  <a:lnTo>
                    <a:pt x="710" y="328"/>
                  </a:lnTo>
                  <a:lnTo>
                    <a:pt x="704" y="296"/>
                  </a:lnTo>
                  <a:lnTo>
                    <a:pt x="696" y="265"/>
                  </a:lnTo>
                  <a:lnTo>
                    <a:pt x="690" y="251"/>
                  </a:lnTo>
                  <a:lnTo>
                    <a:pt x="684" y="237"/>
                  </a:lnTo>
                  <a:lnTo>
                    <a:pt x="676" y="223"/>
                  </a:lnTo>
                  <a:lnTo>
                    <a:pt x="667" y="211"/>
                  </a:lnTo>
                  <a:lnTo>
                    <a:pt x="657" y="198"/>
                  </a:lnTo>
                  <a:lnTo>
                    <a:pt x="646" y="187"/>
                  </a:lnTo>
                  <a:lnTo>
                    <a:pt x="635" y="176"/>
                  </a:lnTo>
                  <a:lnTo>
                    <a:pt x="621" y="165"/>
                  </a:lnTo>
                  <a:lnTo>
                    <a:pt x="621" y="165"/>
                  </a:lnTo>
                  <a:lnTo>
                    <a:pt x="639" y="183"/>
                  </a:lnTo>
                  <a:lnTo>
                    <a:pt x="653" y="201"/>
                  </a:lnTo>
                  <a:lnTo>
                    <a:pt x="664" y="222"/>
                  </a:lnTo>
                  <a:lnTo>
                    <a:pt x="673" y="242"/>
                  </a:lnTo>
                  <a:lnTo>
                    <a:pt x="679" y="264"/>
                  </a:lnTo>
                  <a:lnTo>
                    <a:pt x="684" y="287"/>
                  </a:lnTo>
                  <a:lnTo>
                    <a:pt x="687" y="309"/>
                  </a:lnTo>
                  <a:lnTo>
                    <a:pt x="687" y="332"/>
                  </a:lnTo>
                  <a:lnTo>
                    <a:pt x="687" y="332"/>
                  </a:lnTo>
                  <a:lnTo>
                    <a:pt x="668" y="314"/>
                  </a:lnTo>
                  <a:lnTo>
                    <a:pt x="649" y="293"/>
                  </a:lnTo>
                  <a:lnTo>
                    <a:pt x="614" y="251"/>
                  </a:lnTo>
                  <a:lnTo>
                    <a:pt x="578" y="211"/>
                  </a:lnTo>
                  <a:lnTo>
                    <a:pt x="542" y="170"/>
                  </a:lnTo>
                  <a:lnTo>
                    <a:pt x="542" y="170"/>
                  </a:lnTo>
                  <a:lnTo>
                    <a:pt x="576" y="220"/>
                  </a:lnTo>
                  <a:lnTo>
                    <a:pt x="609" y="270"/>
                  </a:lnTo>
                  <a:lnTo>
                    <a:pt x="643" y="321"/>
                  </a:lnTo>
                  <a:lnTo>
                    <a:pt x="660" y="345"/>
                  </a:lnTo>
                  <a:lnTo>
                    <a:pt x="679" y="368"/>
                  </a:lnTo>
                  <a:lnTo>
                    <a:pt x="679" y="368"/>
                  </a:lnTo>
                  <a:lnTo>
                    <a:pt x="682" y="373"/>
                  </a:lnTo>
                  <a:lnTo>
                    <a:pt x="684" y="378"/>
                  </a:lnTo>
                  <a:lnTo>
                    <a:pt x="684" y="387"/>
                  </a:lnTo>
                  <a:lnTo>
                    <a:pt x="681" y="407"/>
                  </a:lnTo>
                  <a:lnTo>
                    <a:pt x="681" y="407"/>
                  </a:lnTo>
                  <a:lnTo>
                    <a:pt x="679" y="440"/>
                  </a:lnTo>
                  <a:lnTo>
                    <a:pt x="674" y="473"/>
                  </a:lnTo>
                  <a:lnTo>
                    <a:pt x="670" y="505"/>
                  </a:lnTo>
                  <a:lnTo>
                    <a:pt x="665" y="521"/>
                  </a:lnTo>
                  <a:lnTo>
                    <a:pt x="660" y="537"/>
                  </a:lnTo>
                  <a:lnTo>
                    <a:pt x="660" y="537"/>
                  </a:lnTo>
                  <a:lnTo>
                    <a:pt x="646" y="510"/>
                  </a:lnTo>
                  <a:lnTo>
                    <a:pt x="634" y="485"/>
                  </a:lnTo>
                  <a:lnTo>
                    <a:pt x="610" y="432"/>
                  </a:lnTo>
                  <a:lnTo>
                    <a:pt x="598" y="406"/>
                  </a:lnTo>
                  <a:lnTo>
                    <a:pt x="584" y="381"/>
                  </a:lnTo>
                  <a:lnTo>
                    <a:pt x="568" y="356"/>
                  </a:lnTo>
                  <a:lnTo>
                    <a:pt x="551" y="334"/>
                  </a:lnTo>
                  <a:lnTo>
                    <a:pt x="551" y="334"/>
                  </a:lnTo>
                  <a:lnTo>
                    <a:pt x="532" y="314"/>
                  </a:lnTo>
                  <a:lnTo>
                    <a:pt x="514" y="296"/>
                  </a:lnTo>
                  <a:lnTo>
                    <a:pt x="492" y="279"/>
                  </a:lnTo>
                  <a:lnTo>
                    <a:pt x="471" y="262"/>
                  </a:lnTo>
                  <a:lnTo>
                    <a:pt x="429" y="229"/>
                  </a:lnTo>
                  <a:lnTo>
                    <a:pt x="409" y="212"/>
                  </a:lnTo>
                  <a:lnTo>
                    <a:pt x="390" y="193"/>
                  </a:lnTo>
                  <a:lnTo>
                    <a:pt x="390" y="193"/>
                  </a:lnTo>
                  <a:lnTo>
                    <a:pt x="412" y="222"/>
                  </a:lnTo>
                  <a:lnTo>
                    <a:pt x="434" y="247"/>
                  </a:lnTo>
                  <a:lnTo>
                    <a:pt x="481" y="296"/>
                  </a:lnTo>
                  <a:lnTo>
                    <a:pt x="504" y="321"/>
                  </a:lnTo>
                  <a:lnTo>
                    <a:pt x="525" y="348"/>
                  </a:lnTo>
                  <a:lnTo>
                    <a:pt x="534" y="362"/>
                  </a:lnTo>
                  <a:lnTo>
                    <a:pt x="543" y="378"/>
                  </a:lnTo>
                  <a:lnTo>
                    <a:pt x="551" y="393"/>
                  </a:lnTo>
                  <a:lnTo>
                    <a:pt x="559" y="409"/>
                  </a:lnTo>
                  <a:lnTo>
                    <a:pt x="559" y="409"/>
                  </a:lnTo>
                  <a:lnTo>
                    <a:pt x="581" y="465"/>
                  </a:lnTo>
                  <a:lnTo>
                    <a:pt x="601" y="521"/>
                  </a:lnTo>
                  <a:lnTo>
                    <a:pt x="620" y="579"/>
                  </a:lnTo>
                  <a:lnTo>
                    <a:pt x="642" y="635"/>
                  </a:lnTo>
                  <a:lnTo>
                    <a:pt x="642" y="635"/>
                  </a:lnTo>
                  <a:lnTo>
                    <a:pt x="596" y="612"/>
                  </a:lnTo>
                  <a:lnTo>
                    <a:pt x="553" y="590"/>
                  </a:lnTo>
                  <a:lnTo>
                    <a:pt x="531" y="577"/>
                  </a:lnTo>
                  <a:lnTo>
                    <a:pt x="509" y="563"/>
                  </a:lnTo>
                  <a:lnTo>
                    <a:pt x="490" y="548"/>
                  </a:lnTo>
                  <a:lnTo>
                    <a:pt x="471" y="530"/>
                  </a:lnTo>
                  <a:lnTo>
                    <a:pt x="471" y="530"/>
                  </a:lnTo>
                  <a:lnTo>
                    <a:pt x="468" y="485"/>
                  </a:lnTo>
                  <a:lnTo>
                    <a:pt x="467" y="462"/>
                  </a:lnTo>
                  <a:lnTo>
                    <a:pt x="464" y="440"/>
                  </a:lnTo>
                  <a:lnTo>
                    <a:pt x="459" y="417"/>
                  </a:lnTo>
                  <a:lnTo>
                    <a:pt x="453" y="395"/>
                  </a:lnTo>
                  <a:lnTo>
                    <a:pt x="445" y="374"/>
                  </a:lnTo>
                  <a:lnTo>
                    <a:pt x="434" y="353"/>
                  </a:lnTo>
                  <a:lnTo>
                    <a:pt x="434" y="353"/>
                  </a:lnTo>
                  <a:lnTo>
                    <a:pt x="440" y="371"/>
                  </a:lnTo>
                  <a:lnTo>
                    <a:pt x="445" y="390"/>
                  </a:lnTo>
                  <a:lnTo>
                    <a:pt x="448" y="409"/>
                  </a:lnTo>
                  <a:lnTo>
                    <a:pt x="451" y="427"/>
                  </a:lnTo>
                  <a:lnTo>
                    <a:pt x="451" y="465"/>
                  </a:lnTo>
                  <a:lnTo>
                    <a:pt x="450" y="504"/>
                  </a:lnTo>
                  <a:lnTo>
                    <a:pt x="450" y="504"/>
                  </a:lnTo>
                  <a:lnTo>
                    <a:pt x="404" y="435"/>
                  </a:lnTo>
                  <a:lnTo>
                    <a:pt x="382" y="403"/>
                  </a:lnTo>
                  <a:lnTo>
                    <a:pt x="370" y="387"/>
                  </a:lnTo>
                  <a:lnTo>
                    <a:pt x="358" y="373"/>
                  </a:lnTo>
                  <a:lnTo>
                    <a:pt x="343" y="360"/>
                  </a:lnTo>
                  <a:lnTo>
                    <a:pt x="329" y="348"/>
                  </a:lnTo>
                  <a:lnTo>
                    <a:pt x="315" y="339"/>
                  </a:lnTo>
                  <a:lnTo>
                    <a:pt x="298" y="329"/>
                  </a:lnTo>
                  <a:lnTo>
                    <a:pt x="281" y="321"/>
                  </a:lnTo>
                  <a:lnTo>
                    <a:pt x="261" y="317"/>
                  </a:lnTo>
                  <a:lnTo>
                    <a:pt x="240" y="312"/>
                  </a:lnTo>
                  <a:lnTo>
                    <a:pt x="217" y="310"/>
                  </a:lnTo>
                  <a:lnTo>
                    <a:pt x="217" y="310"/>
                  </a:lnTo>
                  <a:lnTo>
                    <a:pt x="242" y="315"/>
                  </a:lnTo>
                  <a:lnTo>
                    <a:pt x="264" y="323"/>
                  </a:lnTo>
                  <a:lnTo>
                    <a:pt x="284" y="334"/>
                  </a:lnTo>
                  <a:lnTo>
                    <a:pt x="301" y="345"/>
                  </a:lnTo>
                  <a:lnTo>
                    <a:pt x="315" y="357"/>
                  </a:lnTo>
                  <a:lnTo>
                    <a:pt x="329" y="373"/>
                  </a:lnTo>
                  <a:lnTo>
                    <a:pt x="342" y="388"/>
                  </a:lnTo>
                  <a:lnTo>
                    <a:pt x="353" y="406"/>
                  </a:lnTo>
                  <a:lnTo>
                    <a:pt x="372" y="442"/>
                  </a:lnTo>
                  <a:lnTo>
                    <a:pt x="390" y="479"/>
                  </a:lnTo>
                  <a:lnTo>
                    <a:pt x="411" y="518"/>
                  </a:lnTo>
                  <a:lnTo>
                    <a:pt x="422" y="538"/>
                  </a:lnTo>
                  <a:lnTo>
                    <a:pt x="434" y="557"/>
                  </a:lnTo>
                  <a:lnTo>
                    <a:pt x="434" y="557"/>
                  </a:lnTo>
                  <a:lnTo>
                    <a:pt x="415" y="555"/>
                  </a:lnTo>
                  <a:lnTo>
                    <a:pt x="397" y="554"/>
                  </a:lnTo>
                  <a:lnTo>
                    <a:pt x="359" y="548"/>
                  </a:lnTo>
                  <a:lnTo>
                    <a:pt x="323" y="538"/>
                  </a:lnTo>
                  <a:lnTo>
                    <a:pt x="287" y="529"/>
                  </a:lnTo>
                  <a:lnTo>
                    <a:pt x="251" y="518"/>
                  </a:lnTo>
                  <a:lnTo>
                    <a:pt x="215" y="509"/>
                  </a:lnTo>
                  <a:lnTo>
                    <a:pt x="178" y="502"/>
                  </a:lnTo>
                  <a:lnTo>
                    <a:pt x="159" y="499"/>
                  </a:lnTo>
                  <a:lnTo>
                    <a:pt x="141" y="498"/>
                  </a:lnTo>
                  <a:lnTo>
                    <a:pt x="141" y="498"/>
                  </a:lnTo>
                  <a:lnTo>
                    <a:pt x="164" y="502"/>
                  </a:lnTo>
                  <a:lnTo>
                    <a:pt x="186" y="509"/>
                  </a:lnTo>
                  <a:lnTo>
                    <a:pt x="231" y="524"/>
                  </a:lnTo>
                  <a:lnTo>
                    <a:pt x="275" y="543"/>
                  </a:lnTo>
                  <a:lnTo>
                    <a:pt x="317" y="562"/>
                  </a:lnTo>
                  <a:lnTo>
                    <a:pt x="317" y="562"/>
                  </a:lnTo>
                  <a:lnTo>
                    <a:pt x="347" y="573"/>
                  </a:lnTo>
                  <a:lnTo>
                    <a:pt x="370" y="582"/>
                  </a:lnTo>
                  <a:lnTo>
                    <a:pt x="393" y="590"/>
                  </a:lnTo>
                  <a:lnTo>
                    <a:pt x="418" y="598"/>
                  </a:lnTo>
                  <a:lnTo>
                    <a:pt x="440" y="601"/>
                  </a:lnTo>
                  <a:lnTo>
                    <a:pt x="450" y="602"/>
                  </a:lnTo>
                  <a:lnTo>
                    <a:pt x="457" y="601"/>
                  </a:lnTo>
                  <a:lnTo>
                    <a:pt x="464" y="599"/>
                  </a:lnTo>
                  <a:lnTo>
                    <a:pt x="467" y="596"/>
                  </a:lnTo>
                  <a:lnTo>
                    <a:pt x="467" y="596"/>
                  </a:lnTo>
                  <a:lnTo>
                    <a:pt x="492" y="618"/>
                  </a:lnTo>
                  <a:lnTo>
                    <a:pt x="523" y="641"/>
                  </a:lnTo>
                  <a:lnTo>
                    <a:pt x="556" y="665"/>
                  </a:lnTo>
                  <a:lnTo>
                    <a:pt x="590" y="685"/>
                  </a:lnTo>
                  <a:lnTo>
                    <a:pt x="621" y="704"/>
                  </a:lnTo>
                  <a:lnTo>
                    <a:pt x="646" y="716"/>
                  </a:lnTo>
                  <a:lnTo>
                    <a:pt x="665" y="725"/>
                  </a:lnTo>
                  <a:lnTo>
                    <a:pt x="670" y="727"/>
                  </a:lnTo>
                  <a:lnTo>
                    <a:pt x="673" y="727"/>
                  </a:lnTo>
                  <a:lnTo>
                    <a:pt x="673" y="727"/>
                  </a:lnTo>
                  <a:lnTo>
                    <a:pt x="682" y="761"/>
                  </a:lnTo>
                  <a:lnTo>
                    <a:pt x="696" y="800"/>
                  </a:lnTo>
                  <a:lnTo>
                    <a:pt x="731" y="885"/>
                  </a:lnTo>
                  <a:lnTo>
                    <a:pt x="767" y="969"/>
                  </a:lnTo>
                  <a:lnTo>
                    <a:pt x="781" y="1008"/>
                  </a:lnTo>
                  <a:lnTo>
                    <a:pt x="790" y="1042"/>
                  </a:lnTo>
                  <a:lnTo>
                    <a:pt x="790" y="1042"/>
                  </a:lnTo>
                  <a:lnTo>
                    <a:pt x="773" y="1034"/>
                  </a:lnTo>
                  <a:lnTo>
                    <a:pt x="749" y="1022"/>
                  </a:lnTo>
                  <a:lnTo>
                    <a:pt x="692" y="992"/>
                  </a:lnTo>
                  <a:lnTo>
                    <a:pt x="634" y="964"/>
                  </a:lnTo>
                  <a:lnTo>
                    <a:pt x="610" y="955"/>
                  </a:lnTo>
                  <a:lnTo>
                    <a:pt x="592" y="949"/>
                  </a:lnTo>
                  <a:lnTo>
                    <a:pt x="592" y="949"/>
                  </a:lnTo>
                  <a:lnTo>
                    <a:pt x="582" y="945"/>
                  </a:lnTo>
                  <a:lnTo>
                    <a:pt x="575" y="939"/>
                  </a:lnTo>
                  <a:lnTo>
                    <a:pt x="568" y="933"/>
                  </a:lnTo>
                  <a:lnTo>
                    <a:pt x="562" y="924"/>
                  </a:lnTo>
                  <a:lnTo>
                    <a:pt x="551" y="903"/>
                  </a:lnTo>
                  <a:lnTo>
                    <a:pt x="546" y="894"/>
                  </a:lnTo>
                  <a:lnTo>
                    <a:pt x="540" y="885"/>
                  </a:lnTo>
                  <a:lnTo>
                    <a:pt x="540" y="885"/>
                  </a:lnTo>
                  <a:lnTo>
                    <a:pt x="525" y="864"/>
                  </a:lnTo>
                  <a:lnTo>
                    <a:pt x="507" y="844"/>
                  </a:lnTo>
                  <a:lnTo>
                    <a:pt x="489" y="825"/>
                  </a:lnTo>
                  <a:lnTo>
                    <a:pt x="470" y="808"/>
                  </a:lnTo>
                  <a:lnTo>
                    <a:pt x="450" y="791"/>
                  </a:lnTo>
                  <a:lnTo>
                    <a:pt x="429" y="774"/>
                  </a:lnTo>
                  <a:lnTo>
                    <a:pt x="409" y="758"/>
                  </a:lnTo>
                  <a:lnTo>
                    <a:pt x="387" y="744"/>
                  </a:lnTo>
                  <a:lnTo>
                    <a:pt x="387" y="744"/>
                  </a:lnTo>
                  <a:lnTo>
                    <a:pt x="411" y="764"/>
                  </a:lnTo>
                  <a:lnTo>
                    <a:pt x="432" y="786"/>
                  </a:lnTo>
                  <a:lnTo>
                    <a:pt x="454" y="808"/>
                  </a:lnTo>
                  <a:lnTo>
                    <a:pt x="475" y="833"/>
                  </a:lnTo>
                  <a:lnTo>
                    <a:pt x="493" y="858"/>
                  </a:lnTo>
                  <a:lnTo>
                    <a:pt x="511" y="885"/>
                  </a:lnTo>
                  <a:lnTo>
                    <a:pt x="525" y="913"/>
                  </a:lnTo>
                  <a:lnTo>
                    <a:pt x="535" y="941"/>
                  </a:lnTo>
                  <a:lnTo>
                    <a:pt x="535" y="941"/>
                  </a:lnTo>
                  <a:lnTo>
                    <a:pt x="500" y="938"/>
                  </a:lnTo>
                  <a:lnTo>
                    <a:pt x="440" y="935"/>
                  </a:lnTo>
                  <a:lnTo>
                    <a:pt x="411" y="933"/>
                  </a:lnTo>
                  <a:lnTo>
                    <a:pt x="384" y="930"/>
                  </a:lnTo>
                  <a:lnTo>
                    <a:pt x="365" y="925"/>
                  </a:lnTo>
                  <a:lnTo>
                    <a:pt x="361" y="922"/>
                  </a:lnTo>
                  <a:lnTo>
                    <a:pt x="358" y="919"/>
                  </a:lnTo>
                  <a:lnTo>
                    <a:pt x="358" y="919"/>
                  </a:lnTo>
                  <a:lnTo>
                    <a:pt x="353" y="908"/>
                  </a:lnTo>
                  <a:lnTo>
                    <a:pt x="348" y="897"/>
                  </a:lnTo>
                  <a:lnTo>
                    <a:pt x="336" y="878"/>
                  </a:lnTo>
                  <a:lnTo>
                    <a:pt x="322" y="861"/>
                  </a:lnTo>
                  <a:lnTo>
                    <a:pt x="304" y="844"/>
                  </a:lnTo>
                  <a:lnTo>
                    <a:pt x="270" y="813"/>
                  </a:lnTo>
                  <a:lnTo>
                    <a:pt x="251" y="799"/>
                  </a:lnTo>
                  <a:lnTo>
                    <a:pt x="234" y="783"/>
                  </a:lnTo>
                  <a:lnTo>
                    <a:pt x="234" y="783"/>
                  </a:lnTo>
                  <a:lnTo>
                    <a:pt x="262" y="814"/>
                  </a:lnTo>
                  <a:lnTo>
                    <a:pt x="290" y="846"/>
                  </a:lnTo>
                  <a:lnTo>
                    <a:pt x="304" y="861"/>
                  </a:lnTo>
                  <a:lnTo>
                    <a:pt x="315" y="878"/>
                  </a:lnTo>
                  <a:lnTo>
                    <a:pt x="325" y="897"/>
                  </a:lnTo>
                  <a:lnTo>
                    <a:pt x="333" y="917"/>
                  </a:lnTo>
                  <a:lnTo>
                    <a:pt x="333" y="917"/>
                  </a:lnTo>
                  <a:lnTo>
                    <a:pt x="295" y="908"/>
                  </a:lnTo>
                  <a:lnTo>
                    <a:pt x="256" y="896"/>
                  </a:lnTo>
                  <a:lnTo>
                    <a:pt x="219" y="883"/>
                  </a:lnTo>
                  <a:lnTo>
                    <a:pt x="181" y="872"/>
                  </a:lnTo>
                  <a:lnTo>
                    <a:pt x="181" y="872"/>
                  </a:lnTo>
                  <a:lnTo>
                    <a:pt x="159" y="866"/>
                  </a:lnTo>
                  <a:lnTo>
                    <a:pt x="137" y="861"/>
                  </a:lnTo>
                  <a:lnTo>
                    <a:pt x="92" y="855"/>
                  </a:lnTo>
                  <a:lnTo>
                    <a:pt x="45" y="852"/>
                  </a:lnTo>
                  <a:lnTo>
                    <a:pt x="0" y="850"/>
                  </a:lnTo>
                  <a:lnTo>
                    <a:pt x="0" y="850"/>
                  </a:lnTo>
                  <a:lnTo>
                    <a:pt x="33" y="855"/>
                  </a:lnTo>
                  <a:lnTo>
                    <a:pt x="64" y="861"/>
                  </a:lnTo>
                  <a:lnTo>
                    <a:pt x="95" y="867"/>
                  </a:lnTo>
                  <a:lnTo>
                    <a:pt x="125" y="875"/>
                  </a:lnTo>
                  <a:lnTo>
                    <a:pt x="156" y="885"/>
                  </a:lnTo>
                  <a:lnTo>
                    <a:pt x="186" y="894"/>
                  </a:lnTo>
                  <a:lnTo>
                    <a:pt x="215" y="905"/>
                  </a:lnTo>
                  <a:lnTo>
                    <a:pt x="245" y="919"/>
                  </a:lnTo>
                  <a:lnTo>
                    <a:pt x="245" y="919"/>
                  </a:lnTo>
                  <a:lnTo>
                    <a:pt x="220" y="925"/>
                  </a:lnTo>
                  <a:lnTo>
                    <a:pt x="192" y="936"/>
                  </a:lnTo>
                  <a:lnTo>
                    <a:pt x="164" y="950"/>
                  </a:lnTo>
                  <a:lnTo>
                    <a:pt x="136" y="966"/>
                  </a:lnTo>
                  <a:lnTo>
                    <a:pt x="136" y="966"/>
                  </a:lnTo>
                  <a:lnTo>
                    <a:pt x="122" y="977"/>
                  </a:lnTo>
                  <a:lnTo>
                    <a:pt x="106" y="992"/>
                  </a:lnTo>
                  <a:lnTo>
                    <a:pt x="73" y="1028"/>
                  </a:lnTo>
                  <a:lnTo>
                    <a:pt x="55" y="1045"/>
                  </a:lnTo>
                  <a:lnTo>
                    <a:pt x="37" y="1058"/>
                  </a:lnTo>
                  <a:lnTo>
                    <a:pt x="28" y="1062"/>
                  </a:lnTo>
                  <a:lnTo>
                    <a:pt x="19" y="1066"/>
                  </a:lnTo>
                  <a:lnTo>
                    <a:pt x="9" y="1069"/>
                  </a:lnTo>
                  <a:lnTo>
                    <a:pt x="0" y="1067"/>
                  </a:lnTo>
                  <a:lnTo>
                    <a:pt x="0" y="1067"/>
                  </a:lnTo>
                  <a:lnTo>
                    <a:pt x="9" y="1069"/>
                  </a:lnTo>
                  <a:lnTo>
                    <a:pt x="19" y="1069"/>
                  </a:lnTo>
                  <a:lnTo>
                    <a:pt x="28" y="1067"/>
                  </a:lnTo>
                  <a:lnTo>
                    <a:pt x="37" y="1062"/>
                  </a:lnTo>
                  <a:lnTo>
                    <a:pt x="58" y="1053"/>
                  </a:lnTo>
                  <a:lnTo>
                    <a:pt x="78" y="1039"/>
                  </a:lnTo>
                  <a:lnTo>
                    <a:pt x="117" y="1008"/>
                  </a:lnTo>
                  <a:lnTo>
                    <a:pt x="136" y="994"/>
                  </a:lnTo>
                  <a:lnTo>
                    <a:pt x="151" y="984"/>
                  </a:lnTo>
                  <a:lnTo>
                    <a:pt x="151" y="984"/>
                  </a:lnTo>
                  <a:lnTo>
                    <a:pt x="167" y="978"/>
                  </a:lnTo>
                  <a:lnTo>
                    <a:pt x="189" y="972"/>
                  </a:lnTo>
                  <a:lnTo>
                    <a:pt x="244" y="959"/>
                  </a:lnTo>
                  <a:lnTo>
                    <a:pt x="294" y="950"/>
                  </a:lnTo>
                  <a:lnTo>
                    <a:pt x="308" y="947"/>
                  </a:lnTo>
                  <a:lnTo>
                    <a:pt x="314" y="945"/>
                  </a:lnTo>
                  <a:lnTo>
                    <a:pt x="314" y="945"/>
                  </a:lnTo>
                  <a:lnTo>
                    <a:pt x="359" y="956"/>
                  </a:lnTo>
                  <a:lnTo>
                    <a:pt x="406" y="967"/>
                  </a:lnTo>
                  <a:lnTo>
                    <a:pt x="500" y="984"/>
                  </a:lnTo>
                  <a:lnTo>
                    <a:pt x="546" y="995"/>
                  </a:lnTo>
                  <a:lnTo>
                    <a:pt x="592" y="1008"/>
                  </a:lnTo>
                  <a:lnTo>
                    <a:pt x="615" y="1016"/>
                  </a:lnTo>
                  <a:lnTo>
                    <a:pt x="637" y="1023"/>
                  </a:lnTo>
                  <a:lnTo>
                    <a:pt x="659" y="1033"/>
                  </a:lnTo>
                  <a:lnTo>
                    <a:pt x="679" y="1044"/>
                  </a:lnTo>
                  <a:lnTo>
                    <a:pt x="679" y="1044"/>
                  </a:lnTo>
                  <a:lnTo>
                    <a:pt x="699" y="1056"/>
                  </a:lnTo>
                  <a:lnTo>
                    <a:pt x="718" y="1070"/>
                  </a:lnTo>
                  <a:lnTo>
                    <a:pt x="735" y="1084"/>
                  </a:lnTo>
                  <a:lnTo>
                    <a:pt x="751" y="1100"/>
                  </a:lnTo>
                  <a:lnTo>
                    <a:pt x="782" y="1134"/>
                  </a:lnTo>
                  <a:lnTo>
                    <a:pt x="813" y="1167"/>
                  </a:lnTo>
                  <a:lnTo>
                    <a:pt x="813" y="1167"/>
                  </a:lnTo>
                  <a:lnTo>
                    <a:pt x="876" y="1236"/>
                  </a:lnTo>
                  <a:lnTo>
                    <a:pt x="937" y="1304"/>
                  </a:lnTo>
                  <a:lnTo>
                    <a:pt x="937" y="1304"/>
                  </a:lnTo>
                  <a:lnTo>
                    <a:pt x="913" y="1296"/>
                  </a:lnTo>
                  <a:lnTo>
                    <a:pt x="890" y="1292"/>
                  </a:lnTo>
                  <a:lnTo>
                    <a:pt x="865" y="1289"/>
                  </a:lnTo>
                  <a:lnTo>
                    <a:pt x="841" y="1287"/>
                  </a:lnTo>
                  <a:lnTo>
                    <a:pt x="818" y="1287"/>
                  </a:lnTo>
                  <a:lnTo>
                    <a:pt x="793" y="1289"/>
                  </a:lnTo>
                  <a:lnTo>
                    <a:pt x="768" y="1292"/>
                  </a:lnTo>
                  <a:lnTo>
                    <a:pt x="745" y="1296"/>
                  </a:lnTo>
                  <a:lnTo>
                    <a:pt x="745" y="1296"/>
                  </a:lnTo>
                  <a:lnTo>
                    <a:pt x="709" y="1306"/>
                  </a:lnTo>
                  <a:lnTo>
                    <a:pt x="657" y="1323"/>
                  </a:lnTo>
                  <a:lnTo>
                    <a:pt x="609" y="1339"/>
                  </a:lnTo>
                  <a:lnTo>
                    <a:pt x="595" y="1345"/>
                  </a:lnTo>
                  <a:lnTo>
                    <a:pt x="589" y="1348"/>
                  </a:lnTo>
                  <a:lnTo>
                    <a:pt x="589" y="1348"/>
                  </a:lnTo>
                  <a:lnTo>
                    <a:pt x="582" y="1346"/>
                  </a:lnTo>
                  <a:lnTo>
                    <a:pt x="568" y="1343"/>
                  </a:lnTo>
                  <a:lnTo>
                    <a:pt x="521" y="1332"/>
                  </a:lnTo>
                  <a:lnTo>
                    <a:pt x="475" y="1323"/>
                  </a:lnTo>
                  <a:lnTo>
                    <a:pt x="450" y="1317"/>
                  </a:lnTo>
                  <a:lnTo>
                    <a:pt x="450" y="1317"/>
                  </a:lnTo>
                  <a:lnTo>
                    <a:pt x="425" y="1304"/>
                  </a:lnTo>
                  <a:lnTo>
                    <a:pt x="400" y="1292"/>
                  </a:lnTo>
                  <a:lnTo>
                    <a:pt x="372" y="1279"/>
                  </a:lnTo>
                  <a:lnTo>
                    <a:pt x="340" y="1268"/>
                  </a:lnTo>
                  <a:lnTo>
                    <a:pt x="325" y="1265"/>
                  </a:lnTo>
                  <a:lnTo>
                    <a:pt x="309" y="1262"/>
                  </a:lnTo>
                  <a:lnTo>
                    <a:pt x="295" y="1261"/>
                  </a:lnTo>
                  <a:lnTo>
                    <a:pt x="281" y="1261"/>
                  </a:lnTo>
                  <a:lnTo>
                    <a:pt x="267" y="1264"/>
                  </a:lnTo>
                  <a:lnTo>
                    <a:pt x="256" y="1268"/>
                  </a:lnTo>
                  <a:lnTo>
                    <a:pt x="256" y="1268"/>
                  </a:lnTo>
                  <a:lnTo>
                    <a:pt x="289" y="1272"/>
                  </a:lnTo>
                  <a:lnTo>
                    <a:pt x="322" y="1278"/>
                  </a:lnTo>
                  <a:lnTo>
                    <a:pt x="336" y="1281"/>
                  </a:lnTo>
                  <a:lnTo>
                    <a:pt x="351" y="1287"/>
                  </a:lnTo>
                  <a:lnTo>
                    <a:pt x="365" y="1293"/>
                  </a:lnTo>
                  <a:lnTo>
                    <a:pt x="381" y="1303"/>
                  </a:lnTo>
                  <a:lnTo>
                    <a:pt x="381" y="1303"/>
                  </a:lnTo>
                  <a:lnTo>
                    <a:pt x="415" y="1325"/>
                  </a:lnTo>
                  <a:lnTo>
                    <a:pt x="451" y="1345"/>
                  </a:lnTo>
                  <a:lnTo>
                    <a:pt x="470" y="1354"/>
                  </a:lnTo>
                  <a:lnTo>
                    <a:pt x="489" y="1362"/>
                  </a:lnTo>
                  <a:lnTo>
                    <a:pt x="507" y="1370"/>
                  </a:lnTo>
                  <a:lnTo>
                    <a:pt x="528" y="1376"/>
                  </a:lnTo>
                  <a:lnTo>
                    <a:pt x="528" y="1376"/>
                  </a:lnTo>
                  <a:lnTo>
                    <a:pt x="496" y="1387"/>
                  </a:lnTo>
                  <a:lnTo>
                    <a:pt x="465" y="1396"/>
                  </a:lnTo>
                  <a:lnTo>
                    <a:pt x="434" y="1404"/>
                  </a:lnTo>
                  <a:lnTo>
                    <a:pt x="403" y="1407"/>
                  </a:lnTo>
                  <a:lnTo>
                    <a:pt x="372" y="1410"/>
                  </a:lnTo>
                  <a:lnTo>
                    <a:pt x="340" y="1412"/>
                  </a:lnTo>
                  <a:lnTo>
                    <a:pt x="308" y="1410"/>
                  </a:lnTo>
                  <a:lnTo>
                    <a:pt x="275" y="1409"/>
                  </a:lnTo>
                  <a:lnTo>
                    <a:pt x="275" y="1409"/>
                  </a:lnTo>
                  <a:lnTo>
                    <a:pt x="211" y="1403"/>
                  </a:lnTo>
                  <a:lnTo>
                    <a:pt x="147" y="1399"/>
                  </a:lnTo>
                  <a:lnTo>
                    <a:pt x="116" y="1398"/>
                  </a:lnTo>
                  <a:lnTo>
                    <a:pt x="83" y="1399"/>
                  </a:lnTo>
                  <a:lnTo>
                    <a:pt x="52" y="1401"/>
                  </a:lnTo>
                  <a:lnTo>
                    <a:pt x="19" y="1406"/>
                  </a:lnTo>
                  <a:lnTo>
                    <a:pt x="19" y="1406"/>
                  </a:lnTo>
                  <a:lnTo>
                    <a:pt x="52" y="1404"/>
                  </a:lnTo>
                  <a:lnTo>
                    <a:pt x="83" y="1404"/>
                  </a:lnTo>
                  <a:lnTo>
                    <a:pt x="114" y="1406"/>
                  </a:lnTo>
                  <a:lnTo>
                    <a:pt x="147" y="1407"/>
                  </a:lnTo>
                  <a:lnTo>
                    <a:pt x="209" y="1415"/>
                  </a:lnTo>
                  <a:lnTo>
                    <a:pt x="270" y="1424"/>
                  </a:lnTo>
                  <a:lnTo>
                    <a:pt x="333" y="1431"/>
                  </a:lnTo>
                  <a:lnTo>
                    <a:pt x="364" y="1432"/>
                  </a:lnTo>
                  <a:lnTo>
                    <a:pt x="395" y="1434"/>
                  </a:lnTo>
                  <a:lnTo>
                    <a:pt x="426" y="1432"/>
                  </a:lnTo>
                  <a:lnTo>
                    <a:pt x="457" y="1429"/>
                  </a:lnTo>
                  <a:lnTo>
                    <a:pt x="489" y="1424"/>
                  </a:lnTo>
                  <a:lnTo>
                    <a:pt x="521" y="1415"/>
                  </a:lnTo>
                  <a:lnTo>
                    <a:pt x="521" y="1415"/>
                  </a:lnTo>
                  <a:lnTo>
                    <a:pt x="590" y="1393"/>
                  </a:lnTo>
                  <a:lnTo>
                    <a:pt x="659" y="1370"/>
                  </a:lnTo>
                  <a:lnTo>
                    <a:pt x="695" y="1359"/>
                  </a:lnTo>
                  <a:lnTo>
                    <a:pt x="729" y="1351"/>
                  </a:lnTo>
                  <a:lnTo>
                    <a:pt x="765" y="1345"/>
                  </a:lnTo>
                  <a:lnTo>
                    <a:pt x="802" y="1343"/>
                  </a:lnTo>
                  <a:lnTo>
                    <a:pt x="802" y="1343"/>
                  </a:lnTo>
                  <a:lnTo>
                    <a:pt x="818" y="1343"/>
                  </a:lnTo>
                  <a:lnTo>
                    <a:pt x="835" y="1343"/>
                  </a:lnTo>
                  <a:lnTo>
                    <a:pt x="851" y="1346"/>
                  </a:lnTo>
                  <a:lnTo>
                    <a:pt x="868" y="1350"/>
                  </a:lnTo>
                  <a:lnTo>
                    <a:pt x="899" y="1357"/>
                  </a:lnTo>
                  <a:lnTo>
                    <a:pt x="930" y="1370"/>
                  </a:lnTo>
                  <a:lnTo>
                    <a:pt x="930" y="1370"/>
                  </a:lnTo>
                  <a:lnTo>
                    <a:pt x="980" y="1393"/>
                  </a:lnTo>
                  <a:lnTo>
                    <a:pt x="1063" y="1435"/>
                  </a:lnTo>
                  <a:lnTo>
                    <a:pt x="1143" y="1474"/>
                  </a:lnTo>
                  <a:lnTo>
                    <a:pt x="1190" y="1498"/>
                  </a:lnTo>
                  <a:lnTo>
                    <a:pt x="1190" y="1498"/>
                  </a:lnTo>
                  <a:lnTo>
                    <a:pt x="1152" y="1509"/>
                  </a:lnTo>
                  <a:lnTo>
                    <a:pt x="1116" y="1520"/>
                  </a:lnTo>
                  <a:lnTo>
                    <a:pt x="1080" y="1532"/>
                  </a:lnTo>
                  <a:lnTo>
                    <a:pt x="1044" y="1545"/>
                  </a:lnTo>
                  <a:lnTo>
                    <a:pt x="1044" y="1545"/>
                  </a:lnTo>
                  <a:lnTo>
                    <a:pt x="1027" y="1549"/>
                  </a:lnTo>
                  <a:lnTo>
                    <a:pt x="1009" y="1552"/>
                  </a:lnTo>
                  <a:lnTo>
                    <a:pt x="999" y="1554"/>
                  </a:lnTo>
                  <a:lnTo>
                    <a:pt x="991" y="1552"/>
                  </a:lnTo>
                  <a:lnTo>
                    <a:pt x="982" y="1551"/>
                  </a:lnTo>
                  <a:lnTo>
                    <a:pt x="974" y="1546"/>
                  </a:lnTo>
                  <a:lnTo>
                    <a:pt x="974" y="1546"/>
                  </a:lnTo>
                  <a:lnTo>
                    <a:pt x="959" y="1535"/>
                  </a:lnTo>
                  <a:lnTo>
                    <a:pt x="943" y="1523"/>
                  </a:lnTo>
                  <a:lnTo>
                    <a:pt x="913" y="1498"/>
                  </a:lnTo>
                  <a:lnTo>
                    <a:pt x="898" y="1485"/>
                  </a:lnTo>
                  <a:lnTo>
                    <a:pt x="882" y="1474"/>
                  </a:lnTo>
                  <a:lnTo>
                    <a:pt x="865" y="1465"/>
                  </a:lnTo>
                  <a:lnTo>
                    <a:pt x="848" y="1457"/>
                  </a:lnTo>
                  <a:lnTo>
                    <a:pt x="848" y="1457"/>
                  </a:lnTo>
                  <a:lnTo>
                    <a:pt x="817" y="1446"/>
                  </a:lnTo>
                  <a:lnTo>
                    <a:pt x="784" y="1438"/>
                  </a:lnTo>
                  <a:lnTo>
                    <a:pt x="752" y="1432"/>
                  </a:lnTo>
                  <a:lnTo>
                    <a:pt x="720" y="1429"/>
                  </a:lnTo>
                  <a:lnTo>
                    <a:pt x="720" y="1429"/>
                  </a:lnTo>
                  <a:lnTo>
                    <a:pt x="752" y="1438"/>
                  </a:lnTo>
                  <a:lnTo>
                    <a:pt x="782" y="1448"/>
                  </a:lnTo>
                  <a:lnTo>
                    <a:pt x="810" y="1460"/>
                  </a:lnTo>
                  <a:lnTo>
                    <a:pt x="837" y="1474"/>
                  </a:lnTo>
                  <a:lnTo>
                    <a:pt x="862" y="1491"/>
                  </a:lnTo>
                  <a:lnTo>
                    <a:pt x="885" y="1510"/>
                  </a:lnTo>
                  <a:lnTo>
                    <a:pt x="909" y="1532"/>
                  </a:lnTo>
                  <a:lnTo>
                    <a:pt x="932" y="1555"/>
                  </a:lnTo>
                  <a:lnTo>
                    <a:pt x="932" y="1555"/>
                  </a:lnTo>
                  <a:lnTo>
                    <a:pt x="891" y="1551"/>
                  </a:lnTo>
                  <a:lnTo>
                    <a:pt x="820" y="1543"/>
                  </a:lnTo>
                  <a:lnTo>
                    <a:pt x="743" y="1534"/>
                  </a:lnTo>
                  <a:lnTo>
                    <a:pt x="690" y="1529"/>
                  </a:lnTo>
                  <a:lnTo>
                    <a:pt x="690" y="1529"/>
                  </a:lnTo>
                  <a:lnTo>
                    <a:pt x="645" y="1527"/>
                  </a:lnTo>
                  <a:lnTo>
                    <a:pt x="601" y="1529"/>
                  </a:lnTo>
                  <a:lnTo>
                    <a:pt x="511" y="1532"/>
                  </a:lnTo>
                  <a:lnTo>
                    <a:pt x="511" y="1532"/>
                  </a:lnTo>
                  <a:lnTo>
                    <a:pt x="576" y="1538"/>
                  </a:lnTo>
                  <a:lnTo>
                    <a:pt x="640" y="1546"/>
                  </a:lnTo>
                  <a:lnTo>
                    <a:pt x="704" y="1555"/>
                  </a:lnTo>
                  <a:lnTo>
                    <a:pt x="735" y="1562"/>
                  </a:lnTo>
                  <a:lnTo>
                    <a:pt x="767" y="1569"/>
                  </a:lnTo>
                  <a:lnTo>
                    <a:pt x="767" y="1569"/>
                  </a:lnTo>
                  <a:lnTo>
                    <a:pt x="734" y="1594"/>
                  </a:lnTo>
                  <a:lnTo>
                    <a:pt x="698" y="1621"/>
                  </a:lnTo>
                  <a:lnTo>
                    <a:pt x="679" y="1632"/>
                  </a:lnTo>
                  <a:lnTo>
                    <a:pt x="662" y="1643"/>
                  </a:lnTo>
                  <a:lnTo>
                    <a:pt x="643" y="1654"/>
                  </a:lnTo>
                  <a:lnTo>
                    <a:pt x="624" y="1662"/>
                  </a:lnTo>
                  <a:lnTo>
                    <a:pt x="606" y="1668"/>
                  </a:lnTo>
                  <a:lnTo>
                    <a:pt x="587" y="1672"/>
                  </a:lnTo>
                  <a:lnTo>
                    <a:pt x="567" y="1676"/>
                  </a:lnTo>
                  <a:lnTo>
                    <a:pt x="546" y="1676"/>
                  </a:lnTo>
                  <a:lnTo>
                    <a:pt x="526" y="1672"/>
                  </a:lnTo>
                  <a:lnTo>
                    <a:pt x="506" y="1666"/>
                  </a:lnTo>
                  <a:lnTo>
                    <a:pt x="486" y="1655"/>
                  </a:lnTo>
                  <a:lnTo>
                    <a:pt x="464" y="1643"/>
                  </a:lnTo>
                  <a:lnTo>
                    <a:pt x="464" y="1643"/>
                  </a:lnTo>
                  <a:lnTo>
                    <a:pt x="476" y="1654"/>
                  </a:lnTo>
                  <a:lnTo>
                    <a:pt x="490" y="1662"/>
                  </a:lnTo>
                  <a:lnTo>
                    <a:pt x="503" y="1671"/>
                  </a:lnTo>
                  <a:lnTo>
                    <a:pt x="517" y="1677"/>
                  </a:lnTo>
                  <a:lnTo>
                    <a:pt x="531" y="1682"/>
                  </a:lnTo>
                  <a:lnTo>
                    <a:pt x="546" y="1687"/>
                  </a:lnTo>
                  <a:lnTo>
                    <a:pt x="560" y="1688"/>
                  </a:lnTo>
                  <a:lnTo>
                    <a:pt x="576" y="1690"/>
                  </a:lnTo>
                  <a:lnTo>
                    <a:pt x="592" y="1691"/>
                  </a:lnTo>
                  <a:lnTo>
                    <a:pt x="607" y="1690"/>
                  </a:lnTo>
                  <a:lnTo>
                    <a:pt x="621" y="1688"/>
                  </a:lnTo>
                  <a:lnTo>
                    <a:pt x="637" y="1685"/>
                  </a:lnTo>
                  <a:lnTo>
                    <a:pt x="653" y="1682"/>
                  </a:lnTo>
                  <a:lnTo>
                    <a:pt x="668" y="1677"/>
                  </a:lnTo>
                  <a:lnTo>
                    <a:pt x="682" y="1671"/>
                  </a:lnTo>
                  <a:lnTo>
                    <a:pt x="696" y="1665"/>
                  </a:lnTo>
                  <a:lnTo>
                    <a:pt x="696" y="1665"/>
                  </a:lnTo>
                  <a:lnTo>
                    <a:pt x="723" y="1651"/>
                  </a:lnTo>
                  <a:lnTo>
                    <a:pt x="749" y="1633"/>
                  </a:lnTo>
                  <a:lnTo>
                    <a:pt x="776" y="1618"/>
                  </a:lnTo>
                  <a:lnTo>
                    <a:pt x="802" y="1604"/>
                  </a:lnTo>
                  <a:lnTo>
                    <a:pt x="802" y="1604"/>
                  </a:lnTo>
                  <a:lnTo>
                    <a:pt x="812" y="1599"/>
                  </a:lnTo>
                  <a:lnTo>
                    <a:pt x="821" y="1596"/>
                  </a:lnTo>
                  <a:lnTo>
                    <a:pt x="832" y="1594"/>
                  </a:lnTo>
                  <a:lnTo>
                    <a:pt x="841" y="1594"/>
                  </a:lnTo>
                  <a:lnTo>
                    <a:pt x="862" y="1596"/>
                  </a:lnTo>
                  <a:lnTo>
                    <a:pt x="884" y="1599"/>
                  </a:lnTo>
                  <a:lnTo>
                    <a:pt x="924" y="1608"/>
                  </a:lnTo>
                  <a:lnTo>
                    <a:pt x="945" y="1613"/>
                  </a:lnTo>
                  <a:lnTo>
                    <a:pt x="966" y="1616"/>
                  </a:lnTo>
                  <a:lnTo>
                    <a:pt x="966" y="1616"/>
                  </a:lnTo>
                  <a:lnTo>
                    <a:pt x="996" y="1618"/>
                  </a:lnTo>
                  <a:lnTo>
                    <a:pt x="1024" y="1616"/>
                  </a:lnTo>
                  <a:lnTo>
                    <a:pt x="1054" y="1613"/>
                  </a:lnTo>
                  <a:lnTo>
                    <a:pt x="1083" y="1610"/>
                  </a:lnTo>
                  <a:lnTo>
                    <a:pt x="1141" y="1599"/>
                  </a:lnTo>
                  <a:lnTo>
                    <a:pt x="1199" y="1588"/>
                  </a:lnTo>
                  <a:lnTo>
                    <a:pt x="1199" y="1588"/>
                  </a:lnTo>
                  <a:lnTo>
                    <a:pt x="1215" y="1587"/>
                  </a:lnTo>
                  <a:lnTo>
                    <a:pt x="1232" y="1587"/>
                  </a:lnTo>
                  <a:lnTo>
                    <a:pt x="1266" y="1587"/>
                  </a:lnTo>
                  <a:lnTo>
                    <a:pt x="1304" y="1588"/>
                  </a:lnTo>
                  <a:lnTo>
                    <a:pt x="1338" y="1593"/>
                  </a:lnTo>
                  <a:lnTo>
                    <a:pt x="1396" y="1599"/>
                  </a:lnTo>
                  <a:lnTo>
                    <a:pt x="1413" y="1601"/>
                  </a:lnTo>
                  <a:lnTo>
                    <a:pt x="1416" y="1601"/>
                  </a:lnTo>
                  <a:lnTo>
                    <a:pt x="1418" y="1599"/>
                  </a:lnTo>
                  <a:lnTo>
                    <a:pt x="1418" y="1599"/>
                  </a:lnTo>
                  <a:lnTo>
                    <a:pt x="1428" y="1605"/>
                  </a:lnTo>
                  <a:lnTo>
                    <a:pt x="1438" y="1613"/>
                  </a:lnTo>
                  <a:lnTo>
                    <a:pt x="1447" y="1624"/>
                  </a:lnTo>
                  <a:lnTo>
                    <a:pt x="1455" y="1635"/>
                  </a:lnTo>
                  <a:lnTo>
                    <a:pt x="1464" y="1647"/>
                  </a:lnTo>
                  <a:lnTo>
                    <a:pt x="1472" y="1662"/>
                  </a:lnTo>
                  <a:lnTo>
                    <a:pt x="1486" y="1693"/>
                  </a:lnTo>
                  <a:lnTo>
                    <a:pt x="1497" y="1724"/>
                  </a:lnTo>
                  <a:lnTo>
                    <a:pt x="1505" y="1755"/>
                  </a:lnTo>
                  <a:lnTo>
                    <a:pt x="1510" y="1785"/>
                  </a:lnTo>
                  <a:lnTo>
                    <a:pt x="1511" y="1797"/>
                  </a:lnTo>
                  <a:lnTo>
                    <a:pt x="1511" y="1810"/>
                  </a:lnTo>
                  <a:lnTo>
                    <a:pt x="1511" y="1810"/>
                  </a:lnTo>
                  <a:lnTo>
                    <a:pt x="1508" y="1877"/>
                  </a:lnTo>
                  <a:lnTo>
                    <a:pt x="1510" y="1945"/>
                  </a:lnTo>
                  <a:lnTo>
                    <a:pt x="1511" y="2014"/>
                  </a:lnTo>
                  <a:lnTo>
                    <a:pt x="1514" y="2081"/>
                  </a:lnTo>
                  <a:lnTo>
                    <a:pt x="1517" y="2147"/>
                  </a:lnTo>
                  <a:lnTo>
                    <a:pt x="1519" y="2208"/>
                  </a:lnTo>
                  <a:lnTo>
                    <a:pt x="1517" y="2262"/>
                  </a:lnTo>
                  <a:lnTo>
                    <a:pt x="1516" y="2289"/>
                  </a:lnTo>
                  <a:lnTo>
                    <a:pt x="1513" y="2312"/>
                  </a:lnTo>
                  <a:lnTo>
                    <a:pt x="1513" y="2312"/>
                  </a:lnTo>
                  <a:lnTo>
                    <a:pt x="1508" y="2343"/>
                  </a:lnTo>
                  <a:lnTo>
                    <a:pt x="1505" y="2378"/>
                  </a:lnTo>
                  <a:lnTo>
                    <a:pt x="1502" y="2449"/>
                  </a:lnTo>
                  <a:lnTo>
                    <a:pt x="1499" y="2604"/>
                  </a:lnTo>
                  <a:lnTo>
                    <a:pt x="1496" y="2682"/>
                  </a:lnTo>
                  <a:lnTo>
                    <a:pt x="1489" y="2758"/>
                  </a:lnTo>
                  <a:lnTo>
                    <a:pt x="1486" y="2796"/>
                  </a:lnTo>
                  <a:lnTo>
                    <a:pt x="1482" y="2832"/>
                  </a:lnTo>
                  <a:lnTo>
                    <a:pt x="1475" y="2866"/>
                  </a:lnTo>
                  <a:lnTo>
                    <a:pt x="1468" y="2897"/>
                  </a:lnTo>
                  <a:lnTo>
                    <a:pt x="1468" y="2897"/>
                  </a:lnTo>
                  <a:lnTo>
                    <a:pt x="1477" y="2905"/>
                  </a:lnTo>
                  <a:lnTo>
                    <a:pt x="1489" y="2911"/>
                  </a:lnTo>
                  <a:lnTo>
                    <a:pt x="1505" y="2916"/>
                  </a:lnTo>
                  <a:lnTo>
                    <a:pt x="1522" y="2922"/>
                  </a:lnTo>
                  <a:lnTo>
                    <a:pt x="1542" y="2925"/>
                  </a:lnTo>
                  <a:lnTo>
                    <a:pt x="1563" y="2928"/>
                  </a:lnTo>
                  <a:lnTo>
                    <a:pt x="1583" y="2930"/>
                  </a:lnTo>
                  <a:lnTo>
                    <a:pt x="1606" y="2931"/>
                  </a:lnTo>
                  <a:lnTo>
                    <a:pt x="1628" y="2931"/>
                  </a:lnTo>
                  <a:lnTo>
                    <a:pt x="1650" y="2931"/>
                  </a:lnTo>
                  <a:lnTo>
                    <a:pt x="1672" y="2930"/>
                  </a:lnTo>
                  <a:lnTo>
                    <a:pt x="1692" y="2927"/>
                  </a:lnTo>
                  <a:lnTo>
                    <a:pt x="1711" y="2924"/>
                  </a:lnTo>
                  <a:lnTo>
                    <a:pt x="1728" y="2919"/>
                  </a:lnTo>
                  <a:lnTo>
                    <a:pt x="1744" y="2913"/>
                  </a:lnTo>
                  <a:lnTo>
                    <a:pt x="1756" y="2907"/>
                  </a:lnTo>
                  <a:lnTo>
                    <a:pt x="1756" y="2907"/>
                  </a:lnTo>
                  <a:lnTo>
                    <a:pt x="1755" y="2872"/>
                  </a:lnTo>
                  <a:lnTo>
                    <a:pt x="1753" y="2839"/>
                  </a:lnTo>
                  <a:lnTo>
                    <a:pt x="1745" y="2774"/>
                  </a:lnTo>
                  <a:lnTo>
                    <a:pt x="1736" y="2707"/>
                  </a:lnTo>
                  <a:lnTo>
                    <a:pt x="1725" y="2641"/>
                  </a:lnTo>
                  <a:lnTo>
                    <a:pt x="1714" y="2576"/>
                  </a:lnTo>
                  <a:lnTo>
                    <a:pt x="1705" y="2510"/>
                  </a:lnTo>
                  <a:lnTo>
                    <a:pt x="1699" y="2445"/>
                  </a:lnTo>
                  <a:lnTo>
                    <a:pt x="1695" y="2412"/>
                  </a:lnTo>
                  <a:lnTo>
                    <a:pt x="1695" y="2379"/>
                  </a:lnTo>
                  <a:lnTo>
                    <a:pt x="1695" y="2379"/>
                  </a:lnTo>
                  <a:lnTo>
                    <a:pt x="1691" y="2211"/>
                  </a:lnTo>
                  <a:lnTo>
                    <a:pt x="1686" y="2028"/>
                  </a:lnTo>
                  <a:lnTo>
                    <a:pt x="1683" y="1882"/>
                  </a:lnTo>
                  <a:lnTo>
                    <a:pt x="1683" y="1838"/>
                  </a:lnTo>
                  <a:lnTo>
                    <a:pt x="1685" y="1827"/>
                  </a:lnTo>
                  <a:lnTo>
                    <a:pt x="1686" y="1824"/>
                  </a:lnTo>
                  <a:lnTo>
                    <a:pt x="1686" y="1824"/>
                  </a:lnTo>
                  <a:lnTo>
                    <a:pt x="1717" y="1729"/>
                  </a:lnTo>
                  <a:lnTo>
                    <a:pt x="1734" y="1683"/>
                  </a:lnTo>
                  <a:lnTo>
                    <a:pt x="1744" y="1662"/>
                  </a:lnTo>
                  <a:lnTo>
                    <a:pt x="1755" y="1641"/>
                  </a:lnTo>
                  <a:lnTo>
                    <a:pt x="1767" y="1623"/>
                  </a:lnTo>
                  <a:lnTo>
                    <a:pt x="1780" y="1604"/>
                  </a:lnTo>
                  <a:lnTo>
                    <a:pt x="1795" y="1588"/>
                  </a:lnTo>
                  <a:lnTo>
                    <a:pt x="1813" y="1574"/>
                  </a:lnTo>
                  <a:lnTo>
                    <a:pt x="1833" y="1562"/>
                  </a:lnTo>
                  <a:lnTo>
                    <a:pt x="1855" y="1551"/>
                  </a:lnTo>
                  <a:lnTo>
                    <a:pt x="1880" y="1543"/>
                  </a:lnTo>
                  <a:lnTo>
                    <a:pt x="1906" y="1537"/>
                  </a:lnTo>
                  <a:lnTo>
                    <a:pt x="1906" y="1537"/>
                  </a:lnTo>
                  <a:lnTo>
                    <a:pt x="1961" y="1530"/>
                  </a:lnTo>
                  <a:lnTo>
                    <a:pt x="2012" y="1529"/>
                  </a:lnTo>
                  <a:lnTo>
                    <a:pt x="2065" y="1529"/>
                  </a:lnTo>
                  <a:lnTo>
                    <a:pt x="2117" y="1532"/>
                  </a:lnTo>
                  <a:lnTo>
                    <a:pt x="2168" y="1535"/>
                  </a:lnTo>
                  <a:lnTo>
                    <a:pt x="2222" y="1541"/>
                  </a:lnTo>
                  <a:lnTo>
                    <a:pt x="2326" y="1555"/>
                  </a:lnTo>
                  <a:lnTo>
                    <a:pt x="2326" y="1555"/>
                  </a:lnTo>
                  <a:lnTo>
                    <a:pt x="2337" y="1571"/>
                  </a:lnTo>
                  <a:lnTo>
                    <a:pt x="2350" y="1585"/>
                  </a:lnTo>
                  <a:lnTo>
                    <a:pt x="2362" y="1599"/>
                  </a:lnTo>
                  <a:lnTo>
                    <a:pt x="2376" y="1612"/>
                  </a:lnTo>
                  <a:lnTo>
                    <a:pt x="2403" y="1633"/>
                  </a:lnTo>
                  <a:lnTo>
                    <a:pt x="2425" y="1649"/>
                  </a:lnTo>
                  <a:lnTo>
                    <a:pt x="2425" y="1649"/>
                  </a:lnTo>
                  <a:lnTo>
                    <a:pt x="2448" y="1660"/>
                  </a:lnTo>
                  <a:lnTo>
                    <a:pt x="2479" y="1671"/>
                  </a:lnTo>
                  <a:lnTo>
                    <a:pt x="2509" y="1679"/>
                  </a:lnTo>
                  <a:lnTo>
                    <a:pt x="2523" y="1680"/>
                  </a:lnTo>
                  <a:lnTo>
                    <a:pt x="2535" y="1682"/>
                  </a:lnTo>
                  <a:lnTo>
                    <a:pt x="2535" y="1682"/>
                  </a:lnTo>
                  <a:lnTo>
                    <a:pt x="2562" y="1680"/>
                  </a:lnTo>
                  <a:lnTo>
                    <a:pt x="2590" y="1679"/>
                  </a:lnTo>
                  <a:lnTo>
                    <a:pt x="2640" y="1674"/>
                  </a:lnTo>
                  <a:lnTo>
                    <a:pt x="2662" y="1674"/>
                  </a:lnTo>
                  <a:lnTo>
                    <a:pt x="2679" y="1676"/>
                  </a:lnTo>
                  <a:lnTo>
                    <a:pt x="2687" y="1677"/>
                  </a:lnTo>
                  <a:lnTo>
                    <a:pt x="2693" y="1680"/>
                  </a:lnTo>
                  <a:lnTo>
                    <a:pt x="2698" y="1683"/>
                  </a:lnTo>
                  <a:lnTo>
                    <a:pt x="2701" y="1688"/>
                  </a:lnTo>
                  <a:lnTo>
                    <a:pt x="2701" y="1688"/>
                  </a:lnTo>
                  <a:lnTo>
                    <a:pt x="2713" y="1708"/>
                  </a:lnTo>
                  <a:lnTo>
                    <a:pt x="2729" y="1729"/>
                  </a:lnTo>
                  <a:lnTo>
                    <a:pt x="2745" y="1747"/>
                  </a:lnTo>
                  <a:lnTo>
                    <a:pt x="2763" y="1763"/>
                  </a:lnTo>
                  <a:lnTo>
                    <a:pt x="2763" y="1763"/>
                  </a:lnTo>
                  <a:lnTo>
                    <a:pt x="2779" y="1772"/>
                  </a:lnTo>
                  <a:lnTo>
                    <a:pt x="2795" y="1780"/>
                  </a:lnTo>
                  <a:lnTo>
                    <a:pt x="2810" y="1786"/>
                  </a:lnTo>
                  <a:lnTo>
                    <a:pt x="2827" y="1791"/>
                  </a:lnTo>
                  <a:lnTo>
                    <a:pt x="2843" y="1794"/>
                  </a:lnTo>
                  <a:lnTo>
                    <a:pt x="2860" y="1796"/>
                  </a:lnTo>
                  <a:lnTo>
                    <a:pt x="2877" y="1794"/>
                  </a:lnTo>
                  <a:lnTo>
                    <a:pt x="2896" y="1791"/>
                  </a:lnTo>
                  <a:lnTo>
                    <a:pt x="2896" y="1791"/>
                  </a:lnTo>
                  <a:lnTo>
                    <a:pt x="2882" y="1793"/>
                  </a:lnTo>
                  <a:lnTo>
                    <a:pt x="2868" y="1791"/>
                  </a:lnTo>
                  <a:lnTo>
                    <a:pt x="2854" y="1789"/>
                  </a:lnTo>
                  <a:lnTo>
                    <a:pt x="2841" y="1786"/>
                  </a:lnTo>
                  <a:lnTo>
                    <a:pt x="2829" y="1782"/>
                  </a:lnTo>
                  <a:lnTo>
                    <a:pt x="2816" y="1777"/>
                  </a:lnTo>
                  <a:lnTo>
                    <a:pt x="2805" y="1771"/>
                  </a:lnTo>
                  <a:lnTo>
                    <a:pt x="2795" y="1763"/>
                  </a:lnTo>
                  <a:lnTo>
                    <a:pt x="2784" y="1755"/>
                  </a:lnTo>
                  <a:lnTo>
                    <a:pt x="2774" y="1747"/>
                  </a:lnTo>
                  <a:lnTo>
                    <a:pt x="2765" y="1736"/>
                  </a:lnTo>
                  <a:lnTo>
                    <a:pt x="2755" y="1727"/>
                  </a:lnTo>
                  <a:lnTo>
                    <a:pt x="2748" y="1716"/>
                  </a:lnTo>
                  <a:lnTo>
                    <a:pt x="2741" y="1704"/>
                  </a:lnTo>
                  <a:lnTo>
                    <a:pt x="2735" y="1691"/>
                  </a:lnTo>
                  <a:lnTo>
                    <a:pt x="2729" y="1679"/>
                  </a:lnTo>
                  <a:lnTo>
                    <a:pt x="2729" y="1679"/>
                  </a:lnTo>
                  <a:lnTo>
                    <a:pt x="2755" y="1690"/>
                  </a:lnTo>
                  <a:lnTo>
                    <a:pt x="2779" y="1702"/>
                  </a:lnTo>
                  <a:lnTo>
                    <a:pt x="2791" y="1708"/>
                  </a:lnTo>
                  <a:lnTo>
                    <a:pt x="2805" y="1713"/>
                  </a:lnTo>
                  <a:lnTo>
                    <a:pt x="2818" y="1716"/>
                  </a:lnTo>
                  <a:lnTo>
                    <a:pt x="2832" y="1718"/>
                  </a:lnTo>
                  <a:lnTo>
                    <a:pt x="2832" y="1718"/>
                  </a:lnTo>
                  <a:lnTo>
                    <a:pt x="2844" y="1719"/>
                  </a:lnTo>
                  <a:lnTo>
                    <a:pt x="2855" y="1718"/>
                  </a:lnTo>
                  <a:lnTo>
                    <a:pt x="2866" y="1716"/>
                  </a:lnTo>
                  <a:lnTo>
                    <a:pt x="2877" y="1713"/>
                  </a:lnTo>
                  <a:lnTo>
                    <a:pt x="2898" y="1705"/>
                  </a:lnTo>
                  <a:lnTo>
                    <a:pt x="2918" y="1696"/>
                  </a:lnTo>
                  <a:lnTo>
                    <a:pt x="2957" y="1674"/>
                  </a:lnTo>
                  <a:lnTo>
                    <a:pt x="2977" y="1663"/>
                  </a:lnTo>
                  <a:lnTo>
                    <a:pt x="2997" y="1655"/>
                  </a:lnTo>
                  <a:lnTo>
                    <a:pt x="2997" y="1655"/>
                  </a:lnTo>
                  <a:lnTo>
                    <a:pt x="2977" y="1660"/>
                  </a:lnTo>
                  <a:lnTo>
                    <a:pt x="2955" y="1668"/>
                  </a:lnTo>
                  <a:lnTo>
                    <a:pt x="2913" y="1685"/>
                  </a:lnTo>
                  <a:lnTo>
                    <a:pt x="2893" y="1693"/>
                  </a:lnTo>
                  <a:lnTo>
                    <a:pt x="2871" y="1696"/>
                  </a:lnTo>
                  <a:lnTo>
                    <a:pt x="2860" y="1697"/>
                  </a:lnTo>
                  <a:lnTo>
                    <a:pt x="2849" y="1697"/>
                  </a:lnTo>
                  <a:lnTo>
                    <a:pt x="2838" y="1696"/>
                  </a:lnTo>
                  <a:lnTo>
                    <a:pt x="2827" y="1693"/>
                  </a:lnTo>
                  <a:lnTo>
                    <a:pt x="2827" y="1693"/>
                  </a:lnTo>
                  <a:lnTo>
                    <a:pt x="2816" y="1688"/>
                  </a:lnTo>
                  <a:lnTo>
                    <a:pt x="2805" y="1682"/>
                  </a:lnTo>
                  <a:lnTo>
                    <a:pt x="2785" y="1669"/>
                  </a:lnTo>
                  <a:lnTo>
                    <a:pt x="2765" y="1655"/>
                  </a:lnTo>
                  <a:lnTo>
                    <a:pt x="2745" y="1643"/>
                  </a:lnTo>
                  <a:lnTo>
                    <a:pt x="2745" y="1643"/>
                  </a:lnTo>
                  <a:lnTo>
                    <a:pt x="2731" y="1637"/>
                  </a:lnTo>
                  <a:lnTo>
                    <a:pt x="2718" y="1632"/>
                  </a:lnTo>
                  <a:lnTo>
                    <a:pt x="2706" y="1630"/>
                  </a:lnTo>
                  <a:lnTo>
                    <a:pt x="2693" y="1630"/>
                  </a:lnTo>
                  <a:lnTo>
                    <a:pt x="2681" y="1630"/>
                  </a:lnTo>
                  <a:lnTo>
                    <a:pt x="2668" y="1632"/>
                  </a:lnTo>
                  <a:lnTo>
                    <a:pt x="2640" y="1638"/>
                  </a:lnTo>
                  <a:lnTo>
                    <a:pt x="2640" y="1638"/>
                  </a:lnTo>
                  <a:lnTo>
                    <a:pt x="2629" y="1640"/>
                  </a:lnTo>
                  <a:lnTo>
                    <a:pt x="2617" y="1641"/>
                  </a:lnTo>
                  <a:lnTo>
                    <a:pt x="2588" y="1641"/>
                  </a:lnTo>
                  <a:lnTo>
                    <a:pt x="2562" y="1638"/>
                  </a:lnTo>
                  <a:lnTo>
                    <a:pt x="2532" y="1630"/>
                  </a:lnTo>
                  <a:lnTo>
                    <a:pt x="2506" y="1621"/>
                  </a:lnTo>
                  <a:lnTo>
                    <a:pt x="2493" y="1615"/>
                  </a:lnTo>
                  <a:lnTo>
                    <a:pt x="2481" y="1607"/>
                  </a:lnTo>
                  <a:lnTo>
                    <a:pt x="2470" y="1599"/>
                  </a:lnTo>
                  <a:lnTo>
                    <a:pt x="2459" y="1591"/>
                  </a:lnTo>
                  <a:lnTo>
                    <a:pt x="2450" y="1582"/>
                  </a:lnTo>
                  <a:lnTo>
                    <a:pt x="2442" y="1573"/>
                  </a:lnTo>
                  <a:lnTo>
                    <a:pt x="2442" y="1573"/>
                  </a:lnTo>
                  <a:lnTo>
                    <a:pt x="2478" y="1579"/>
                  </a:lnTo>
                  <a:lnTo>
                    <a:pt x="2515" y="1585"/>
                  </a:lnTo>
                  <a:lnTo>
                    <a:pt x="2556" y="1590"/>
                  </a:lnTo>
                  <a:lnTo>
                    <a:pt x="2595" y="1591"/>
                  </a:lnTo>
                  <a:lnTo>
                    <a:pt x="2615" y="1590"/>
                  </a:lnTo>
                  <a:lnTo>
                    <a:pt x="2634" y="1588"/>
                  </a:lnTo>
                  <a:lnTo>
                    <a:pt x="2654" y="1585"/>
                  </a:lnTo>
                  <a:lnTo>
                    <a:pt x="2673" y="1582"/>
                  </a:lnTo>
                  <a:lnTo>
                    <a:pt x="2690" y="1576"/>
                  </a:lnTo>
                  <a:lnTo>
                    <a:pt x="2707" y="1569"/>
                  </a:lnTo>
                  <a:lnTo>
                    <a:pt x="2724" y="1560"/>
                  </a:lnTo>
                  <a:lnTo>
                    <a:pt x="2740" y="1551"/>
                  </a:lnTo>
                  <a:lnTo>
                    <a:pt x="2740" y="1551"/>
                  </a:lnTo>
                  <a:lnTo>
                    <a:pt x="2762" y="1534"/>
                  </a:lnTo>
                  <a:lnTo>
                    <a:pt x="2780" y="1515"/>
                  </a:lnTo>
                  <a:lnTo>
                    <a:pt x="2802" y="1496"/>
                  </a:lnTo>
                  <a:lnTo>
                    <a:pt x="2813" y="1488"/>
                  </a:lnTo>
                  <a:lnTo>
                    <a:pt x="2824" y="1482"/>
                  </a:lnTo>
                  <a:lnTo>
                    <a:pt x="2824" y="1482"/>
                  </a:lnTo>
                  <a:lnTo>
                    <a:pt x="2837" y="1477"/>
                  </a:lnTo>
                  <a:lnTo>
                    <a:pt x="2849" y="1474"/>
                  </a:lnTo>
                  <a:lnTo>
                    <a:pt x="2862" y="1471"/>
                  </a:lnTo>
                  <a:lnTo>
                    <a:pt x="2876" y="1471"/>
                  </a:lnTo>
                  <a:lnTo>
                    <a:pt x="2890" y="1473"/>
                  </a:lnTo>
                  <a:lnTo>
                    <a:pt x="2904" y="1474"/>
                  </a:lnTo>
                  <a:lnTo>
                    <a:pt x="2932" y="1481"/>
                  </a:lnTo>
                  <a:lnTo>
                    <a:pt x="2955" y="1490"/>
                  </a:lnTo>
                  <a:lnTo>
                    <a:pt x="2976" y="1498"/>
                  </a:lnTo>
                  <a:lnTo>
                    <a:pt x="2988" y="1504"/>
                  </a:lnTo>
                  <a:lnTo>
                    <a:pt x="2993" y="1506"/>
                  </a:lnTo>
                  <a:lnTo>
                    <a:pt x="2993" y="1506"/>
                  </a:lnTo>
                  <a:lnTo>
                    <a:pt x="3007" y="1518"/>
                  </a:lnTo>
                  <a:lnTo>
                    <a:pt x="3022" y="1529"/>
                  </a:lnTo>
                  <a:lnTo>
                    <a:pt x="3040" y="1538"/>
                  </a:lnTo>
                  <a:lnTo>
                    <a:pt x="3055" y="1546"/>
                  </a:lnTo>
                  <a:lnTo>
                    <a:pt x="3074" y="1552"/>
                  </a:lnTo>
                  <a:lnTo>
                    <a:pt x="3091" y="1555"/>
                  </a:lnTo>
                  <a:lnTo>
                    <a:pt x="3110" y="1559"/>
                  </a:lnTo>
                  <a:lnTo>
                    <a:pt x="3127" y="1560"/>
                  </a:lnTo>
                  <a:lnTo>
                    <a:pt x="3146" y="1560"/>
                  </a:lnTo>
                  <a:lnTo>
                    <a:pt x="3165" y="1559"/>
                  </a:lnTo>
                  <a:lnTo>
                    <a:pt x="3182" y="1554"/>
                  </a:lnTo>
                  <a:lnTo>
                    <a:pt x="3200" y="1549"/>
                  </a:lnTo>
                  <a:lnTo>
                    <a:pt x="3218" y="1543"/>
                  </a:lnTo>
                  <a:lnTo>
                    <a:pt x="3235" y="1535"/>
                  </a:lnTo>
                  <a:lnTo>
                    <a:pt x="3250" y="1526"/>
                  </a:lnTo>
                  <a:lnTo>
                    <a:pt x="3266" y="1515"/>
                  </a:lnTo>
                  <a:lnTo>
                    <a:pt x="3266" y="1515"/>
                  </a:lnTo>
                  <a:lnTo>
                    <a:pt x="3255" y="1521"/>
                  </a:lnTo>
                  <a:lnTo>
                    <a:pt x="3255" y="1521"/>
                  </a:lnTo>
                  <a:lnTo>
                    <a:pt x="3255" y="1521"/>
                  </a:lnTo>
                  <a:close/>
                </a:path>
              </a:pathLst>
            </a:custGeom>
            <a:solidFill>
              <a:srgbClr val="0A142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3209373" y="2760362"/>
              <a:ext cx="2140961" cy="2140962"/>
            </a:xfrm>
            <a:prstGeom prst="ellipse">
              <a:avLst/>
            </a:prstGeom>
            <a:solidFill>
              <a:srgbClr val="FF5E4C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>
            <a:xfrm>
              <a:off x="4349108" y="1168400"/>
              <a:ext cx="2568928" cy="2568929"/>
            </a:xfrm>
            <a:prstGeom prst="ellipse">
              <a:avLst/>
            </a:prstGeom>
            <a:solidFill>
              <a:srgbClr val="20A6EE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>
              <a:off x="6227797" y="1591246"/>
              <a:ext cx="2146082" cy="2146083"/>
            </a:xfrm>
            <a:prstGeom prst="ellipse">
              <a:avLst/>
            </a:prstGeom>
            <a:solidFill>
              <a:srgbClr val="FECA4A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>
              <a:off x="7328344" y="3159065"/>
              <a:ext cx="1654285" cy="1654285"/>
            </a:xfrm>
            <a:prstGeom prst="ellipse">
              <a:avLst/>
            </a:prstGeom>
            <a:solidFill>
              <a:srgbClr val="294F9E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Freeform 4404"/>
            <p:cNvSpPr>
              <a:spLocks noEditPoints="1"/>
            </p:cNvSpPr>
            <p:nvPr/>
          </p:nvSpPr>
          <p:spPr bwMode="auto">
            <a:xfrm>
              <a:off x="3220753" y="3526279"/>
              <a:ext cx="445788" cy="609128"/>
            </a:xfrm>
            <a:custGeom>
              <a:avLst/>
              <a:gdLst>
                <a:gd name="T0" fmla="*/ 337 w 658"/>
                <a:gd name="T1" fmla="*/ 615 h 896"/>
                <a:gd name="T2" fmla="*/ 327 w 658"/>
                <a:gd name="T3" fmla="*/ 613 h 896"/>
                <a:gd name="T4" fmla="*/ 219 w 658"/>
                <a:gd name="T5" fmla="*/ 717 h 896"/>
                <a:gd name="T6" fmla="*/ 106 w 658"/>
                <a:gd name="T7" fmla="*/ 664 h 896"/>
                <a:gd name="T8" fmla="*/ 115 w 658"/>
                <a:gd name="T9" fmla="*/ 619 h 896"/>
                <a:gd name="T10" fmla="*/ 143 w 658"/>
                <a:gd name="T11" fmla="*/ 562 h 896"/>
                <a:gd name="T12" fmla="*/ 203 w 658"/>
                <a:gd name="T13" fmla="*/ 501 h 896"/>
                <a:gd name="T14" fmla="*/ 261 w 658"/>
                <a:gd name="T15" fmla="*/ 473 h 896"/>
                <a:gd name="T16" fmla="*/ 306 w 658"/>
                <a:gd name="T17" fmla="*/ 464 h 896"/>
                <a:gd name="T18" fmla="*/ 352 w 658"/>
                <a:gd name="T19" fmla="*/ 464 h 896"/>
                <a:gd name="T20" fmla="*/ 397 w 658"/>
                <a:gd name="T21" fmla="*/ 473 h 896"/>
                <a:gd name="T22" fmla="*/ 438 w 658"/>
                <a:gd name="T23" fmla="*/ 489 h 896"/>
                <a:gd name="T24" fmla="*/ 489 w 658"/>
                <a:gd name="T25" fmla="*/ 527 h 896"/>
                <a:gd name="T26" fmla="*/ 536 w 658"/>
                <a:gd name="T27" fmla="*/ 599 h 896"/>
                <a:gd name="T28" fmla="*/ 549 w 658"/>
                <a:gd name="T29" fmla="*/ 641 h 896"/>
                <a:gd name="T30" fmla="*/ 554 w 658"/>
                <a:gd name="T31" fmla="*/ 687 h 896"/>
                <a:gd name="T32" fmla="*/ 127 w 658"/>
                <a:gd name="T33" fmla="*/ 308 h 896"/>
                <a:gd name="T34" fmla="*/ 109 w 658"/>
                <a:gd name="T35" fmla="*/ 253 h 896"/>
                <a:gd name="T36" fmla="*/ 105 w 658"/>
                <a:gd name="T37" fmla="*/ 29 h 896"/>
                <a:gd name="T38" fmla="*/ 551 w 658"/>
                <a:gd name="T39" fmla="*/ 238 h 896"/>
                <a:gd name="T40" fmla="*/ 537 w 658"/>
                <a:gd name="T41" fmla="*/ 295 h 896"/>
                <a:gd name="T42" fmla="*/ 643 w 658"/>
                <a:gd name="T43" fmla="*/ 866 h 896"/>
                <a:gd name="T44" fmla="*/ 582 w 658"/>
                <a:gd name="T45" fmla="*/ 666 h 896"/>
                <a:gd name="T46" fmla="*/ 564 w 658"/>
                <a:gd name="T47" fmla="*/ 588 h 896"/>
                <a:gd name="T48" fmla="*/ 526 w 658"/>
                <a:gd name="T49" fmla="*/ 523 h 896"/>
                <a:gd name="T50" fmla="*/ 469 w 658"/>
                <a:gd name="T51" fmla="*/ 473 h 896"/>
                <a:gd name="T52" fmla="*/ 436 w 658"/>
                <a:gd name="T53" fmla="*/ 441 h 896"/>
                <a:gd name="T54" fmla="*/ 504 w 658"/>
                <a:gd name="T55" fmla="*/ 395 h 896"/>
                <a:gd name="T56" fmla="*/ 554 w 658"/>
                <a:gd name="T57" fmla="*/ 333 h 896"/>
                <a:gd name="T58" fmla="*/ 578 w 658"/>
                <a:gd name="T59" fmla="*/ 264 h 896"/>
                <a:gd name="T60" fmla="*/ 584 w 658"/>
                <a:gd name="T61" fmla="*/ 29 h 896"/>
                <a:gd name="T62" fmla="*/ 652 w 658"/>
                <a:gd name="T63" fmla="*/ 27 h 896"/>
                <a:gd name="T64" fmla="*/ 658 w 658"/>
                <a:gd name="T65" fmla="*/ 17 h 896"/>
                <a:gd name="T66" fmla="*/ 655 w 658"/>
                <a:gd name="T67" fmla="*/ 6 h 896"/>
                <a:gd name="T68" fmla="*/ 647 w 658"/>
                <a:gd name="T69" fmla="*/ 0 h 896"/>
                <a:gd name="T70" fmla="*/ 15 w 658"/>
                <a:gd name="T71" fmla="*/ 0 h 896"/>
                <a:gd name="T72" fmla="*/ 5 w 658"/>
                <a:gd name="T73" fmla="*/ 4 h 896"/>
                <a:gd name="T74" fmla="*/ 0 w 658"/>
                <a:gd name="T75" fmla="*/ 14 h 896"/>
                <a:gd name="T76" fmla="*/ 5 w 658"/>
                <a:gd name="T77" fmla="*/ 26 h 896"/>
                <a:gd name="T78" fmla="*/ 15 w 658"/>
                <a:gd name="T79" fmla="*/ 29 h 896"/>
                <a:gd name="T80" fmla="*/ 77 w 658"/>
                <a:gd name="T81" fmla="*/ 245 h 896"/>
                <a:gd name="T82" fmla="*/ 96 w 658"/>
                <a:gd name="T83" fmla="*/ 312 h 896"/>
                <a:gd name="T84" fmla="*/ 137 w 658"/>
                <a:gd name="T85" fmla="*/ 378 h 896"/>
                <a:gd name="T86" fmla="*/ 204 w 658"/>
                <a:gd name="T87" fmla="*/ 431 h 896"/>
                <a:gd name="T88" fmla="*/ 207 w 658"/>
                <a:gd name="T89" fmla="*/ 464 h 896"/>
                <a:gd name="T90" fmla="*/ 146 w 658"/>
                <a:gd name="T91" fmla="*/ 510 h 896"/>
                <a:gd name="T92" fmla="*/ 102 w 658"/>
                <a:gd name="T93" fmla="*/ 572 h 896"/>
                <a:gd name="T94" fmla="*/ 78 w 658"/>
                <a:gd name="T95" fmla="*/ 647 h 896"/>
                <a:gd name="T96" fmla="*/ 75 w 658"/>
                <a:gd name="T97" fmla="*/ 866 h 896"/>
                <a:gd name="T98" fmla="*/ 7 w 658"/>
                <a:gd name="T99" fmla="*/ 870 h 896"/>
                <a:gd name="T100" fmla="*/ 0 w 658"/>
                <a:gd name="T101" fmla="*/ 879 h 896"/>
                <a:gd name="T102" fmla="*/ 2 w 658"/>
                <a:gd name="T103" fmla="*/ 890 h 896"/>
                <a:gd name="T104" fmla="*/ 12 w 658"/>
                <a:gd name="T105" fmla="*/ 896 h 896"/>
                <a:gd name="T106" fmla="*/ 643 w 658"/>
                <a:gd name="T107" fmla="*/ 896 h 896"/>
                <a:gd name="T108" fmla="*/ 654 w 658"/>
                <a:gd name="T109" fmla="*/ 892 h 896"/>
                <a:gd name="T110" fmla="*/ 658 w 658"/>
                <a:gd name="T111" fmla="*/ 881 h 896"/>
                <a:gd name="T112" fmla="*/ 654 w 658"/>
                <a:gd name="T113" fmla="*/ 872 h 896"/>
                <a:gd name="T114" fmla="*/ 643 w 658"/>
                <a:gd name="T115" fmla="*/ 866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58" h="896">
                  <a:moveTo>
                    <a:pt x="554" y="717"/>
                  </a:moveTo>
                  <a:lnTo>
                    <a:pt x="440" y="717"/>
                  </a:lnTo>
                  <a:lnTo>
                    <a:pt x="340" y="617"/>
                  </a:lnTo>
                  <a:lnTo>
                    <a:pt x="337" y="615"/>
                  </a:lnTo>
                  <a:lnTo>
                    <a:pt x="335" y="614"/>
                  </a:lnTo>
                  <a:lnTo>
                    <a:pt x="332" y="613"/>
                  </a:lnTo>
                  <a:lnTo>
                    <a:pt x="329" y="613"/>
                  </a:lnTo>
                  <a:lnTo>
                    <a:pt x="327" y="613"/>
                  </a:lnTo>
                  <a:lnTo>
                    <a:pt x="323" y="614"/>
                  </a:lnTo>
                  <a:lnTo>
                    <a:pt x="321" y="615"/>
                  </a:lnTo>
                  <a:lnTo>
                    <a:pt x="318" y="617"/>
                  </a:lnTo>
                  <a:lnTo>
                    <a:pt x="219" y="717"/>
                  </a:lnTo>
                  <a:lnTo>
                    <a:pt x="105" y="717"/>
                  </a:lnTo>
                  <a:lnTo>
                    <a:pt x="105" y="687"/>
                  </a:lnTo>
                  <a:lnTo>
                    <a:pt x="105" y="676"/>
                  </a:lnTo>
                  <a:lnTo>
                    <a:pt x="106" y="664"/>
                  </a:lnTo>
                  <a:lnTo>
                    <a:pt x="107" y="652"/>
                  </a:lnTo>
                  <a:lnTo>
                    <a:pt x="109" y="642"/>
                  </a:lnTo>
                  <a:lnTo>
                    <a:pt x="112" y="630"/>
                  </a:lnTo>
                  <a:lnTo>
                    <a:pt x="115" y="619"/>
                  </a:lnTo>
                  <a:lnTo>
                    <a:pt x="118" y="610"/>
                  </a:lnTo>
                  <a:lnTo>
                    <a:pt x="122" y="599"/>
                  </a:lnTo>
                  <a:lnTo>
                    <a:pt x="132" y="580"/>
                  </a:lnTo>
                  <a:lnTo>
                    <a:pt x="143" y="562"/>
                  </a:lnTo>
                  <a:lnTo>
                    <a:pt x="156" y="543"/>
                  </a:lnTo>
                  <a:lnTo>
                    <a:pt x="169" y="528"/>
                  </a:lnTo>
                  <a:lnTo>
                    <a:pt x="185" y="513"/>
                  </a:lnTo>
                  <a:lnTo>
                    <a:pt x="203" y="501"/>
                  </a:lnTo>
                  <a:lnTo>
                    <a:pt x="222" y="490"/>
                  </a:lnTo>
                  <a:lnTo>
                    <a:pt x="241" y="480"/>
                  </a:lnTo>
                  <a:lnTo>
                    <a:pt x="252" y="476"/>
                  </a:lnTo>
                  <a:lnTo>
                    <a:pt x="261" y="473"/>
                  </a:lnTo>
                  <a:lnTo>
                    <a:pt x="272" y="470"/>
                  </a:lnTo>
                  <a:lnTo>
                    <a:pt x="284" y="467"/>
                  </a:lnTo>
                  <a:lnTo>
                    <a:pt x="295" y="465"/>
                  </a:lnTo>
                  <a:lnTo>
                    <a:pt x="306" y="464"/>
                  </a:lnTo>
                  <a:lnTo>
                    <a:pt x="317" y="463"/>
                  </a:lnTo>
                  <a:lnTo>
                    <a:pt x="329" y="463"/>
                  </a:lnTo>
                  <a:lnTo>
                    <a:pt x="341" y="463"/>
                  </a:lnTo>
                  <a:lnTo>
                    <a:pt x="352" y="464"/>
                  </a:lnTo>
                  <a:lnTo>
                    <a:pt x="364" y="465"/>
                  </a:lnTo>
                  <a:lnTo>
                    <a:pt x="376" y="467"/>
                  </a:lnTo>
                  <a:lnTo>
                    <a:pt x="387" y="470"/>
                  </a:lnTo>
                  <a:lnTo>
                    <a:pt x="397" y="473"/>
                  </a:lnTo>
                  <a:lnTo>
                    <a:pt x="408" y="476"/>
                  </a:lnTo>
                  <a:lnTo>
                    <a:pt x="418" y="480"/>
                  </a:lnTo>
                  <a:lnTo>
                    <a:pt x="428" y="485"/>
                  </a:lnTo>
                  <a:lnTo>
                    <a:pt x="438" y="489"/>
                  </a:lnTo>
                  <a:lnTo>
                    <a:pt x="447" y="494"/>
                  </a:lnTo>
                  <a:lnTo>
                    <a:pt x="456" y="501"/>
                  </a:lnTo>
                  <a:lnTo>
                    <a:pt x="473" y="513"/>
                  </a:lnTo>
                  <a:lnTo>
                    <a:pt x="489" y="527"/>
                  </a:lnTo>
                  <a:lnTo>
                    <a:pt x="503" y="543"/>
                  </a:lnTo>
                  <a:lnTo>
                    <a:pt x="516" y="560"/>
                  </a:lnTo>
                  <a:lnTo>
                    <a:pt x="527" y="579"/>
                  </a:lnTo>
                  <a:lnTo>
                    <a:pt x="536" y="599"/>
                  </a:lnTo>
                  <a:lnTo>
                    <a:pt x="540" y="609"/>
                  </a:lnTo>
                  <a:lnTo>
                    <a:pt x="544" y="619"/>
                  </a:lnTo>
                  <a:lnTo>
                    <a:pt x="546" y="630"/>
                  </a:lnTo>
                  <a:lnTo>
                    <a:pt x="549" y="641"/>
                  </a:lnTo>
                  <a:lnTo>
                    <a:pt x="551" y="652"/>
                  </a:lnTo>
                  <a:lnTo>
                    <a:pt x="552" y="664"/>
                  </a:lnTo>
                  <a:lnTo>
                    <a:pt x="554" y="675"/>
                  </a:lnTo>
                  <a:lnTo>
                    <a:pt x="554" y="687"/>
                  </a:lnTo>
                  <a:lnTo>
                    <a:pt x="554" y="717"/>
                  </a:lnTo>
                  <a:close/>
                  <a:moveTo>
                    <a:pt x="135" y="321"/>
                  </a:moveTo>
                  <a:lnTo>
                    <a:pt x="133" y="321"/>
                  </a:lnTo>
                  <a:lnTo>
                    <a:pt x="127" y="308"/>
                  </a:lnTo>
                  <a:lnTo>
                    <a:pt x="121" y="295"/>
                  </a:lnTo>
                  <a:lnTo>
                    <a:pt x="116" y="281"/>
                  </a:lnTo>
                  <a:lnTo>
                    <a:pt x="113" y="267"/>
                  </a:lnTo>
                  <a:lnTo>
                    <a:pt x="109" y="253"/>
                  </a:lnTo>
                  <a:lnTo>
                    <a:pt x="106" y="238"/>
                  </a:lnTo>
                  <a:lnTo>
                    <a:pt x="105" y="223"/>
                  </a:lnTo>
                  <a:lnTo>
                    <a:pt x="105" y="208"/>
                  </a:lnTo>
                  <a:lnTo>
                    <a:pt x="105" y="29"/>
                  </a:lnTo>
                  <a:lnTo>
                    <a:pt x="554" y="29"/>
                  </a:lnTo>
                  <a:lnTo>
                    <a:pt x="554" y="208"/>
                  </a:lnTo>
                  <a:lnTo>
                    <a:pt x="554" y="223"/>
                  </a:lnTo>
                  <a:lnTo>
                    <a:pt x="551" y="238"/>
                  </a:lnTo>
                  <a:lnTo>
                    <a:pt x="549" y="253"/>
                  </a:lnTo>
                  <a:lnTo>
                    <a:pt x="546" y="267"/>
                  </a:lnTo>
                  <a:lnTo>
                    <a:pt x="542" y="281"/>
                  </a:lnTo>
                  <a:lnTo>
                    <a:pt x="537" y="295"/>
                  </a:lnTo>
                  <a:lnTo>
                    <a:pt x="531" y="308"/>
                  </a:lnTo>
                  <a:lnTo>
                    <a:pt x="525" y="321"/>
                  </a:lnTo>
                  <a:lnTo>
                    <a:pt x="135" y="321"/>
                  </a:lnTo>
                  <a:close/>
                  <a:moveTo>
                    <a:pt x="643" y="866"/>
                  </a:moveTo>
                  <a:lnTo>
                    <a:pt x="584" y="866"/>
                  </a:lnTo>
                  <a:lnTo>
                    <a:pt x="584" y="732"/>
                  </a:lnTo>
                  <a:lnTo>
                    <a:pt x="584" y="687"/>
                  </a:lnTo>
                  <a:lnTo>
                    <a:pt x="582" y="666"/>
                  </a:lnTo>
                  <a:lnTo>
                    <a:pt x="580" y="646"/>
                  </a:lnTo>
                  <a:lnTo>
                    <a:pt x="576" y="626"/>
                  </a:lnTo>
                  <a:lnTo>
                    <a:pt x="571" y="606"/>
                  </a:lnTo>
                  <a:lnTo>
                    <a:pt x="564" y="588"/>
                  </a:lnTo>
                  <a:lnTo>
                    <a:pt x="557" y="570"/>
                  </a:lnTo>
                  <a:lnTo>
                    <a:pt x="547" y="554"/>
                  </a:lnTo>
                  <a:lnTo>
                    <a:pt x="537" y="538"/>
                  </a:lnTo>
                  <a:lnTo>
                    <a:pt x="526" y="523"/>
                  </a:lnTo>
                  <a:lnTo>
                    <a:pt x="513" y="509"/>
                  </a:lnTo>
                  <a:lnTo>
                    <a:pt x="499" y="496"/>
                  </a:lnTo>
                  <a:lnTo>
                    <a:pt x="485" y="483"/>
                  </a:lnTo>
                  <a:lnTo>
                    <a:pt x="469" y="473"/>
                  </a:lnTo>
                  <a:lnTo>
                    <a:pt x="453" y="463"/>
                  </a:lnTo>
                  <a:lnTo>
                    <a:pt x="435" y="455"/>
                  </a:lnTo>
                  <a:lnTo>
                    <a:pt x="417" y="448"/>
                  </a:lnTo>
                  <a:lnTo>
                    <a:pt x="436" y="441"/>
                  </a:lnTo>
                  <a:lnTo>
                    <a:pt x="455" y="431"/>
                  </a:lnTo>
                  <a:lnTo>
                    <a:pt x="472" y="420"/>
                  </a:lnTo>
                  <a:lnTo>
                    <a:pt x="489" y="409"/>
                  </a:lnTo>
                  <a:lnTo>
                    <a:pt x="504" y="395"/>
                  </a:lnTo>
                  <a:lnTo>
                    <a:pt x="519" y="381"/>
                  </a:lnTo>
                  <a:lnTo>
                    <a:pt x="532" y="365"/>
                  </a:lnTo>
                  <a:lnTo>
                    <a:pt x="544" y="348"/>
                  </a:lnTo>
                  <a:lnTo>
                    <a:pt x="554" y="333"/>
                  </a:lnTo>
                  <a:lnTo>
                    <a:pt x="561" y="317"/>
                  </a:lnTo>
                  <a:lnTo>
                    <a:pt x="567" y="299"/>
                  </a:lnTo>
                  <a:lnTo>
                    <a:pt x="573" y="282"/>
                  </a:lnTo>
                  <a:lnTo>
                    <a:pt x="578" y="264"/>
                  </a:lnTo>
                  <a:lnTo>
                    <a:pt x="580" y="246"/>
                  </a:lnTo>
                  <a:lnTo>
                    <a:pt x="582" y="228"/>
                  </a:lnTo>
                  <a:lnTo>
                    <a:pt x="584" y="208"/>
                  </a:lnTo>
                  <a:lnTo>
                    <a:pt x="584" y="29"/>
                  </a:lnTo>
                  <a:lnTo>
                    <a:pt x="643" y="29"/>
                  </a:lnTo>
                  <a:lnTo>
                    <a:pt x="647" y="29"/>
                  </a:lnTo>
                  <a:lnTo>
                    <a:pt x="649" y="28"/>
                  </a:lnTo>
                  <a:lnTo>
                    <a:pt x="652" y="27"/>
                  </a:lnTo>
                  <a:lnTo>
                    <a:pt x="654" y="26"/>
                  </a:lnTo>
                  <a:lnTo>
                    <a:pt x="655" y="23"/>
                  </a:lnTo>
                  <a:lnTo>
                    <a:pt x="657" y="20"/>
                  </a:lnTo>
                  <a:lnTo>
                    <a:pt x="658" y="17"/>
                  </a:lnTo>
                  <a:lnTo>
                    <a:pt x="658" y="14"/>
                  </a:lnTo>
                  <a:lnTo>
                    <a:pt x="658" y="12"/>
                  </a:lnTo>
                  <a:lnTo>
                    <a:pt x="657" y="8"/>
                  </a:lnTo>
                  <a:lnTo>
                    <a:pt x="655" y="6"/>
                  </a:lnTo>
                  <a:lnTo>
                    <a:pt x="654" y="4"/>
                  </a:lnTo>
                  <a:lnTo>
                    <a:pt x="652" y="2"/>
                  </a:lnTo>
                  <a:lnTo>
                    <a:pt x="649" y="1"/>
                  </a:lnTo>
                  <a:lnTo>
                    <a:pt x="647" y="0"/>
                  </a:lnTo>
                  <a:lnTo>
                    <a:pt x="643" y="0"/>
                  </a:lnTo>
                  <a:lnTo>
                    <a:pt x="569" y="0"/>
                  </a:lnTo>
                  <a:lnTo>
                    <a:pt x="90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7" y="2"/>
                  </a:lnTo>
                  <a:lnTo>
                    <a:pt x="5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1" y="20"/>
                  </a:lnTo>
                  <a:lnTo>
                    <a:pt x="2" y="23"/>
                  </a:lnTo>
                  <a:lnTo>
                    <a:pt x="5" y="26"/>
                  </a:lnTo>
                  <a:lnTo>
                    <a:pt x="7" y="27"/>
                  </a:lnTo>
                  <a:lnTo>
                    <a:pt x="9" y="28"/>
                  </a:lnTo>
                  <a:lnTo>
                    <a:pt x="12" y="29"/>
                  </a:lnTo>
                  <a:lnTo>
                    <a:pt x="15" y="29"/>
                  </a:lnTo>
                  <a:lnTo>
                    <a:pt x="75" y="29"/>
                  </a:lnTo>
                  <a:lnTo>
                    <a:pt x="75" y="208"/>
                  </a:lnTo>
                  <a:lnTo>
                    <a:pt x="75" y="227"/>
                  </a:lnTo>
                  <a:lnTo>
                    <a:pt x="77" y="245"/>
                  </a:lnTo>
                  <a:lnTo>
                    <a:pt x="81" y="263"/>
                  </a:lnTo>
                  <a:lnTo>
                    <a:pt x="85" y="280"/>
                  </a:lnTo>
                  <a:lnTo>
                    <a:pt x="89" y="296"/>
                  </a:lnTo>
                  <a:lnTo>
                    <a:pt x="96" y="312"/>
                  </a:lnTo>
                  <a:lnTo>
                    <a:pt x="103" y="328"/>
                  </a:lnTo>
                  <a:lnTo>
                    <a:pt x="112" y="343"/>
                  </a:lnTo>
                  <a:lnTo>
                    <a:pt x="124" y="361"/>
                  </a:lnTo>
                  <a:lnTo>
                    <a:pt x="137" y="378"/>
                  </a:lnTo>
                  <a:lnTo>
                    <a:pt x="152" y="394"/>
                  </a:lnTo>
                  <a:lnTo>
                    <a:pt x="168" y="407"/>
                  </a:lnTo>
                  <a:lnTo>
                    <a:pt x="185" y="420"/>
                  </a:lnTo>
                  <a:lnTo>
                    <a:pt x="204" y="431"/>
                  </a:lnTo>
                  <a:lnTo>
                    <a:pt x="222" y="441"/>
                  </a:lnTo>
                  <a:lnTo>
                    <a:pt x="242" y="448"/>
                  </a:lnTo>
                  <a:lnTo>
                    <a:pt x="224" y="456"/>
                  </a:lnTo>
                  <a:lnTo>
                    <a:pt x="207" y="464"/>
                  </a:lnTo>
                  <a:lnTo>
                    <a:pt x="190" y="474"/>
                  </a:lnTo>
                  <a:lnTo>
                    <a:pt x="175" y="485"/>
                  </a:lnTo>
                  <a:lnTo>
                    <a:pt x="160" y="497"/>
                  </a:lnTo>
                  <a:lnTo>
                    <a:pt x="146" y="510"/>
                  </a:lnTo>
                  <a:lnTo>
                    <a:pt x="133" y="524"/>
                  </a:lnTo>
                  <a:lnTo>
                    <a:pt x="121" y="539"/>
                  </a:lnTo>
                  <a:lnTo>
                    <a:pt x="112" y="555"/>
                  </a:lnTo>
                  <a:lnTo>
                    <a:pt x="102" y="572"/>
                  </a:lnTo>
                  <a:lnTo>
                    <a:pt x="93" y="589"/>
                  </a:lnTo>
                  <a:lnTo>
                    <a:pt x="87" y="609"/>
                  </a:lnTo>
                  <a:lnTo>
                    <a:pt x="82" y="627"/>
                  </a:lnTo>
                  <a:lnTo>
                    <a:pt x="78" y="647"/>
                  </a:lnTo>
                  <a:lnTo>
                    <a:pt x="76" y="666"/>
                  </a:lnTo>
                  <a:lnTo>
                    <a:pt x="75" y="687"/>
                  </a:lnTo>
                  <a:lnTo>
                    <a:pt x="75" y="732"/>
                  </a:lnTo>
                  <a:lnTo>
                    <a:pt x="75" y="866"/>
                  </a:lnTo>
                  <a:lnTo>
                    <a:pt x="15" y="866"/>
                  </a:lnTo>
                  <a:lnTo>
                    <a:pt x="12" y="866"/>
                  </a:lnTo>
                  <a:lnTo>
                    <a:pt x="9" y="868"/>
                  </a:lnTo>
                  <a:lnTo>
                    <a:pt x="7" y="870"/>
                  </a:lnTo>
                  <a:lnTo>
                    <a:pt x="5" y="872"/>
                  </a:lnTo>
                  <a:lnTo>
                    <a:pt x="2" y="874"/>
                  </a:lnTo>
                  <a:lnTo>
                    <a:pt x="1" y="876"/>
                  </a:lnTo>
                  <a:lnTo>
                    <a:pt x="0" y="879"/>
                  </a:lnTo>
                  <a:lnTo>
                    <a:pt x="0" y="881"/>
                  </a:lnTo>
                  <a:lnTo>
                    <a:pt x="0" y="885"/>
                  </a:lnTo>
                  <a:lnTo>
                    <a:pt x="1" y="888"/>
                  </a:lnTo>
                  <a:lnTo>
                    <a:pt x="2" y="890"/>
                  </a:lnTo>
                  <a:lnTo>
                    <a:pt x="5" y="892"/>
                  </a:lnTo>
                  <a:lnTo>
                    <a:pt x="7" y="894"/>
                  </a:lnTo>
                  <a:lnTo>
                    <a:pt x="9" y="895"/>
                  </a:lnTo>
                  <a:lnTo>
                    <a:pt x="12" y="896"/>
                  </a:lnTo>
                  <a:lnTo>
                    <a:pt x="15" y="896"/>
                  </a:lnTo>
                  <a:lnTo>
                    <a:pt x="90" y="896"/>
                  </a:lnTo>
                  <a:lnTo>
                    <a:pt x="569" y="896"/>
                  </a:lnTo>
                  <a:lnTo>
                    <a:pt x="643" y="896"/>
                  </a:lnTo>
                  <a:lnTo>
                    <a:pt x="647" y="896"/>
                  </a:lnTo>
                  <a:lnTo>
                    <a:pt x="649" y="895"/>
                  </a:lnTo>
                  <a:lnTo>
                    <a:pt x="652" y="894"/>
                  </a:lnTo>
                  <a:lnTo>
                    <a:pt x="654" y="892"/>
                  </a:lnTo>
                  <a:lnTo>
                    <a:pt x="655" y="890"/>
                  </a:lnTo>
                  <a:lnTo>
                    <a:pt x="657" y="888"/>
                  </a:lnTo>
                  <a:lnTo>
                    <a:pt x="658" y="885"/>
                  </a:lnTo>
                  <a:lnTo>
                    <a:pt x="658" y="881"/>
                  </a:lnTo>
                  <a:lnTo>
                    <a:pt x="658" y="879"/>
                  </a:lnTo>
                  <a:lnTo>
                    <a:pt x="657" y="876"/>
                  </a:lnTo>
                  <a:lnTo>
                    <a:pt x="655" y="874"/>
                  </a:lnTo>
                  <a:lnTo>
                    <a:pt x="654" y="872"/>
                  </a:lnTo>
                  <a:lnTo>
                    <a:pt x="652" y="870"/>
                  </a:lnTo>
                  <a:lnTo>
                    <a:pt x="649" y="868"/>
                  </a:lnTo>
                  <a:lnTo>
                    <a:pt x="647" y="866"/>
                  </a:lnTo>
                  <a:lnTo>
                    <a:pt x="643" y="86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56" name="Group 255"/>
            <p:cNvGrpSpPr/>
            <p:nvPr/>
          </p:nvGrpSpPr>
          <p:grpSpPr>
            <a:xfrm>
              <a:off x="4387095" y="1550377"/>
              <a:ext cx="677529" cy="677529"/>
              <a:chOff x="4319588" y="2492375"/>
              <a:chExt cx="287338" cy="287338"/>
            </a:xfrm>
            <a:solidFill>
              <a:schemeClr val="bg1"/>
            </a:solidFill>
          </p:grpSpPr>
          <p:sp>
            <p:nvSpPr>
              <p:cNvPr id="257" name="Freeform 372"/>
              <p:cNvSpPr>
                <a:spLocks/>
              </p:cNvSpPr>
              <p:nvPr/>
            </p:nvSpPr>
            <p:spPr bwMode="auto">
              <a:xfrm>
                <a:off x="4319588" y="2587625"/>
                <a:ext cx="287338" cy="192088"/>
              </a:xfrm>
              <a:custGeom>
                <a:avLst/>
                <a:gdLst>
                  <a:gd name="T0" fmla="*/ 843 w 904"/>
                  <a:gd name="T1" fmla="*/ 572 h 602"/>
                  <a:gd name="T2" fmla="*/ 843 w 904"/>
                  <a:gd name="T3" fmla="*/ 12 h 602"/>
                  <a:gd name="T4" fmla="*/ 841 w 904"/>
                  <a:gd name="T5" fmla="*/ 7 h 602"/>
                  <a:gd name="T6" fmla="*/ 836 w 904"/>
                  <a:gd name="T7" fmla="*/ 3 h 602"/>
                  <a:gd name="T8" fmla="*/ 831 w 904"/>
                  <a:gd name="T9" fmla="*/ 1 h 602"/>
                  <a:gd name="T10" fmla="*/ 708 w 904"/>
                  <a:gd name="T11" fmla="*/ 0 h 602"/>
                  <a:gd name="T12" fmla="*/ 702 w 904"/>
                  <a:gd name="T13" fmla="*/ 2 h 602"/>
                  <a:gd name="T14" fmla="*/ 697 w 904"/>
                  <a:gd name="T15" fmla="*/ 5 h 602"/>
                  <a:gd name="T16" fmla="*/ 694 w 904"/>
                  <a:gd name="T17" fmla="*/ 9 h 602"/>
                  <a:gd name="T18" fmla="*/ 693 w 904"/>
                  <a:gd name="T19" fmla="*/ 16 h 602"/>
                  <a:gd name="T20" fmla="*/ 632 w 904"/>
                  <a:gd name="T21" fmla="*/ 572 h 602"/>
                  <a:gd name="T22" fmla="*/ 632 w 904"/>
                  <a:gd name="T23" fmla="*/ 283 h 602"/>
                  <a:gd name="T24" fmla="*/ 630 w 904"/>
                  <a:gd name="T25" fmla="*/ 277 h 602"/>
                  <a:gd name="T26" fmla="*/ 626 w 904"/>
                  <a:gd name="T27" fmla="*/ 274 h 602"/>
                  <a:gd name="T28" fmla="*/ 621 w 904"/>
                  <a:gd name="T29" fmla="*/ 271 h 602"/>
                  <a:gd name="T30" fmla="*/ 497 w 904"/>
                  <a:gd name="T31" fmla="*/ 271 h 602"/>
                  <a:gd name="T32" fmla="*/ 491 w 904"/>
                  <a:gd name="T33" fmla="*/ 272 h 602"/>
                  <a:gd name="T34" fmla="*/ 487 w 904"/>
                  <a:gd name="T35" fmla="*/ 275 h 602"/>
                  <a:gd name="T36" fmla="*/ 483 w 904"/>
                  <a:gd name="T37" fmla="*/ 281 h 602"/>
                  <a:gd name="T38" fmla="*/ 482 w 904"/>
                  <a:gd name="T39" fmla="*/ 286 h 602"/>
                  <a:gd name="T40" fmla="*/ 421 w 904"/>
                  <a:gd name="T41" fmla="*/ 572 h 602"/>
                  <a:gd name="T42" fmla="*/ 421 w 904"/>
                  <a:gd name="T43" fmla="*/ 193 h 602"/>
                  <a:gd name="T44" fmla="*/ 419 w 904"/>
                  <a:gd name="T45" fmla="*/ 187 h 602"/>
                  <a:gd name="T46" fmla="*/ 415 w 904"/>
                  <a:gd name="T47" fmla="*/ 183 h 602"/>
                  <a:gd name="T48" fmla="*/ 409 w 904"/>
                  <a:gd name="T49" fmla="*/ 181 h 602"/>
                  <a:gd name="T50" fmla="*/ 286 w 904"/>
                  <a:gd name="T51" fmla="*/ 181 h 602"/>
                  <a:gd name="T52" fmla="*/ 281 w 904"/>
                  <a:gd name="T53" fmla="*/ 182 h 602"/>
                  <a:gd name="T54" fmla="*/ 275 w 904"/>
                  <a:gd name="T55" fmla="*/ 185 h 602"/>
                  <a:gd name="T56" fmla="*/ 272 w 904"/>
                  <a:gd name="T57" fmla="*/ 190 h 602"/>
                  <a:gd name="T58" fmla="*/ 271 w 904"/>
                  <a:gd name="T59" fmla="*/ 196 h 602"/>
                  <a:gd name="T60" fmla="*/ 211 w 904"/>
                  <a:gd name="T61" fmla="*/ 572 h 602"/>
                  <a:gd name="T62" fmla="*/ 211 w 904"/>
                  <a:gd name="T63" fmla="*/ 404 h 602"/>
                  <a:gd name="T64" fmla="*/ 209 w 904"/>
                  <a:gd name="T65" fmla="*/ 399 h 602"/>
                  <a:gd name="T66" fmla="*/ 205 w 904"/>
                  <a:gd name="T67" fmla="*/ 394 h 602"/>
                  <a:gd name="T68" fmla="*/ 199 w 904"/>
                  <a:gd name="T69" fmla="*/ 392 h 602"/>
                  <a:gd name="T70" fmla="*/ 76 w 904"/>
                  <a:gd name="T71" fmla="*/ 391 h 602"/>
                  <a:gd name="T72" fmla="*/ 69 w 904"/>
                  <a:gd name="T73" fmla="*/ 392 h 602"/>
                  <a:gd name="T74" fmla="*/ 65 w 904"/>
                  <a:gd name="T75" fmla="*/ 396 h 602"/>
                  <a:gd name="T76" fmla="*/ 62 w 904"/>
                  <a:gd name="T77" fmla="*/ 401 h 602"/>
                  <a:gd name="T78" fmla="*/ 61 w 904"/>
                  <a:gd name="T79" fmla="*/ 406 h 602"/>
                  <a:gd name="T80" fmla="*/ 15 w 904"/>
                  <a:gd name="T81" fmla="*/ 572 h 602"/>
                  <a:gd name="T82" fmla="*/ 9 w 904"/>
                  <a:gd name="T83" fmla="*/ 573 h 602"/>
                  <a:gd name="T84" fmla="*/ 5 w 904"/>
                  <a:gd name="T85" fmla="*/ 577 h 602"/>
                  <a:gd name="T86" fmla="*/ 2 w 904"/>
                  <a:gd name="T87" fmla="*/ 581 h 602"/>
                  <a:gd name="T88" fmla="*/ 0 w 904"/>
                  <a:gd name="T89" fmla="*/ 587 h 602"/>
                  <a:gd name="T90" fmla="*/ 2 w 904"/>
                  <a:gd name="T91" fmla="*/ 593 h 602"/>
                  <a:gd name="T92" fmla="*/ 5 w 904"/>
                  <a:gd name="T93" fmla="*/ 598 h 602"/>
                  <a:gd name="T94" fmla="*/ 9 w 904"/>
                  <a:gd name="T95" fmla="*/ 601 h 602"/>
                  <a:gd name="T96" fmla="*/ 15 w 904"/>
                  <a:gd name="T97" fmla="*/ 602 h 602"/>
                  <a:gd name="T98" fmla="*/ 196 w 904"/>
                  <a:gd name="T99" fmla="*/ 602 h 602"/>
                  <a:gd name="T100" fmla="*/ 406 w 904"/>
                  <a:gd name="T101" fmla="*/ 602 h 602"/>
                  <a:gd name="T102" fmla="*/ 617 w 904"/>
                  <a:gd name="T103" fmla="*/ 602 h 602"/>
                  <a:gd name="T104" fmla="*/ 828 w 904"/>
                  <a:gd name="T105" fmla="*/ 602 h 602"/>
                  <a:gd name="T106" fmla="*/ 891 w 904"/>
                  <a:gd name="T107" fmla="*/ 602 h 602"/>
                  <a:gd name="T108" fmla="*/ 896 w 904"/>
                  <a:gd name="T109" fmla="*/ 600 h 602"/>
                  <a:gd name="T110" fmla="*/ 901 w 904"/>
                  <a:gd name="T111" fmla="*/ 596 h 602"/>
                  <a:gd name="T112" fmla="*/ 903 w 904"/>
                  <a:gd name="T113" fmla="*/ 591 h 602"/>
                  <a:gd name="T114" fmla="*/ 903 w 904"/>
                  <a:gd name="T115" fmla="*/ 584 h 602"/>
                  <a:gd name="T116" fmla="*/ 901 w 904"/>
                  <a:gd name="T117" fmla="*/ 579 h 602"/>
                  <a:gd name="T118" fmla="*/ 896 w 904"/>
                  <a:gd name="T119" fmla="*/ 575 h 602"/>
                  <a:gd name="T120" fmla="*/ 891 w 904"/>
                  <a:gd name="T121" fmla="*/ 572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04" h="602">
                    <a:moveTo>
                      <a:pt x="889" y="572"/>
                    </a:moveTo>
                    <a:lnTo>
                      <a:pt x="843" y="572"/>
                    </a:lnTo>
                    <a:lnTo>
                      <a:pt x="843" y="16"/>
                    </a:lnTo>
                    <a:lnTo>
                      <a:pt x="843" y="12"/>
                    </a:lnTo>
                    <a:lnTo>
                      <a:pt x="842" y="9"/>
                    </a:lnTo>
                    <a:lnTo>
                      <a:pt x="841" y="7"/>
                    </a:lnTo>
                    <a:lnTo>
                      <a:pt x="838" y="5"/>
                    </a:lnTo>
                    <a:lnTo>
                      <a:pt x="836" y="3"/>
                    </a:lnTo>
                    <a:lnTo>
                      <a:pt x="834" y="2"/>
                    </a:lnTo>
                    <a:lnTo>
                      <a:pt x="831" y="1"/>
                    </a:lnTo>
                    <a:lnTo>
                      <a:pt x="828" y="1"/>
                    </a:lnTo>
                    <a:lnTo>
                      <a:pt x="708" y="0"/>
                    </a:lnTo>
                    <a:lnTo>
                      <a:pt x="704" y="1"/>
                    </a:lnTo>
                    <a:lnTo>
                      <a:pt x="702" y="2"/>
                    </a:lnTo>
                    <a:lnTo>
                      <a:pt x="699" y="3"/>
                    </a:lnTo>
                    <a:lnTo>
                      <a:pt x="697" y="5"/>
                    </a:lnTo>
                    <a:lnTo>
                      <a:pt x="695" y="7"/>
                    </a:lnTo>
                    <a:lnTo>
                      <a:pt x="694" y="9"/>
                    </a:lnTo>
                    <a:lnTo>
                      <a:pt x="693" y="12"/>
                    </a:lnTo>
                    <a:lnTo>
                      <a:pt x="693" y="16"/>
                    </a:lnTo>
                    <a:lnTo>
                      <a:pt x="693" y="572"/>
                    </a:lnTo>
                    <a:lnTo>
                      <a:pt x="632" y="572"/>
                    </a:lnTo>
                    <a:lnTo>
                      <a:pt x="632" y="286"/>
                    </a:lnTo>
                    <a:lnTo>
                      <a:pt x="632" y="283"/>
                    </a:lnTo>
                    <a:lnTo>
                      <a:pt x="631" y="281"/>
                    </a:lnTo>
                    <a:lnTo>
                      <a:pt x="630" y="277"/>
                    </a:lnTo>
                    <a:lnTo>
                      <a:pt x="628" y="275"/>
                    </a:lnTo>
                    <a:lnTo>
                      <a:pt x="626" y="274"/>
                    </a:lnTo>
                    <a:lnTo>
                      <a:pt x="623" y="272"/>
                    </a:lnTo>
                    <a:lnTo>
                      <a:pt x="621" y="271"/>
                    </a:lnTo>
                    <a:lnTo>
                      <a:pt x="617" y="271"/>
                    </a:lnTo>
                    <a:lnTo>
                      <a:pt x="497" y="271"/>
                    </a:lnTo>
                    <a:lnTo>
                      <a:pt x="494" y="271"/>
                    </a:lnTo>
                    <a:lnTo>
                      <a:pt x="491" y="272"/>
                    </a:lnTo>
                    <a:lnTo>
                      <a:pt x="489" y="274"/>
                    </a:lnTo>
                    <a:lnTo>
                      <a:pt x="487" y="275"/>
                    </a:lnTo>
                    <a:lnTo>
                      <a:pt x="484" y="277"/>
                    </a:lnTo>
                    <a:lnTo>
                      <a:pt x="483" y="281"/>
                    </a:lnTo>
                    <a:lnTo>
                      <a:pt x="482" y="283"/>
                    </a:lnTo>
                    <a:lnTo>
                      <a:pt x="482" y="286"/>
                    </a:lnTo>
                    <a:lnTo>
                      <a:pt x="482" y="572"/>
                    </a:lnTo>
                    <a:lnTo>
                      <a:pt x="421" y="572"/>
                    </a:lnTo>
                    <a:lnTo>
                      <a:pt x="421" y="196"/>
                    </a:lnTo>
                    <a:lnTo>
                      <a:pt x="421" y="193"/>
                    </a:lnTo>
                    <a:lnTo>
                      <a:pt x="420" y="190"/>
                    </a:lnTo>
                    <a:lnTo>
                      <a:pt x="419" y="187"/>
                    </a:lnTo>
                    <a:lnTo>
                      <a:pt x="417" y="185"/>
                    </a:lnTo>
                    <a:lnTo>
                      <a:pt x="415" y="183"/>
                    </a:lnTo>
                    <a:lnTo>
                      <a:pt x="413" y="182"/>
                    </a:lnTo>
                    <a:lnTo>
                      <a:pt x="409" y="181"/>
                    </a:lnTo>
                    <a:lnTo>
                      <a:pt x="406" y="181"/>
                    </a:lnTo>
                    <a:lnTo>
                      <a:pt x="286" y="181"/>
                    </a:lnTo>
                    <a:lnTo>
                      <a:pt x="283" y="181"/>
                    </a:lnTo>
                    <a:lnTo>
                      <a:pt x="281" y="182"/>
                    </a:lnTo>
                    <a:lnTo>
                      <a:pt x="277" y="183"/>
                    </a:lnTo>
                    <a:lnTo>
                      <a:pt x="275" y="185"/>
                    </a:lnTo>
                    <a:lnTo>
                      <a:pt x="273" y="187"/>
                    </a:lnTo>
                    <a:lnTo>
                      <a:pt x="272" y="190"/>
                    </a:lnTo>
                    <a:lnTo>
                      <a:pt x="271" y="193"/>
                    </a:lnTo>
                    <a:lnTo>
                      <a:pt x="271" y="196"/>
                    </a:lnTo>
                    <a:lnTo>
                      <a:pt x="271" y="572"/>
                    </a:lnTo>
                    <a:lnTo>
                      <a:pt x="211" y="572"/>
                    </a:lnTo>
                    <a:lnTo>
                      <a:pt x="211" y="406"/>
                    </a:lnTo>
                    <a:lnTo>
                      <a:pt x="211" y="404"/>
                    </a:lnTo>
                    <a:lnTo>
                      <a:pt x="210" y="401"/>
                    </a:lnTo>
                    <a:lnTo>
                      <a:pt x="209" y="399"/>
                    </a:lnTo>
                    <a:lnTo>
                      <a:pt x="207" y="396"/>
                    </a:lnTo>
                    <a:lnTo>
                      <a:pt x="205" y="394"/>
                    </a:lnTo>
                    <a:lnTo>
                      <a:pt x="201" y="393"/>
                    </a:lnTo>
                    <a:lnTo>
                      <a:pt x="199" y="392"/>
                    </a:lnTo>
                    <a:lnTo>
                      <a:pt x="196" y="391"/>
                    </a:lnTo>
                    <a:lnTo>
                      <a:pt x="76" y="391"/>
                    </a:lnTo>
                    <a:lnTo>
                      <a:pt x="73" y="392"/>
                    </a:lnTo>
                    <a:lnTo>
                      <a:pt x="69" y="392"/>
                    </a:lnTo>
                    <a:lnTo>
                      <a:pt x="67" y="394"/>
                    </a:lnTo>
                    <a:lnTo>
                      <a:pt x="65" y="396"/>
                    </a:lnTo>
                    <a:lnTo>
                      <a:pt x="63" y="399"/>
                    </a:lnTo>
                    <a:lnTo>
                      <a:pt x="62" y="401"/>
                    </a:lnTo>
                    <a:lnTo>
                      <a:pt x="61" y="404"/>
                    </a:lnTo>
                    <a:lnTo>
                      <a:pt x="61" y="406"/>
                    </a:lnTo>
                    <a:lnTo>
                      <a:pt x="61" y="572"/>
                    </a:lnTo>
                    <a:lnTo>
                      <a:pt x="15" y="572"/>
                    </a:lnTo>
                    <a:lnTo>
                      <a:pt x="13" y="572"/>
                    </a:lnTo>
                    <a:lnTo>
                      <a:pt x="9" y="573"/>
                    </a:lnTo>
                    <a:lnTo>
                      <a:pt x="7" y="575"/>
                    </a:lnTo>
                    <a:lnTo>
                      <a:pt x="5" y="577"/>
                    </a:lnTo>
                    <a:lnTo>
                      <a:pt x="3" y="579"/>
                    </a:lnTo>
                    <a:lnTo>
                      <a:pt x="2" y="581"/>
                    </a:lnTo>
                    <a:lnTo>
                      <a:pt x="1" y="584"/>
                    </a:lnTo>
                    <a:lnTo>
                      <a:pt x="0" y="587"/>
                    </a:lnTo>
                    <a:lnTo>
                      <a:pt x="1" y="591"/>
                    </a:lnTo>
                    <a:lnTo>
                      <a:pt x="2" y="593"/>
                    </a:lnTo>
                    <a:lnTo>
                      <a:pt x="3" y="596"/>
                    </a:lnTo>
                    <a:lnTo>
                      <a:pt x="5" y="598"/>
                    </a:lnTo>
                    <a:lnTo>
                      <a:pt x="7" y="600"/>
                    </a:lnTo>
                    <a:lnTo>
                      <a:pt x="9" y="601"/>
                    </a:lnTo>
                    <a:lnTo>
                      <a:pt x="13" y="602"/>
                    </a:lnTo>
                    <a:lnTo>
                      <a:pt x="15" y="602"/>
                    </a:lnTo>
                    <a:lnTo>
                      <a:pt x="76" y="602"/>
                    </a:lnTo>
                    <a:lnTo>
                      <a:pt x="196" y="602"/>
                    </a:lnTo>
                    <a:lnTo>
                      <a:pt x="286" y="602"/>
                    </a:lnTo>
                    <a:lnTo>
                      <a:pt x="406" y="602"/>
                    </a:lnTo>
                    <a:lnTo>
                      <a:pt x="497" y="602"/>
                    </a:lnTo>
                    <a:lnTo>
                      <a:pt x="617" y="602"/>
                    </a:lnTo>
                    <a:lnTo>
                      <a:pt x="708" y="602"/>
                    </a:lnTo>
                    <a:lnTo>
                      <a:pt x="828" y="602"/>
                    </a:lnTo>
                    <a:lnTo>
                      <a:pt x="889" y="602"/>
                    </a:lnTo>
                    <a:lnTo>
                      <a:pt x="891" y="602"/>
                    </a:lnTo>
                    <a:lnTo>
                      <a:pt x="894" y="601"/>
                    </a:lnTo>
                    <a:lnTo>
                      <a:pt x="896" y="600"/>
                    </a:lnTo>
                    <a:lnTo>
                      <a:pt x="898" y="598"/>
                    </a:lnTo>
                    <a:lnTo>
                      <a:pt x="901" y="596"/>
                    </a:lnTo>
                    <a:lnTo>
                      <a:pt x="902" y="593"/>
                    </a:lnTo>
                    <a:lnTo>
                      <a:pt x="903" y="591"/>
                    </a:lnTo>
                    <a:lnTo>
                      <a:pt x="904" y="587"/>
                    </a:lnTo>
                    <a:lnTo>
                      <a:pt x="903" y="584"/>
                    </a:lnTo>
                    <a:lnTo>
                      <a:pt x="902" y="581"/>
                    </a:lnTo>
                    <a:lnTo>
                      <a:pt x="901" y="579"/>
                    </a:lnTo>
                    <a:lnTo>
                      <a:pt x="898" y="577"/>
                    </a:lnTo>
                    <a:lnTo>
                      <a:pt x="896" y="575"/>
                    </a:lnTo>
                    <a:lnTo>
                      <a:pt x="894" y="573"/>
                    </a:lnTo>
                    <a:lnTo>
                      <a:pt x="891" y="572"/>
                    </a:lnTo>
                    <a:lnTo>
                      <a:pt x="889" y="57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" name="Freeform 373"/>
              <p:cNvSpPr>
                <a:spLocks/>
              </p:cNvSpPr>
              <p:nvPr/>
            </p:nvSpPr>
            <p:spPr bwMode="auto">
              <a:xfrm>
                <a:off x="4338638" y="2492375"/>
                <a:ext cx="252413" cy="157163"/>
              </a:xfrm>
              <a:custGeom>
                <a:avLst/>
                <a:gdLst>
                  <a:gd name="T0" fmla="*/ 77 w 797"/>
                  <a:gd name="T1" fmla="*/ 494 h 497"/>
                  <a:gd name="T2" fmla="*/ 97 w 797"/>
                  <a:gd name="T3" fmla="*/ 483 h 497"/>
                  <a:gd name="T4" fmla="*/ 112 w 797"/>
                  <a:gd name="T5" fmla="*/ 466 h 497"/>
                  <a:gd name="T6" fmla="*/ 120 w 797"/>
                  <a:gd name="T7" fmla="*/ 443 h 497"/>
                  <a:gd name="T8" fmla="*/ 116 w 797"/>
                  <a:gd name="T9" fmla="*/ 416 h 497"/>
                  <a:gd name="T10" fmla="*/ 267 w 797"/>
                  <a:gd name="T11" fmla="*/ 298 h 497"/>
                  <a:gd name="T12" fmla="*/ 300 w 797"/>
                  <a:gd name="T13" fmla="*/ 299 h 497"/>
                  <a:gd name="T14" fmla="*/ 325 w 797"/>
                  <a:gd name="T15" fmla="*/ 287 h 497"/>
                  <a:gd name="T16" fmla="*/ 451 w 797"/>
                  <a:gd name="T17" fmla="*/ 327 h 497"/>
                  <a:gd name="T18" fmla="*/ 454 w 797"/>
                  <a:gd name="T19" fmla="*/ 349 h 497"/>
                  <a:gd name="T20" fmla="*/ 464 w 797"/>
                  <a:gd name="T21" fmla="*/ 369 h 497"/>
                  <a:gd name="T22" fmla="*/ 482 w 797"/>
                  <a:gd name="T23" fmla="*/ 384 h 497"/>
                  <a:gd name="T24" fmla="*/ 505 w 797"/>
                  <a:gd name="T25" fmla="*/ 391 h 497"/>
                  <a:gd name="T26" fmla="*/ 529 w 797"/>
                  <a:gd name="T27" fmla="*/ 389 h 497"/>
                  <a:gd name="T28" fmla="*/ 550 w 797"/>
                  <a:gd name="T29" fmla="*/ 378 h 497"/>
                  <a:gd name="T30" fmla="*/ 564 w 797"/>
                  <a:gd name="T31" fmla="*/ 360 h 497"/>
                  <a:gd name="T32" fmla="*/ 571 w 797"/>
                  <a:gd name="T33" fmla="*/ 337 h 497"/>
                  <a:gd name="T34" fmla="*/ 565 w 797"/>
                  <a:gd name="T35" fmla="*/ 304 h 497"/>
                  <a:gd name="T36" fmla="*/ 724 w 797"/>
                  <a:gd name="T37" fmla="*/ 119 h 497"/>
                  <a:gd name="T38" fmla="*/ 750 w 797"/>
                  <a:gd name="T39" fmla="*/ 119 h 497"/>
                  <a:gd name="T40" fmla="*/ 771 w 797"/>
                  <a:gd name="T41" fmla="*/ 110 h 497"/>
                  <a:gd name="T42" fmla="*/ 787 w 797"/>
                  <a:gd name="T43" fmla="*/ 94 h 497"/>
                  <a:gd name="T44" fmla="*/ 796 w 797"/>
                  <a:gd name="T45" fmla="*/ 72 h 497"/>
                  <a:gd name="T46" fmla="*/ 796 w 797"/>
                  <a:gd name="T47" fmla="*/ 48 h 497"/>
                  <a:gd name="T48" fmla="*/ 787 w 797"/>
                  <a:gd name="T49" fmla="*/ 27 h 497"/>
                  <a:gd name="T50" fmla="*/ 771 w 797"/>
                  <a:gd name="T51" fmla="*/ 10 h 497"/>
                  <a:gd name="T52" fmla="*/ 750 w 797"/>
                  <a:gd name="T53" fmla="*/ 1 h 497"/>
                  <a:gd name="T54" fmla="*/ 725 w 797"/>
                  <a:gd name="T55" fmla="*/ 1 h 497"/>
                  <a:gd name="T56" fmla="*/ 703 w 797"/>
                  <a:gd name="T57" fmla="*/ 10 h 497"/>
                  <a:gd name="T58" fmla="*/ 687 w 797"/>
                  <a:gd name="T59" fmla="*/ 27 h 497"/>
                  <a:gd name="T60" fmla="*/ 678 w 797"/>
                  <a:gd name="T61" fmla="*/ 48 h 497"/>
                  <a:gd name="T62" fmla="*/ 680 w 797"/>
                  <a:gd name="T63" fmla="*/ 79 h 497"/>
                  <a:gd name="T64" fmla="*/ 531 w 797"/>
                  <a:gd name="T65" fmla="*/ 275 h 497"/>
                  <a:gd name="T66" fmla="*/ 504 w 797"/>
                  <a:gd name="T67" fmla="*/ 272 h 497"/>
                  <a:gd name="T68" fmla="*/ 478 w 797"/>
                  <a:gd name="T69" fmla="*/ 281 h 497"/>
                  <a:gd name="T70" fmla="*/ 345 w 797"/>
                  <a:gd name="T71" fmla="*/ 248 h 497"/>
                  <a:gd name="T72" fmla="*/ 344 w 797"/>
                  <a:gd name="T73" fmla="*/ 229 h 497"/>
                  <a:gd name="T74" fmla="*/ 336 w 797"/>
                  <a:gd name="T75" fmla="*/ 207 h 497"/>
                  <a:gd name="T76" fmla="*/ 319 w 797"/>
                  <a:gd name="T77" fmla="*/ 191 h 497"/>
                  <a:gd name="T78" fmla="*/ 298 w 797"/>
                  <a:gd name="T79" fmla="*/ 181 h 497"/>
                  <a:gd name="T80" fmla="*/ 273 w 797"/>
                  <a:gd name="T81" fmla="*/ 181 h 497"/>
                  <a:gd name="T82" fmla="*/ 252 w 797"/>
                  <a:gd name="T83" fmla="*/ 191 h 497"/>
                  <a:gd name="T84" fmla="*/ 236 w 797"/>
                  <a:gd name="T85" fmla="*/ 207 h 497"/>
                  <a:gd name="T86" fmla="*/ 226 w 797"/>
                  <a:gd name="T87" fmla="*/ 229 h 497"/>
                  <a:gd name="T88" fmla="*/ 227 w 797"/>
                  <a:gd name="T89" fmla="*/ 254 h 497"/>
                  <a:gd name="T90" fmla="*/ 86 w 797"/>
                  <a:gd name="T91" fmla="*/ 382 h 497"/>
                  <a:gd name="T92" fmla="*/ 53 w 797"/>
                  <a:gd name="T93" fmla="*/ 377 h 497"/>
                  <a:gd name="T94" fmla="*/ 31 w 797"/>
                  <a:gd name="T95" fmla="*/ 383 h 497"/>
                  <a:gd name="T96" fmla="*/ 13 w 797"/>
                  <a:gd name="T97" fmla="*/ 398 h 497"/>
                  <a:gd name="T98" fmla="*/ 2 w 797"/>
                  <a:gd name="T99" fmla="*/ 419 h 497"/>
                  <a:gd name="T100" fmla="*/ 0 w 797"/>
                  <a:gd name="T101" fmla="*/ 443 h 497"/>
                  <a:gd name="T102" fmla="*/ 6 w 797"/>
                  <a:gd name="T103" fmla="*/ 466 h 497"/>
                  <a:gd name="T104" fmla="*/ 21 w 797"/>
                  <a:gd name="T105" fmla="*/ 483 h 497"/>
                  <a:gd name="T106" fmla="*/ 42 w 797"/>
                  <a:gd name="T107" fmla="*/ 494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797" h="497">
                    <a:moveTo>
                      <a:pt x="60" y="497"/>
                    </a:moveTo>
                    <a:lnTo>
                      <a:pt x="65" y="497"/>
                    </a:lnTo>
                    <a:lnTo>
                      <a:pt x="72" y="496"/>
                    </a:lnTo>
                    <a:lnTo>
                      <a:pt x="77" y="494"/>
                    </a:lnTo>
                    <a:lnTo>
                      <a:pt x="83" y="493"/>
                    </a:lnTo>
                    <a:lnTo>
                      <a:pt x="89" y="489"/>
                    </a:lnTo>
                    <a:lnTo>
                      <a:pt x="93" y="486"/>
                    </a:lnTo>
                    <a:lnTo>
                      <a:pt x="97" y="483"/>
                    </a:lnTo>
                    <a:lnTo>
                      <a:pt x="102" y="480"/>
                    </a:lnTo>
                    <a:lnTo>
                      <a:pt x="106" y="475"/>
                    </a:lnTo>
                    <a:lnTo>
                      <a:pt x="109" y="470"/>
                    </a:lnTo>
                    <a:lnTo>
                      <a:pt x="112" y="466"/>
                    </a:lnTo>
                    <a:lnTo>
                      <a:pt x="115" y="460"/>
                    </a:lnTo>
                    <a:lnTo>
                      <a:pt x="117" y="455"/>
                    </a:lnTo>
                    <a:lnTo>
                      <a:pt x="119" y="449"/>
                    </a:lnTo>
                    <a:lnTo>
                      <a:pt x="120" y="443"/>
                    </a:lnTo>
                    <a:lnTo>
                      <a:pt x="120" y="437"/>
                    </a:lnTo>
                    <a:lnTo>
                      <a:pt x="119" y="429"/>
                    </a:lnTo>
                    <a:lnTo>
                      <a:pt x="118" y="423"/>
                    </a:lnTo>
                    <a:lnTo>
                      <a:pt x="116" y="416"/>
                    </a:lnTo>
                    <a:lnTo>
                      <a:pt x="114" y="410"/>
                    </a:lnTo>
                    <a:lnTo>
                      <a:pt x="251" y="290"/>
                    </a:lnTo>
                    <a:lnTo>
                      <a:pt x="259" y="295"/>
                    </a:lnTo>
                    <a:lnTo>
                      <a:pt x="267" y="298"/>
                    </a:lnTo>
                    <a:lnTo>
                      <a:pt x="277" y="301"/>
                    </a:lnTo>
                    <a:lnTo>
                      <a:pt x="285" y="302"/>
                    </a:lnTo>
                    <a:lnTo>
                      <a:pt x="293" y="301"/>
                    </a:lnTo>
                    <a:lnTo>
                      <a:pt x="300" y="299"/>
                    </a:lnTo>
                    <a:lnTo>
                      <a:pt x="307" y="297"/>
                    </a:lnTo>
                    <a:lnTo>
                      <a:pt x="313" y="294"/>
                    </a:lnTo>
                    <a:lnTo>
                      <a:pt x="318" y="291"/>
                    </a:lnTo>
                    <a:lnTo>
                      <a:pt x="325" y="287"/>
                    </a:lnTo>
                    <a:lnTo>
                      <a:pt x="329" y="282"/>
                    </a:lnTo>
                    <a:lnTo>
                      <a:pt x="333" y="277"/>
                    </a:lnTo>
                    <a:lnTo>
                      <a:pt x="451" y="324"/>
                    </a:lnTo>
                    <a:lnTo>
                      <a:pt x="451" y="327"/>
                    </a:lnTo>
                    <a:lnTo>
                      <a:pt x="451" y="332"/>
                    </a:lnTo>
                    <a:lnTo>
                      <a:pt x="451" y="337"/>
                    </a:lnTo>
                    <a:lnTo>
                      <a:pt x="452" y="343"/>
                    </a:lnTo>
                    <a:lnTo>
                      <a:pt x="454" y="349"/>
                    </a:lnTo>
                    <a:lnTo>
                      <a:pt x="456" y="354"/>
                    </a:lnTo>
                    <a:lnTo>
                      <a:pt x="458" y="360"/>
                    </a:lnTo>
                    <a:lnTo>
                      <a:pt x="461" y="365"/>
                    </a:lnTo>
                    <a:lnTo>
                      <a:pt x="464" y="369"/>
                    </a:lnTo>
                    <a:lnTo>
                      <a:pt x="469" y="374"/>
                    </a:lnTo>
                    <a:lnTo>
                      <a:pt x="473" y="378"/>
                    </a:lnTo>
                    <a:lnTo>
                      <a:pt x="477" y="381"/>
                    </a:lnTo>
                    <a:lnTo>
                      <a:pt x="482" y="384"/>
                    </a:lnTo>
                    <a:lnTo>
                      <a:pt x="488" y="386"/>
                    </a:lnTo>
                    <a:lnTo>
                      <a:pt x="493" y="389"/>
                    </a:lnTo>
                    <a:lnTo>
                      <a:pt x="499" y="391"/>
                    </a:lnTo>
                    <a:lnTo>
                      <a:pt x="505" y="391"/>
                    </a:lnTo>
                    <a:lnTo>
                      <a:pt x="511" y="392"/>
                    </a:lnTo>
                    <a:lnTo>
                      <a:pt x="518" y="391"/>
                    </a:lnTo>
                    <a:lnTo>
                      <a:pt x="523" y="391"/>
                    </a:lnTo>
                    <a:lnTo>
                      <a:pt x="529" y="389"/>
                    </a:lnTo>
                    <a:lnTo>
                      <a:pt x="535" y="386"/>
                    </a:lnTo>
                    <a:lnTo>
                      <a:pt x="540" y="384"/>
                    </a:lnTo>
                    <a:lnTo>
                      <a:pt x="545" y="381"/>
                    </a:lnTo>
                    <a:lnTo>
                      <a:pt x="550" y="378"/>
                    </a:lnTo>
                    <a:lnTo>
                      <a:pt x="553" y="374"/>
                    </a:lnTo>
                    <a:lnTo>
                      <a:pt x="558" y="369"/>
                    </a:lnTo>
                    <a:lnTo>
                      <a:pt x="561" y="365"/>
                    </a:lnTo>
                    <a:lnTo>
                      <a:pt x="564" y="360"/>
                    </a:lnTo>
                    <a:lnTo>
                      <a:pt x="567" y="354"/>
                    </a:lnTo>
                    <a:lnTo>
                      <a:pt x="568" y="349"/>
                    </a:lnTo>
                    <a:lnTo>
                      <a:pt x="570" y="343"/>
                    </a:lnTo>
                    <a:lnTo>
                      <a:pt x="571" y="337"/>
                    </a:lnTo>
                    <a:lnTo>
                      <a:pt x="571" y="332"/>
                    </a:lnTo>
                    <a:lnTo>
                      <a:pt x="570" y="322"/>
                    </a:lnTo>
                    <a:lnTo>
                      <a:pt x="568" y="312"/>
                    </a:lnTo>
                    <a:lnTo>
                      <a:pt x="565" y="304"/>
                    </a:lnTo>
                    <a:lnTo>
                      <a:pt x="560" y="296"/>
                    </a:lnTo>
                    <a:lnTo>
                      <a:pt x="711" y="114"/>
                    </a:lnTo>
                    <a:lnTo>
                      <a:pt x="717" y="117"/>
                    </a:lnTo>
                    <a:lnTo>
                      <a:pt x="724" y="119"/>
                    </a:lnTo>
                    <a:lnTo>
                      <a:pt x="730" y="120"/>
                    </a:lnTo>
                    <a:lnTo>
                      <a:pt x="737" y="120"/>
                    </a:lnTo>
                    <a:lnTo>
                      <a:pt x="743" y="120"/>
                    </a:lnTo>
                    <a:lnTo>
                      <a:pt x="750" y="119"/>
                    </a:lnTo>
                    <a:lnTo>
                      <a:pt x="755" y="118"/>
                    </a:lnTo>
                    <a:lnTo>
                      <a:pt x="760" y="116"/>
                    </a:lnTo>
                    <a:lnTo>
                      <a:pt x="766" y="113"/>
                    </a:lnTo>
                    <a:lnTo>
                      <a:pt x="771" y="110"/>
                    </a:lnTo>
                    <a:lnTo>
                      <a:pt x="775" y="106"/>
                    </a:lnTo>
                    <a:lnTo>
                      <a:pt x="780" y="103"/>
                    </a:lnTo>
                    <a:lnTo>
                      <a:pt x="784" y="99"/>
                    </a:lnTo>
                    <a:lnTo>
                      <a:pt x="787" y="94"/>
                    </a:lnTo>
                    <a:lnTo>
                      <a:pt x="790" y="89"/>
                    </a:lnTo>
                    <a:lnTo>
                      <a:pt x="792" y="84"/>
                    </a:lnTo>
                    <a:lnTo>
                      <a:pt x="795" y="79"/>
                    </a:lnTo>
                    <a:lnTo>
                      <a:pt x="796" y="72"/>
                    </a:lnTo>
                    <a:lnTo>
                      <a:pt x="797" y="67"/>
                    </a:lnTo>
                    <a:lnTo>
                      <a:pt x="797" y="60"/>
                    </a:lnTo>
                    <a:lnTo>
                      <a:pt x="797" y="54"/>
                    </a:lnTo>
                    <a:lnTo>
                      <a:pt x="796" y="48"/>
                    </a:lnTo>
                    <a:lnTo>
                      <a:pt x="795" y="42"/>
                    </a:lnTo>
                    <a:lnTo>
                      <a:pt x="792" y="37"/>
                    </a:lnTo>
                    <a:lnTo>
                      <a:pt x="790" y="31"/>
                    </a:lnTo>
                    <a:lnTo>
                      <a:pt x="787" y="27"/>
                    </a:lnTo>
                    <a:lnTo>
                      <a:pt x="784" y="22"/>
                    </a:lnTo>
                    <a:lnTo>
                      <a:pt x="780" y="17"/>
                    </a:lnTo>
                    <a:lnTo>
                      <a:pt x="775" y="14"/>
                    </a:lnTo>
                    <a:lnTo>
                      <a:pt x="771" y="10"/>
                    </a:lnTo>
                    <a:lnTo>
                      <a:pt x="766" y="8"/>
                    </a:lnTo>
                    <a:lnTo>
                      <a:pt x="760" y="5"/>
                    </a:lnTo>
                    <a:lnTo>
                      <a:pt x="755" y="2"/>
                    </a:lnTo>
                    <a:lnTo>
                      <a:pt x="750" y="1"/>
                    </a:lnTo>
                    <a:lnTo>
                      <a:pt x="743" y="0"/>
                    </a:lnTo>
                    <a:lnTo>
                      <a:pt x="737" y="0"/>
                    </a:lnTo>
                    <a:lnTo>
                      <a:pt x="731" y="0"/>
                    </a:lnTo>
                    <a:lnTo>
                      <a:pt x="725" y="1"/>
                    </a:lnTo>
                    <a:lnTo>
                      <a:pt x="719" y="2"/>
                    </a:lnTo>
                    <a:lnTo>
                      <a:pt x="713" y="5"/>
                    </a:lnTo>
                    <a:lnTo>
                      <a:pt x="709" y="8"/>
                    </a:lnTo>
                    <a:lnTo>
                      <a:pt x="703" y="10"/>
                    </a:lnTo>
                    <a:lnTo>
                      <a:pt x="699" y="14"/>
                    </a:lnTo>
                    <a:lnTo>
                      <a:pt x="695" y="17"/>
                    </a:lnTo>
                    <a:lnTo>
                      <a:pt x="691" y="22"/>
                    </a:lnTo>
                    <a:lnTo>
                      <a:pt x="687" y="27"/>
                    </a:lnTo>
                    <a:lnTo>
                      <a:pt x="684" y="31"/>
                    </a:lnTo>
                    <a:lnTo>
                      <a:pt x="682" y="37"/>
                    </a:lnTo>
                    <a:lnTo>
                      <a:pt x="680" y="42"/>
                    </a:lnTo>
                    <a:lnTo>
                      <a:pt x="678" y="48"/>
                    </a:lnTo>
                    <a:lnTo>
                      <a:pt x="677" y="54"/>
                    </a:lnTo>
                    <a:lnTo>
                      <a:pt x="677" y="60"/>
                    </a:lnTo>
                    <a:lnTo>
                      <a:pt x="678" y="70"/>
                    </a:lnTo>
                    <a:lnTo>
                      <a:pt x="680" y="79"/>
                    </a:lnTo>
                    <a:lnTo>
                      <a:pt x="683" y="87"/>
                    </a:lnTo>
                    <a:lnTo>
                      <a:pt x="688" y="96"/>
                    </a:lnTo>
                    <a:lnTo>
                      <a:pt x="537" y="277"/>
                    </a:lnTo>
                    <a:lnTo>
                      <a:pt x="531" y="275"/>
                    </a:lnTo>
                    <a:lnTo>
                      <a:pt x="524" y="273"/>
                    </a:lnTo>
                    <a:lnTo>
                      <a:pt x="518" y="272"/>
                    </a:lnTo>
                    <a:lnTo>
                      <a:pt x="511" y="271"/>
                    </a:lnTo>
                    <a:lnTo>
                      <a:pt x="504" y="272"/>
                    </a:lnTo>
                    <a:lnTo>
                      <a:pt x="496" y="273"/>
                    </a:lnTo>
                    <a:lnTo>
                      <a:pt x="490" y="275"/>
                    </a:lnTo>
                    <a:lnTo>
                      <a:pt x="484" y="278"/>
                    </a:lnTo>
                    <a:lnTo>
                      <a:pt x="478" y="281"/>
                    </a:lnTo>
                    <a:lnTo>
                      <a:pt x="472" y="286"/>
                    </a:lnTo>
                    <a:lnTo>
                      <a:pt x="467" y="291"/>
                    </a:lnTo>
                    <a:lnTo>
                      <a:pt x="463" y="295"/>
                    </a:lnTo>
                    <a:lnTo>
                      <a:pt x="345" y="248"/>
                    </a:lnTo>
                    <a:lnTo>
                      <a:pt x="345" y="245"/>
                    </a:lnTo>
                    <a:lnTo>
                      <a:pt x="345" y="240"/>
                    </a:lnTo>
                    <a:lnTo>
                      <a:pt x="345" y="235"/>
                    </a:lnTo>
                    <a:lnTo>
                      <a:pt x="344" y="229"/>
                    </a:lnTo>
                    <a:lnTo>
                      <a:pt x="343" y="223"/>
                    </a:lnTo>
                    <a:lnTo>
                      <a:pt x="341" y="218"/>
                    </a:lnTo>
                    <a:lnTo>
                      <a:pt x="339" y="213"/>
                    </a:lnTo>
                    <a:lnTo>
                      <a:pt x="336" y="207"/>
                    </a:lnTo>
                    <a:lnTo>
                      <a:pt x="332" y="203"/>
                    </a:lnTo>
                    <a:lnTo>
                      <a:pt x="328" y="199"/>
                    </a:lnTo>
                    <a:lnTo>
                      <a:pt x="324" y="194"/>
                    </a:lnTo>
                    <a:lnTo>
                      <a:pt x="319" y="191"/>
                    </a:lnTo>
                    <a:lnTo>
                      <a:pt x="314" y="188"/>
                    </a:lnTo>
                    <a:lnTo>
                      <a:pt x="309" y="186"/>
                    </a:lnTo>
                    <a:lnTo>
                      <a:pt x="303" y="184"/>
                    </a:lnTo>
                    <a:lnTo>
                      <a:pt x="298" y="181"/>
                    </a:lnTo>
                    <a:lnTo>
                      <a:pt x="292" y="181"/>
                    </a:lnTo>
                    <a:lnTo>
                      <a:pt x="285" y="180"/>
                    </a:lnTo>
                    <a:lnTo>
                      <a:pt x="280" y="181"/>
                    </a:lnTo>
                    <a:lnTo>
                      <a:pt x="273" y="181"/>
                    </a:lnTo>
                    <a:lnTo>
                      <a:pt x="268" y="184"/>
                    </a:lnTo>
                    <a:lnTo>
                      <a:pt x="262" y="186"/>
                    </a:lnTo>
                    <a:lnTo>
                      <a:pt x="257" y="188"/>
                    </a:lnTo>
                    <a:lnTo>
                      <a:pt x="252" y="191"/>
                    </a:lnTo>
                    <a:lnTo>
                      <a:pt x="248" y="194"/>
                    </a:lnTo>
                    <a:lnTo>
                      <a:pt x="243" y="199"/>
                    </a:lnTo>
                    <a:lnTo>
                      <a:pt x="239" y="203"/>
                    </a:lnTo>
                    <a:lnTo>
                      <a:pt x="236" y="207"/>
                    </a:lnTo>
                    <a:lnTo>
                      <a:pt x="233" y="213"/>
                    </a:lnTo>
                    <a:lnTo>
                      <a:pt x="230" y="218"/>
                    </a:lnTo>
                    <a:lnTo>
                      <a:pt x="228" y="223"/>
                    </a:lnTo>
                    <a:lnTo>
                      <a:pt x="226" y="229"/>
                    </a:lnTo>
                    <a:lnTo>
                      <a:pt x="225" y="235"/>
                    </a:lnTo>
                    <a:lnTo>
                      <a:pt x="225" y="240"/>
                    </a:lnTo>
                    <a:lnTo>
                      <a:pt x="226" y="248"/>
                    </a:lnTo>
                    <a:lnTo>
                      <a:pt x="227" y="254"/>
                    </a:lnTo>
                    <a:lnTo>
                      <a:pt x="229" y="261"/>
                    </a:lnTo>
                    <a:lnTo>
                      <a:pt x="231" y="267"/>
                    </a:lnTo>
                    <a:lnTo>
                      <a:pt x="94" y="387"/>
                    </a:lnTo>
                    <a:lnTo>
                      <a:pt x="86" y="382"/>
                    </a:lnTo>
                    <a:lnTo>
                      <a:pt x="78" y="379"/>
                    </a:lnTo>
                    <a:lnTo>
                      <a:pt x="68" y="377"/>
                    </a:lnTo>
                    <a:lnTo>
                      <a:pt x="60" y="377"/>
                    </a:lnTo>
                    <a:lnTo>
                      <a:pt x="53" y="377"/>
                    </a:lnTo>
                    <a:lnTo>
                      <a:pt x="47" y="378"/>
                    </a:lnTo>
                    <a:lnTo>
                      <a:pt x="42" y="379"/>
                    </a:lnTo>
                    <a:lnTo>
                      <a:pt x="36" y="381"/>
                    </a:lnTo>
                    <a:lnTo>
                      <a:pt x="31" y="383"/>
                    </a:lnTo>
                    <a:lnTo>
                      <a:pt x="26" y="386"/>
                    </a:lnTo>
                    <a:lnTo>
                      <a:pt x="21" y="391"/>
                    </a:lnTo>
                    <a:lnTo>
                      <a:pt x="17" y="394"/>
                    </a:lnTo>
                    <a:lnTo>
                      <a:pt x="13" y="398"/>
                    </a:lnTo>
                    <a:lnTo>
                      <a:pt x="9" y="402"/>
                    </a:lnTo>
                    <a:lnTo>
                      <a:pt x="6" y="408"/>
                    </a:lnTo>
                    <a:lnTo>
                      <a:pt x="4" y="413"/>
                    </a:lnTo>
                    <a:lnTo>
                      <a:pt x="2" y="419"/>
                    </a:lnTo>
                    <a:lnTo>
                      <a:pt x="1" y="425"/>
                    </a:lnTo>
                    <a:lnTo>
                      <a:pt x="0" y="430"/>
                    </a:lnTo>
                    <a:lnTo>
                      <a:pt x="0" y="437"/>
                    </a:lnTo>
                    <a:lnTo>
                      <a:pt x="0" y="443"/>
                    </a:lnTo>
                    <a:lnTo>
                      <a:pt x="1" y="449"/>
                    </a:lnTo>
                    <a:lnTo>
                      <a:pt x="2" y="455"/>
                    </a:lnTo>
                    <a:lnTo>
                      <a:pt x="4" y="460"/>
                    </a:lnTo>
                    <a:lnTo>
                      <a:pt x="6" y="466"/>
                    </a:lnTo>
                    <a:lnTo>
                      <a:pt x="9" y="470"/>
                    </a:lnTo>
                    <a:lnTo>
                      <a:pt x="13" y="475"/>
                    </a:lnTo>
                    <a:lnTo>
                      <a:pt x="17" y="480"/>
                    </a:lnTo>
                    <a:lnTo>
                      <a:pt x="21" y="483"/>
                    </a:lnTo>
                    <a:lnTo>
                      <a:pt x="26" y="486"/>
                    </a:lnTo>
                    <a:lnTo>
                      <a:pt x="31" y="489"/>
                    </a:lnTo>
                    <a:lnTo>
                      <a:pt x="36" y="493"/>
                    </a:lnTo>
                    <a:lnTo>
                      <a:pt x="42" y="494"/>
                    </a:lnTo>
                    <a:lnTo>
                      <a:pt x="47" y="496"/>
                    </a:lnTo>
                    <a:lnTo>
                      <a:pt x="53" y="497"/>
                    </a:lnTo>
                    <a:lnTo>
                      <a:pt x="60" y="49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59" name="Group 258"/>
            <p:cNvGrpSpPr/>
            <p:nvPr/>
          </p:nvGrpSpPr>
          <p:grpSpPr>
            <a:xfrm>
              <a:off x="7645020" y="1903646"/>
              <a:ext cx="610147" cy="610147"/>
              <a:chOff x="11045825" y="835025"/>
              <a:chExt cx="258763" cy="258763"/>
            </a:xfrm>
            <a:solidFill>
              <a:schemeClr val="bg1"/>
            </a:solidFill>
          </p:grpSpPr>
          <p:sp>
            <p:nvSpPr>
              <p:cNvPr id="260" name="Freeform 2131"/>
              <p:cNvSpPr>
                <a:spLocks/>
              </p:cNvSpPr>
              <p:nvPr/>
            </p:nvSpPr>
            <p:spPr bwMode="auto">
              <a:xfrm>
                <a:off x="11156950" y="1065213"/>
                <a:ext cx="38100" cy="9525"/>
              </a:xfrm>
              <a:custGeom>
                <a:avLst/>
                <a:gdLst>
                  <a:gd name="T0" fmla="*/ 105 w 120"/>
                  <a:gd name="T1" fmla="*/ 0 h 29"/>
                  <a:gd name="T2" fmla="*/ 14 w 120"/>
                  <a:gd name="T3" fmla="*/ 0 h 29"/>
                  <a:gd name="T4" fmla="*/ 8 w 120"/>
                  <a:gd name="T5" fmla="*/ 1 h 29"/>
                  <a:gd name="T6" fmla="*/ 3 w 120"/>
                  <a:gd name="T7" fmla="*/ 4 h 29"/>
                  <a:gd name="T8" fmla="*/ 1 w 120"/>
                  <a:gd name="T9" fmla="*/ 9 h 29"/>
                  <a:gd name="T10" fmla="*/ 0 w 120"/>
                  <a:gd name="T11" fmla="*/ 15 h 29"/>
                  <a:gd name="T12" fmla="*/ 1 w 120"/>
                  <a:gd name="T13" fmla="*/ 21 h 29"/>
                  <a:gd name="T14" fmla="*/ 3 w 120"/>
                  <a:gd name="T15" fmla="*/ 26 h 29"/>
                  <a:gd name="T16" fmla="*/ 8 w 120"/>
                  <a:gd name="T17" fmla="*/ 28 h 29"/>
                  <a:gd name="T18" fmla="*/ 14 w 120"/>
                  <a:gd name="T19" fmla="*/ 29 h 29"/>
                  <a:gd name="T20" fmla="*/ 105 w 120"/>
                  <a:gd name="T21" fmla="*/ 29 h 29"/>
                  <a:gd name="T22" fmla="*/ 111 w 120"/>
                  <a:gd name="T23" fmla="*/ 28 h 29"/>
                  <a:gd name="T24" fmla="*/ 116 w 120"/>
                  <a:gd name="T25" fmla="*/ 26 h 29"/>
                  <a:gd name="T26" fmla="*/ 118 w 120"/>
                  <a:gd name="T27" fmla="*/ 21 h 29"/>
                  <a:gd name="T28" fmla="*/ 120 w 120"/>
                  <a:gd name="T29" fmla="*/ 15 h 29"/>
                  <a:gd name="T30" fmla="*/ 118 w 120"/>
                  <a:gd name="T31" fmla="*/ 9 h 29"/>
                  <a:gd name="T32" fmla="*/ 116 w 120"/>
                  <a:gd name="T33" fmla="*/ 4 h 29"/>
                  <a:gd name="T34" fmla="*/ 111 w 120"/>
                  <a:gd name="T35" fmla="*/ 1 h 29"/>
                  <a:gd name="T36" fmla="*/ 105 w 120"/>
                  <a:gd name="T37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0" h="29">
                    <a:moveTo>
                      <a:pt x="105" y="0"/>
                    </a:moveTo>
                    <a:lnTo>
                      <a:pt x="14" y="0"/>
                    </a:lnTo>
                    <a:lnTo>
                      <a:pt x="8" y="1"/>
                    </a:lnTo>
                    <a:lnTo>
                      <a:pt x="3" y="4"/>
                    </a:lnTo>
                    <a:lnTo>
                      <a:pt x="1" y="9"/>
                    </a:lnTo>
                    <a:lnTo>
                      <a:pt x="0" y="15"/>
                    </a:lnTo>
                    <a:lnTo>
                      <a:pt x="1" y="21"/>
                    </a:lnTo>
                    <a:lnTo>
                      <a:pt x="3" y="26"/>
                    </a:lnTo>
                    <a:lnTo>
                      <a:pt x="8" y="28"/>
                    </a:lnTo>
                    <a:lnTo>
                      <a:pt x="14" y="29"/>
                    </a:lnTo>
                    <a:lnTo>
                      <a:pt x="105" y="29"/>
                    </a:lnTo>
                    <a:lnTo>
                      <a:pt x="111" y="28"/>
                    </a:lnTo>
                    <a:lnTo>
                      <a:pt x="116" y="26"/>
                    </a:lnTo>
                    <a:lnTo>
                      <a:pt x="118" y="21"/>
                    </a:lnTo>
                    <a:lnTo>
                      <a:pt x="120" y="15"/>
                    </a:lnTo>
                    <a:lnTo>
                      <a:pt x="118" y="9"/>
                    </a:lnTo>
                    <a:lnTo>
                      <a:pt x="116" y="4"/>
                    </a:lnTo>
                    <a:lnTo>
                      <a:pt x="111" y="1"/>
                    </a:lnTo>
                    <a:lnTo>
                      <a:pt x="10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" name="Freeform 2132"/>
              <p:cNvSpPr>
                <a:spLocks/>
              </p:cNvSpPr>
              <p:nvPr/>
            </p:nvSpPr>
            <p:spPr bwMode="auto">
              <a:xfrm>
                <a:off x="11166475" y="1084263"/>
                <a:ext cx="19050" cy="9525"/>
              </a:xfrm>
              <a:custGeom>
                <a:avLst/>
                <a:gdLst>
                  <a:gd name="T0" fmla="*/ 45 w 61"/>
                  <a:gd name="T1" fmla="*/ 0 h 30"/>
                  <a:gd name="T2" fmla="*/ 16 w 61"/>
                  <a:gd name="T3" fmla="*/ 0 h 30"/>
                  <a:gd name="T4" fmla="*/ 10 w 61"/>
                  <a:gd name="T5" fmla="*/ 1 h 30"/>
                  <a:gd name="T6" fmla="*/ 5 w 61"/>
                  <a:gd name="T7" fmla="*/ 5 h 30"/>
                  <a:gd name="T8" fmla="*/ 1 w 61"/>
                  <a:gd name="T9" fmla="*/ 8 h 30"/>
                  <a:gd name="T10" fmla="*/ 0 w 61"/>
                  <a:gd name="T11" fmla="*/ 14 h 30"/>
                  <a:gd name="T12" fmla="*/ 1 w 61"/>
                  <a:gd name="T13" fmla="*/ 21 h 30"/>
                  <a:gd name="T14" fmla="*/ 5 w 61"/>
                  <a:gd name="T15" fmla="*/ 25 h 30"/>
                  <a:gd name="T16" fmla="*/ 10 w 61"/>
                  <a:gd name="T17" fmla="*/ 29 h 30"/>
                  <a:gd name="T18" fmla="*/ 16 w 61"/>
                  <a:gd name="T19" fmla="*/ 30 h 30"/>
                  <a:gd name="T20" fmla="*/ 45 w 61"/>
                  <a:gd name="T21" fmla="*/ 30 h 30"/>
                  <a:gd name="T22" fmla="*/ 51 w 61"/>
                  <a:gd name="T23" fmla="*/ 29 h 30"/>
                  <a:gd name="T24" fmla="*/ 56 w 61"/>
                  <a:gd name="T25" fmla="*/ 25 h 30"/>
                  <a:gd name="T26" fmla="*/ 60 w 61"/>
                  <a:gd name="T27" fmla="*/ 21 h 30"/>
                  <a:gd name="T28" fmla="*/ 61 w 61"/>
                  <a:gd name="T29" fmla="*/ 14 h 30"/>
                  <a:gd name="T30" fmla="*/ 60 w 61"/>
                  <a:gd name="T31" fmla="*/ 8 h 30"/>
                  <a:gd name="T32" fmla="*/ 56 w 61"/>
                  <a:gd name="T33" fmla="*/ 5 h 30"/>
                  <a:gd name="T34" fmla="*/ 51 w 61"/>
                  <a:gd name="T35" fmla="*/ 1 h 30"/>
                  <a:gd name="T36" fmla="*/ 45 w 61"/>
                  <a:gd name="T3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1" h="30">
                    <a:moveTo>
                      <a:pt x="45" y="0"/>
                    </a:moveTo>
                    <a:lnTo>
                      <a:pt x="16" y="0"/>
                    </a:lnTo>
                    <a:lnTo>
                      <a:pt x="10" y="1"/>
                    </a:lnTo>
                    <a:lnTo>
                      <a:pt x="5" y="5"/>
                    </a:lnTo>
                    <a:lnTo>
                      <a:pt x="1" y="8"/>
                    </a:lnTo>
                    <a:lnTo>
                      <a:pt x="0" y="14"/>
                    </a:lnTo>
                    <a:lnTo>
                      <a:pt x="1" y="21"/>
                    </a:lnTo>
                    <a:lnTo>
                      <a:pt x="5" y="25"/>
                    </a:lnTo>
                    <a:lnTo>
                      <a:pt x="10" y="29"/>
                    </a:lnTo>
                    <a:lnTo>
                      <a:pt x="16" y="30"/>
                    </a:lnTo>
                    <a:lnTo>
                      <a:pt x="45" y="30"/>
                    </a:lnTo>
                    <a:lnTo>
                      <a:pt x="51" y="29"/>
                    </a:lnTo>
                    <a:lnTo>
                      <a:pt x="56" y="25"/>
                    </a:lnTo>
                    <a:lnTo>
                      <a:pt x="60" y="21"/>
                    </a:lnTo>
                    <a:lnTo>
                      <a:pt x="61" y="14"/>
                    </a:lnTo>
                    <a:lnTo>
                      <a:pt x="60" y="8"/>
                    </a:lnTo>
                    <a:lnTo>
                      <a:pt x="56" y="5"/>
                    </a:lnTo>
                    <a:lnTo>
                      <a:pt x="51" y="1"/>
                    </a:lnTo>
                    <a:lnTo>
                      <a:pt x="4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" name="Freeform 2133"/>
              <p:cNvSpPr>
                <a:spLocks/>
              </p:cNvSpPr>
              <p:nvPr/>
            </p:nvSpPr>
            <p:spPr bwMode="auto">
              <a:xfrm>
                <a:off x="11095038" y="877888"/>
                <a:ext cx="161925" cy="177800"/>
              </a:xfrm>
              <a:custGeom>
                <a:avLst/>
                <a:gdLst>
                  <a:gd name="T0" fmla="*/ 242 w 511"/>
                  <a:gd name="T1" fmla="*/ 1 h 556"/>
                  <a:gd name="T2" fmla="*/ 217 w 511"/>
                  <a:gd name="T3" fmla="*/ 3 h 556"/>
                  <a:gd name="T4" fmla="*/ 192 w 511"/>
                  <a:gd name="T5" fmla="*/ 8 h 556"/>
                  <a:gd name="T6" fmla="*/ 168 w 511"/>
                  <a:gd name="T7" fmla="*/ 15 h 556"/>
                  <a:gd name="T8" fmla="*/ 134 w 511"/>
                  <a:gd name="T9" fmla="*/ 31 h 556"/>
                  <a:gd name="T10" fmla="*/ 93 w 511"/>
                  <a:gd name="T11" fmla="*/ 58 h 556"/>
                  <a:gd name="T12" fmla="*/ 59 w 511"/>
                  <a:gd name="T13" fmla="*/ 94 h 556"/>
                  <a:gd name="T14" fmla="*/ 31 w 511"/>
                  <a:gd name="T15" fmla="*/ 134 h 556"/>
                  <a:gd name="T16" fmla="*/ 15 w 511"/>
                  <a:gd name="T17" fmla="*/ 168 h 556"/>
                  <a:gd name="T18" fmla="*/ 8 w 511"/>
                  <a:gd name="T19" fmla="*/ 191 h 556"/>
                  <a:gd name="T20" fmla="*/ 3 w 511"/>
                  <a:gd name="T21" fmla="*/ 217 h 556"/>
                  <a:gd name="T22" fmla="*/ 0 w 511"/>
                  <a:gd name="T23" fmla="*/ 243 h 556"/>
                  <a:gd name="T24" fmla="*/ 0 w 511"/>
                  <a:gd name="T25" fmla="*/ 277 h 556"/>
                  <a:gd name="T26" fmla="*/ 8 w 511"/>
                  <a:gd name="T27" fmla="*/ 317 h 556"/>
                  <a:gd name="T28" fmla="*/ 20 w 511"/>
                  <a:gd name="T29" fmla="*/ 355 h 556"/>
                  <a:gd name="T30" fmla="*/ 39 w 511"/>
                  <a:gd name="T31" fmla="*/ 392 h 556"/>
                  <a:gd name="T32" fmla="*/ 63 w 511"/>
                  <a:gd name="T33" fmla="*/ 423 h 556"/>
                  <a:gd name="T34" fmla="*/ 91 w 511"/>
                  <a:gd name="T35" fmla="*/ 451 h 556"/>
                  <a:gd name="T36" fmla="*/ 124 w 511"/>
                  <a:gd name="T37" fmla="*/ 475 h 556"/>
                  <a:gd name="T38" fmla="*/ 160 w 511"/>
                  <a:gd name="T39" fmla="*/ 493 h 556"/>
                  <a:gd name="T40" fmla="*/ 180 w 511"/>
                  <a:gd name="T41" fmla="*/ 542 h 556"/>
                  <a:gd name="T42" fmla="*/ 185 w 511"/>
                  <a:gd name="T43" fmla="*/ 552 h 556"/>
                  <a:gd name="T44" fmla="*/ 196 w 511"/>
                  <a:gd name="T45" fmla="*/ 556 h 556"/>
                  <a:gd name="T46" fmla="*/ 322 w 511"/>
                  <a:gd name="T47" fmla="*/ 555 h 556"/>
                  <a:gd name="T48" fmla="*/ 330 w 511"/>
                  <a:gd name="T49" fmla="*/ 547 h 556"/>
                  <a:gd name="T50" fmla="*/ 331 w 511"/>
                  <a:gd name="T51" fmla="*/ 500 h 556"/>
                  <a:gd name="T52" fmla="*/ 369 w 511"/>
                  <a:gd name="T53" fmla="*/ 484 h 556"/>
                  <a:gd name="T54" fmla="*/ 405 w 511"/>
                  <a:gd name="T55" fmla="*/ 464 h 556"/>
                  <a:gd name="T56" fmla="*/ 435 w 511"/>
                  <a:gd name="T57" fmla="*/ 438 h 556"/>
                  <a:gd name="T58" fmla="*/ 461 w 511"/>
                  <a:gd name="T59" fmla="*/ 407 h 556"/>
                  <a:gd name="T60" fmla="*/ 483 w 511"/>
                  <a:gd name="T61" fmla="*/ 373 h 556"/>
                  <a:gd name="T62" fmla="*/ 499 w 511"/>
                  <a:gd name="T63" fmla="*/ 337 h 556"/>
                  <a:gd name="T64" fmla="*/ 508 w 511"/>
                  <a:gd name="T65" fmla="*/ 298 h 556"/>
                  <a:gd name="T66" fmla="*/ 511 w 511"/>
                  <a:gd name="T67" fmla="*/ 256 h 556"/>
                  <a:gd name="T68" fmla="*/ 510 w 511"/>
                  <a:gd name="T69" fmla="*/ 229 h 556"/>
                  <a:gd name="T70" fmla="*/ 506 w 511"/>
                  <a:gd name="T71" fmla="*/ 205 h 556"/>
                  <a:gd name="T72" fmla="*/ 500 w 511"/>
                  <a:gd name="T73" fmla="*/ 179 h 556"/>
                  <a:gd name="T74" fmla="*/ 491 w 511"/>
                  <a:gd name="T75" fmla="*/ 156 h 556"/>
                  <a:gd name="T76" fmla="*/ 468 w 511"/>
                  <a:gd name="T77" fmla="*/ 113 h 556"/>
                  <a:gd name="T78" fmla="*/ 436 w 511"/>
                  <a:gd name="T79" fmla="*/ 75 h 556"/>
                  <a:gd name="T80" fmla="*/ 399 w 511"/>
                  <a:gd name="T81" fmla="*/ 44 h 556"/>
                  <a:gd name="T82" fmla="*/ 355 w 511"/>
                  <a:gd name="T83" fmla="*/ 20 h 556"/>
                  <a:gd name="T84" fmla="*/ 331 w 511"/>
                  <a:gd name="T85" fmla="*/ 12 h 556"/>
                  <a:gd name="T86" fmla="*/ 307 w 511"/>
                  <a:gd name="T87" fmla="*/ 6 h 556"/>
                  <a:gd name="T88" fmla="*/ 281 w 511"/>
                  <a:gd name="T89" fmla="*/ 1 h 556"/>
                  <a:gd name="T90" fmla="*/ 256 w 511"/>
                  <a:gd name="T91" fmla="*/ 0 h 5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11" h="556">
                    <a:moveTo>
                      <a:pt x="256" y="0"/>
                    </a:moveTo>
                    <a:lnTo>
                      <a:pt x="242" y="1"/>
                    </a:lnTo>
                    <a:lnTo>
                      <a:pt x="230" y="1"/>
                    </a:lnTo>
                    <a:lnTo>
                      <a:pt x="217" y="3"/>
                    </a:lnTo>
                    <a:lnTo>
                      <a:pt x="204" y="6"/>
                    </a:lnTo>
                    <a:lnTo>
                      <a:pt x="192" y="8"/>
                    </a:lnTo>
                    <a:lnTo>
                      <a:pt x="180" y="12"/>
                    </a:lnTo>
                    <a:lnTo>
                      <a:pt x="168" y="15"/>
                    </a:lnTo>
                    <a:lnTo>
                      <a:pt x="157" y="20"/>
                    </a:lnTo>
                    <a:lnTo>
                      <a:pt x="134" y="31"/>
                    </a:lnTo>
                    <a:lnTo>
                      <a:pt x="113" y="44"/>
                    </a:lnTo>
                    <a:lnTo>
                      <a:pt x="93" y="58"/>
                    </a:lnTo>
                    <a:lnTo>
                      <a:pt x="75" y="75"/>
                    </a:lnTo>
                    <a:lnTo>
                      <a:pt x="59" y="94"/>
                    </a:lnTo>
                    <a:lnTo>
                      <a:pt x="43" y="113"/>
                    </a:lnTo>
                    <a:lnTo>
                      <a:pt x="31" y="134"/>
                    </a:lnTo>
                    <a:lnTo>
                      <a:pt x="20" y="156"/>
                    </a:lnTo>
                    <a:lnTo>
                      <a:pt x="15" y="168"/>
                    </a:lnTo>
                    <a:lnTo>
                      <a:pt x="11" y="179"/>
                    </a:lnTo>
                    <a:lnTo>
                      <a:pt x="8" y="191"/>
                    </a:lnTo>
                    <a:lnTo>
                      <a:pt x="5" y="205"/>
                    </a:lnTo>
                    <a:lnTo>
                      <a:pt x="3" y="217"/>
                    </a:lnTo>
                    <a:lnTo>
                      <a:pt x="2" y="229"/>
                    </a:lnTo>
                    <a:lnTo>
                      <a:pt x="0" y="243"/>
                    </a:lnTo>
                    <a:lnTo>
                      <a:pt x="0" y="256"/>
                    </a:lnTo>
                    <a:lnTo>
                      <a:pt x="0" y="277"/>
                    </a:lnTo>
                    <a:lnTo>
                      <a:pt x="3" y="298"/>
                    </a:lnTo>
                    <a:lnTo>
                      <a:pt x="8" y="317"/>
                    </a:lnTo>
                    <a:lnTo>
                      <a:pt x="13" y="337"/>
                    </a:lnTo>
                    <a:lnTo>
                      <a:pt x="20" y="355"/>
                    </a:lnTo>
                    <a:lnTo>
                      <a:pt x="28" y="373"/>
                    </a:lnTo>
                    <a:lnTo>
                      <a:pt x="39" y="392"/>
                    </a:lnTo>
                    <a:lnTo>
                      <a:pt x="50" y="407"/>
                    </a:lnTo>
                    <a:lnTo>
                      <a:pt x="63" y="423"/>
                    </a:lnTo>
                    <a:lnTo>
                      <a:pt x="76" y="438"/>
                    </a:lnTo>
                    <a:lnTo>
                      <a:pt x="91" y="451"/>
                    </a:lnTo>
                    <a:lnTo>
                      <a:pt x="107" y="464"/>
                    </a:lnTo>
                    <a:lnTo>
                      <a:pt x="124" y="475"/>
                    </a:lnTo>
                    <a:lnTo>
                      <a:pt x="142" y="484"/>
                    </a:lnTo>
                    <a:lnTo>
                      <a:pt x="160" y="493"/>
                    </a:lnTo>
                    <a:lnTo>
                      <a:pt x="180" y="500"/>
                    </a:lnTo>
                    <a:lnTo>
                      <a:pt x="180" y="542"/>
                    </a:lnTo>
                    <a:lnTo>
                      <a:pt x="181" y="547"/>
                    </a:lnTo>
                    <a:lnTo>
                      <a:pt x="185" y="552"/>
                    </a:lnTo>
                    <a:lnTo>
                      <a:pt x="190" y="555"/>
                    </a:lnTo>
                    <a:lnTo>
                      <a:pt x="196" y="556"/>
                    </a:lnTo>
                    <a:lnTo>
                      <a:pt x="316" y="556"/>
                    </a:lnTo>
                    <a:lnTo>
                      <a:pt x="322" y="555"/>
                    </a:lnTo>
                    <a:lnTo>
                      <a:pt x="327" y="552"/>
                    </a:lnTo>
                    <a:lnTo>
                      <a:pt x="330" y="547"/>
                    </a:lnTo>
                    <a:lnTo>
                      <a:pt x="331" y="542"/>
                    </a:lnTo>
                    <a:lnTo>
                      <a:pt x="331" y="500"/>
                    </a:lnTo>
                    <a:lnTo>
                      <a:pt x="351" y="493"/>
                    </a:lnTo>
                    <a:lnTo>
                      <a:pt x="369" y="484"/>
                    </a:lnTo>
                    <a:lnTo>
                      <a:pt x="388" y="475"/>
                    </a:lnTo>
                    <a:lnTo>
                      <a:pt x="405" y="464"/>
                    </a:lnTo>
                    <a:lnTo>
                      <a:pt x="421" y="451"/>
                    </a:lnTo>
                    <a:lnTo>
                      <a:pt x="435" y="438"/>
                    </a:lnTo>
                    <a:lnTo>
                      <a:pt x="449" y="423"/>
                    </a:lnTo>
                    <a:lnTo>
                      <a:pt x="461" y="407"/>
                    </a:lnTo>
                    <a:lnTo>
                      <a:pt x="473" y="392"/>
                    </a:lnTo>
                    <a:lnTo>
                      <a:pt x="483" y="373"/>
                    </a:lnTo>
                    <a:lnTo>
                      <a:pt x="491" y="355"/>
                    </a:lnTo>
                    <a:lnTo>
                      <a:pt x="499" y="337"/>
                    </a:lnTo>
                    <a:lnTo>
                      <a:pt x="504" y="317"/>
                    </a:lnTo>
                    <a:lnTo>
                      <a:pt x="508" y="298"/>
                    </a:lnTo>
                    <a:lnTo>
                      <a:pt x="511" y="277"/>
                    </a:lnTo>
                    <a:lnTo>
                      <a:pt x="511" y="256"/>
                    </a:lnTo>
                    <a:lnTo>
                      <a:pt x="511" y="243"/>
                    </a:lnTo>
                    <a:lnTo>
                      <a:pt x="510" y="229"/>
                    </a:lnTo>
                    <a:lnTo>
                      <a:pt x="508" y="217"/>
                    </a:lnTo>
                    <a:lnTo>
                      <a:pt x="506" y="205"/>
                    </a:lnTo>
                    <a:lnTo>
                      <a:pt x="504" y="191"/>
                    </a:lnTo>
                    <a:lnTo>
                      <a:pt x="500" y="179"/>
                    </a:lnTo>
                    <a:lnTo>
                      <a:pt x="496" y="168"/>
                    </a:lnTo>
                    <a:lnTo>
                      <a:pt x="491" y="156"/>
                    </a:lnTo>
                    <a:lnTo>
                      <a:pt x="480" y="134"/>
                    </a:lnTo>
                    <a:lnTo>
                      <a:pt x="468" y="113"/>
                    </a:lnTo>
                    <a:lnTo>
                      <a:pt x="452" y="94"/>
                    </a:lnTo>
                    <a:lnTo>
                      <a:pt x="436" y="75"/>
                    </a:lnTo>
                    <a:lnTo>
                      <a:pt x="418" y="58"/>
                    </a:lnTo>
                    <a:lnTo>
                      <a:pt x="399" y="44"/>
                    </a:lnTo>
                    <a:lnTo>
                      <a:pt x="378" y="31"/>
                    </a:lnTo>
                    <a:lnTo>
                      <a:pt x="355" y="20"/>
                    </a:lnTo>
                    <a:lnTo>
                      <a:pt x="344" y="15"/>
                    </a:lnTo>
                    <a:lnTo>
                      <a:pt x="331" y="12"/>
                    </a:lnTo>
                    <a:lnTo>
                      <a:pt x="319" y="8"/>
                    </a:lnTo>
                    <a:lnTo>
                      <a:pt x="307" y="6"/>
                    </a:lnTo>
                    <a:lnTo>
                      <a:pt x="295" y="3"/>
                    </a:lnTo>
                    <a:lnTo>
                      <a:pt x="281" y="1"/>
                    </a:lnTo>
                    <a:lnTo>
                      <a:pt x="269" y="1"/>
                    </a:lnTo>
                    <a:lnTo>
                      <a:pt x="25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" name="Freeform 2134"/>
              <p:cNvSpPr>
                <a:spLocks/>
              </p:cNvSpPr>
              <p:nvPr/>
            </p:nvSpPr>
            <p:spPr bwMode="auto">
              <a:xfrm>
                <a:off x="11045825" y="949325"/>
                <a:ext cx="28575" cy="11113"/>
              </a:xfrm>
              <a:custGeom>
                <a:avLst/>
                <a:gdLst>
                  <a:gd name="T0" fmla="*/ 76 w 90"/>
                  <a:gd name="T1" fmla="*/ 0 h 31"/>
                  <a:gd name="T2" fmla="*/ 16 w 90"/>
                  <a:gd name="T3" fmla="*/ 0 h 31"/>
                  <a:gd name="T4" fmla="*/ 10 w 90"/>
                  <a:gd name="T5" fmla="*/ 2 h 31"/>
                  <a:gd name="T6" fmla="*/ 5 w 90"/>
                  <a:gd name="T7" fmla="*/ 5 h 31"/>
                  <a:gd name="T8" fmla="*/ 1 w 90"/>
                  <a:gd name="T9" fmla="*/ 10 h 31"/>
                  <a:gd name="T10" fmla="*/ 0 w 90"/>
                  <a:gd name="T11" fmla="*/ 15 h 31"/>
                  <a:gd name="T12" fmla="*/ 1 w 90"/>
                  <a:gd name="T13" fmla="*/ 21 h 31"/>
                  <a:gd name="T14" fmla="*/ 5 w 90"/>
                  <a:gd name="T15" fmla="*/ 26 h 31"/>
                  <a:gd name="T16" fmla="*/ 10 w 90"/>
                  <a:gd name="T17" fmla="*/ 30 h 31"/>
                  <a:gd name="T18" fmla="*/ 16 w 90"/>
                  <a:gd name="T19" fmla="*/ 31 h 31"/>
                  <a:gd name="T20" fmla="*/ 76 w 90"/>
                  <a:gd name="T21" fmla="*/ 31 h 31"/>
                  <a:gd name="T22" fmla="*/ 82 w 90"/>
                  <a:gd name="T23" fmla="*/ 30 h 31"/>
                  <a:gd name="T24" fmla="*/ 87 w 90"/>
                  <a:gd name="T25" fmla="*/ 26 h 31"/>
                  <a:gd name="T26" fmla="*/ 89 w 90"/>
                  <a:gd name="T27" fmla="*/ 21 h 31"/>
                  <a:gd name="T28" fmla="*/ 90 w 90"/>
                  <a:gd name="T29" fmla="*/ 15 h 31"/>
                  <a:gd name="T30" fmla="*/ 89 w 90"/>
                  <a:gd name="T31" fmla="*/ 10 h 31"/>
                  <a:gd name="T32" fmla="*/ 87 w 90"/>
                  <a:gd name="T33" fmla="*/ 5 h 31"/>
                  <a:gd name="T34" fmla="*/ 82 w 90"/>
                  <a:gd name="T35" fmla="*/ 2 h 31"/>
                  <a:gd name="T36" fmla="*/ 76 w 90"/>
                  <a:gd name="T37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0" h="31">
                    <a:moveTo>
                      <a:pt x="76" y="0"/>
                    </a:moveTo>
                    <a:lnTo>
                      <a:pt x="16" y="0"/>
                    </a:lnTo>
                    <a:lnTo>
                      <a:pt x="10" y="2"/>
                    </a:lnTo>
                    <a:lnTo>
                      <a:pt x="5" y="5"/>
                    </a:lnTo>
                    <a:lnTo>
                      <a:pt x="1" y="10"/>
                    </a:lnTo>
                    <a:lnTo>
                      <a:pt x="0" y="15"/>
                    </a:lnTo>
                    <a:lnTo>
                      <a:pt x="1" y="21"/>
                    </a:lnTo>
                    <a:lnTo>
                      <a:pt x="5" y="26"/>
                    </a:lnTo>
                    <a:lnTo>
                      <a:pt x="10" y="30"/>
                    </a:lnTo>
                    <a:lnTo>
                      <a:pt x="16" y="31"/>
                    </a:lnTo>
                    <a:lnTo>
                      <a:pt x="76" y="31"/>
                    </a:lnTo>
                    <a:lnTo>
                      <a:pt x="82" y="30"/>
                    </a:lnTo>
                    <a:lnTo>
                      <a:pt x="87" y="26"/>
                    </a:lnTo>
                    <a:lnTo>
                      <a:pt x="89" y="21"/>
                    </a:lnTo>
                    <a:lnTo>
                      <a:pt x="90" y="15"/>
                    </a:lnTo>
                    <a:lnTo>
                      <a:pt x="89" y="10"/>
                    </a:lnTo>
                    <a:lnTo>
                      <a:pt x="87" y="5"/>
                    </a:lnTo>
                    <a:lnTo>
                      <a:pt x="82" y="2"/>
                    </a:lnTo>
                    <a:lnTo>
                      <a:pt x="7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4" name="Freeform 2135"/>
              <p:cNvSpPr>
                <a:spLocks/>
              </p:cNvSpPr>
              <p:nvPr/>
            </p:nvSpPr>
            <p:spPr bwMode="auto">
              <a:xfrm>
                <a:off x="11074400" y="863600"/>
                <a:ext cx="34925" cy="34925"/>
              </a:xfrm>
              <a:custGeom>
                <a:avLst/>
                <a:gdLst>
                  <a:gd name="T0" fmla="*/ 91 w 107"/>
                  <a:gd name="T1" fmla="*/ 107 h 107"/>
                  <a:gd name="T2" fmla="*/ 97 w 107"/>
                  <a:gd name="T3" fmla="*/ 105 h 107"/>
                  <a:gd name="T4" fmla="*/ 102 w 107"/>
                  <a:gd name="T5" fmla="*/ 102 h 107"/>
                  <a:gd name="T6" fmla="*/ 105 w 107"/>
                  <a:gd name="T7" fmla="*/ 97 h 107"/>
                  <a:gd name="T8" fmla="*/ 107 w 107"/>
                  <a:gd name="T9" fmla="*/ 91 h 107"/>
                  <a:gd name="T10" fmla="*/ 105 w 107"/>
                  <a:gd name="T11" fmla="*/ 86 h 107"/>
                  <a:gd name="T12" fmla="*/ 102 w 107"/>
                  <a:gd name="T13" fmla="*/ 81 h 107"/>
                  <a:gd name="T14" fmla="*/ 26 w 107"/>
                  <a:gd name="T15" fmla="*/ 5 h 107"/>
                  <a:gd name="T16" fmla="*/ 21 w 107"/>
                  <a:gd name="T17" fmla="*/ 2 h 107"/>
                  <a:gd name="T18" fmla="*/ 16 w 107"/>
                  <a:gd name="T19" fmla="*/ 0 h 107"/>
                  <a:gd name="T20" fmla="*/ 10 w 107"/>
                  <a:gd name="T21" fmla="*/ 2 h 107"/>
                  <a:gd name="T22" fmla="*/ 5 w 107"/>
                  <a:gd name="T23" fmla="*/ 5 h 107"/>
                  <a:gd name="T24" fmla="*/ 2 w 107"/>
                  <a:gd name="T25" fmla="*/ 10 h 107"/>
                  <a:gd name="T26" fmla="*/ 0 w 107"/>
                  <a:gd name="T27" fmla="*/ 16 h 107"/>
                  <a:gd name="T28" fmla="*/ 2 w 107"/>
                  <a:gd name="T29" fmla="*/ 21 h 107"/>
                  <a:gd name="T30" fmla="*/ 5 w 107"/>
                  <a:gd name="T31" fmla="*/ 26 h 107"/>
                  <a:gd name="T32" fmla="*/ 81 w 107"/>
                  <a:gd name="T33" fmla="*/ 102 h 107"/>
                  <a:gd name="T34" fmla="*/ 86 w 107"/>
                  <a:gd name="T35" fmla="*/ 105 h 107"/>
                  <a:gd name="T36" fmla="*/ 91 w 107"/>
                  <a:gd name="T37" fmla="*/ 10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07" h="107">
                    <a:moveTo>
                      <a:pt x="91" y="107"/>
                    </a:moveTo>
                    <a:lnTo>
                      <a:pt x="97" y="105"/>
                    </a:lnTo>
                    <a:lnTo>
                      <a:pt x="102" y="102"/>
                    </a:lnTo>
                    <a:lnTo>
                      <a:pt x="105" y="97"/>
                    </a:lnTo>
                    <a:lnTo>
                      <a:pt x="107" y="91"/>
                    </a:lnTo>
                    <a:lnTo>
                      <a:pt x="105" y="86"/>
                    </a:lnTo>
                    <a:lnTo>
                      <a:pt x="102" y="81"/>
                    </a:lnTo>
                    <a:lnTo>
                      <a:pt x="26" y="5"/>
                    </a:lnTo>
                    <a:lnTo>
                      <a:pt x="21" y="2"/>
                    </a:lnTo>
                    <a:lnTo>
                      <a:pt x="16" y="0"/>
                    </a:lnTo>
                    <a:lnTo>
                      <a:pt x="10" y="2"/>
                    </a:lnTo>
                    <a:lnTo>
                      <a:pt x="5" y="5"/>
                    </a:lnTo>
                    <a:lnTo>
                      <a:pt x="2" y="10"/>
                    </a:lnTo>
                    <a:lnTo>
                      <a:pt x="0" y="16"/>
                    </a:lnTo>
                    <a:lnTo>
                      <a:pt x="2" y="21"/>
                    </a:lnTo>
                    <a:lnTo>
                      <a:pt x="5" y="26"/>
                    </a:lnTo>
                    <a:lnTo>
                      <a:pt x="81" y="102"/>
                    </a:lnTo>
                    <a:lnTo>
                      <a:pt x="86" y="105"/>
                    </a:lnTo>
                    <a:lnTo>
                      <a:pt x="91" y="10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5" name="Freeform 2136"/>
              <p:cNvSpPr>
                <a:spLocks/>
              </p:cNvSpPr>
              <p:nvPr/>
            </p:nvSpPr>
            <p:spPr bwMode="auto">
              <a:xfrm>
                <a:off x="11171238" y="835025"/>
                <a:ext cx="9525" cy="28575"/>
              </a:xfrm>
              <a:custGeom>
                <a:avLst/>
                <a:gdLst>
                  <a:gd name="T0" fmla="*/ 15 w 29"/>
                  <a:gd name="T1" fmla="*/ 90 h 90"/>
                  <a:gd name="T2" fmla="*/ 21 w 29"/>
                  <a:gd name="T3" fmla="*/ 89 h 90"/>
                  <a:gd name="T4" fmla="*/ 26 w 29"/>
                  <a:gd name="T5" fmla="*/ 87 h 90"/>
                  <a:gd name="T6" fmla="*/ 28 w 29"/>
                  <a:gd name="T7" fmla="*/ 82 h 90"/>
                  <a:gd name="T8" fmla="*/ 29 w 29"/>
                  <a:gd name="T9" fmla="*/ 76 h 90"/>
                  <a:gd name="T10" fmla="*/ 29 w 29"/>
                  <a:gd name="T11" fmla="*/ 16 h 90"/>
                  <a:gd name="T12" fmla="*/ 28 w 29"/>
                  <a:gd name="T13" fmla="*/ 10 h 90"/>
                  <a:gd name="T14" fmla="*/ 26 w 29"/>
                  <a:gd name="T15" fmla="*/ 5 h 90"/>
                  <a:gd name="T16" fmla="*/ 21 w 29"/>
                  <a:gd name="T17" fmla="*/ 1 h 90"/>
                  <a:gd name="T18" fmla="*/ 15 w 29"/>
                  <a:gd name="T19" fmla="*/ 0 h 90"/>
                  <a:gd name="T20" fmla="*/ 9 w 29"/>
                  <a:gd name="T21" fmla="*/ 1 h 90"/>
                  <a:gd name="T22" fmla="*/ 4 w 29"/>
                  <a:gd name="T23" fmla="*/ 5 h 90"/>
                  <a:gd name="T24" fmla="*/ 1 w 29"/>
                  <a:gd name="T25" fmla="*/ 10 h 90"/>
                  <a:gd name="T26" fmla="*/ 0 w 29"/>
                  <a:gd name="T27" fmla="*/ 16 h 90"/>
                  <a:gd name="T28" fmla="*/ 0 w 29"/>
                  <a:gd name="T29" fmla="*/ 76 h 90"/>
                  <a:gd name="T30" fmla="*/ 1 w 29"/>
                  <a:gd name="T31" fmla="*/ 82 h 90"/>
                  <a:gd name="T32" fmla="*/ 4 w 29"/>
                  <a:gd name="T33" fmla="*/ 87 h 90"/>
                  <a:gd name="T34" fmla="*/ 9 w 29"/>
                  <a:gd name="T35" fmla="*/ 89 h 90"/>
                  <a:gd name="T36" fmla="*/ 15 w 29"/>
                  <a:gd name="T3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" h="90">
                    <a:moveTo>
                      <a:pt x="15" y="90"/>
                    </a:moveTo>
                    <a:lnTo>
                      <a:pt x="21" y="89"/>
                    </a:lnTo>
                    <a:lnTo>
                      <a:pt x="26" y="87"/>
                    </a:lnTo>
                    <a:lnTo>
                      <a:pt x="28" y="82"/>
                    </a:lnTo>
                    <a:lnTo>
                      <a:pt x="29" y="76"/>
                    </a:lnTo>
                    <a:lnTo>
                      <a:pt x="29" y="16"/>
                    </a:lnTo>
                    <a:lnTo>
                      <a:pt x="28" y="10"/>
                    </a:lnTo>
                    <a:lnTo>
                      <a:pt x="26" y="5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4" y="5"/>
                    </a:lnTo>
                    <a:lnTo>
                      <a:pt x="1" y="10"/>
                    </a:lnTo>
                    <a:lnTo>
                      <a:pt x="0" y="16"/>
                    </a:lnTo>
                    <a:lnTo>
                      <a:pt x="0" y="76"/>
                    </a:lnTo>
                    <a:lnTo>
                      <a:pt x="1" y="82"/>
                    </a:lnTo>
                    <a:lnTo>
                      <a:pt x="4" y="87"/>
                    </a:lnTo>
                    <a:lnTo>
                      <a:pt x="9" y="89"/>
                    </a:lnTo>
                    <a:lnTo>
                      <a:pt x="15" y="9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" name="Freeform 2137"/>
              <p:cNvSpPr>
                <a:spLocks/>
              </p:cNvSpPr>
              <p:nvPr/>
            </p:nvSpPr>
            <p:spPr bwMode="auto">
              <a:xfrm>
                <a:off x="11242675" y="863600"/>
                <a:ext cx="33338" cy="34925"/>
              </a:xfrm>
              <a:custGeom>
                <a:avLst/>
                <a:gdLst>
                  <a:gd name="T0" fmla="*/ 101 w 106"/>
                  <a:gd name="T1" fmla="*/ 5 h 107"/>
                  <a:gd name="T2" fmla="*/ 96 w 106"/>
                  <a:gd name="T3" fmla="*/ 2 h 107"/>
                  <a:gd name="T4" fmla="*/ 90 w 106"/>
                  <a:gd name="T5" fmla="*/ 0 h 107"/>
                  <a:gd name="T6" fmla="*/ 85 w 106"/>
                  <a:gd name="T7" fmla="*/ 2 h 107"/>
                  <a:gd name="T8" fmla="*/ 80 w 106"/>
                  <a:gd name="T9" fmla="*/ 5 h 107"/>
                  <a:gd name="T10" fmla="*/ 5 w 106"/>
                  <a:gd name="T11" fmla="*/ 80 h 107"/>
                  <a:gd name="T12" fmla="*/ 1 w 106"/>
                  <a:gd name="T13" fmla="*/ 86 h 107"/>
                  <a:gd name="T14" fmla="*/ 0 w 106"/>
                  <a:gd name="T15" fmla="*/ 91 h 107"/>
                  <a:gd name="T16" fmla="*/ 1 w 106"/>
                  <a:gd name="T17" fmla="*/ 97 h 107"/>
                  <a:gd name="T18" fmla="*/ 5 w 106"/>
                  <a:gd name="T19" fmla="*/ 102 h 107"/>
                  <a:gd name="T20" fmla="*/ 10 w 106"/>
                  <a:gd name="T21" fmla="*/ 105 h 107"/>
                  <a:gd name="T22" fmla="*/ 16 w 106"/>
                  <a:gd name="T23" fmla="*/ 107 h 107"/>
                  <a:gd name="T24" fmla="*/ 21 w 106"/>
                  <a:gd name="T25" fmla="*/ 105 h 107"/>
                  <a:gd name="T26" fmla="*/ 25 w 106"/>
                  <a:gd name="T27" fmla="*/ 102 h 107"/>
                  <a:gd name="T28" fmla="*/ 101 w 106"/>
                  <a:gd name="T29" fmla="*/ 26 h 107"/>
                  <a:gd name="T30" fmla="*/ 105 w 106"/>
                  <a:gd name="T31" fmla="*/ 21 h 107"/>
                  <a:gd name="T32" fmla="*/ 106 w 106"/>
                  <a:gd name="T33" fmla="*/ 16 h 107"/>
                  <a:gd name="T34" fmla="*/ 105 w 106"/>
                  <a:gd name="T35" fmla="*/ 10 h 107"/>
                  <a:gd name="T36" fmla="*/ 101 w 106"/>
                  <a:gd name="T37" fmla="*/ 5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06" h="107">
                    <a:moveTo>
                      <a:pt x="101" y="5"/>
                    </a:moveTo>
                    <a:lnTo>
                      <a:pt x="96" y="2"/>
                    </a:lnTo>
                    <a:lnTo>
                      <a:pt x="90" y="0"/>
                    </a:lnTo>
                    <a:lnTo>
                      <a:pt x="85" y="2"/>
                    </a:lnTo>
                    <a:lnTo>
                      <a:pt x="80" y="5"/>
                    </a:lnTo>
                    <a:lnTo>
                      <a:pt x="5" y="80"/>
                    </a:lnTo>
                    <a:lnTo>
                      <a:pt x="1" y="86"/>
                    </a:lnTo>
                    <a:lnTo>
                      <a:pt x="0" y="91"/>
                    </a:lnTo>
                    <a:lnTo>
                      <a:pt x="1" y="97"/>
                    </a:lnTo>
                    <a:lnTo>
                      <a:pt x="5" y="102"/>
                    </a:lnTo>
                    <a:lnTo>
                      <a:pt x="10" y="105"/>
                    </a:lnTo>
                    <a:lnTo>
                      <a:pt x="16" y="107"/>
                    </a:lnTo>
                    <a:lnTo>
                      <a:pt x="21" y="105"/>
                    </a:lnTo>
                    <a:lnTo>
                      <a:pt x="25" y="102"/>
                    </a:lnTo>
                    <a:lnTo>
                      <a:pt x="101" y="26"/>
                    </a:lnTo>
                    <a:lnTo>
                      <a:pt x="105" y="21"/>
                    </a:lnTo>
                    <a:lnTo>
                      <a:pt x="106" y="16"/>
                    </a:lnTo>
                    <a:lnTo>
                      <a:pt x="105" y="10"/>
                    </a:lnTo>
                    <a:lnTo>
                      <a:pt x="101" y="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" name="Freeform 2138"/>
              <p:cNvSpPr>
                <a:spLocks/>
              </p:cNvSpPr>
              <p:nvPr/>
            </p:nvSpPr>
            <p:spPr bwMode="auto">
              <a:xfrm>
                <a:off x="11276013" y="949325"/>
                <a:ext cx="28575" cy="11113"/>
              </a:xfrm>
              <a:custGeom>
                <a:avLst/>
                <a:gdLst>
                  <a:gd name="T0" fmla="*/ 75 w 90"/>
                  <a:gd name="T1" fmla="*/ 0 h 31"/>
                  <a:gd name="T2" fmla="*/ 15 w 90"/>
                  <a:gd name="T3" fmla="*/ 0 h 31"/>
                  <a:gd name="T4" fmla="*/ 9 w 90"/>
                  <a:gd name="T5" fmla="*/ 2 h 31"/>
                  <a:gd name="T6" fmla="*/ 4 w 90"/>
                  <a:gd name="T7" fmla="*/ 5 h 31"/>
                  <a:gd name="T8" fmla="*/ 1 w 90"/>
                  <a:gd name="T9" fmla="*/ 10 h 31"/>
                  <a:gd name="T10" fmla="*/ 0 w 90"/>
                  <a:gd name="T11" fmla="*/ 15 h 31"/>
                  <a:gd name="T12" fmla="*/ 1 w 90"/>
                  <a:gd name="T13" fmla="*/ 21 h 31"/>
                  <a:gd name="T14" fmla="*/ 4 w 90"/>
                  <a:gd name="T15" fmla="*/ 26 h 31"/>
                  <a:gd name="T16" fmla="*/ 9 w 90"/>
                  <a:gd name="T17" fmla="*/ 30 h 31"/>
                  <a:gd name="T18" fmla="*/ 15 w 90"/>
                  <a:gd name="T19" fmla="*/ 31 h 31"/>
                  <a:gd name="T20" fmla="*/ 75 w 90"/>
                  <a:gd name="T21" fmla="*/ 31 h 31"/>
                  <a:gd name="T22" fmla="*/ 81 w 90"/>
                  <a:gd name="T23" fmla="*/ 30 h 31"/>
                  <a:gd name="T24" fmla="*/ 86 w 90"/>
                  <a:gd name="T25" fmla="*/ 26 h 31"/>
                  <a:gd name="T26" fmla="*/ 89 w 90"/>
                  <a:gd name="T27" fmla="*/ 21 h 31"/>
                  <a:gd name="T28" fmla="*/ 90 w 90"/>
                  <a:gd name="T29" fmla="*/ 15 h 31"/>
                  <a:gd name="T30" fmla="*/ 89 w 90"/>
                  <a:gd name="T31" fmla="*/ 10 h 31"/>
                  <a:gd name="T32" fmla="*/ 86 w 90"/>
                  <a:gd name="T33" fmla="*/ 5 h 31"/>
                  <a:gd name="T34" fmla="*/ 81 w 90"/>
                  <a:gd name="T35" fmla="*/ 2 h 31"/>
                  <a:gd name="T36" fmla="*/ 75 w 90"/>
                  <a:gd name="T37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0" h="31">
                    <a:moveTo>
                      <a:pt x="75" y="0"/>
                    </a:moveTo>
                    <a:lnTo>
                      <a:pt x="15" y="0"/>
                    </a:lnTo>
                    <a:lnTo>
                      <a:pt x="9" y="2"/>
                    </a:lnTo>
                    <a:lnTo>
                      <a:pt x="4" y="5"/>
                    </a:lnTo>
                    <a:lnTo>
                      <a:pt x="1" y="10"/>
                    </a:lnTo>
                    <a:lnTo>
                      <a:pt x="0" y="15"/>
                    </a:lnTo>
                    <a:lnTo>
                      <a:pt x="1" y="21"/>
                    </a:lnTo>
                    <a:lnTo>
                      <a:pt x="4" y="26"/>
                    </a:lnTo>
                    <a:lnTo>
                      <a:pt x="9" y="30"/>
                    </a:lnTo>
                    <a:lnTo>
                      <a:pt x="15" y="31"/>
                    </a:lnTo>
                    <a:lnTo>
                      <a:pt x="75" y="31"/>
                    </a:lnTo>
                    <a:lnTo>
                      <a:pt x="81" y="30"/>
                    </a:lnTo>
                    <a:lnTo>
                      <a:pt x="86" y="26"/>
                    </a:lnTo>
                    <a:lnTo>
                      <a:pt x="89" y="21"/>
                    </a:lnTo>
                    <a:lnTo>
                      <a:pt x="90" y="15"/>
                    </a:lnTo>
                    <a:lnTo>
                      <a:pt x="89" y="10"/>
                    </a:lnTo>
                    <a:lnTo>
                      <a:pt x="86" y="5"/>
                    </a:lnTo>
                    <a:lnTo>
                      <a:pt x="81" y="2"/>
                    </a:lnTo>
                    <a:lnTo>
                      <a:pt x="7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68" name="Group 267"/>
            <p:cNvGrpSpPr/>
            <p:nvPr/>
          </p:nvGrpSpPr>
          <p:grpSpPr>
            <a:xfrm>
              <a:off x="8380846" y="3534145"/>
              <a:ext cx="592116" cy="609128"/>
              <a:chOff x="7048500" y="1387475"/>
              <a:chExt cx="276226" cy="284163"/>
            </a:xfrm>
            <a:solidFill>
              <a:schemeClr val="bg1"/>
            </a:solidFill>
          </p:grpSpPr>
          <p:sp>
            <p:nvSpPr>
              <p:cNvPr id="269" name="Freeform 4357"/>
              <p:cNvSpPr>
                <a:spLocks noEditPoints="1"/>
              </p:cNvSpPr>
              <p:nvPr/>
            </p:nvSpPr>
            <p:spPr bwMode="auto">
              <a:xfrm>
                <a:off x="7161213" y="1387475"/>
                <a:ext cx="163513" cy="160338"/>
              </a:xfrm>
              <a:custGeom>
                <a:avLst/>
                <a:gdLst>
                  <a:gd name="T0" fmla="*/ 229 w 512"/>
                  <a:gd name="T1" fmla="*/ 345 h 506"/>
                  <a:gd name="T2" fmla="*/ 198 w 512"/>
                  <a:gd name="T3" fmla="*/ 328 h 506"/>
                  <a:gd name="T4" fmla="*/ 177 w 512"/>
                  <a:gd name="T5" fmla="*/ 302 h 506"/>
                  <a:gd name="T6" fmla="*/ 166 w 512"/>
                  <a:gd name="T7" fmla="*/ 268 h 506"/>
                  <a:gd name="T8" fmla="*/ 169 w 512"/>
                  <a:gd name="T9" fmla="*/ 232 h 506"/>
                  <a:gd name="T10" fmla="*/ 187 w 512"/>
                  <a:gd name="T11" fmla="*/ 201 h 506"/>
                  <a:gd name="T12" fmla="*/ 213 w 512"/>
                  <a:gd name="T13" fmla="*/ 179 h 506"/>
                  <a:gd name="T14" fmla="*/ 246 w 512"/>
                  <a:gd name="T15" fmla="*/ 169 h 506"/>
                  <a:gd name="T16" fmla="*/ 283 w 512"/>
                  <a:gd name="T17" fmla="*/ 172 h 506"/>
                  <a:gd name="T18" fmla="*/ 314 w 512"/>
                  <a:gd name="T19" fmla="*/ 189 h 506"/>
                  <a:gd name="T20" fmla="*/ 335 w 512"/>
                  <a:gd name="T21" fmla="*/ 216 h 506"/>
                  <a:gd name="T22" fmla="*/ 346 w 512"/>
                  <a:gd name="T23" fmla="*/ 250 h 506"/>
                  <a:gd name="T24" fmla="*/ 343 w 512"/>
                  <a:gd name="T25" fmla="*/ 286 h 506"/>
                  <a:gd name="T26" fmla="*/ 326 w 512"/>
                  <a:gd name="T27" fmla="*/ 316 h 506"/>
                  <a:gd name="T28" fmla="*/ 299 w 512"/>
                  <a:gd name="T29" fmla="*/ 338 h 506"/>
                  <a:gd name="T30" fmla="*/ 265 w 512"/>
                  <a:gd name="T31" fmla="*/ 348 h 506"/>
                  <a:gd name="T32" fmla="*/ 458 w 512"/>
                  <a:gd name="T33" fmla="*/ 276 h 506"/>
                  <a:gd name="T34" fmla="*/ 504 w 512"/>
                  <a:gd name="T35" fmla="*/ 198 h 506"/>
                  <a:gd name="T36" fmla="*/ 511 w 512"/>
                  <a:gd name="T37" fmla="*/ 189 h 506"/>
                  <a:gd name="T38" fmla="*/ 510 w 512"/>
                  <a:gd name="T39" fmla="*/ 178 h 506"/>
                  <a:gd name="T40" fmla="*/ 438 w 512"/>
                  <a:gd name="T41" fmla="*/ 72 h 506"/>
                  <a:gd name="T42" fmla="*/ 363 w 512"/>
                  <a:gd name="T43" fmla="*/ 85 h 506"/>
                  <a:gd name="T44" fmla="*/ 332 w 512"/>
                  <a:gd name="T45" fmla="*/ 10 h 506"/>
                  <a:gd name="T46" fmla="*/ 326 w 512"/>
                  <a:gd name="T47" fmla="*/ 2 h 506"/>
                  <a:gd name="T48" fmla="*/ 204 w 512"/>
                  <a:gd name="T49" fmla="*/ 0 h 506"/>
                  <a:gd name="T50" fmla="*/ 193 w 512"/>
                  <a:gd name="T51" fmla="*/ 3 h 506"/>
                  <a:gd name="T52" fmla="*/ 189 w 512"/>
                  <a:gd name="T53" fmla="*/ 14 h 506"/>
                  <a:gd name="T54" fmla="*/ 162 w 512"/>
                  <a:gd name="T55" fmla="*/ 78 h 506"/>
                  <a:gd name="T56" fmla="*/ 81 w 512"/>
                  <a:gd name="T57" fmla="*/ 74 h 506"/>
                  <a:gd name="T58" fmla="*/ 65 w 512"/>
                  <a:gd name="T59" fmla="*/ 76 h 506"/>
                  <a:gd name="T60" fmla="*/ 1 w 512"/>
                  <a:gd name="T61" fmla="*/ 184 h 506"/>
                  <a:gd name="T62" fmla="*/ 6 w 512"/>
                  <a:gd name="T63" fmla="*/ 197 h 506"/>
                  <a:gd name="T64" fmla="*/ 53 w 512"/>
                  <a:gd name="T65" fmla="*/ 259 h 506"/>
                  <a:gd name="T66" fmla="*/ 4 w 512"/>
                  <a:gd name="T67" fmla="*/ 324 h 506"/>
                  <a:gd name="T68" fmla="*/ 1 w 512"/>
                  <a:gd name="T69" fmla="*/ 338 h 506"/>
                  <a:gd name="T70" fmla="*/ 62 w 512"/>
                  <a:gd name="T71" fmla="*/ 442 h 506"/>
                  <a:gd name="T72" fmla="*/ 73 w 512"/>
                  <a:gd name="T73" fmla="*/ 445 h 506"/>
                  <a:gd name="T74" fmla="*/ 141 w 512"/>
                  <a:gd name="T75" fmla="*/ 427 h 506"/>
                  <a:gd name="T76" fmla="*/ 179 w 512"/>
                  <a:gd name="T77" fmla="*/ 447 h 506"/>
                  <a:gd name="T78" fmla="*/ 190 w 512"/>
                  <a:gd name="T79" fmla="*/ 497 h 506"/>
                  <a:gd name="T80" fmla="*/ 198 w 512"/>
                  <a:gd name="T81" fmla="*/ 505 h 506"/>
                  <a:gd name="T82" fmla="*/ 320 w 512"/>
                  <a:gd name="T83" fmla="*/ 506 h 506"/>
                  <a:gd name="T84" fmla="*/ 330 w 512"/>
                  <a:gd name="T85" fmla="*/ 499 h 506"/>
                  <a:gd name="T86" fmla="*/ 332 w 512"/>
                  <a:gd name="T87" fmla="*/ 448 h 506"/>
                  <a:gd name="T88" fmla="*/ 387 w 512"/>
                  <a:gd name="T89" fmla="*/ 416 h 506"/>
                  <a:gd name="T90" fmla="*/ 441 w 512"/>
                  <a:gd name="T91" fmla="*/ 446 h 506"/>
                  <a:gd name="T92" fmla="*/ 451 w 512"/>
                  <a:gd name="T93" fmla="*/ 440 h 506"/>
                  <a:gd name="T94" fmla="*/ 512 w 512"/>
                  <a:gd name="T95" fmla="*/ 335 h 506"/>
                  <a:gd name="T96" fmla="*/ 509 w 512"/>
                  <a:gd name="T97" fmla="*/ 323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12" h="506">
                    <a:moveTo>
                      <a:pt x="256" y="350"/>
                    </a:moveTo>
                    <a:lnTo>
                      <a:pt x="246" y="348"/>
                    </a:lnTo>
                    <a:lnTo>
                      <a:pt x="238" y="347"/>
                    </a:lnTo>
                    <a:lnTo>
                      <a:pt x="229" y="345"/>
                    </a:lnTo>
                    <a:lnTo>
                      <a:pt x="221" y="342"/>
                    </a:lnTo>
                    <a:lnTo>
                      <a:pt x="213" y="338"/>
                    </a:lnTo>
                    <a:lnTo>
                      <a:pt x="206" y="334"/>
                    </a:lnTo>
                    <a:lnTo>
                      <a:pt x="198" y="328"/>
                    </a:lnTo>
                    <a:lnTo>
                      <a:pt x="192" y="323"/>
                    </a:lnTo>
                    <a:lnTo>
                      <a:pt x="187" y="316"/>
                    </a:lnTo>
                    <a:lnTo>
                      <a:pt x="181" y="310"/>
                    </a:lnTo>
                    <a:lnTo>
                      <a:pt x="177" y="302"/>
                    </a:lnTo>
                    <a:lnTo>
                      <a:pt x="173" y="294"/>
                    </a:lnTo>
                    <a:lnTo>
                      <a:pt x="169" y="286"/>
                    </a:lnTo>
                    <a:lnTo>
                      <a:pt x="167" y="278"/>
                    </a:lnTo>
                    <a:lnTo>
                      <a:pt x="166" y="268"/>
                    </a:lnTo>
                    <a:lnTo>
                      <a:pt x="165" y="260"/>
                    </a:lnTo>
                    <a:lnTo>
                      <a:pt x="166" y="250"/>
                    </a:lnTo>
                    <a:lnTo>
                      <a:pt x="167" y="240"/>
                    </a:lnTo>
                    <a:lnTo>
                      <a:pt x="169" y="232"/>
                    </a:lnTo>
                    <a:lnTo>
                      <a:pt x="173" y="223"/>
                    </a:lnTo>
                    <a:lnTo>
                      <a:pt x="177" y="216"/>
                    </a:lnTo>
                    <a:lnTo>
                      <a:pt x="181" y="208"/>
                    </a:lnTo>
                    <a:lnTo>
                      <a:pt x="187" y="201"/>
                    </a:lnTo>
                    <a:lnTo>
                      <a:pt x="192" y="194"/>
                    </a:lnTo>
                    <a:lnTo>
                      <a:pt x="198" y="189"/>
                    </a:lnTo>
                    <a:lnTo>
                      <a:pt x="206" y="184"/>
                    </a:lnTo>
                    <a:lnTo>
                      <a:pt x="213" y="179"/>
                    </a:lnTo>
                    <a:lnTo>
                      <a:pt x="221" y="175"/>
                    </a:lnTo>
                    <a:lnTo>
                      <a:pt x="229" y="172"/>
                    </a:lnTo>
                    <a:lnTo>
                      <a:pt x="238" y="170"/>
                    </a:lnTo>
                    <a:lnTo>
                      <a:pt x="246" y="169"/>
                    </a:lnTo>
                    <a:lnTo>
                      <a:pt x="256" y="168"/>
                    </a:lnTo>
                    <a:lnTo>
                      <a:pt x="265" y="169"/>
                    </a:lnTo>
                    <a:lnTo>
                      <a:pt x="274" y="170"/>
                    </a:lnTo>
                    <a:lnTo>
                      <a:pt x="283" y="172"/>
                    </a:lnTo>
                    <a:lnTo>
                      <a:pt x="291" y="175"/>
                    </a:lnTo>
                    <a:lnTo>
                      <a:pt x="299" y="179"/>
                    </a:lnTo>
                    <a:lnTo>
                      <a:pt x="306" y="184"/>
                    </a:lnTo>
                    <a:lnTo>
                      <a:pt x="314" y="189"/>
                    </a:lnTo>
                    <a:lnTo>
                      <a:pt x="320" y="194"/>
                    </a:lnTo>
                    <a:lnTo>
                      <a:pt x="326" y="201"/>
                    </a:lnTo>
                    <a:lnTo>
                      <a:pt x="331" y="208"/>
                    </a:lnTo>
                    <a:lnTo>
                      <a:pt x="335" y="216"/>
                    </a:lnTo>
                    <a:lnTo>
                      <a:pt x="340" y="223"/>
                    </a:lnTo>
                    <a:lnTo>
                      <a:pt x="343" y="232"/>
                    </a:lnTo>
                    <a:lnTo>
                      <a:pt x="345" y="240"/>
                    </a:lnTo>
                    <a:lnTo>
                      <a:pt x="346" y="250"/>
                    </a:lnTo>
                    <a:lnTo>
                      <a:pt x="346" y="260"/>
                    </a:lnTo>
                    <a:lnTo>
                      <a:pt x="346" y="268"/>
                    </a:lnTo>
                    <a:lnTo>
                      <a:pt x="345" y="278"/>
                    </a:lnTo>
                    <a:lnTo>
                      <a:pt x="343" y="286"/>
                    </a:lnTo>
                    <a:lnTo>
                      <a:pt x="340" y="294"/>
                    </a:lnTo>
                    <a:lnTo>
                      <a:pt x="335" y="302"/>
                    </a:lnTo>
                    <a:lnTo>
                      <a:pt x="331" y="310"/>
                    </a:lnTo>
                    <a:lnTo>
                      <a:pt x="326" y="316"/>
                    </a:lnTo>
                    <a:lnTo>
                      <a:pt x="320" y="323"/>
                    </a:lnTo>
                    <a:lnTo>
                      <a:pt x="314" y="328"/>
                    </a:lnTo>
                    <a:lnTo>
                      <a:pt x="306" y="334"/>
                    </a:lnTo>
                    <a:lnTo>
                      <a:pt x="299" y="338"/>
                    </a:lnTo>
                    <a:lnTo>
                      <a:pt x="291" y="342"/>
                    </a:lnTo>
                    <a:lnTo>
                      <a:pt x="283" y="345"/>
                    </a:lnTo>
                    <a:lnTo>
                      <a:pt x="274" y="347"/>
                    </a:lnTo>
                    <a:lnTo>
                      <a:pt x="265" y="348"/>
                    </a:lnTo>
                    <a:lnTo>
                      <a:pt x="256" y="350"/>
                    </a:lnTo>
                    <a:close/>
                    <a:moveTo>
                      <a:pt x="504" y="320"/>
                    </a:moveTo>
                    <a:lnTo>
                      <a:pt x="456" y="292"/>
                    </a:lnTo>
                    <a:lnTo>
                      <a:pt x="458" y="276"/>
                    </a:lnTo>
                    <a:lnTo>
                      <a:pt x="459" y="259"/>
                    </a:lnTo>
                    <a:lnTo>
                      <a:pt x="458" y="241"/>
                    </a:lnTo>
                    <a:lnTo>
                      <a:pt x="456" y="225"/>
                    </a:lnTo>
                    <a:lnTo>
                      <a:pt x="504" y="198"/>
                    </a:lnTo>
                    <a:lnTo>
                      <a:pt x="506" y="197"/>
                    </a:lnTo>
                    <a:lnTo>
                      <a:pt x="509" y="194"/>
                    </a:lnTo>
                    <a:lnTo>
                      <a:pt x="510" y="191"/>
                    </a:lnTo>
                    <a:lnTo>
                      <a:pt x="511" y="189"/>
                    </a:lnTo>
                    <a:lnTo>
                      <a:pt x="512" y="186"/>
                    </a:lnTo>
                    <a:lnTo>
                      <a:pt x="512" y="184"/>
                    </a:lnTo>
                    <a:lnTo>
                      <a:pt x="511" y="181"/>
                    </a:lnTo>
                    <a:lnTo>
                      <a:pt x="510" y="178"/>
                    </a:lnTo>
                    <a:lnTo>
                      <a:pt x="453" y="80"/>
                    </a:lnTo>
                    <a:lnTo>
                      <a:pt x="449" y="76"/>
                    </a:lnTo>
                    <a:lnTo>
                      <a:pt x="443" y="72"/>
                    </a:lnTo>
                    <a:lnTo>
                      <a:pt x="438" y="72"/>
                    </a:lnTo>
                    <a:lnTo>
                      <a:pt x="433" y="74"/>
                    </a:lnTo>
                    <a:lnTo>
                      <a:pt x="387" y="102"/>
                    </a:lnTo>
                    <a:lnTo>
                      <a:pt x="376" y="94"/>
                    </a:lnTo>
                    <a:lnTo>
                      <a:pt x="363" y="85"/>
                    </a:lnTo>
                    <a:lnTo>
                      <a:pt x="348" y="78"/>
                    </a:lnTo>
                    <a:lnTo>
                      <a:pt x="332" y="69"/>
                    </a:lnTo>
                    <a:lnTo>
                      <a:pt x="332" y="14"/>
                    </a:lnTo>
                    <a:lnTo>
                      <a:pt x="332" y="10"/>
                    </a:lnTo>
                    <a:lnTo>
                      <a:pt x="331" y="8"/>
                    </a:lnTo>
                    <a:lnTo>
                      <a:pt x="330" y="5"/>
                    </a:lnTo>
                    <a:lnTo>
                      <a:pt x="328" y="3"/>
                    </a:lnTo>
                    <a:lnTo>
                      <a:pt x="326" y="2"/>
                    </a:lnTo>
                    <a:lnTo>
                      <a:pt x="322" y="1"/>
                    </a:lnTo>
                    <a:lnTo>
                      <a:pt x="320" y="0"/>
                    </a:lnTo>
                    <a:lnTo>
                      <a:pt x="317" y="0"/>
                    </a:lnTo>
                    <a:lnTo>
                      <a:pt x="204" y="0"/>
                    </a:lnTo>
                    <a:lnTo>
                      <a:pt x="200" y="0"/>
                    </a:lnTo>
                    <a:lnTo>
                      <a:pt x="198" y="1"/>
                    </a:lnTo>
                    <a:lnTo>
                      <a:pt x="195" y="2"/>
                    </a:lnTo>
                    <a:lnTo>
                      <a:pt x="193" y="3"/>
                    </a:lnTo>
                    <a:lnTo>
                      <a:pt x="192" y="5"/>
                    </a:lnTo>
                    <a:lnTo>
                      <a:pt x="190" y="8"/>
                    </a:lnTo>
                    <a:lnTo>
                      <a:pt x="190" y="10"/>
                    </a:lnTo>
                    <a:lnTo>
                      <a:pt x="189" y="14"/>
                    </a:lnTo>
                    <a:lnTo>
                      <a:pt x="189" y="68"/>
                    </a:lnTo>
                    <a:lnTo>
                      <a:pt x="179" y="71"/>
                    </a:lnTo>
                    <a:lnTo>
                      <a:pt x="169" y="75"/>
                    </a:lnTo>
                    <a:lnTo>
                      <a:pt x="162" y="78"/>
                    </a:lnTo>
                    <a:lnTo>
                      <a:pt x="154" y="82"/>
                    </a:lnTo>
                    <a:lnTo>
                      <a:pt x="141" y="92"/>
                    </a:lnTo>
                    <a:lnTo>
                      <a:pt x="129" y="102"/>
                    </a:lnTo>
                    <a:lnTo>
                      <a:pt x="81" y="74"/>
                    </a:lnTo>
                    <a:lnTo>
                      <a:pt x="75" y="72"/>
                    </a:lnTo>
                    <a:lnTo>
                      <a:pt x="69" y="74"/>
                    </a:lnTo>
                    <a:lnTo>
                      <a:pt x="67" y="74"/>
                    </a:lnTo>
                    <a:lnTo>
                      <a:pt x="65" y="76"/>
                    </a:lnTo>
                    <a:lnTo>
                      <a:pt x="62" y="78"/>
                    </a:lnTo>
                    <a:lnTo>
                      <a:pt x="60" y="80"/>
                    </a:lnTo>
                    <a:lnTo>
                      <a:pt x="3" y="177"/>
                    </a:lnTo>
                    <a:lnTo>
                      <a:pt x="1" y="184"/>
                    </a:lnTo>
                    <a:lnTo>
                      <a:pt x="1" y="189"/>
                    </a:lnTo>
                    <a:lnTo>
                      <a:pt x="3" y="192"/>
                    </a:lnTo>
                    <a:lnTo>
                      <a:pt x="4" y="194"/>
                    </a:lnTo>
                    <a:lnTo>
                      <a:pt x="6" y="197"/>
                    </a:lnTo>
                    <a:lnTo>
                      <a:pt x="9" y="198"/>
                    </a:lnTo>
                    <a:lnTo>
                      <a:pt x="56" y="225"/>
                    </a:lnTo>
                    <a:lnTo>
                      <a:pt x="54" y="241"/>
                    </a:lnTo>
                    <a:lnTo>
                      <a:pt x="53" y="259"/>
                    </a:lnTo>
                    <a:lnTo>
                      <a:pt x="53" y="276"/>
                    </a:lnTo>
                    <a:lnTo>
                      <a:pt x="55" y="292"/>
                    </a:lnTo>
                    <a:lnTo>
                      <a:pt x="8" y="320"/>
                    </a:lnTo>
                    <a:lnTo>
                      <a:pt x="4" y="324"/>
                    </a:lnTo>
                    <a:lnTo>
                      <a:pt x="1" y="328"/>
                    </a:lnTo>
                    <a:lnTo>
                      <a:pt x="0" y="331"/>
                    </a:lnTo>
                    <a:lnTo>
                      <a:pt x="0" y="335"/>
                    </a:lnTo>
                    <a:lnTo>
                      <a:pt x="1" y="338"/>
                    </a:lnTo>
                    <a:lnTo>
                      <a:pt x="3" y="340"/>
                    </a:lnTo>
                    <a:lnTo>
                      <a:pt x="59" y="437"/>
                    </a:lnTo>
                    <a:lnTo>
                      <a:pt x="60" y="439"/>
                    </a:lnTo>
                    <a:lnTo>
                      <a:pt x="62" y="442"/>
                    </a:lnTo>
                    <a:lnTo>
                      <a:pt x="66" y="444"/>
                    </a:lnTo>
                    <a:lnTo>
                      <a:pt x="68" y="445"/>
                    </a:lnTo>
                    <a:lnTo>
                      <a:pt x="71" y="446"/>
                    </a:lnTo>
                    <a:lnTo>
                      <a:pt x="73" y="445"/>
                    </a:lnTo>
                    <a:lnTo>
                      <a:pt x="76" y="445"/>
                    </a:lnTo>
                    <a:lnTo>
                      <a:pt x="80" y="444"/>
                    </a:lnTo>
                    <a:lnTo>
                      <a:pt x="129" y="416"/>
                    </a:lnTo>
                    <a:lnTo>
                      <a:pt x="141" y="427"/>
                    </a:lnTo>
                    <a:lnTo>
                      <a:pt x="154" y="435"/>
                    </a:lnTo>
                    <a:lnTo>
                      <a:pt x="162" y="439"/>
                    </a:lnTo>
                    <a:lnTo>
                      <a:pt x="169" y="444"/>
                    </a:lnTo>
                    <a:lnTo>
                      <a:pt x="179" y="447"/>
                    </a:lnTo>
                    <a:lnTo>
                      <a:pt x="189" y="451"/>
                    </a:lnTo>
                    <a:lnTo>
                      <a:pt x="189" y="491"/>
                    </a:lnTo>
                    <a:lnTo>
                      <a:pt x="190" y="494"/>
                    </a:lnTo>
                    <a:lnTo>
                      <a:pt x="190" y="497"/>
                    </a:lnTo>
                    <a:lnTo>
                      <a:pt x="192" y="499"/>
                    </a:lnTo>
                    <a:lnTo>
                      <a:pt x="193" y="501"/>
                    </a:lnTo>
                    <a:lnTo>
                      <a:pt x="195" y="504"/>
                    </a:lnTo>
                    <a:lnTo>
                      <a:pt x="198" y="505"/>
                    </a:lnTo>
                    <a:lnTo>
                      <a:pt x="200" y="506"/>
                    </a:lnTo>
                    <a:lnTo>
                      <a:pt x="204" y="506"/>
                    </a:lnTo>
                    <a:lnTo>
                      <a:pt x="317" y="506"/>
                    </a:lnTo>
                    <a:lnTo>
                      <a:pt x="320" y="506"/>
                    </a:lnTo>
                    <a:lnTo>
                      <a:pt x="322" y="505"/>
                    </a:lnTo>
                    <a:lnTo>
                      <a:pt x="326" y="504"/>
                    </a:lnTo>
                    <a:lnTo>
                      <a:pt x="328" y="501"/>
                    </a:lnTo>
                    <a:lnTo>
                      <a:pt x="330" y="499"/>
                    </a:lnTo>
                    <a:lnTo>
                      <a:pt x="331" y="497"/>
                    </a:lnTo>
                    <a:lnTo>
                      <a:pt x="332" y="494"/>
                    </a:lnTo>
                    <a:lnTo>
                      <a:pt x="332" y="491"/>
                    </a:lnTo>
                    <a:lnTo>
                      <a:pt x="332" y="448"/>
                    </a:lnTo>
                    <a:lnTo>
                      <a:pt x="348" y="439"/>
                    </a:lnTo>
                    <a:lnTo>
                      <a:pt x="363" y="432"/>
                    </a:lnTo>
                    <a:lnTo>
                      <a:pt x="376" y="424"/>
                    </a:lnTo>
                    <a:lnTo>
                      <a:pt x="387" y="416"/>
                    </a:lnTo>
                    <a:lnTo>
                      <a:pt x="433" y="444"/>
                    </a:lnTo>
                    <a:lnTo>
                      <a:pt x="435" y="445"/>
                    </a:lnTo>
                    <a:lnTo>
                      <a:pt x="438" y="445"/>
                    </a:lnTo>
                    <a:lnTo>
                      <a:pt x="441" y="446"/>
                    </a:lnTo>
                    <a:lnTo>
                      <a:pt x="443" y="445"/>
                    </a:lnTo>
                    <a:lnTo>
                      <a:pt x="447" y="444"/>
                    </a:lnTo>
                    <a:lnTo>
                      <a:pt x="449" y="443"/>
                    </a:lnTo>
                    <a:lnTo>
                      <a:pt x="451" y="440"/>
                    </a:lnTo>
                    <a:lnTo>
                      <a:pt x="453" y="437"/>
                    </a:lnTo>
                    <a:lnTo>
                      <a:pt x="510" y="340"/>
                    </a:lnTo>
                    <a:lnTo>
                      <a:pt x="511" y="338"/>
                    </a:lnTo>
                    <a:lnTo>
                      <a:pt x="512" y="335"/>
                    </a:lnTo>
                    <a:lnTo>
                      <a:pt x="512" y="331"/>
                    </a:lnTo>
                    <a:lnTo>
                      <a:pt x="511" y="328"/>
                    </a:lnTo>
                    <a:lnTo>
                      <a:pt x="510" y="326"/>
                    </a:lnTo>
                    <a:lnTo>
                      <a:pt x="509" y="323"/>
                    </a:lnTo>
                    <a:lnTo>
                      <a:pt x="506" y="321"/>
                    </a:lnTo>
                    <a:lnTo>
                      <a:pt x="504" y="32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" name="Freeform 4358"/>
              <p:cNvSpPr>
                <a:spLocks noEditPoints="1"/>
              </p:cNvSpPr>
              <p:nvPr/>
            </p:nvSpPr>
            <p:spPr bwMode="auto">
              <a:xfrm>
                <a:off x="7048500" y="1509713"/>
                <a:ext cx="161925" cy="161925"/>
              </a:xfrm>
              <a:custGeom>
                <a:avLst/>
                <a:gdLst>
                  <a:gd name="T0" fmla="*/ 229 w 511"/>
                  <a:gd name="T1" fmla="*/ 335 h 509"/>
                  <a:gd name="T2" fmla="*/ 198 w 511"/>
                  <a:gd name="T3" fmla="*/ 319 h 509"/>
                  <a:gd name="T4" fmla="*/ 176 w 511"/>
                  <a:gd name="T5" fmla="*/ 292 h 509"/>
                  <a:gd name="T6" fmla="*/ 166 w 511"/>
                  <a:gd name="T7" fmla="*/ 258 h 509"/>
                  <a:gd name="T8" fmla="*/ 169 w 511"/>
                  <a:gd name="T9" fmla="*/ 223 h 509"/>
                  <a:gd name="T10" fmla="*/ 186 w 511"/>
                  <a:gd name="T11" fmla="*/ 191 h 509"/>
                  <a:gd name="T12" fmla="*/ 213 w 511"/>
                  <a:gd name="T13" fmla="*/ 169 h 509"/>
                  <a:gd name="T14" fmla="*/ 246 w 511"/>
                  <a:gd name="T15" fmla="*/ 158 h 509"/>
                  <a:gd name="T16" fmla="*/ 282 w 511"/>
                  <a:gd name="T17" fmla="*/ 163 h 509"/>
                  <a:gd name="T18" fmla="*/ 313 w 511"/>
                  <a:gd name="T19" fmla="*/ 179 h 509"/>
                  <a:gd name="T20" fmla="*/ 335 w 511"/>
                  <a:gd name="T21" fmla="*/ 206 h 509"/>
                  <a:gd name="T22" fmla="*/ 346 w 511"/>
                  <a:gd name="T23" fmla="*/ 240 h 509"/>
                  <a:gd name="T24" fmla="*/ 342 w 511"/>
                  <a:gd name="T25" fmla="*/ 276 h 509"/>
                  <a:gd name="T26" fmla="*/ 325 w 511"/>
                  <a:gd name="T27" fmla="*/ 306 h 509"/>
                  <a:gd name="T28" fmla="*/ 298 w 511"/>
                  <a:gd name="T29" fmla="*/ 328 h 509"/>
                  <a:gd name="T30" fmla="*/ 265 w 511"/>
                  <a:gd name="T31" fmla="*/ 338 h 509"/>
                  <a:gd name="T32" fmla="*/ 511 w 511"/>
                  <a:gd name="T33" fmla="*/ 173 h 509"/>
                  <a:gd name="T34" fmla="*/ 450 w 511"/>
                  <a:gd name="T35" fmla="*/ 67 h 509"/>
                  <a:gd name="T36" fmla="*/ 441 w 511"/>
                  <a:gd name="T37" fmla="*/ 63 h 509"/>
                  <a:gd name="T38" fmla="*/ 386 w 511"/>
                  <a:gd name="T39" fmla="*/ 92 h 509"/>
                  <a:gd name="T40" fmla="*/ 332 w 511"/>
                  <a:gd name="T41" fmla="*/ 59 h 509"/>
                  <a:gd name="T42" fmla="*/ 329 w 511"/>
                  <a:gd name="T43" fmla="*/ 6 h 509"/>
                  <a:gd name="T44" fmla="*/ 320 w 511"/>
                  <a:gd name="T45" fmla="*/ 0 h 509"/>
                  <a:gd name="T46" fmla="*/ 198 w 511"/>
                  <a:gd name="T47" fmla="*/ 1 h 509"/>
                  <a:gd name="T48" fmla="*/ 190 w 511"/>
                  <a:gd name="T49" fmla="*/ 9 h 509"/>
                  <a:gd name="T50" fmla="*/ 179 w 511"/>
                  <a:gd name="T51" fmla="*/ 61 h 509"/>
                  <a:gd name="T52" fmla="*/ 141 w 511"/>
                  <a:gd name="T53" fmla="*/ 81 h 509"/>
                  <a:gd name="T54" fmla="*/ 68 w 511"/>
                  <a:gd name="T55" fmla="*/ 63 h 509"/>
                  <a:gd name="T56" fmla="*/ 60 w 511"/>
                  <a:gd name="T57" fmla="*/ 70 h 509"/>
                  <a:gd name="T58" fmla="*/ 1 w 511"/>
                  <a:gd name="T59" fmla="*/ 177 h 509"/>
                  <a:gd name="T60" fmla="*/ 5 w 511"/>
                  <a:gd name="T61" fmla="*/ 186 h 509"/>
                  <a:gd name="T62" fmla="*/ 52 w 511"/>
                  <a:gd name="T63" fmla="*/ 249 h 509"/>
                  <a:gd name="T64" fmla="*/ 5 w 511"/>
                  <a:gd name="T65" fmla="*/ 311 h 509"/>
                  <a:gd name="T66" fmla="*/ 0 w 511"/>
                  <a:gd name="T67" fmla="*/ 322 h 509"/>
                  <a:gd name="T68" fmla="*/ 59 w 511"/>
                  <a:gd name="T69" fmla="*/ 429 h 509"/>
                  <a:gd name="T70" fmla="*/ 74 w 511"/>
                  <a:gd name="T71" fmla="*/ 435 h 509"/>
                  <a:gd name="T72" fmla="*/ 140 w 511"/>
                  <a:gd name="T73" fmla="*/ 416 h 509"/>
                  <a:gd name="T74" fmla="*/ 179 w 511"/>
                  <a:gd name="T75" fmla="*/ 438 h 509"/>
                  <a:gd name="T76" fmla="*/ 190 w 511"/>
                  <a:gd name="T77" fmla="*/ 500 h 509"/>
                  <a:gd name="T78" fmla="*/ 198 w 511"/>
                  <a:gd name="T79" fmla="*/ 508 h 509"/>
                  <a:gd name="T80" fmla="*/ 320 w 511"/>
                  <a:gd name="T81" fmla="*/ 509 h 509"/>
                  <a:gd name="T82" fmla="*/ 329 w 511"/>
                  <a:gd name="T83" fmla="*/ 503 h 509"/>
                  <a:gd name="T84" fmla="*/ 332 w 511"/>
                  <a:gd name="T85" fmla="*/ 439 h 509"/>
                  <a:gd name="T86" fmla="*/ 387 w 511"/>
                  <a:gd name="T87" fmla="*/ 407 h 509"/>
                  <a:gd name="T88" fmla="*/ 441 w 511"/>
                  <a:gd name="T89" fmla="*/ 435 h 509"/>
                  <a:gd name="T90" fmla="*/ 450 w 511"/>
                  <a:gd name="T91" fmla="*/ 431 h 509"/>
                  <a:gd name="T92" fmla="*/ 511 w 511"/>
                  <a:gd name="T93" fmla="*/ 324 h 509"/>
                  <a:gd name="T94" fmla="*/ 504 w 511"/>
                  <a:gd name="T95" fmla="*/ 309 h 509"/>
                  <a:gd name="T96" fmla="*/ 459 w 511"/>
                  <a:gd name="T97" fmla="*/ 233 h 509"/>
                  <a:gd name="T98" fmla="*/ 508 w 511"/>
                  <a:gd name="T99" fmla="*/ 184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11" h="509">
                    <a:moveTo>
                      <a:pt x="256" y="339"/>
                    </a:moveTo>
                    <a:lnTo>
                      <a:pt x="246" y="338"/>
                    </a:lnTo>
                    <a:lnTo>
                      <a:pt x="237" y="337"/>
                    </a:lnTo>
                    <a:lnTo>
                      <a:pt x="229" y="335"/>
                    </a:lnTo>
                    <a:lnTo>
                      <a:pt x="220" y="332"/>
                    </a:lnTo>
                    <a:lnTo>
                      <a:pt x="213" y="328"/>
                    </a:lnTo>
                    <a:lnTo>
                      <a:pt x="205" y="323"/>
                    </a:lnTo>
                    <a:lnTo>
                      <a:pt x="198" y="319"/>
                    </a:lnTo>
                    <a:lnTo>
                      <a:pt x="191" y="312"/>
                    </a:lnTo>
                    <a:lnTo>
                      <a:pt x="186" y="306"/>
                    </a:lnTo>
                    <a:lnTo>
                      <a:pt x="181" y="300"/>
                    </a:lnTo>
                    <a:lnTo>
                      <a:pt x="176" y="292"/>
                    </a:lnTo>
                    <a:lnTo>
                      <a:pt x="172" y="284"/>
                    </a:lnTo>
                    <a:lnTo>
                      <a:pt x="169" y="276"/>
                    </a:lnTo>
                    <a:lnTo>
                      <a:pt x="167" y="267"/>
                    </a:lnTo>
                    <a:lnTo>
                      <a:pt x="166" y="258"/>
                    </a:lnTo>
                    <a:lnTo>
                      <a:pt x="166" y="249"/>
                    </a:lnTo>
                    <a:lnTo>
                      <a:pt x="166" y="240"/>
                    </a:lnTo>
                    <a:lnTo>
                      <a:pt x="167" y="231"/>
                    </a:lnTo>
                    <a:lnTo>
                      <a:pt x="169" y="223"/>
                    </a:lnTo>
                    <a:lnTo>
                      <a:pt x="172" y="214"/>
                    </a:lnTo>
                    <a:lnTo>
                      <a:pt x="176" y="206"/>
                    </a:lnTo>
                    <a:lnTo>
                      <a:pt x="181" y="199"/>
                    </a:lnTo>
                    <a:lnTo>
                      <a:pt x="186" y="191"/>
                    </a:lnTo>
                    <a:lnTo>
                      <a:pt x="191" y="185"/>
                    </a:lnTo>
                    <a:lnTo>
                      <a:pt x="198" y="179"/>
                    </a:lnTo>
                    <a:lnTo>
                      <a:pt x="205" y="173"/>
                    </a:lnTo>
                    <a:lnTo>
                      <a:pt x="213" y="169"/>
                    </a:lnTo>
                    <a:lnTo>
                      <a:pt x="220" y="165"/>
                    </a:lnTo>
                    <a:lnTo>
                      <a:pt x="229" y="163"/>
                    </a:lnTo>
                    <a:lnTo>
                      <a:pt x="237" y="159"/>
                    </a:lnTo>
                    <a:lnTo>
                      <a:pt x="246" y="158"/>
                    </a:lnTo>
                    <a:lnTo>
                      <a:pt x="256" y="158"/>
                    </a:lnTo>
                    <a:lnTo>
                      <a:pt x="265" y="158"/>
                    </a:lnTo>
                    <a:lnTo>
                      <a:pt x="274" y="159"/>
                    </a:lnTo>
                    <a:lnTo>
                      <a:pt x="282" y="163"/>
                    </a:lnTo>
                    <a:lnTo>
                      <a:pt x="291" y="165"/>
                    </a:lnTo>
                    <a:lnTo>
                      <a:pt x="298" y="169"/>
                    </a:lnTo>
                    <a:lnTo>
                      <a:pt x="306" y="173"/>
                    </a:lnTo>
                    <a:lnTo>
                      <a:pt x="313" y="179"/>
                    </a:lnTo>
                    <a:lnTo>
                      <a:pt x="320" y="185"/>
                    </a:lnTo>
                    <a:lnTo>
                      <a:pt x="325" y="191"/>
                    </a:lnTo>
                    <a:lnTo>
                      <a:pt x="331" y="199"/>
                    </a:lnTo>
                    <a:lnTo>
                      <a:pt x="335" y="206"/>
                    </a:lnTo>
                    <a:lnTo>
                      <a:pt x="339" y="214"/>
                    </a:lnTo>
                    <a:lnTo>
                      <a:pt x="342" y="223"/>
                    </a:lnTo>
                    <a:lnTo>
                      <a:pt x="344" y="231"/>
                    </a:lnTo>
                    <a:lnTo>
                      <a:pt x="346" y="240"/>
                    </a:lnTo>
                    <a:lnTo>
                      <a:pt x="347" y="249"/>
                    </a:lnTo>
                    <a:lnTo>
                      <a:pt x="346" y="258"/>
                    </a:lnTo>
                    <a:lnTo>
                      <a:pt x="344" y="267"/>
                    </a:lnTo>
                    <a:lnTo>
                      <a:pt x="342" y="276"/>
                    </a:lnTo>
                    <a:lnTo>
                      <a:pt x="339" y="284"/>
                    </a:lnTo>
                    <a:lnTo>
                      <a:pt x="335" y="292"/>
                    </a:lnTo>
                    <a:lnTo>
                      <a:pt x="331" y="300"/>
                    </a:lnTo>
                    <a:lnTo>
                      <a:pt x="325" y="306"/>
                    </a:lnTo>
                    <a:lnTo>
                      <a:pt x="320" y="312"/>
                    </a:lnTo>
                    <a:lnTo>
                      <a:pt x="313" y="319"/>
                    </a:lnTo>
                    <a:lnTo>
                      <a:pt x="306" y="323"/>
                    </a:lnTo>
                    <a:lnTo>
                      <a:pt x="298" y="328"/>
                    </a:lnTo>
                    <a:lnTo>
                      <a:pt x="291" y="332"/>
                    </a:lnTo>
                    <a:lnTo>
                      <a:pt x="282" y="335"/>
                    </a:lnTo>
                    <a:lnTo>
                      <a:pt x="274" y="337"/>
                    </a:lnTo>
                    <a:lnTo>
                      <a:pt x="265" y="338"/>
                    </a:lnTo>
                    <a:lnTo>
                      <a:pt x="256" y="339"/>
                    </a:lnTo>
                    <a:close/>
                    <a:moveTo>
                      <a:pt x="510" y="179"/>
                    </a:moveTo>
                    <a:lnTo>
                      <a:pt x="511" y="177"/>
                    </a:lnTo>
                    <a:lnTo>
                      <a:pt x="511" y="173"/>
                    </a:lnTo>
                    <a:lnTo>
                      <a:pt x="510" y="171"/>
                    </a:lnTo>
                    <a:lnTo>
                      <a:pt x="509" y="168"/>
                    </a:lnTo>
                    <a:lnTo>
                      <a:pt x="453" y="70"/>
                    </a:lnTo>
                    <a:lnTo>
                      <a:pt x="450" y="67"/>
                    </a:lnTo>
                    <a:lnTo>
                      <a:pt x="448" y="65"/>
                    </a:lnTo>
                    <a:lnTo>
                      <a:pt x="446" y="64"/>
                    </a:lnTo>
                    <a:lnTo>
                      <a:pt x="443" y="64"/>
                    </a:lnTo>
                    <a:lnTo>
                      <a:pt x="441" y="63"/>
                    </a:lnTo>
                    <a:lnTo>
                      <a:pt x="438" y="63"/>
                    </a:lnTo>
                    <a:lnTo>
                      <a:pt x="434" y="63"/>
                    </a:lnTo>
                    <a:lnTo>
                      <a:pt x="432" y="65"/>
                    </a:lnTo>
                    <a:lnTo>
                      <a:pt x="386" y="92"/>
                    </a:lnTo>
                    <a:lnTo>
                      <a:pt x="375" y="83"/>
                    </a:lnTo>
                    <a:lnTo>
                      <a:pt x="363" y="75"/>
                    </a:lnTo>
                    <a:lnTo>
                      <a:pt x="348" y="67"/>
                    </a:lnTo>
                    <a:lnTo>
                      <a:pt x="332" y="59"/>
                    </a:lnTo>
                    <a:lnTo>
                      <a:pt x="332" y="14"/>
                    </a:lnTo>
                    <a:lnTo>
                      <a:pt x="332" y="12"/>
                    </a:lnTo>
                    <a:lnTo>
                      <a:pt x="331" y="9"/>
                    </a:lnTo>
                    <a:lnTo>
                      <a:pt x="329" y="6"/>
                    </a:lnTo>
                    <a:lnTo>
                      <a:pt x="327" y="4"/>
                    </a:lnTo>
                    <a:lnTo>
                      <a:pt x="325" y="2"/>
                    </a:lnTo>
                    <a:lnTo>
                      <a:pt x="323" y="1"/>
                    </a:lnTo>
                    <a:lnTo>
                      <a:pt x="320" y="0"/>
                    </a:lnTo>
                    <a:lnTo>
                      <a:pt x="317" y="0"/>
                    </a:lnTo>
                    <a:lnTo>
                      <a:pt x="203" y="0"/>
                    </a:lnTo>
                    <a:lnTo>
                      <a:pt x="201" y="0"/>
                    </a:lnTo>
                    <a:lnTo>
                      <a:pt x="198" y="1"/>
                    </a:lnTo>
                    <a:lnTo>
                      <a:pt x="196" y="2"/>
                    </a:lnTo>
                    <a:lnTo>
                      <a:pt x="194" y="4"/>
                    </a:lnTo>
                    <a:lnTo>
                      <a:pt x="191" y="6"/>
                    </a:lnTo>
                    <a:lnTo>
                      <a:pt x="190" y="9"/>
                    </a:lnTo>
                    <a:lnTo>
                      <a:pt x="189" y="12"/>
                    </a:lnTo>
                    <a:lnTo>
                      <a:pt x="188" y="14"/>
                    </a:lnTo>
                    <a:lnTo>
                      <a:pt x="188" y="58"/>
                    </a:lnTo>
                    <a:lnTo>
                      <a:pt x="179" y="61"/>
                    </a:lnTo>
                    <a:lnTo>
                      <a:pt x="170" y="64"/>
                    </a:lnTo>
                    <a:lnTo>
                      <a:pt x="161" y="68"/>
                    </a:lnTo>
                    <a:lnTo>
                      <a:pt x="154" y="72"/>
                    </a:lnTo>
                    <a:lnTo>
                      <a:pt x="141" y="81"/>
                    </a:lnTo>
                    <a:lnTo>
                      <a:pt x="128" y="92"/>
                    </a:lnTo>
                    <a:lnTo>
                      <a:pt x="80" y="64"/>
                    </a:lnTo>
                    <a:lnTo>
                      <a:pt x="75" y="62"/>
                    </a:lnTo>
                    <a:lnTo>
                      <a:pt x="68" y="63"/>
                    </a:lnTo>
                    <a:lnTo>
                      <a:pt x="66" y="64"/>
                    </a:lnTo>
                    <a:lnTo>
                      <a:pt x="64" y="65"/>
                    </a:lnTo>
                    <a:lnTo>
                      <a:pt x="62" y="67"/>
                    </a:lnTo>
                    <a:lnTo>
                      <a:pt x="60" y="70"/>
                    </a:lnTo>
                    <a:lnTo>
                      <a:pt x="3" y="168"/>
                    </a:lnTo>
                    <a:lnTo>
                      <a:pt x="2" y="171"/>
                    </a:lnTo>
                    <a:lnTo>
                      <a:pt x="1" y="173"/>
                    </a:lnTo>
                    <a:lnTo>
                      <a:pt x="1" y="177"/>
                    </a:lnTo>
                    <a:lnTo>
                      <a:pt x="1" y="179"/>
                    </a:lnTo>
                    <a:lnTo>
                      <a:pt x="2" y="182"/>
                    </a:lnTo>
                    <a:lnTo>
                      <a:pt x="4" y="184"/>
                    </a:lnTo>
                    <a:lnTo>
                      <a:pt x="5" y="186"/>
                    </a:lnTo>
                    <a:lnTo>
                      <a:pt x="8" y="188"/>
                    </a:lnTo>
                    <a:lnTo>
                      <a:pt x="56" y="216"/>
                    </a:lnTo>
                    <a:lnTo>
                      <a:pt x="53" y="233"/>
                    </a:lnTo>
                    <a:lnTo>
                      <a:pt x="52" y="249"/>
                    </a:lnTo>
                    <a:lnTo>
                      <a:pt x="53" y="265"/>
                    </a:lnTo>
                    <a:lnTo>
                      <a:pt x="56" y="282"/>
                    </a:lnTo>
                    <a:lnTo>
                      <a:pt x="7" y="309"/>
                    </a:lnTo>
                    <a:lnTo>
                      <a:pt x="5" y="311"/>
                    </a:lnTo>
                    <a:lnTo>
                      <a:pt x="3" y="313"/>
                    </a:lnTo>
                    <a:lnTo>
                      <a:pt x="2" y="317"/>
                    </a:lnTo>
                    <a:lnTo>
                      <a:pt x="1" y="320"/>
                    </a:lnTo>
                    <a:lnTo>
                      <a:pt x="0" y="322"/>
                    </a:lnTo>
                    <a:lnTo>
                      <a:pt x="0" y="324"/>
                    </a:lnTo>
                    <a:lnTo>
                      <a:pt x="1" y="327"/>
                    </a:lnTo>
                    <a:lnTo>
                      <a:pt x="2" y="330"/>
                    </a:lnTo>
                    <a:lnTo>
                      <a:pt x="59" y="429"/>
                    </a:lnTo>
                    <a:lnTo>
                      <a:pt x="63" y="432"/>
                    </a:lnTo>
                    <a:lnTo>
                      <a:pt x="67" y="434"/>
                    </a:lnTo>
                    <a:lnTo>
                      <a:pt x="71" y="435"/>
                    </a:lnTo>
                    <a:lnTo>
                      <a:pt x="74" y="435"/>
                    </a:lnTo>
                    <a:lnTo>
                      <a:pt x="76" y="434"/>
                    </a:lnTo>
                    <a:lnTo>
                      <a:pt x="79" y="433"/>
                    </a:lnTo>
                    <a:lnTo>
                      <a:pt x="128" y="407"/>
                    </a:lnTo>
                    <a:lnTo>
                      <a:pt x="140" y="416"/>
                    </a:lnTo>
                    <a:lnTo>
                      <a:pt x="154" y="426"/>
                    </a:lnTo>
                    <a:lnTo>
                      <a:pt x="161" y="430"/>
                    </a:lnTo>
                    <a:lnTo>
                      <a:pt x="169" y="434"/>
                    </a:lnTo>
                    <a:lnTo>
                      <a:pt x="179" y="438"/>
                    </a:lnTo>
                    <a:lnTo>
                      <a:pt x="188" y="441"/>
                    </a:lnTo>
                    <a:lnTo>
                      <a:pt x="188" y="494"/>
                    </a:lnTo>
                    <a:lnTo>
                      <a:pt x="189" y="497"/>
                    </a:lnTo>
                    <a:lnTo>
                      <a:pt x="190" y="500"/>
                    </a:lnTo>
                    <a:lnTo>
                      <a:pt x="191" y="503"/>
                    </a:lnTo>
                    <a:lnTo>
                      <a:pt x="194" y="505"/>
                    </a:lnTo>
                    <a:lnTo>
                      <a:pt x="196" y="507"/>
                    </a:lnTo>
                    <a:lnTo>
                      <a:pt x="198" y="508"/>
                    </a:lnTo>
                    <a:lnTo>
                      <a:pt x="201" y="509"/>
                    </a:lnTo>
                    <a:lnTo>
                      <a:pt x="203" y="509"/>
                    </a:lnTo>
                    <a:lnTo>
                      <a:pt x="317" y="509"/>
                    </a:lnTo>
                    <a:lnTo>
                      <a:pt x="320" y="509"/>
                    </a:lnTo>
                    <a:lnTo>
                      <a:pt x="323" y="508"/>
                    </a:lnTo>
                    <a:lnTo>
                      <a:pt x="325" y="507"/>
                    </a:lnTo>
                    <a:lnTo>
                      <a:pt x="327" y="505"/>
                    </a:lnTo>
                    <a:lnTo>
                      <a:pt x="329" y="503"/>
                    </a:lnTo>
                    <a:lnTo>
                      <a:pt x="331" y="500"/>
                    </a:lnTo>
                    <a:lnTo>
                      <a:pt x="332" y="497"/>
                    </a:lnTo>
                    <a:lnTo>
                      <a:pt x="332" y="494"/>
                    </a:lnTo>
                    <a:lnTo>
                      <a:pt x="332" y="439"/>
                    </a:lnTo>
                    <a:lnTo>
                      <a:pt x="348" y="431"/>
                    </a:lnTo>
                    <a:lnTo>
                      <a:pt x="363" y="423"/>
                    </a:lnTo>
                    <a:lnTo>
                      <a:pt x="375" y="414"/>
                    </a:lnTo>
                    <a:lnTo>
                      <a:pt x="387" y="407"/>
                    </a:lnTo>
                    <a:lnTo>
                      <a:pt x="432" y="433"/>
                    </a:lnTo>
                    <a:lnTo>
                      <a:pt x="434" y="434"/>
                    </a:lnTo>
                    <a:lnTo>
                      <a:pt x="438" y="435"/>
                    </a:lnTo>
                    <a:lnTo>
                      <a:pt x="441" y="435"/>
                    </a:lnTo>
                    <a:lnTo>
                      <a:pt x="443" y="434"/>
                    </a:lnTo>
                    <a:lnTo>
                      <a:pt x="446" y="434"/>
                    </a:lnTo>
                    <a:lnTo>
                      <a:pt x="448" y="432"/>
                    </a:lnTo>
                    <a:lnTo>
                      <a:pt x="450" y="431"/>
                    </a:lnTo>
                    <a:lnTo>
                      <a:pt x="453" y="429"/>
                    </a:lnTo>
                    <a:lnTo>
                      <a:pt x="509" y="330"/>
                    </a:lnTo>
                    <a:lnTo>
                      <a:pt x="510" y="327"/>
                    </a:lnTo>
                    <a:lnTo>
                      <a:pt x="511" y="324"/>
                    </a:lnTo>
                    <a:lnTo>
                      <a:pt x="511" y="322"/>
                    </a:lnTo>
                    <a:lnTo>
                      <a:pt x="510" y="320"/>
                    </a:lnTo>
                    <a:lnTo>
                      <a:pt x="508" y="313"/>
                    </a:lnTo>
                    <a:lnTo>
                      <a:pt x="504" y="309"/>
                    </a:lnTo>
                    <a:lnTo>
                      <a:pt x="457" y="282"/>
                    </a:lnTo>
                    <a:lnTo>
                      <a:pt x="459" y="265"/>
                    </a:lnTo>
                    <a:lnTo>
                      <a:pt x="459" y="249"/>
                    </a:lnTo>
                    <a:lnTo>
                      <a:pt x="459" y="233"/>
                    </a:lnTo>
                    <a:lnTo>
                      <a:pt x="457" y="216"/>
                    </a:lnTo>
                    <a:lnTo>
                      <a:pt x="504" y="188"/>
                    </a:lnTo>
                    <a:lnTo>
                      <a:pt x="506" y="186"/>
                    </a:lnTo>
                    <a:lnTo>
                      <a:pt x="508" y="184"/>
                    </a:lnTo>
                    <a:lnTo>
                      <a:pt x="509" y="182"/>
                    </a:lnTo>
                    <a:lnTo>
                      <a:pt x="510" y="17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71" name="Slide Number Placeholder 2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B90C-FB27-42EE-827D-4DD2EE7B277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4653" y="3286614"/>
            <a:ext cx="3345888" cy="58477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000" dirty="0" smtClean="0"/>
              <a:t>*</a:t>
            </a:r>
            <a:r>
              <a:rPr lang="en-US" b="1" i="1" dirty="0" err="1" smtClean="0"/>
              <a:t>Daya</a:t>
            </a:r>
            <a:r>
              <a:rPr lang="en-US" b="1" i="1" dirty="0" smtClean="0"/>
              <a:t> </a:t>
            </a:r>
            <a:r>
              <a:rPr lang="en-US" b="1" i="1" dirty="0" err="1"/>
              <a:t>fokus</a:t>
            </a:r>
            <a:r>
              <a:rPr lang="en-US" b="1" i="1" dirty="0"/>
              <a:t> </a:t>
            </a:r>
            <a:r>
              <a:rPr lang="en-US" b="1" i="1" dirty="0" err="1"/>
              <a:t>anak</a:t>
            </a:r>
            <a:r>
              <a:rPr lang="en-US" b="1" i="1" dirty="0"/>
              <a:t> </a:t>
            </a:r>
            <a:r>
              <a:rPr lang="en-US" b="1" i="1" dirty="0" err="1"/>
              <a:t>usia</a:t>
            </a:r>
            <a:r>
              <a:rPr lang="en-US" b="1" i="1" dirty="0"/>
              <a:t> </a:t>
            </a:r>
            <a:r>
              <a:rPr lang="en-US" b="1" i="1" dirty="0" err="1"/>
              <a:t>dini</a:t>
            </a:r>
            <a:r>
              <a:rPr lang="en-US" b="1" i="1" dirty="0"/>
              <a:t> : </a:t>
            </a:r>
            <a:endParaRPr lang="en-US" b="1" i="1" dirty="0" smtClean="0"/>
          </a:p>
          <a:p>
            <a:pPr algn="ctr"/>
            <a:r>
              <a:rPr lang="en-US" b="1" i="1" dirty="0" smtClean="0"/>
              <a:t>3 </a:t>
            </a:r>
            <a:r>
              <a:rPr lang="en-US" b="1" i="1" dirty="0"/>
              <a:t>– 5 </a:t>
            </a:r>
            <a:r>
              <a:rPr lang="en-US" b="1" i="1" dirty="0" err="1"/>
              <a:t>menit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790495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SISTEM BERMAIN </a:t>
            </a:r>
            <a:br>
              <a:rPr lang="en-US" dirty="0" smtClean="0"/>
            </a:br>
            <a:r>
              <a:rPr lang="en-US" dirty="0" smtClean="0"/>
              <a:t>&amp;</a:t>
            </a:r>
            <a:br>
              <a:rPr lang="en-US" dirty="0" smtClean="0"/>
            </a:br>
            <a:r>
              <a:rPr lang="en-US" dirty="0" smtClean="0"/>
              <a:t>PENDIDIKAN </a:t>
            </a:r>
            <a:r>
              <a:rPr lang="en-US" dirty="0"/>
              <a:t>ANAK USIA DINI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/>
              <a:t>bermain</a:t>
            </a:r>
            <a:r>
              <a:rPr lang="en-US" dirty="0"/>
              <a:t>” (play)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setiap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kegiatan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dilakukan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untuk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kesenangan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ditimbulkannya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tanpa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mempertimbangkan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hasil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akhir</a:t>
            </a:r>
            <a:r>
              <a:rPr lang="en-US" dirty="0">
                <a:sym typeface="Wingdings" panose="05000000000000000000" pitchFamily="2" charset="2"/>
              </a:rPr>
              <a:t>. </a:t>
            </a:r>
            <a:r>
              <a:rPr lang="en-US" dirty="0" err="1">
                <a:sym typeface="Wingdings" panose="05000000000000000000" pitchFamily="2" charset="2"/>
              </a:rPr>
              <a:t>Bermain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dilakukan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secara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sukarela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tidak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paksaan</a:t>
            </a:r>
            <a:r>
              <a:rPr lang="en-US" dirty="0" smtClean="0">
                <a:sym typeface="Wingdings" panose="05000000000000000000" pitchFamily="2" charset="2"/>
              </a:rPr>
              <a:t> / </a:t>
            </a:r>
            <a:r>
              <a:rPr lang="en-US" dirty="0" err="1" smtClean="0">
                <a:sym typeface="Wingdings" panose="05000000000000000000" pitchFamily="2" charset="2"/>
              </a:rPr>
              <a:t>tekanan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dari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luar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atau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kewajiban</a:t>
            </a:r>
            <a:r>
              <a:rPr lang="en-US" dirty="0" smtClean="0">
                <a:sym typeface="Wingdings" panose="05000000000000000000" pitchFamily="2" charset="2"/>
              </a:rPr>
              <a:t> (</a:t>
            </a:r>
            <a:r>
              <a:rPr lang="en-US" dirty="0"/>
              <a:t>Brooks, J.B </a:t>
            </a:r>
            <a:r>
              <a:rPr lang="en-US" dirty="0" err="1"/>
              <a:t>dan</a:t>
            </a:r>
            <a:r>
              <a:rPr lang="en-US" dirty="0"/>
              <a:t> D.M </a:t>
            </a:r>
            <a:r>
              <a:rPr lang="en-US" dirty="0" smtClean="0"/>
              <a:t>Elliot</a:t>
            </a:r>
            <a:r>
              <a:rPr lang="en-US" dirty="0"/>
              <a:t>)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>
                <a:sym typeface="Wingdings" panose="05000000000000000000" pitchFamily="2" charset="2"/>
              </a:rPr>
              <a:t>Anak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bermain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menggunakan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mainan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konkret</a:t>
            </a:r>
            <a:r>
              <a:rPr lang="en-US" dirty="0">
                <a:sym typeface="Wingdings" panose="05000000000000000000" pitchFamily="2" charset="2"/>
              </a:rPr>
              <a:t> (</a:t>
            </a:r>
            <a:r>
              <a:rPr lang="en-US" dirty="0" err="1">
                <a:sym typeface="Wingdings" panose="05000000000000000000" pitchFamily="2" charset="2"/>
              </a:rPr>
              <a:t>nyata</a:t>
            </a:r>
            <a:r>
              <a:rPr lang="en-US" dirty="0">
                <a:sym typeface="Wingdings" panose="05000000000000000000" pitchFamily="2" charset="2"/>
              </a:rPr>
              <a:t>)</a:t>
            </a:r>
          </a:p>
          <a:p>
            <a:r>
              <a:rPr lang="en-US" dirty="0" err="1">
                <a:sym typeface="Wingdings" panose="05000000000000000000" pitchFamily="2" charset="2"/>
              </a:rPr>
              <a:t>Dunia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anak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ym typeface="Wingdings" panose="05000000000000000000" pitchFamily="2" charset="2"/>
              </a:rPr>
              <a:t>dunia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bermain</a:t>
            </a:r>
            <a:r>
              <a:rPr lang="en-US" dirty="0">
                <a:sym typeface="Wingdings" panose="05000000000000000000" pitchFamily="2" charset="2"/>
              </a:rPr>
              <a:t>. </a:t>
            </a:r>
            <a:r>
              <a:rPr lang="en-US" dirty="0" err="1">
                <a:sym typeface="Wingdings" panose="05000000000000000000" pitchFamily="2" charset="2"/>
              </a:rPr>
              <a:t>Bermain</a:t>
            </a:r>
            <a:r>
              <a:rPr lang="en-US" dirty="0">
                <a:sym typeface="Wingdings" panose="05000000000000000000" pitchFamily="2" charset="2"/>
              </a:rPr>
              <a:t> = </a:t>
            </a:r>
            <a:r>
              <a:rPr lang="en-US" dirty="0" err="1">
                <a:sym typeface="Wingdings" panose="05000000000000000000" pitchFamily="2" charset="2"/>
              </a:rPr>
              <a:t>belajar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404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45554"/>
            <a:ext cx="10515600" cy="3502685"/>
          </a:xfrm>
        </p:spPr>
      </p:pic>
    </p:spTree>
    <p:extLst>
      <p:ext uri="{BB962C8B-B14F-4D97-AF65-F5344CB8AC3E}">
        <p14:creationId xmlns:p14="http://schemas.microsoft.com/office/powerpoint/2010/main" val="860310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23596"/>
            <a:ext cx="10364451" cy="1155956"/>
          </a:xfrm>
        </p:spPr>
        <p:txBody>
          <a:bodyPr/>
          <a:lstStyle/>
          <a:p>
            <a:pPr algn="ctr"/>
            <a:r>
              <a:rPr lang="en-US" dirty="0" smtClean="0"/>
              <a:t>GURU PERLU MEMPERHATIKAN :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3750396" y="1529779"/>
            <a:ext cx="4681685" cy="4690343"/>
            <a:chOff x="3516312" y="1522412"/>
            <a:chExt cx="5149853" cy="5159377"/>
          </a:xfrm>
        </p:grpSpPr>
        <p:sp>
          <p:nvSpPr>
            <p:cNvPr id="120" name="Rectangle 119"/>
            <p:cNvSpPr/>
            <p:nvPr/>
          </p:nvSpPr>
          <p:spPr>
            <a:xfrm rot="2811313">
              <a:off x="4386329" y="2083959"/>
              <a:ext cx="1652587" cy="2025677"/>
            </a:xfrm>
            <a:prstGeom prst="rect">
              <a:avLst/>
            </a:prstGeom>
            <a:solidFill>
              <a:srgbClr val="FECA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2549105">
              <a:off x="6298775" y="4031087"/>
              <a:ext cx="1652587" cy="2025677"/>
            </a:xfrm>
            <a:prstGeom prst="rect">
              <a:avLst/>
            </a:prstGeom>
            <a:solidFill>
              <a:srgbClr val="FF5E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903787" y="1522412"/>
              <a:ext cx="2574926" cy="2574926"/>
            </a:xfrm>
            <a:prstGeom prst="ellipse">
              <a:avLst/>
            </a:prstGeom>
            <a:solidFill>
              <a:srgbClr val="FECA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4894262" y="4106863"/>
              <a:ext cx="2574926" cy="2574926"/>
            </a:xfrm>
            <a:prstGeom prst="ellipse">
              <a:avLst/>
            </a:prstGeom>
            <a:solidFill>
              <a:srgbClr val="FF5E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 rot="16200000">
              <a:off x="3516312" y="2814638"/>
              <a:ext cx="2574926" cy="2574926"/>
            </a:xfrm>
            <a:prstGeom prst="ellipse">
              <a:avLst/>
            </a:prstGeom>
            <a:solidFill>
              <a:srgbClr val="FECA4A"/>
            </a:solidFill>
            <a:ln>
              <a:noFill/>
            </a:ln>
            <a:effectLst>
              <a:outerShdw blurRad="50800" dist="38100" dir="6600000" algn="tl" rotWithShape="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 rot="16200000">
              <a:off x="6091239" y="2814639"/>
              <a:ext cx="2574926" cy="2574926"/>
            </a:xfrm>
            <a:prstGeom prst="ellipse">
              <a:avLst/>
            </a:prstGeom>
            <a:solidFill>
              <a:srgbClr val="FF5E4C"/>
            </a:solidFill>
            <a:ln>
              <a:noFill/>
            </a:ln>
            <a:effectLst>
              <a:outerShdw blurRad="50800" dist="38100" dir="16200000" algn="br" rotWithShape="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6192253" y="2903000"/>
              <a:ext cx="1260441" cy="1166090"/>
            </a:xfrm>
            <a:custGeom>
              <a:avLst/>
              <a:gdLst>
                <a:gd name="connsiteX0" fmla="*/ 1286969 w 1386486"/>
                <a:gd name="connsiteY0" fmla="*/ 0 h 1282699"/>
                <a:gd name="connsiteX1" fmla="*/ 1386486 w 1386486"/>
                <a:gd name="connsiteY1" fmla="*/ 5025 h 1282699"/>
                <a:gd name="connsiteX2" fmla="*/ 1380333 w 1386486"/>
                <a:gd name="connsiteY2" fmla="*/ 126872 h 1282699"/>
                <a:gd name="connsiteX3" fmla="*/ 99517 w 1386486"/>
                <a:gd name="connsiteY3" fmla="*/ 1282699 h 1282699"/>
                <a:gd name="connsiteX4" fmla="*/ 0 w 1386486"/>
                <a:gd name="connsiteY4" fmla="*/ 1277674 h 1282699"/>
                <a:gd name="connsiteX5" fmla="*/ 6153 w 1386486"/>
                <a:gd name="connsiteY5" fmla="*/ 1155827 h 1282699"/>
                <a:gd name="connsiteX6" fmla="*/ 1286969 w 1386486"/>
                <a:gd name="connsiteY6" fmla="*/ 0 h 1282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86486" h="1282699">
                  <a:moveTo>
                    <a:pt x="1286969" y="0"/>
                  </a:moveTo>
                  <a:lnTo>
                    <a:pt x="1386486" y="5025"/>
                  </a:lnTo>
                  <a:lnTo>
                    <a:pt x="1380333" y="126872"/>
                  </a:lnTo>
                  <a:cubicBezTo>
                    <a:pt x="1314402" y="776083"/>
                    <a:pt x="766123" y="1282699"/>
                    <a:pt x="99517" y="1282699"/>
                  </a:cubicBezTo>
                  <a:lnTo>
                    <a:pt x="0" y="1277674"/>
                  </a:lnTo>
                  <a:lnTo>
                    <a:pt x="6153" y="1155827"/>
                  </a:lnTo>
                  <a:cubicBezTo>
                    <a:pt x="72084" y="506617"/>
                    <a:pt x="620363" y="0"/>
                    <a:pt x="1286969" y="0"/>
                  </a:cubicBezTo>
                  <a:close/>
                </a:path>
              </a:pathLst>
            </a:custGeom>
            <a:solidFill>
              <a:srgbClr val="FECA4A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4923198" y="4149145"/>
              <a:ext cx="1087301" cy="1157741"/>
            </a:xfrm>
            <a:custGeom>
              <a:avLst/>
              <a:gdLst>
                <a:gd name="connsiteX0" fmla="*/ 1196032 w 1196032"/>
                <a:gd name="connsiteY0" fmla="*/ 0 h 1273515"/>
                <a:gd name="connsiteX1" fmla="*/ 1189857 w 1196032"/>
                <a:gd name="connsiteY1" fmla="*/ 122281 h 1273515"/>
                <a:gd name="connsiteX2" fmla="*/ 40677 w 1196032"/>
                <a:gd name="connsiteY2" fmla="*/ 1271461 h 1273515"/>
                <a:gd name="connsiteX3" fmla="*/ 0 w 1196032"/>
                <a:gd name="connsiteY3" fmla="*/ 1273515 h 1273515"/>
                <a:gd name="connsiteX4" fmla="*/ 6175 w 1196032"/>
                <a:gd name="connsiteY4" fmla="*/ 1151234 h 1273515"/>
                <a:gd name="connsiteX5" fmla="*/ 1155355 w 1196032"/>
                <a:gd name="connsiteY5" fmla="*/ 2054 h 1273515"/>
                <a:gd name="connsiteX6" fmla="*/ 1196032 w 1196032"/>
                <a:gd name="connsiteY6" fmla="*/ 0 h 1273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96032" h="1273515">
                  <a:moveTo>
                    <a:pt x="1196032" y="0"/>
                  </a:moveTo>
                  <a:lnTo>
                    <a:pt x="1189857" y="122281"/>
                  </a:lnTo>
                  <a:cubicBezTo>
                    <a:pt x="1128321" y="728211"/>
                    <a:pt x="646607" y="1209926"/>
                    <a:pt x="40677" y="1271461"/>
                  </a:cubicBezTo>
                  <a:lnTo>
                    <a:pt x="0" y="1273515"/>
                  </a:lnTo>
                  <a:lnTo>
                    <a:pt x="6175" y="1151234"/>
                  </a:lnTo>
                  <a:cubicBezTo>
                    <a:pt x="67711" y="545304"/>
                    <a:pt x="549425" y="63590"/>
                    <a:pt x="1155355" y="2054"/>
                  </a:cubicBezTo>
                  <a:lnTo>
                    <a:pt x="1196032" y="0"/>
                  </a:lnTo>
                  <a:close/>
                </a:path>
              </a:pathLst>
            </a:custGeom>
            <a:solidFill>
              <a:srgbClr val="FF5E4C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529506" y="2700200"/>
            <a:ext cx="3138009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err="1">
                <a:sym typeface="Wingdings" panose="05000000000000000000" pitchFamily="2" charset="2"/>
              </a:rPr>
              <a:t>berbagai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macam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cara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setiap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jenis</a:t>
            </a:r>
            <a:r>
              <a:rPr lang="en-US" sz="2400" dirty="0">
                <a:sym typeface="Wingdings" panose="05000000000000000000" pitchFamily="2" charset="2"/>
              </a:rPr>
              <a:t> main (main </a:t>
            </a:r>
            <a:r>
              <a:rPr lang="en-US" sz="2400" dirty="0" err="1" smtClean="0">
                <a:sym typeface="Wingdings" panose="05000000000000000000" pitchFamily="2" charset="2"/>
              </a:rPr>
              <a:t>sesorimotor</a:t>
            </a:r>
            <a:r>
              <a:rPr lang="en-US" sz="2400" dirty="0">
                <a:sym typeface="Wingdings" panose="05000000000000000000" pitchFamily="2" charset="2"/>
              </a:rPr>
              <a:t>, main </a:t>
            </a:r>
            <a:r>
              <a:rPr lang="en-US" sz="2400" dirty="0" err="1">
                <a:sym typeface="Wingdings" panose="05000000000000000000" pitchFamily="2" charset="2"/>
              </a:rPr>
              <a:t>peran</a:t>
            </a:r>
            <a:r>
              <a:rPr lang="en-US" sz="2400" dirty="0">
                <a:sym typeface="Wingdings" panose="05000000000000000000" pitchFamily="2" charset="2"/>
              </a:rPr>
              <a:t>, main </a:t>
            </a:r>
            <a:r>
              <a:rPr lang="en-US" sz="2400" dirty="0" err="1">
                <a:sym typeface="Wingdings" panose="05000000000000000000" pitchFamily="2" charset="2"/>
              </a:rPr>
              <a:t>pembangunan</a:t>
            </a:r>
            <a:r>
              <a:rPr lang="en-US" sz="2400" dirty="0">
                <a:sym typeface="Wingdings" panose="05000000000000000000" pitchFamily="2" charset="2"/>
              </a:rPr>
              <a:t>) yang </a:t>
            </a:r>
            <a:r>
              <a:rPr lang="en-US" sz="2400" dirty="0" err="1">
                <a:sym typeface="Wingdings" panose="05000000000000000000" pitchFamily="2" charset="2"/>
              </a:rPr>
              <a:t>disediakan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untuk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mendukung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pengalaman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anak</a:t>
            </a:r>
            <a:endParaRPr lang="en-US" sz="2400" dirty="0"/>
          </a:p>
        </p:txBody>
      </p:sp>
      <p:sp>
        <p:nvSpPr>
          <p:cNvPr id="136" name="TextBox 135"/>
          <p:cNvSpPr txBox="1"/>
          <p:nvPr/>
        </p:nvSpPr>
        <p:spPr>
          <a:xfrm>
            <a:off x="9122210" y="2613937"/>
            <a:ext cx="2606046" cy="24314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2400" dirty="0" err="1" smtClean="0">
                <a:sym typeface="Wingdings" panose="05000000000000000000" pitchFamily="2" charset="2"/>
              </a:rPr>
              <a:t>Jumlah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waktu</a:t>
            </a:r>
            <a:r>
              <a:rPr lang="en-US" sz="2400" dirty="0"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ym typeface="Wingdings" panose="05000000000000000000" pitchFamily="2" charset="2"/>
              </a:rPr>
              <a:t>dibutuhkan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anak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untuk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pengalaman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dalam</a:t>
            </a:r>
            <a:r>
              <a:rPr lang="en-US" sz="2400" dirty="0">
                <a:sym typeface="Wingdings" panose="05000000000000000000" pitchFamily="2" charset="2"/>
              </a:rPr>
              <a:t> 3 </a:t>
            </a:r>
            <a:r>
              <a:rPr lang="en-US" sz="2400" dirty="0" err="1">
                <a:sym typeface="Wingdings" panose="05000000000000000000" pitchFamily="2" charset="2"/>
              </a:rPr>
              <a:t>jenis</a:t>
            </a:r>
            <a:r>
              <a:rPr lang="en-US" sz="2400" dirty="0">
                <a:sym typeface="Wingdings" panose="05000000000000000000" pitchFamily="2" charset="2"/>
              </a:rPr>
              <a:t> main </a:t>
            </a:r>
            <a:r>
              <a:rPr lang="en-US" sz="2400" dirty="0" err="1">
                <a:sym typeface="Wingdings" panose="05000000000000000000" pitchFamily="2" charset="2"/>
              </a:rPr>
              <a:t>sepanjang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hari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sepanjang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tahun</a:t>
            </a:r>
            <a:endParaRPr lang="en-US" sz="2400" dirty="0"/>
          </a:p>
          <a:p>
            <a:pPr algn="r"/>
            <a:r>
              <a:rPr lang="en-US" sz="1400" dirty="0" smtClean="0"/>
              <a:t>.</a:t>
            </a:r>
            <a:endParaRPr lang="en-US" sz="1400" dirty="0"/>
          </a:p>
        </p:txBody>
      </p:sp>
      <p:grpSp>
        <p:nvGrpSpPr>
          <p:cNvPr id="140" name="Group 139"/>
          <p:cNvGrpSpPr/>
          <p:nvPr/>
        </p:nvGrpSpPr>
        <p:grpSpPr>
          <a:xfrm>
            <a:off x="4075842" y="3104694"/>
            <a:ext cx="1175905" cy="1182440"/>
            <a:chOff x="9882188" y="3108325"/>
            <a:chExt cx="285750" cy="287338"/>
          </a:xfrm>
          <a:solidFill>
            <a:schemeClr val="bg1"/>
          </a:solidFill>
        </p:grpSpPr>
        <p:sp>
          <p:nvSpPr>
            <p:cNvPr id="141" name="Freeform 2284"/>
            <p:cNvSpPr>
              <a:spLocks/>
            </p:cNvSpPr>
            <p:nvPr/>
          </p:nvSpPr>
          <p:spPr bwMode="auto">
            <a:xfrm>
              <a:off x="9882188" y="3175000"/>
              <a:ext cx="219075" cy="220663"/>
            </a:xfrm>
            <a:custGeom>
              <a:avLst/>
              <a:gdLst>
                <a:gd name="T0" fmla="*/ 549 w 691"/>
                <a:gd name="T1" fmla="*/ 251 h 693"/>
                <a:gd name="T2" fmla="*/ 568 w 691"/>
                <a:gd name="T3" fmla="*/ 313 h 693"/>
                <a:gd name="T4" fmla="*/ 566 w 691"/>
                <a:gd name="T5" fmla="*/ 392 h 693"/>
                <a:gd name="T6" fmla="*/ 532 w 691"/>
                <a:gd name="T7" fmla="*/ 473 h 693"/>
                <a:gd name="T8" fmla="*/ 471 w 691"/>
                <a:gd name="T9" fmla="*/ 534 h 693"/>
                <a:gd name="T10" fmla="*/ 391 w 691"/>
                <a:gd name="T11" fmla="*/ 567 h 693"/>
                <a:gd name="T12" fmla="*/ 300 w 691"/>
                <a:gd name="T13" fmla="*/ 567 h 693"/>
                <a:gd name="T14" fmla="*/ 220 w 691"/>
                <a:gd name="T15" fmla="*/ 534 h 693"/>
                <a:gd name="T16" fmla="*/ 159 w 691"/>
                <a:gd name="T17" fmla="*/ 473 h 693"/>
                <a:gd name="T18" fmla="*/ 124 w 691"/>
                <a:gd name="T19" fmla="*/ 392 h 693"/>
                <a:gd name="T20" fmla="*/ 124 w 691"/>
                <a:gd name="T21" fmla="*/ 301 h 693"/>
                <a:gd name="T22" fmla="*/ 159 w 691"/>
                <a:gd name="T23" fmla="*/ 220 h 693"/>
                <a:gd name="T24" fmla="*/ 220 w 691"/>
                <a:gd name="T25" fmla="*/ 159 h 693"/>
                <a:gd name="T26" fmla="*/ 300 w 691"/>
                <a:gd name="T27" fmla="*/ 125 h 693"/>
                <a:gd name="T28" fmla="*/ 378 w 691"/>
                <a:gd name="T29" fmla="*/ 124 h 693"/>
                <a:gd name="T30" fmla="*/ 442 w 691"/>
                <a:gd name="T31" fmla="*/ 142 h 693"/>
                <a:gd name="T32" fmla="*/ 533 w 691"/>
                <a:gd name="T33" fmla="*/ 56 h 693"/>
                <a:gd name="T34" fmla="*/ 431 w 691"/>
                <a:gd name="T35" fmla="*/ 11 h 693"/>
                <a:gd name="T36" fmla="*/ 360 w 691"/>
                <a:gd name="T37" fmla="*/ 0 h 693"/>
                <a:gd name="T38" fmla="*/ 293 w 691"/>
                <a:gd name="T39" fmla="*/ 4 h 693"/>
                <a:gd name="T40" fmla="*/ 227 w 691"/>
                <a:gd name="T41" fmla="*/ 21 h 693"/>
                <a:gd name="T42" fmla="*/ 166 w 691"/>
                <a:gd name="T43" fmla="*/ 50 h 693"/>
                <a:gd name="T44" fmla="*/ 112 w 691"/>
                <a:gd name="T45" fmla="*/ 91 h 693"/>
                <a:gd name="T46" fmla="*/ 68 w 691"/>
                <a:gd name="T47" fmla="*/ 139 h 693"/>
                <a:gd name="T48" fmla="*/ 34 w 691"/>
                <a:gd name="T49" fmla="*/ 197 h 693"/>
                <a:gd name="T50" fmla="*/ 9 w 691"/>
                <a:gd name="T51" fmla="*/ 260 h 693"/>
                <a:gd name="T52" fmla="*/ 0 w 691"/>
                <a:gd name="T53" fmla="*/ 329 h 693"/>
                <a:gd name="T54" fmla="*/ 2 w 691"/>
                <a:gd name="T55" fmla="*/ 396 h 693"/>
                <a:gd name="T56" fmla="*/ 18 w 691"/>
                <a:gd name="T57" fmla="*/ 459 h 693"/>
                <a:gd name="T58" fmla="*/ 44 w 691"/>
                <a:gd name="T59" fmla="*/ 517 h 693"/>
                <a:gd name="T60" fmla="*/ 80 w 691"/>
                <a:gd name="T61" fmla="*/ 568 h 693"/>
                <a:gd name="T62" fmla="*/ 0 w 691"/>
                <a:gd name="T63" fmla="*/ 677 h 693"/>
                <a:gd name="T64" fmla="*/ 14 w 691"/>
                <a:gd name="T65" fmla="*/ 693 h 693"/>
                <a:gd name="T66" fmla="*/ 123 w 691"/>
                <a:gd name="T67" fmla="*/ 611 h 693"/>
                <a:gd name="T68" fmla="*/ 174 w 691"/>
                <a:gd name="T69" fmla="*/ 647 h 693"/>
                <a:gd name="T70" fmla="*/ 233 w 691"/>
                <a:gd name="T71" fmla="*/ 673 h 693"/>
                <a:gd name="T72" fmla="*/ 295 w 691"/>
                <a:gd name="T73" fmla="*/ 689 h 693"/>
                <a:gd name="T74" fmla="*/ 362 w 691"/>
                <a:gd name="T75" fmla="*/ 691 h 693"/>
                <a:gd name="T76" fmla="*/ 427 w 691"/>
                <a:gd name="T77" fmla="*/ 683 h 693"/>
                <a:gd name="T78" fmla="*/ 487 w 691"/>
                <a:gd name="T79" fmla="*/ 662 h 693"/>
                <a:gd name="T80" fmla="*/ 542 w 691"/>
                <a:gd name="T81" fmla="*/ 630 h 693"/>
                <a:gd name="T82" fmla="*/ 665 w 691"/>
                <a:gd name="T83" fmla="*/ 688 h 693"/>
                <a:gd name="T84" fmla="*/ 686 w 691"/>
                <a:gd name="T85" fmla="*/ 688 h 693"/>
                <a:gd name="T86" fmla="*/ 686 w 691"/>
                <a:gd name="T87" fmla="*/ 667 h 693"/>
                <a:gd name="T88" fmla="*/ 630 w 691"/>
                <a:gd name="T89" fmla="*/ 544 h 693"/>
                <a:gd name="T90" fmla="*/ 661 w 691"/>
                <a:gd name="T91" fmla="*/ 489 h 693"/>
                <a:gd name="T92" fmla="*/ 681 w 691"/>
                <a:gd name="T93" fmla="*/ 428 h 693"/>
                <a:gd name="T94" fmla="*/ 691 w 691"/>
                <a:gd name="T95" fmla="*/ 363 h 693"/>
                <a:gd name="T96" fmla="*/ 689 w 691"/>
                <a:gd name="T97" fmla="*/ 303 h 693"/>
                <a:gd name="T98" fmla="*/ 662 w 691"/>
                <a:gd name="T99" fmla="*/ 207 h 693"/>
                <a:gd name="T100" fmla="*/ 619 w 691"/>
                <a:gd name="T101" fmla="*/ 136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1" h="693">
                  <a:moveTo>
                    <a:pt x="619" y="136"/>
                  </a:moveTo>
                  <a:lnTo>
                    <a:pt x="533" y="222"/>
                  </a:lnTo>
                  <a:lnTo>
                    <a:pt x="542" y="236"/>
                  </a:lnTo>
                  <a:lnTo>
                    <a:pt x="549" y="251"/>
                  </a:lnTo>
                  <a:lnTo>
                    <a:pt x="555" y="265"/>
                  </a:lnTo>
                  <a:lnTo>
                    <a:pt x="560" y="280"/>
                  </a:lnTo>
                  <a:lnTo>
                    <a:pt x="565" y="296"/>
                  </a:lnTo>
                  <a:lnTo>
                    <a:pt x="568" y="313"/>
                  </a:lnTo>
                  <a:lnTo>
                    <a:pt x="570" y="329"/>
                  </a:lnTo>
                  <a:lnTo>
                    <a:pt x="571" y="346"/>
                  </a:lnTo>
                  <a:lnTo>
                    <a:pt x="570" y="369"/>
                  </a:lnTo>
                  <a:lnTo>
                    <a:pt x="566" y="392"/>
                  </a:lnTo>
                  <a:lnTo>
                    <a:pt x="560" y="413"/>
                  </a:lnTo>
                  <a:lnTo>
                    <a:pt x="553" y="434"/>
                  </a:lnTo>
                  <a:lnTo>
                    <a:pt x="543" y="453"/>
                  </a:lnTo>
                  <a:lnTo>
                    <a:pt x="532" y="473"/>
                  </a:lnTo>
                  <a:lnTo>
                    <a:pt x="519" y="490"/>
                  </a:lnTo>
                  <a:lnTo>
                    <a:pt x="504" y="506"/>
                  </a:lnTo>
                  <a:lnTo>
                    <a:pt x="488" y="520"/>
                  </a:lnTo>
                  <a:lnTo>
                    <a:pt x="471" y="534"/>
                  </a:lnTo>
                  <a:lnTo>
                    <a:pt x="453" y="545"/>
                  </a:lnTo>
                  <a:lnTo>
                    <a:pt x="433" y="555"/>
                  </a:lnTo>
                  <a:lnTo>
                    <a:pt x="413" y="562"/>
                  </a:lnTo>
                  <a:lnTo>
                    <a:pt x="391" y="567"/>
                  </a:lnTo>
                  <a:lnTo>
                    <a:pt x="369" y="571"/>
                  </a:lnTo>
                  <a:lnTo>
                    <a:pt x="345" y="572"/>
                  </a:lnTo>
                  <a:lnTo>
                    <a:pt x="322" y="571"/>
                  </a:lnTo>
                  <a:lnTo>
                    <a:pt x="300" y="567"/>
                  </a:lnTo>
                  <a:lnTo>
                    <a:pt x="278" y="562"/>
                  </a:lnTo>
                  <a:lnTo>
                    <a:pt x="257" y="555"/>
                  </a:lnTo>
                  <a:lnTo>
                    <a:pt x="238" y="545"/>
                  </a:lnTo>
                  <a:lnTo>
                    <a:pt x="220" y="534"/>
                  </a:lnTo>
                  <a:lnTo>
                    <a:pt x="201" y="520"/>
                  </a:lnTo>
                  <a:lnTo>
                    <a:pt x="185" y="506"/>
                  </a:lnTo>
                  <a:lnTo>
                    <a:pt x="171" y="490"/>
                  </a:lnTo>
                  <a:lnTo>
                    <a:pt x="159" y="473"/>
                  </a:lnTo>
                  <a:lnTo>
                    <a:pt x="146" y="453"/>
                  </a:lnTo>
                  <a:lnTo>
                    <a:pt x="138" y="434"/>
                  </a:lnTo>
                  <a:lnTo>
                    <a:pt x="129" y="413"/>
                  </a:lnTo>
                  <a:lnTo>
                    <a:pt x="124" y="392"/>
                  </a:lnTo>
                  <a:lnTo>
                    <a:pt x="121" y="369"/>
                  </a:lnTo>
                  <a:lnTo>
                    <a:pt x="119" y="346"/>
                  </a:lnTo>
                  <a:lnTo>
                    <a:pt x="121" y="324"/>
                  </a:lnTo>
                  <a:lnTo>
                    <a:pt x="124" y="301"/>
                  </a:lnTo>
                  <a:lnTo>
                    <a:pt x="129" y="280"/>
                  </a:lnTo>
                  <a:lnTo>
                    <a:pt x="138" y="259"/>
                  </a:lnTo>
                  <a:lnTo>
                    <a:pt x="146" y="238"/>
                  </a:lnTo>
                  <a:lnTo>
                    <a:pt x="159" y="220"/>
                  </a:lnTo>
                  <a:lnTo>
                    <a:pt x="171" y="203"/>
                  </a:lnTo>
                  <a:lnTo>
                    <a:pt x="185" y="187"/>
                  </a:lnTo>
                  <a:lnTo>
                    <a:pt x="201" y="172"/>
                  </a:lnTo>
                  <a:lnTo>
                    <a:pt x="220" y="159"/>
                  </a:lnTo>
                  <a:lnTo>
                    <a:pt x="238" y="148"/>
                  </a:lnTo>
                  <a:lnTo>
                    <a:pt x="257" y="138"/>
                  </a:lnTo>
                  <a:lnTo>
                    <a:pt x="278" y="131"/>
                  </a:lnTo>
                  <a:lnTo>
                    <a:pt x="300" y="125"/>
                  </a:lnTo>
                  <a:lnTo>
                    <a:pt x="322" y="122"/>
                  </a:lnTo>
                  <a:lnTo>
                    <a:pt x="345" y="121"/>
                  </a:lnTo>
                  <a:lnTo>
                    <a:pt x="362" y="121"/>
                  </a:lnTo>
                  <a:lnTo>
                    <a:pt x="378" y="124"/>
                  </a:lnTo>
                  <a:lnTo>
                    <a:pt x="395" y="126"/>
                  </a:lnTo>
                  <a:lnTo>
                    <a:pt x="411" y="131"/>
                  </a:lnTo>
                  <a:lnTo>
                    <a:pt x="426" y="136"/>
                  </a:lnTo>
                  <a:lnTo>
                    <a:pt x="442" y="142"/>
                  </a:lnTo>
                  <a:lnTo>
                    <a:pt x="455" y="149"/>
                  </a:lnTo>
                  <a:lnTo>
                    <a:pt x="470" y="158"/>
                  </a:lnTo>
                  <a:lnTo>
                    <a:pt x="555" y="72"/>
                  </a:lnTo>
                  <a:lnTo>
                    <a:pt x="533" y="56"/>
                  </a:lnTo>
                  <a:lnTo>
                    <a:pt x="509" y="42"/>
                  </a:lnTo>
                  <a:lnTo>
                    <a:pt x="485" y="30"/>
                  </a:lnTo>
                  <a:lnTo>
                    <a:pt x="458" y="20"/>
                  </a:lnTo>
                  <a:lnTo>
                    <a:pt x="431" y="11"/>
                  </a:lnTo>
                  <a:lnTo>
                    <a:pt x="403" y="5"/>
                  </a:lnTo>
                  <a:lnTo>
                    <a:pt x="389" y="3"/>
                  </a:lnTo>
                  <a:lnTo>
                    <a:pt x="375" y="1"/>
                  </a:lnTo>
                  <a:lnTo>
                    <a:pt x="360" y="0"/>
                  </a:lnTo>
                  <a:lnTo>
                    <a:pt x="345" y="0"/>
                  </a:lnTo>
                  <a:lnTo>
                    <a:pt x="327" y="1"/>
                  </a:lnTo>
                  <a:lnTo>
                    <a:pt x="310" y="3"/>
                  </a:lnTo>
                  <a:lnTo>
                    <a:pt x="293" y="4"/>
                  </a:lnTo>
                  <a:lnTo>
                    <a:pt x="276" y="8"/>
                  </a:lnTo>
                  <a:lnTo>
                    <a:pt x="259" y="11"/>
                  </a:lnTo>
                  <a:lnTo>
                    <a:pt x="243" y="16"/>
                  </a:lnTo>
                  <a:lnTo>
                    <a:pt x="227" y="21"/>
                  </a:lnTo>
                  <a:lnTo>
                    <a:pt x="211" y="27"/>
                  </a:lnTo>
                  <a:lnTo>
                    <a:pt x="195" y="34"/>
                  </a:lnTo>
                  <a:lnTo>
                    <a:pt x="180" y="42"/>
                  </a:lnTo>
                  <a:lnTo>
                    <a:pt x="166" y="50"/>
                  </a:lnTo>
                  <a:lnTo>
                    <a:pt x="152" y="60"/>
                  </a:lnTo>
                  <a:lnTo>
                    <a:pt x="138" y="69"/>
                  </a:lnTo>
                  <a:lnTo>
                    <a:pt x="126" y="80"/>
                  </a:lnTo>
                  <a:lnTo>
                    <a:pt x="112" y="91"/>
                  </a:lnTo>
                  <a:lnTo>
                    <a:pt x="101" y="102"/>
                  </a:lnTo>
                  <a:lnTo>
                    <a:pt x="89" y="114"/>
                  </a:lnTo>
                  <a:lnTo>
                    <a:pt x="78" y="126"/>
                  </a:lnTo>
                  <a:lnTo>
                    <a:pt x="68" y="139"/>
                  </a:lnTo>
                  <a:lnTo>
                    <a:pt x="58" y="153"/>
                  </a:lnTo>
                  <a:lnTo>
                    <a:pt x="50" y="168"/>
                  </a:lnTo>
                  <a:lnTo>
                    <a:pt x="41" y="182"/>
                  </a:lnTo>
                  <a:lnTo>
                    <a:pt x="34" y="197"/>
                  </a:lnTo>
                  <a:lnTo>
                    <a:pt x="27" y="212"/>
                  </a:lnTo>
                  <a:lnTo>
                    <a:pt x="20" y="227"/>
                  </a:lnTo>
                  <a:lnTo>
                    <a:pt x="14" y="243"/>
                  </a:lnTo>
                  <a:lnTo>
                    <a:pt x="9" y="260"/>
                  </a:lnTo>
                  <a:lnTo>
                    <a:pt x="6" y="276"/>
                  </a:lnTo>
                  <a:lnTo>
                    <a:pt x="3" y="293"/>
                  </a:lnTo>
                  <a:lnTo>
                    <a:pt x="1" y="310"/>
                  </a:lnTo>
                  <a:lnTo>
                    <a:pt x="0" y="329"/>
                  </a:lnTo>
                  <a:lnTo>
                    <a:pt x="0" y="346"/>
                  </a:lnTo>
                  <a:lnTo>
                    <a:pt x="0" y="363"/>
                  </a:lnTo>
                  <a:lnTo>
                    <a:pt x="1" y="380"/>
                  </a:lnTo>
                  <a:lnTo>
                    <a:pt x="2" y="396"/>
                  </a:lnTo>
                  <a:lnTo>
                    <a:pt x="6" y="412"/>
                  </a:lnTo>
                  <a:lnTo>
                    <a:pt x="9" y="428"/>
                  </a:lnTo>
                  <a:lnTo>
                    <a:pt x="13" y="444"/>
                  </a:lnTo>
                  <a:lnTo>
                    <a:pt x="18" y="459"/>
                  </a:lnTo>
                  <a:lnTo>
                    <a:pt x="23" y="474"/>
                  </a:lnTo>
                  <a:lnTo>
                    <a:pt x="30" y="489"/>
                  </a:lnTo>
                  <a:lnTo>
                    <a:pt x="36" y="502"/>
                  </a:lnTo>
                  <a:lnTo>
                    <a:pt x="44" y="517"/>
                  </a:lnTo>
                  <a:lnTo>
                    <a:pt x="52" y="530"/>
                  </a:lnTo>
                  <a:lnTo>
                    <a:pt x="61" y="544"/>
                  </a:lnTo>
                  <a:lnTo>
                    <a:pt x="71" y="556"/>
                  </a:lnTo>
                  <a:lnTo>
                    <a:pt x="80" y="568"/>
                  </a:lnTo>
                  <a:lnTo>
                    <a:pt x="90" y="580"/>
                  </a:lnTo>
                  <a:lnTo>
                    <a:pt x="3" y="667"/>
                  </a:lnTo>
                  <a:lnTo>
                    <a:pt x="0" y="672"/>
                  </a:lnTo>
                  <a:lnTo>
                    <a:pt x="0" y="677"/>
                  </a:lnTo>
                  <a:lnTo>
                    <a:pt x="0" y="683"/>
                  </a:lnTo>
                  <a:lnTo>
                    <a:pt x="3" y="688"/>
                  </a:lnTo>
                  <a:lnTo>
                    <a:pt x="8" y="691"/>
                  </a:lnTo>
                  <a:lnTo>
                    <a:pt x="14" y="693"/>
                  </a:lnTo>
                  <a:lnTo>
                    <a:pt x="20" y="691"/>
                  </a:lnTo>
                  <a:lnTo>
                    <a:pt x="25" y="688"/>
                  </a:lnTo>
                  <a:lnTo>
                    <a:pt x="112" y="601"/>
                  </a:lnTo>
                  <a:lnTo>
                    <a:pt x="123" y="611"/>
                  </a:lnTo>
                  <a:lnTo>
                    <a:pt x="135" y="622"/>
                  </a:lnTo>
                  <a:lnTo>
                    <a:pt x="149" y="630"/>
                  </a:lnTo>
                  <a:lnTo>
                    <a:pt x="161" y="639"/>
                  </a:lnTo>
                  <a:lnTo>
                    <a:pt x="174" y="647"/>
                  </a:lnTo>
                  <a:lnTo>
                    <a:pt x="189" y="655"/>
                  </a:lnTo>
                  <a:lnTo>
                    <a:pt x="202" y="662"/>
                  </a:lnTo>
                  <a:lnTo>
                    <a:pt x="217" y="668"/>
                  </a:lnTo>
                  <a:lnTo>
                    <a:pt x="233" y="673"/>
                  </a:lnTo>
                  <a:lnTo>
                    <a:pt x="248" y="678"/>
                  </a:lnTo>
                  <a:lnTo>
                    <a:pt x="264" y="683"/>
                  </a:lnTo>
                  <a:lnTo>
                    <a:pt x="279" y="687"/>
                  </a:lnTo>
                  <a:lnTo>
                    <a:pt x="295" y="689"/>
                  </a:lnTo>
                  <a:lnTo>
                    <a:pt x="311" y="690"/>
                  </a:lnTo>
                  <a:lnTo>
                    <a:pt x="328" y="691"/>
                  </a:lnTo>
                  <a:lnTo>
                    <a:pt x="345" y="693"/>
                  </a:lnTo>
                  <a:lnTo>
                    <a:pt x="362" y="691"/>
                  </a:lnTo>
                  <a:lnTo>
                    <a:pt x="378" y="690"/>
                  </a:lnTo>
                  <a:lnTo>
                    <a:pt x="394" y="689"/>
                  </a:lnTo>
                  <a:lnTo>
                    <a:pt x="411" y="687"/>
                  </a:lnTo>
                  <a:lnTo>
                    <a:pt x="427" y="683"/>
                  </a:lnTo>
                  <a:lnTo>
                    <a:pt x="442" y="678"/>
                  </a:lnTo>
                  <a:lnTo>
                    <a:pt x="458" y="673"/>
                  </a:lnTo>
                  <a:lnTo>
                    <a:pt x="472" y="668"/>
                  </a:lnTo>
                  <a:lnTo>
                    <a:pt x="487" y="662"/>
                  </a:lnTo>
                  <a:lnTo>
                    <a:pt x="502" y="655"/>
                  </a:lnTo>
                  <a:lnTo>
                    <a:pt x="515" y="647"/>
                  </a:lnTo>
                  <a:lnTo>
                    <a:pt x="529" y="639"/>
                  </a:lnTo>
                  <a:lnTo>
                    <a:pt x="542" y="630"/>
                  </a:lnTo>
                  <a:lnTo>
                    <a:pt x="554" y="622"/>
                  </a:lnTo>
                  <a:lnTo>
                    <a:pt x="566" y="612"/>
                  </a:lnTo>
                  <a:lnTo>
                    <a:pt x="579" y="601"/>
                  </a:lnTo>
                  <a:lnTo>
                    <a:pt x="665" y="688"/>
                  </a:lnTo>
                  <a:lnTo>
                    <a:pt x="670" y="691"/>
                  </a:lnTo>
                  <a:lnTo>
                    <a:pt x="676" y="693"/>
                  </a:lnTo>
                  <a:lnTo>
                    <a:pt x="681" y="691"/>
                  </a:lnTo>
                  <a:lnTo>
                    <a:pt x="686" y="688"/>
                  </a:lnTo>
                  <a:lnTo>
                    <a:pt x="690" y="683"/>
                  </a:lnTo>
                  <a:lnTo>
                    <a:pt x="691" y="677"/>
                  </a:lnTo>
                  <a:lnTo>
                    <a:pt x="690" y="672"/>
                  </a:lnTo>
                  <a:lnTo>
                    <a:pt x="686" y="667"/>
                  </a:lnTo>
                  <a:lnTo>
                    <a:pt x="601" y="580"/>
                  </a:lnTo>
                  <a:lnTo>
                    <a:pt x="610" y="568"/>
                  </a:lnTo>
                  <a:lnTo>
                    <a:pt x="620" y="556"/>
                  </a:lnTo>
                  <a:lnTo>
                    <a:pt x="630" y="544"/>
                  </a:lnTo>
                  <a:lnTo>
                    <a:pt x="639" y="530"/>
                  </a:lnTo>
                  <a:lnTo>
                    <a:pt x="646" y="517"/>
                  </a:lnTo>
                  <a:lnTo>
                    <a:pt x="653" y="502"/>
                  </a:lnTo>
                  <a:lnTo>
                    <a:pt x="661" y="489"/>
                  </a:lnTo>
                  <a:lnTo>
                    <a:pt x="667" y="474"/>
                  </a:lnTo>
                  <a:lnTo>
                    <a:pt x="673" y="459"/>
                  </a:lnTo>
                  <a:lnTo>
                    <a:pt x="678" y="444"/>
                  </a:lnTo>
                  <a:lnTo>
                    <a:pt x="681" y="428"/>
                  </a:lnTo>
                  <a:lnTo>
                    <a:pt x="685" y="412"/>
                  </a:lnTo>
                  <a:lnTo>
                    <a:pt x="687" y="396"/>
                  </a:lnTo>
                  <a:lnTo>
                    <a:pt x="690" y="380"/>
                  </a:lnTo>
                  <a:lnTo>
                    <a:pt x="691" y="363"/>
                  </a:lnTo>
                  <a:lnTo>
                    <a:pt x="691" y="346"/>
                  </a:lnTo>
                  <a:lnTo>
                    <a:pt x="691" y="331"/>
                  </a:lnTo>
                  <a:lnTo>
                    <a:pt x="690" y="317"/>
                  </a:lnTo>
                  <a:lnTo>
                    <a:pt x="689" y="303"/>
                  </a:lnTo>
                  <a:lnTo>
                    <a:pt x="686" y="288"/>
                  </a:lnTo>
                  <a:lnTo>
                    <a:pt x="680" y="260"/>
                  </a:lnTo>
                  <a:lnTo>
                    <a:pt x="672" y="233"/>
                  </a:lnTo>
                  <a:lnTo>
                    <a:pt x="662" y="207"/>
                  </a:lnTo>
                  <a:lnTo>
                    <a:pt x="650" y="182"/>
                  </a:lnTo>
                  <a:lnTo>
                    <a:pt x="635" y="158"/>
                  </a:lnTo>
                  <a:lnTo>
                    <a:pt x="619" y="136"/>
                  </a:lnTo>
                  <a:lnTo>
                    <a:pt x="619" y="1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2285"/>
            <p:cNvSpPr>
              <a:spLocks/>
            </p:cNvSpPr>
            <p:nvPr/>
          </p:nvSpPr>
          <p:spPr bwMode="auto">
            <a:xfrm>
              <a:off x="9929813" y="3222625"/>
              <a:ext cx="123825" cy="125413"/>
            </a:xfrm>
            <a:custGeom>
              <a:avLst/>
              <a:gdLst>
                <a:gd name="T0" fmla="*/ 286 w 391"/>
                <a:gd name="T1" fmla="*/ 24 h 392"/>
                <a:gd name="T2" fmla="*/ 263 w 391"/>
                <a:gd name="T3" fmla="*/ 13 h 392"/>
                <a:gd name="T4" fmla="*/ 236 w 391"/>
                <a:gd name="T5" fmla="*/ 5 h 392"/>
                <a:gd name="T6" fmla="*/ 209 w 391"/>
                <a:gd name="T7" fmla="*/ 2 h 392"/>
                <a:gd name="T8" fmla="*/ 175 w 391"/>
                <a:gd name="T9" fmla="*/ 2 h 392"/>
                <a:gd name="T10" fmla="*/ 137 w 391"/>
                <a:gd name="T11" fmla="*/ 10 h 392"/>
                <a:gd name="T12" fmla="*/ 103 w 391"/>
                <a:gd name="T13" fmla="*/ 25 h 392"/>
                <a:gd name="T14" fmla="*/ 71 w 391"/>
                <a:gd name="T15" fmla="*/ 46 h 392"/>
                <a:gd name="T16" fmla="*/ 44 w 391"/>
                <a:gd name="T17" fmla="*/ 72 h 392"/>
                <a:gd name="T18" fmla="*/ 23 w 391"/>
                <a:gd name="T19" fmla="*/ 103 h 392"/>
                <a:gd name="T20" fmla="*/ 9 w 391"/>
                <a:gd name="T21" fmla="*/ 138 h 392"/>
                <a:gd name="T22" fmla="*/ 1 w 391"/>
                <a:gd name="T23" fmla="*/ 176 h 392"/>
                <a:gd name="T24" fmla="*/ 1 w 391"/>
                <a:gd name="T25" fmla="*/ 217 h 392"/>
                <a:gd name="T26" fmla="*/ 9 w 391"/>
                <a:gd name="T27" fmla="*/ 254 h 392"/>
                <a:gd name="T28" fmla="*/ 23 w 391"/>
                <a:gd name="T29" fmla="*/ 290 h 392"/>
                <a:gd name="T30" fmla="*/ 44 w 391"/>
                <a:gd name="T31" fmla="*/ 320 h 392"/>
                <a:gd name="T32" fmla="*/ 71 w 391"/>
                <a:gd name="T33" fmla="*/ 347 h 392"/>
                <a:gd name="T34" fmla="*/ 103 w 391"/>
                <a:gd name="T35" fmla="*/ 368 h 392"/>
                <a:gd name="T36" fmla="*/ 137 w 391"/>
                <a:gd name="T37" fmla="*/ 383 h 392"/>
                <a:gd name="T38" fmla="*/ 175 w 391"/>
                <a:gd name="T39" fmla="*/ 391 h 392"/>
                <a:gd name="T40" fmla="*/ 215 w 391"/>
                <a:gd name="T41" fmla="*/ 391 h 392"/>
                <a:gd name="T42" fmla="*/ 253 w 391"/>
                <a:gd name="T43" fmla="*/ 383 h 392"/>
                <a:gd name="T44" fmla="*/ 288 w 391"/>
                <a:gd name="T45" fmla="*/ 368 h 392"/>
                <a:gd name="T46" fmla="*/ 320 w 391"/>
                <a:gd name="T47" fmla="*/ 347 h 392"/>
                <a:gd name="T48" fmla="*/ 346 w 391"/>
                <a:gd name="T49" fmla="*/ 320 h 392"/>
                <a:gd name="T50" fmla="*/ 368 w 391"/>
                <a:gd name="T51" fmla="*/ 290 h 392"/>
                <a:gd name="T52" fmla="*/ 382 w 391"/>
                <a:gd name="T53" fmla="*/ 254 h 392"/>
                <a:gd name="T54" fmla="*/ 390 w 391"/>
                <a:gd name="T55" fmla="*/ 217 h 392"/>
                <a:gd name="T56" fmla="*/ 390 w 391"/>
                <a:gd name="T57" fmla="*/ 182 h 392"/>
                <a:gd name="T58" fmla="*/ 386 w 391"/>
                <a:gd name="T59" fmla="*/ 156 h 392"/>
                <a:gd name="T60" fmla="*/ 379 w 391"/>
                <a:gd name="T61" fmla="*/ 130 h 392"/>
                <a:gd name="T62" fmla="*/ 368 w 391"/>
                <a:gd name="T63" fmla="*/ 105 h 392"/>
                <a:gd name="T64" fmla="*/ 294 w 391"/>
                <a:gd name="T65" fmla="*/ 160 h 392"/>
                <a:gd name="T66" fmla="*/ 299 w 391"/>
                <a:gd name="T67" fmla="*/ 179 h 392"/>
                <a:gd name="T68" fmla="*/ 300 w 391"/>
                <a:gd name="T69" fmla="*/ 196 h 392"/>
                <a:gd name="T70" fmla="*/ 298 w 391"/>
                <a:gd name="T71" fmla="*/ 218 h 392"/>
                <a:gd name="T72" fmla="*/ 292 w 391"/>
                <a:gd name="T73" fmla="*/ 237 h 392"/>
                <a:gd name="T74" fmla="*/ 282 w 391"/>
                <a:gd name="T75" fmla="*/ 256 h 392"/>
                <a:gd name="T76" fmla="*/ 270 w 391"/>
                <a:gd name="T77" fmla="*/ 270 h 392"/>
                <a:gd name="T78" fmla="*/ 254 w 391"/>
                <a:gd name="T79" fmla="*/ 284 h 392"/>
                <a:gd name="T80" fmla="*/ 236 w 391"/>
                <a:gd name="T81" fmla="*/ 294 h 392"/>
                <a:gd name="T82" fmla="*/ 216 w 391"/>
                <a:gd name="T83" fmla="*/ 300 h 392"/>
                <a:gd name="T84" fmla="*/ 195 w 391"/>
                <a:gd name="T85" fmla="*/ 302 h 392"/>
                <a:gd name="T86" fmla="*/ 173 w 391"/>
                <a:gd name="T87" fmla="*/ 300 h 392"/>
                <a:gd name="T88" fmla="*/ 154 w 391"/>
                <a:gd name="T89" fmla="*/ 294 h 392"/>
                <a:gd name="T90" fmla="*/ 137 w 391"/>
                <a:gd name="T91" fmla="*/ 284 h 392"/>
                <a:gd name="T92" fmla="*/ 121 w 391"/>
                <a:gd name="T93" fmla="*/ 270 h 392"/>
                <a:gd name="T94" fmla="*/ 107 w 391"/>
                <a:gd name="T95" fmla="*/ 256 h 392"/>
                <a:gd name="T96" fmla="*/ 98 w 391"/>
                <a:gd name="T97" fmla="*/ 237 h 392"/>
                <a:gd name="T98" fmla="*/ 92 w 391"/>
                <a:gd name="T99" fmla="*/ 218 h 392"/>
                <a:gd name="T100" fmla="*/ 90 w 391"/>
                <a:gd name="T101" fmla="*/ 196 h 392"/>
                <a:gd name="T102" fmla="*/ 92 w 391"/>
                <a:gd name="T103" fmla="*/ 175 h 392"/>
                <a:gd name="T104" fmla="*/ 98 w 391"/>
                <a:gd name="T105" fmla="*/ 156 h 392"/>
                <a:gd name="T106" fmla="*/ 107 w 391"/>
                <a:gd name="T107" fmla="*/ 137 h 392"/>
                <a:gd name="T108" fmla="*/ 121 w 391"/>
                <a:gd name="T109" fmla="*/ 121 h 392"/>
                <a:gd name="T110" fmla="*/ 137 w 391"/>
                <a:gd name="T111" fmla="*/ 109 h 392"/>
                <a:gd name="T112" fmla="*/ 154 w 391"/>
                <a:gd name="T113" fmla="*/ 99 h 392"/>
                <a:gd name="T114" fmla="*/ 173 w 391"/>
                <a:gd name="T115" fmla="*/ 93 h 392"/>
                <a:gd name="T116" fmla="*/ 195 w 391"/>
                <a:gd name="T117" fmla="*/ 91 h 392"/>
                <a:gd name="T118" fmla="*/ 214 w 391"/>
                <a:gd name="T119" fmla="*/ 93 h 392"/>
                <a:gd name="T120" fmla="*/ 231 w 391"/>
                <a:gd name="T121" fmla="*/ 9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1" h="392">
                  <a:moveTo>
                    <a:pt x="298" y="30"/>
                  </a:moveTo>
                  <a:lnTo>
                    <a:pt x="286" y="24"/>
                  </a:lnTo>
                  <a:lnTo>
                    <a:pt x="275" y="18"/>
                  </a:lnTo>
                  <a:lnTo>
                    <a:pt x="263" y="13"/>
                  </a:lnTo>
                  <a:lnTo>
                    <a:pt x="249" y="9"/>
                  </a:lnTo>
                  <a:lnTo>
                    <a:pt x="236" y="5"/>
                  </a:lnTo>
                  <a:lnTo>
                    <a:pt x="222" y="3"/>
                  </a:lnTo>
                  <a:lnTo>
                    <a:pt x="209" y="2"/>
                  </a:lnTo>
                  <a:lnTo>
                    <a:pt x="195" y="0"/>
                  </a:lnTo>
                  <a:lnTo>
                    <a:pt x="175" y="2"/>
                  </a:lnTo>
                  <a:lnTo>
                    <a:pt x="156" y="5"/>
                  </a:lnTo>
                  <a:lnTo>
                    <a:pt x="137" y="10"/>
                  </a:lnTo>
                  <a:lnTo>
                    <a:pt x="120" y="16"/>
                  </a:lnTo>
                  <a:lnTo>
                    <a:pt x="103" y="25"/>
                  </a:lnTo>
                  <a:lnTo>
                    <a:pt x="85" y="35"/>
                  </a:lnTo>
                  <a:lnTo>
                    <a:pt x="71" y="46"/>
                  </a:lnTo>
                  <a:lnTo>
                    <a:pt x="57" y="58"/>
                  </a:lnTo>
                  <a:lnTo>
                    <a:pt x="44" y="72"/>
                  </a:lnTo>
                  <a:lnTo>
                    <a:pt x="33" y="87"/>
                  </a:lnTo>
                  <a:lnTo>
                    <a:pt x="23" y="103"/>
                  </a:lnTo>
                  <a:lnTo>
                    <a:pt x="15" y="120"/>
                  </a:lnTo>
                  <a:lnTo>
                    <a:pt x="9" y="138"/>
                  </a:lnTo>
                  <a:lnTo>
                    <a:pt x="4" y="157"/>
                  </a:lnTo>
                  <a:lnTo>
                    <a:pt x="1" y="176"/>
                  </a:lnTo>
                  <a:lnTo>
                    <a:pt x="0" y="196"/>
                  </a:lnTo>
                  <a:lnTo>
                    <a:pt x="1" y="217"/>
                  </a:lnTo>
                  <a:lnTo>
                    <a:pt x="4" y="236"/>
                  </a:lnTo>
                  <a:lnTo>
                    <a:pt x="9" y="254"/>
                  </a:lnTo>
                  <a:lnTo>
                    <a:pt x="15" y="273"/>
                  </a:lnTo>
                  <a:lnTo>
                    <a:pt x="23" y="290"/>
                  </a:lnTo>
                  <a:lnTo>
                    <a:pt x="33" y="306"/>
                  </a:lnTo>
                  <a:lnTo>
                    <a:pt x="44" y="320"/>
                  </a:lnTo>
                  <a:lnTo>
                    <a:pt x="57" y="335"/>
                  </a:lnTo>
                  <a:lnTo>
                    <a:pt x="71" y="347"/>
                  </a:lnTo>
                  <a:lnTo>
                    <a:pt x="85" y="358"/>
                  </a:lnTo>
                  <a:lnTo>
                    <a:pt x="103" y="368"/>
                  </a:lnTo>
                  <a:lnTo>
                    <a:pt x="120" y="377"/>
                  </a:lnTo>
                  <a:lnTo>
                    <a:pt x="137" y="383"/>
                  </a:lnTo>
                  <a:lnTo>
                    <a:pt x="156" y="388"/>
                  </a:lnTo>
                  <a:lnTo>
                    <a:pt x="175" y="391"/>
                  </a:lnTo>
                  <a:lnTo>
                    <a:pt x="195" y="392"/>
                  </a:lnTo>
                  <a:lnTo>
                    <a:pt x="215" y="391"/>
                  </a:lnTo>
                  <a:lnTo>
                    <a:pt x="234" y="388"/>
                  </a:lnTo>
                  <a:lnTo>
                    <a:pt x="253" y="383"/>
                  </a:lnTo>
                  <a:lnTo>
                    <a:pt x="271" y="377"/>
                  </a:lnTo>
                  <a:lnTo>
                    <a:pt x="288" y="368"/>
                  </a:lnTo>
                  <a:lnTo>
                    <a:pt x="304" y="358"/>
                  </a:lnTo>
                  <a:lnTo>
                    <a:pt x="320" y="347"/>
                  </a:lnTo>
                  <a:lnTo>
                    <a:pt x="333" y="335"/>
                  </a:lnTo>
                  <a:lnTo>
                    <a:pt x="346" y="320"/>
                  </a:lnTo>
                  <a:lnTo>
                    <a:pt x="358" y="306"/>
                  </a:lnTo>
                  <a:lnTo>
                    <a:pt x="368" y="290"/>
                  </a:lnTo>
                  <a:lnTo>
                    <a:pt x="375" y="273"/>
                  </a:lnTo>
                  <a:lnTo>
                    <a:pt x="382" y="254"/>
                  </a:lnTo>
                  <a:lnTo>
                    <a:pt x="387" y="236"/>
                  </a:lnTo>
                  <a:lnTo>
                    <a:pt x="390" y="217"/>
                  </a:lnTo>
                  <a:lnTo>
                    <a:pt x="391" y="196"/>
                  </a:lnTo>
                  <a:lnTo>
                    <a:pt x="390" y="182"/>
                  </a:lnTo>
                  <a:lnTo>
                    <a:pt x="388" y="169"/>
                  </a:lnTo>
                  <a:lnTo>
                    <a:pt x="386" y="156"/>
                  </a:lnTo>
                  <a:lnTo>
                    <a:pt x="383" y="142"/>
                  </a:lnTo>
                  <a:lnTo>
                    <a:pt x="379" y="130"/>
                  </a:lnTo>
                  <a:lnTo>
                    <a:pt x="374" y="118"/>
                  </a:lnTo>
                  <a:lnTo>
                    <a:pt x="368" y="105"/>
                  </a:lnTo>
                  <a:lnTo>
                    <a:pt x="361" y="94"/>
                  </a:lnTo>
                  <a:lnTo>
                    <a:pt x="294" y="160"/>
                  </a:lnTo>
                  <a:lnTo>
                    <a:pt x="297" y="169"/>
                  </a:lnTo>
                  <a:lnTo>
                    <a:pt x="299" y="179"/>
                  </a:lnTo>
                  <a:lnTo>
                    <a:pt x="300" y="187"/>
                  </a:lnTo>
                  <a:lnTo>
                    <a:pt x="300" y="196"/>
                  </a:lnTo>
                  <a:lnTo>
                    <a:pt x="300" y="207"/>
                  </a:lnTo>
                  <a:lnTo>
                    <a:pt x="298" y="218"/>
                  </a:lnTo>
                  <a:lnTo>
                    <a:pt x="296" y="228"/>
                  </a:lnTo>
                  <a:lnTo>
                    <a:pt x="292" y="237"/>
                  </a:lnTo>
                  <a:lnTo>
                    <a:pt x="288" y="246"/>
                  </a:lnTo>
                  <a:lnTo>
                    <a:pt x="282" y="256"/>
                  </a:lnTo>
                  <a:lnTo>
                    <a:pt x="276" y="263"/>
                  </a:lnTo>
                  <a:lnTo>
                    <a:pt x="270" y="270"/>
                  </a:lnTo>
                  <a:lnTo>
                    <a:pt x="263" y="278"/>
                  </a:lnTo>
                  <a:lnTo>
                    <a:pt x="254" y="284"/>
                  </a:lnTo>
                  <a:lnTo>
                    <a:pt x="245" y="289"/>
                  </a:lnTo>
                  <a:lnTo>
                    <a:pt x="236" y="294"/>
                  </a:lnTo>
                  <a:lnTo>
                    <a:pt x="226" y="297"/>
                  </a:lnTo>
                  <a:lnTo>
                    <a:pt x="216" y="300"/>
                  </a:lnTo>
                  <a:lnTo>
                    <a:pt x="206" y="301"/>
                  </a:lnTo>
                  <a:lnTo>
                    <a:pt x="195" y="302"/>
                  </a:lnTo>
                  <a:lnTo>
                    <a:pt x="184" y="301"/>
                  </a:lnTo>
                  <a:lnTo>
                    <a:pt x="173" y="300"/>
                  </a:lnTo>
                  <a:lnTo>
                    <a:pt x="164" y="297"/>
                  </a:lnTo>
                  <a:lnTo>
                    <a:pt x="154" y="294"/>
                  </a:lnTo>
                  <a:lnTo>
                    <a:pt x="145" y="289"/>
                  </a:lnTo>
                  <a:lnTo>
                    <a:pt x="137" y="284"/>
                  </a:lnTo>
                  <a:lnTo>
                    <a:pt x="128" y="278"/>
                  </a:lnTo>
                  <a:lnTo>
                    <a:pt x="121" y="270"/>
                  </a:lnTo>
                  <a:lnTo>
                    <a:pt x="114" y="263"/>
                  </a:lnTo>
                  <a:lnTo>
                    <a:pt x="107" y="256"/>
                  </a:lnTo>
                  <a:lnTo>
                    <a:pt x="103" y="246"/>
                  </a:lnTo>
                  <a:lnTo>
                    <a:pt x="98" y="237"/>
                  </a:lnTo>
                  <a:lnTo>
                    <a:pt x="94" y="228"/>
                  </a:lnTo>
                  <a:lnTo>
                    <a:pt x="92" y="218"/>
                  </a:lnTo>
                  <a:lnTo>
                    <a:pt x="90" y="207"/>
                  </a:lnTo>
                  <a:lnTo>
                    <a:pt x="90" y="196"/>
                  </a:lnTo>
                  <a:lnTo>
                    <a:pt x="90" y="186"/>
                  </a:lnTo>
                  <a:lnTo>
                    <a:pt x="92" y="175"/>
                  </a:lnTo>
                  <a:lnTo>
                    <a:pt x="94" y="165"/>
                  </a:lnTo>
                  <a:lnTo>
                    <a:pt x="98" y="156"/>
                  </a:lnTo>
                  <a:lnTo>
                    <a:pt x="103" y="146"/>
                  </a:lnTo>
                  <a:lnTo>
                    <a:pt x="107" y="137"/>
                  </a:lnTo>
                  <a:lnTo>
                    <a:pt x="114" y="130"/>
                  </a:lnTo>
                  <a:lnTo>
                    <a:pt x="121" y="121"/>
                  </a:lnTo>
                  <a:lnTo>
                    <a:pt x="128" y="115"/>
                  </a:lnTo>
                  <a:lnTo>
                    <a:pt x="137" y="109"/>
                  </a:lnTo>
                  <a:lnTo>
                    <a:pt x="145" y="104"/>
                  </a:lnTo>
                  <a:lnTo>
                    <a:pt x="154" y="99"/>
                  </a:lnTo>
                  <a:lnTo>
                    <a:pt x="164" y="96"/>
                  </a:lnTo>
                  <a:lnTo>
                    <a:pt x="173" y="93"/>
                  </a:lnTo>
                  <a:lnTo>
                    <a:pt x="184" y="92"/>
                  </a:lnTo>
                  <a:lnTo>
                    <a:pt x="195" y="91"/>
                  </a:lnTo>
                  <a:lnTo>
                    <a:pt x="204" y="92"/>
                  </a:lnTo>
                  <a:lnTo>
                    <a:pt x="214" y="93"/>
                  </a:lnTo>
                  <a:lnTo>
                    <a:pt x="222" y="94"/>
                  </a:lnTo>
                  <a:lnTo>
                    <a:pt x="231" y="97"/>
                  </a:lnTo>
                  <a:lnTo>
                    <a:pt x="29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2286"/>
            <p:cNvSpPr>
              <a:spLocks/>
            </p:cNvSpPr>
            <p:nvPr/>
          </p:nvSpPr>
          <p:spPr bwMode="auto">
            <a:xfrm>
              <a:off x="9967913" y="3260725"/>
              <a:ext cx="47625" cy="49213"/>
            </a:xfrm>
            <a:custGeom>
              <a:avLst/>
              <a:gdLst>
                <a:gd name="T0" fmla="*/ 80 w 150"/>
                <a:gd name="T1" fmla="*/ 0 h 151"/>
                <a:gd name="T2" fmla="*/ 68 w 150"/>
                <a:gd name="T3" fmla="*/ 0 h 151"/>
                <a:gd name="T4" fmla="*/ 52 w 150"/>
                <a:gd name="T5" fmla="*/ 4 h 151"/>
                <a:gd name="T6" fmla="*/ 39 w 150"/>
                <a:gd name="T7" fmla="*/ 9 h 151"/>
                <a:gd name="T8" fmla="*/ 28 w 150"/>
                <a:gd name="T9" fmla="*/ 17 h 151"/>
                <a:gd name="T10" fmla="*/ 17 w 150"/>
                <a:gd name="T11" fmla="*/ 27 h 151"/>
                <a:gd name="T12" fmla="*/ 9 w 150"/>
                <a:gd name="T13" fmla="*/ 39 h 151"/>
                <a:gd name="T14" fmla="*/ 3 w 150"/>
                <a:gd name="T15" fmla="*/ 53 h 151"/>
                <a:gd name="T16" fmla="*/ 1 w 150"/>
                <a:gd name="T17" fmla="*/ 68 h 151"/>
                <a:gd name="T18" fmla="*/ 1 w 150"/>
                <a:gd name="T19" fmla="*/ 83 h 151"/>
                <a:gd name="T20" fmla="*/ 3 w 150"/>
                <a:gd name="T21" fmla="*/ 98 h 151"/>
                <a:gd name="T22" fmla="*/ 9 w 150"/>
                <a:gd name="T23" fmla="*/ 111 h 151"/>
                <a:gd name="T24" fmla="*/ 17 w 150"/>
                <a:gd name="T25" fmla="*/ 124 h 151"/>
                <a:gd name="T26" fmla="*/ 28 w 150"/>
                <a:gd name="T27" fmla="*/ 133 h 151"/>
                <a:gd name="T28" fmla="*/ 39 w 150"/>
                <a:gd name="T29" fmla="*/ 142 h 151"/>
                <a:gd name="T30" fmla="*/ 52 w 150"/>
                <a:gd name="T31" fmla="*/ 147 h 151"/>
                <a:gd name="T32" fmla="*/ 68 w 150"/>
                <a:gd name="T33" fmla="*/ 151 h 151"/>
                <a:gd name="T34" fmla="*/ 83 w 150"/>
                <a:gd name="T35" fmla="*/ 151 h 151"/>
                <a:gd name="T36" fmla="*/ 97 w 150"/>
                <a:gd name="T37" fmla="*/ 147 h 151"/>
                <a:gd name="T38" fmla="*/ 111 w 150"/>
                <a:gd name="T39" fmla="*/ 142 h 151"/>
                <a:gd name="T40" fmla="*/ 123 w 150"/>
                <a:gd name="T41" fmla="*/ 133 h 151"/>
                <a:gd name="T42" fmla="*/ 133 w 150"/>
                <a:gd name="T43" fmla="*/ 124 h 151"/>
                <a:gd name="T44" fmla="*/ 141 w 150"/>
                <a:gd name="T45" fmla="*/ 111 h 151"/>
                <a:gd name="T46" fmla="*/ 147 w 150"/>
                <a:gd name="T47" fmla="*/ 98 h 151"/>
                <a:gd name="T48" fmla="*/ 150 w 150"/>
                <a:gd name="T49" fmla="*/ 83 h 151"/>
                <a:gd name="T50" fmla="*/ 150 w 150"/>
                <a:gd name="T51" fmla="*/ 70 h 151"/>
                <a:gd name="T52" fmla="*/ 107 w 150"/>
                <a:gd name="T53" fmla="*/ 108 h 151"/>
                <a:gd name="T54" fmla="*/ 92 w 150"/>
                <a:gd name="T55" fmla="*/ 118 h 151"/>
                <a:gd name="T56" fmla="*/ 75 w 150"/>
                <a:gd name="T57" fmla="*/ 120 h 151"/>
                <a:gd name="T58" fmla="*/ 58 w 150"/>
                <a:gd name="T59" fmla="*/ 118 h 151"/>
                <a:gd name="T60" fmla="*/ 44 w 150"/>
                <a:gd name="T61" fmla="*/ 108 h 151"/>
                <a:gd name="T62" fmla="*/ 34 w 150"/>
                <a:gd name="T63" fmla="*/ 93 h 151"/>
                <a:gd name="T64" fmla="*/ 30 w 150"/>
                <a:gd name="T65" fmla="*/ 75 h 151"/>
                <a:gd name="T66" fmla="*/ 34 w 150"/>
                <a:gd name="T67" fmla="*/ 58 h 151"/>
                <a:gd name="T68" fmla="*/ 44 w 150"/>
                <a:gd name="T69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0" h="151">
                  <a:moveTo>
                    <a:pt x="85" y="2"/>
                  </a:moveTo>
                  <a:lnTo>
                    <a:pt x="80" y="0"/>
                  </a:lnTo>
                  <a:lnTo>
                    <a:pt x="75" y="0"/>
                  </a:lnTo>
                  <a:lnTo>
                    <a:pt x="68" y="0"/>
                  </a:lnTo>
                  <a:lnTo>
                    <a:pt x="60" y="2"/>
                  </a:lnTo>
                  <a:lnTo>
                    <a:pt x="52" y="4"/>
                  </a:lnTo>
                  <a:lnTo>
                    <a:pt x="46" y="6"/>
                  </a:lnTo>
                  <a:lnTo>
                    <a:pt x="39" y="9"/>
                  </a:lnTo>
                  <a:lnTo>
                    <a:pt x="33" y="13"/>
                  </a:lnTo>
                  <a:lnTo>
                    <a:pt x="28" y="17"/>
                  </a:lnTo>
                  <a:lnTo>
                    <a:pt x="22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9" y="39"/>
                  </a:lnTo>
                  <a:lnTo>
                    <a:pt x="6" y="46"/>
                  </a:lnTo>
                  <a:lnTo>
                    <a:pt x="3" y="53"/>
                  </a:lnTo>
                  <a:lnTo>
                    <a:pt x="1" y="60"/>
                  </a:lnTo>
                  <a:lnTo>
                    <a:pt x="1" y="68"/>
                  </a:lnTo>
                  <a:lnTo>
                    <a:pt x="0" y="75"/>
                  </a:lnTo>
                  <a:lnTo>
                    <a:pt x="1" y="83"/>
                  </a:lnTo>
                  <a:lnTo>
                    <a:pt x="1" y="91"/>
                  </a:lnTo>
                  <a:lnTo>
                    <a:pt x="3" y="98"/>
                  </a:lnTo>
                  <a:lnTo>
                    <a:pt x="6" y="104"/>
                  </a:lnTo>
                  <a:lnTo>
                    <a:pt x="9" y="111"/>
                  </a:lnTo>
                  <a:lnTo>
                    <a:pt x="13" y="118"/>
                  </a:lnTo>
                  <a:lnTo>
                    <a:pt x="17" y="124"/>
                  </a:lnTo>
                  <a:lnTo>
                    <a:pt x="22" y="129"/>
                  </a:lnTo>
                  <a:lnTo>
                    <a:pt x="28" y="133"/>
                  </a:lnTo>
                  <a:lnTo>
                    <a:pt x="33" y="137"/>
                  </a:lnTo>
                  <a:lnTo>
                    <a:pt x="39" y="142"/>
                  </a:lnTo>
                  <a:lnTo>
                    <a:pt x="46" y="144"/>
                  </a:lnTo>
                  <a:lnTo>
                    <a:pt x="52" y="147"/>
                  </a:lnTo>
                  <a:lnTo>
                    <a:pt x="60" y="149"/>
                  </a:lnTo>
                  <a:lnTo>
                    <a:pt x="68" y="151"/>
                  </a:lnTo>
                  <a:lnTo>
                    <a:pt x="75" y="151"/>
                  </a:lnTo>
                  <a:lnTo>
                    <a:pt x="83" y="151"/>
                  </a:lnTo>
                  <a:lnTo>
                    <a:pt x="90" y="149"/>
                  </a:lnTo>
                  <a:lnTo>
                    <a:pt x="97" y="147"/>
                  </a:lnTo>
                  <a:lnTo>
                    <a:pt x="105" y="144"/>
                  </a:lnTo>
                  <a:lnTo>
                    <a:pt x="111" y="142"/>
                  </a:lnTo>
                  <a:lnTo>
                    <a:pt x="117" y="137"/>
                  </a:lnTo>
                  <a:lnTo>
                    <a:pt x="123" y="133"/>
                  </a:lnTo>
                  <a:lnTo>
                    <a:pt x="128" y="129"/>
                  </a:lnTo>
                  <a:lnTo>
                    <a:pt x="133" y="124"/>
                  </a:lnTo>
                  <a:lnTo>
                    <a:pt x="138" y="118"/>
                  </a:lnTo>
                  <a:lnTo>
                    <a:pt x="141" y="111"/>
                  </a:lnTo>
                  <a:lnTo>
                    <a:pt x="145" y="104"/>
                  </a:lnTo>
                  <a:lnTo>
                    <a:pt x="147" y="98"/>
                  </a:lnTo>
                  <a:lnTo>
                    <a:pt x="149" y="91"/>
                  </a:lnTo>
                  <a:lnTo>
                    <a:pt x="150" y="83"/>
                  </a:lnTo>
                  <a:lnTo>
                    <a:pt x="150" y="75"/>
                  </a:lnTo>
                  <a:lnTo>
                    <a:pt x="150" y="70"/>
                  </a:lnTo>
                  <a:lnTo>
                    <a:pt x="150" y="65"/>
                  </a:lnTo>
                  <a:lnTo>
                    <a:pt x="107" y="108"/>
                  </a:lnTo>
                  <a:lnTo>
                    <a:pt x="100" y="113"/>
                  </a:lnTo>
                  <a:lnTo>
                    <a:pt x="92" y="118"/>
                  </a:lnTo>
                  <a:lnTo>
                    <a:pt x="84" y="120"/>
                  </a:lnTo>
                  <a:lnTo>
                    <a:pt x="75" y="120"/>
                  </a:lnTo>
                  <a:lnTo>
                    <a:pt x="67" y="120"/>
                  </a:lnTo>
                  <a:lnTo>
                    <a:pt x="58" y="118"/>
                  </a:lnTo>
                  <a:lnTo>
                    <a:pt x="50" y="113"/>
                  </a:lnTo>
                  <a:lnTo>
                    <a:pt x="44" y="108"/>
                  </a:lnTo>
                  <a:lnTo>
                    <a:pt x="38" y="100"/>
                  </a:lnTo>
                  <a:lnTo>
                    <a:pt x="34" y="93"/>
                  </a:lnTo>
                  <a:lnTo>
                    <a:pt x="31" y="85"/>
                  </a:lnTo>
                  <a:lnTo>
                    <a:pt x="30" y="75"/>
                  </a:lnTo>
                  <a:lnTo>
                    <a:pt x="31" y="66"/>
                  </a:lnTo>
                  <a:lnTo>
                    <a:pt x="34" y="58"/>
                  </a:lnTo>
                  <a:lnTo>
                    <a:pt x="38" y="50"/>
                  </a:lnTo>
                  <a:lnTo>
                    <a:pt x="44" y="43"/>
                  </a:lnTo>
                  <a:lnTo>
                    <a:pt x="85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2287"/>
            <p:cNvSpPr>
              <a:spLocks/>
            </p:cNvSpPr>
            <p:nvPr/>
          </p:nvSpPr>
          <p:spPr bwMode="auto">
            <a:xfrm>
              <a:off x="9986963" y="3108325"/>
              <a:ext cx="180975" cy="182563"/>
            </a:xfrm>
            <a:custGeom>
              <a:avLst/>
              <a:gdLst>
                <a:gd name="T0" fmla="*/ 566 w 571"/>
                <a:gd name="T1" fmla="*/ 94 h 572"/>
                <a:gd name="T2" fmla="*/ 560 w 571"/>
                <a:gd name="T3" fmla="*/ 91 h 572"/>
                <a:gd name="T4" fmla="*/ 509 w 571"/>
                <a:gd name="T5" fmla="*/ 91 h 572"/>
                <a:gd name="T6" fmla="*/ 482 w 571"/>
                <a:gd name="T7" fmla="*/ 62 h 572"/>
                <a:gd name="T8" fmla="*/ 481 w 571"/>
                <a:gd name="T9" fmla="*/ 11 h 572"/>
                <a:gd name="T10" fmla="*/ 478 w 571"/>
                <a:gd name="T11" fmla="*/ 5 h 572"/>
                <a:gd name="T12" fmla="*/ 472 w 571"/>
                <a:gd name="T13" fmla="*/ 1 h 572"/>
                <a:gd name="T14" fmla="*/ 465 w 571"/>
                <a:gd name="T15" fmla="*/ 0 h 572"/>
                <a:gd name="T16" fmla="*/ 455 w 571"/>
                <a:gd name="T17" fmla="*/ 3 h 572"/>
                <a:gd name="T18" fmla="*/ 417 w 571"/>
                <a:gd name="T19" fmla="*/ 17 h 572"/>
                <a:gd name="T20" fmla="*/ 392 w 571"/>
                <a:gd name="T21" fmla="*/ 29 h 572"/>
                <a:gd name="T22" fmla="*/ 390 w 571"/>
                <a:gd name="T23" fmla="*/ 171 h 572"/>
                <a:gd name="T24" fmla="*/ 382 w 571"/>
                <a:gd name="T25" fmla="*/ 180 h 572"/>
                <a:gd name="T26" fmla="*/ 371 w 571"/>
                <a:gd name="T27" fmla="*/ 180 h 572"/>
                <a:gd name="T28" fmla="*/ 362 w 571"/>
                <a:gd name="T29" fmla="*/ 171 h 572"/>
                <a:gd name="T30" fmla="*/ 361 w 571"/>
                <a:gd name="T31" fmla="*/ 45 h 572"/>
                <a:gd name="T32" fmla="*/ 324 w 571"/>
                <a:gd name="T33" fmla="*/ 70 h 572"/>
                <a:gd name="T34" fmla="*/ 290 w 571"/>
                <a:gd name="T35" fmla="*/ 97 h 572"/>
                <a:gd name="T36" fmla="*/ 263 w 571"/>
                <a:gd name="T37" fmla="*/ 130 h 572"/>
                <a:gd name="T38" fmla="*/ 254 w 571"/>
                <a:gd name="T39" fmla="*/ 147 h 572"/>
                <a:gd name="T40" fmla="*/ 247 w 571"/>
                <a:gd name="T41" fmla="*/ 165 h 572"/>
                <a:gd name="T42" fmla="*/ 245 w 571"/>
                <a:gd name="T43" fmla="*/ 186 h 572"/>
                <a:gd name="T44" fmla="*/ 246 w 571"/>
                <a:gd name="T45" fmla="*/ 205 h 572"/>
                <a:gd name="T46" fmla="*/ 252 w 571"/>
                <a:gd name="T47" fmla="*/ 226 h 572"/>
                <a:gd name="T48" fmla="*/ 262 w 571"/>
                <a:gd name="T49" fmla="*/ 246 h 572"/>
                <a:gd name="T50" fmla="*/ 280 w 571"/>
                <a:gd name="T51" fmla="*/ 270 h 572"/>
                <a:gd name="T52" fmla="*/ 249 w 571"/>
                <a:gd name="T53" fmla="*/ 302 h 572"/>
                <a:gd name="T54" fmla="*/ 142 w 571"/>
                <a:gd name="T55" fmla="*/ 408 h 572"/>
                <a:gd name="T56" fmla="*/ 57 w 571"/>
                <a:gd name="T57" fmla="*/ 494 h 572"/>
                <a:gd name="T58" fmla="*/ 4 w 571"/>
                <a:gd name="T59" fmla="*/ 546 h 572"/>
                <a:gd name="T60" fmla="*/ 1 w 571"/>
                <a:gd name="T61" fmla="*/ 551 h 572"/>
                <a:gd name="T62" fmla="*/ 0 w 571"/>
                <a:gd name="T63" fmla="*/ 556 h 572"/>
                <a:gd name="T64" fmla="*/ 1 w 571"/>
                <a:gd name="T65" fmla="*/ 562 h 572"/>
                <a:gd name="T66" fmla="*/ 4 w 571"/>
                <a:gd name="T67" fmla="*/ 567 h 572"/>
                <a:gd name="T68" fmla="*/ 4 w 571"/>
                <a:gd name="T69" fmla="*/ 567 h 572"/>
                <a:gd name="T70" fmla="*/ 15 w 571"/>
                <a:gd name="T71" fmla="*/ 572 h 572"/>
                <a:gd name="T72" fmla="*/ 25 w 571"/>
                <a:gd name="T73" fmla="*/ 567 h 572"/>
                <a:gd name="T74" fmla="*/ 26 w 571"/>
                <a:gd name="T75" fmla="*/ 567 h 572"/>
                <a:gd name="T76" fmla="*/ 78 w 571"/>
                <a:gd name="T77" fmla="*/ 514 h 572"/>
                <a:gd name="T78" fmla="*/ 163 w 571"/>
                <a:gd name="T79" fmla="*/ 429 h 572"/>
                <a:gd name="T80" fmla="*/ 271 w 571"/>
                <a:gd name="T81" fmla="*/ 323 h 572"/>
                <a:gd name="T82" fmla="*/ 313 w 571"/>
                <a:gd name="T83" fmla="*/ 302 h 572"/>
                <a:gd name="T84" fmla="*/ 340 w 571"/>
                <a:gd name="T85" fmla="*/ 316 h 572"/>
                <a:gd name="T86" fmla="*/ 368 w 571"/>
                <a:gd name="T87" fmla="*/ 325 h 572"/>
                <a:gd name="T88" fmla="*/ 394 w 571"/>
                <a:gd name="T89" fmla="*/ 326 h 572"/>
                <a:gd name="T90" fmla="*/ 415 w 571"/>
                <a:gd name="T91" fmla="*/ 321 h 572"/>
                <a:gd name="T92" fmla="*/ 434 w 571"/>
                <a:gd name="T93" fmla="*/ 313 h 572"/>
                <a:gd name="T94" fmla="*/ 451 w 571"/>
                <a:gd name="T95" fmla="*/ 301 h 572"/>
                <a:gd name="T96" fmla="*/ 477 w 571"/>
                <a:gd name="T97" fmla="*/ 279 h 572"/>
                <a:gd name="T98" fmla="*/ 506 w 571"/>
                <a:gd name="T99" fmla="*/ 241 h 572"/>
                <a:gd name="T100" fmla="*/ 531 w 571"/>
                <a:gd name="T101" fmla="*/ 202 h 572"/>
                <a:gd name="T102" fmla="*/ 549 w 571"/>
                <a:gd name="T103" fmla="*/ 164 h 572"/>
                <a:gd name="T104" fmla="*/ 566 w 571"/>
                <a:gd name="T105" fmla="*/ 121 h 572"/>
                <a:gd name="T106" fmla="*/ 571 w 571"/>
                <a:gd name="T107" fmla="*/ 106 h 572"/>
                <a:gd name="T108" fmla="*/ 571 w 571"/>
                <a:gd name="T109" fmla="*/ 99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71" h="572">
                  <a:moveTo>
                    <a:pt x="569" y="97"/>
                  </a:moveTo>
                  <a:lnTo>
                    <a:pt x="566" y="94"/>
                  </a:lnTo>
                  <a:lnTo>
                    <a:pt x="564" y="92"/>
                  </a:lnTo>
                  <a:lnTo>
                    <a:pt x="560" y="91"/>
                  </a:lnTo>
                  <a:lnTo>
                    <a:pt x="556" y="91"/>
                  </a:lnTo>
                  <a:lnTo>
                    <a:pt x="509" y="91"/>
                  </a:lnTo>
                  <a:lnTo>
                    <a:pt x="482" y="91"/>
                  </a:lnTo>
                  <a:lnTo>
                    <a:pt x="482" y="62"/>
                  </a:lnTo>
                  <a:lnTo>
                    <a:pt x="482" y="15"/>
                  </a:lnTo>
                  <a:lnTo>
                    <a:pt x="481" y="11"/>
                  </a:lnTo>
                  <a:lnTo>
                    <a:pt x="480" y="8"/>
                  </a:lnTo>
                  <a:lnTo>
                    <a:pt x="478" y="5"/>
                  </a:lnTo>
                  <a:lnTo>
                    <a:pt x="476" y="3"/>
                  </a:lnTo>
                  <a:lnTo>
                    <a:pt x="472" y="1"/>
                  </a:lnTo>
                  <a:lnTo>
                    <a:pt x="469" y="0"/>
                  </a:lnTo>
                  <a:lnTo>
                    <a:pt x="465" y="0"/>
                  </a:lnTo>
                  <a:lnTo>
                    <a:pt x="461" y="0"/>
                  </a:lnTo>
                  <a:lnTo>
                    <a:pt x="455" y="3"/>
                  </a:lnTo>
                  <a:lnTo>
                    <a:pt x="439" y="9"/>
                  </a:lnTo>
                  <a:lnTo>
                    <a:pt x="417" y="17"/>
                  </a:lnTo>
                  <a:lnTo>
                    <a:pt x="392" y="29"/>
                  </a:lnTo>
                  <a:lnTo>
                    <a:pt x="392" y="29"/>
                  </a:lnTo>
                  <a:lnTo>
                    <a:pt x="392" y="165"/>
                  </a:lnTo>
                  <a:lnTo>
                    <a:pt x="390" y="171"/>
                  </a:lnTo>
                  <a:lnTo>
                    <a:pt x="387" y="176"/>
                  </a:lnTo>
                  <a:lnTo>
                    <a:pt x="382" y="180"/>
                  </a:lnTo>
                  <a:lnTo>
                    <a:pt x="376" y="181"/>
                  </a:lnTo>
                  <a:lnTo>
                    <a:pt x="371" y="180"/>
                  </a:lnTo>
                  <a:lnTo>
                    <a:pt x="366" y="176"/>
                  </a:lnTo>
                  <a:lnTo>
                    <a:pt x="362" y="171"/>
                  </a:lnTo>
                  <a:lnTo>
                    <a:pt x="361" y="165"/>
                  </a:lnTo>
                  <a:lnTo>
                    <a:pt x="361" y="45"/>
                  </a:lnTo>
                  <a:lnTo>
                    <a:pt x="343" y="56"/>
                  </a:lnTo>
                  <a:lnTo>
                    <a:pt x="324" y="70"/>
                  </a:lnTo>
                  <a:lnTo>
                    <a:pt x="306" y="83"/>
                  </a:lnTo>
                  <a:lnTo>
                    <a:pt x="290" y="97"/>
                  </a:lnTo>
                  <a:lnTo>
                    <a:pt x="276" y="113"/>
                  </a:lnTo>
                  <a:lnTo>
                    <a:pt x="263" y="130"/>
                  </a:lnTo>
                  <a:lnTo>
                    <a:pt x="258" y="138"/>
                  </a:lnTo>
                  <a:lnTo>
                    <a:pt x="254" y="147"/>
                  </a:lnTo>
                  <a:lnTo>
                    <a:pt x="250" y="156"/>
                  </a:lnTo>
                  <a:lnTo>
                    <a:pt x="247" y="165"/>
                  </a:lnTo>
                  <a:lnTo>
                    <a:pt x="246" y="176"/>
                  </a:lnTo>
                  <a:lnTo>
                    <a:pt x="245" y="186"/>
                  </a:lnTo>
                  <a:lnTo>
                    <a:pt x="245" y="196"/>
                  </a:lnTo>
                  <a:lnTo>
                    <a:pt x="246" y="205"/>
                  </a:lnTo>
                  <a:lnTo>
                    <a:pt x="249" y="216"/>
                  </a:lnTo>
                  <a:lnTo>
                    <a:pt x="252" y="226"/>
                  </a:lnTo>
                  <a:lnTo>
                    <a:pt x="257" y="236"/>
                  </a:lnTo>
                  <a:lnTo>
                    <a:pt x="262" y="246"/>
                  </a:lnTo>
                  <a:lnTo>
                    <a:pt x="271" y="258"/>
                  </a:lnTo>
                  <a:lnTo>
                    <a:pt x="280" y="270"/>
                  </a:lnTo>
                  <a:lnTo>
                    <a:pt x="280" y="270"/>
                  </a:lnTo>
                  <a:lnTo>
                    <a:pt x="249" y="302"/>
                  </a:lnTo>
                  <a:lnTo>
                    <a:pt x="163" y="386"/>
                  </a:lnTo>
                  <a:lnTo>
                    <a:pt x="142" y="408"/>
                  </a:lnTo>
                  <a:lnTo>
                    <a:pt x="78" y="472"/>
                  </a:lnTo>
                  <a:lnTo>
                    <a:pt x="57" y="494"/>
                  </a:lnTo>
                  <a:lnTo>
                    <a:pt x="23" y="528"/>
                  </a:lnTo>
                  <a:lnTo>
                    <a:pt x="4" y="546"/>
                  </a:lnTo>
                  <a:lnTo>
                    <a:pt x="2" y="549"/>
                  </a:lnTo>
                  <a:lnTo>
                    <a:pt x="1" y="551"/>
                  </a:lnTo>
                  <a:lnTo>
                    <a:pt x="1" y="553"/>
                  </a:lnTo>
                  <a:lnTo>
                    <a:pt x="0" y="556"/>
                  </a:lnTo>
                  <a:lnTo>
                    <a:pt x="1" y="560"/>
                  </a:lnTo>
                  <a:lnTo>
                    <a:pt x="1" y="562"/>
                  </a:lnTo>
                  <a:lnTo>
                    <a:pt x="2" y="564"/>
                  </a:lnTo>
                  <a:lnTo>
                    <a:pt x="4" y="567"/>
                  </a:lnTo>
                  <a:lnTo>
                    <a:pt x="4" y="567"/>
                  </a:lnTo>
                  <a:lnTo>
                    <a:pt x="4" y="567"/>
                  </a:lnTo>
                  <a:lnTo>
                    <a:pt x="9" y="571"/>
                  </a:lnTo>
                  <a:lnTo>
                    <a:pt x="15" y="572"/>
                  </a:lnTo>
                  <a:lnTo>
                    <a:pt x="20" y="571"/>
                  </a:lnTo>
                  <a:lnTo>
                    <a:pt x="25" y="567"/>
                  </a:lnTo>
                  <a:lnTo>
                    <a:pt x="25" y="567"/>
                  </a:lnTo>
                  <a:lnTo>
                    <a:pt x="26" y="567"/>
                  </a:lnTo>
                  <a:lnTo>
                    <a:pt x="43" y="549"/>
                  </a:lnTo>
                  <a:lnTo>
                    <a:pt x="78" y="514"/>
                  </a:lnTo>
                  <a:lnTo>
                    <a:pt x="100" y="494"/>
                  </a:lnTo>
                  <a:lnTo>
                    <a:pt x="163" y="429"/>
                  </a:lnTo>
                  <a:lnTo>
                    <a:pt x="185" y="408"/>
                  </a:lnTo>
                  <a:lnTo>
                    <a:pt x="271" y="323"/>
                  </a:lnTo>
                  <a:lnTo>
                    <a:pt x="301" y="291"/>
                  </a:lnTo>
                  <a:lnTo>
                    <a:pt x="313" y="302"/>
                  </a:lnTo>
                  <a:lnTo>
                    <a:pt x="326" y="309"/>
                  </a:lnTo>
                  <a:lnTo>
                    <a:pt x="340" y="316"/>
                  </a:lnTo>
                  <a:lnTo>
                    <a:pt x="354" y="323"/>
                  </a:lnTo>
                  <a:lnTo>
                    <a:pt x="368" y="325"/>
                  </a:lnTo>
                  <a:lnTo>
                    <a:pt x="383" y="326"/>
                  </a:lnTo>
                  <a:lnTo>
                    <a:pt x="394" y="326"/>
                  </a:lnTo>
                  <a:lnTo>
                    <a:pt x="404" y="324"/>
                  </a:lnTo>
                  <a:lnTo>
                    <a:pt x="415" y="321"/>
                  </a:lnTo>
                  <a:lnTo>
                    <a:pt x="425" y="318"/>
                  </a:lnTo>
                  <a:lnTo>
                    <a:pt x="434" y="313"/>
                  </a:lnTo>
                  <a:lnTo>
                    <a:pt x="443" y="308"/>
                  </a:lnTo>
                  <a:lnTo>
                    <a:pt x="451" y="301"/>
                  </a:lnTo>
                  <a:lnTo>
                    <a:pt x="461" y="294"/>
                  </a:lnTo>
                  <a:lnTo>
                    <a:pt x="477" y="279"/>
                  </a:lnTo>
                  <a:lnTo>
                    <a:pt x="493" y="260"/>
                  </a:lnTo>
                  <a:lnTo>
                    <a:pt x="506" y="241"/>
                  </a:lnTo>
                  <a:lnTo>
                    <a:pt x="519" y="221"/>
                  </a:lnTo>
                  <a:lnTo>
                    <a:pt x="531" y="202"/>
                  </a:lnTo>
                  <a:lnTo>
                    <a:pt x="541" y="182"/>
                  </a:lnTo>
                  <a:lnTo>
                    <a:pt x="549" y="164"/>
                  </a:lnTo>
                  <a:lnTo>
                    <a:pt x="556" y="148"/>
                  </a:lnTo>
                  <a:lnTo>
                    <a:pt x="566" y="121"/>
                  </a:lnTo>
                  <a:lnTo>
                    <a:pt x="571" y="110"/>
                  </a:lnTo>
                  <a:lnTo>
                    <a:pt x="571" y="106"/>
                  </a:lnTo>
                  <a:lnTo>
                    <a:pt x="571" y="103"/>
                  </a:lnTo>
                  <a:lnTo>
                    <a:pt x="571" y="99"/>
                  </a:lnTo>
                  <a:lnTo>
                    <a:pt x="569" y="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0" name="Freeform 4347"/>
          <p:cNvSpPr>
            <a:spLocks/>
          </p:cNvSpPr>
          <p:nvPr/>
        </p:nvSpPr>
        <p:spPr bwMode="auto">
          <a:xfrm>
            <a:off x="7168128" y="3464779"/>
            <a:ext cx="930605" cy="930605"/>
          </a:xfrm>
          <a:custGeom>
            <a:avLst/>
            <a:gdLst>
              <a:gd name="T0" fmla="*/ 795 w 891"/>
              <a:gd name="T1" fmla="*/ 575 h 893"/>
              <a:gd name="T2" fmla="*/ 727 w 891"/>
              <a:gd name="T3" fmla="*/ 560 h 893"/>
              <a:gd name="T4" fmla="*/ 546 w 891"/>
              <a:gd name="T5" fmla="*/ 446 h 893"/>
              <a:gd name="T6" fmla="*/ 742 w 891"/>
              <a:gd name="T7" fmla="*/ 331 h 893"/>
              <a:gd name="T8" fmla="*/ 831 w 891"/>
              <a:gd name="T9" fmla="*/ 295 h 893"/>
              <a:gd name="T10" fmla="*/ 877 w 891"/>
              <a:gd name="T11" fmla="*/ 233 h 893"/>
              <a:gd name="T12" fmla="*/ 891 w 891"/>
              <a:gd name="T13" fmla="*/ 163 h 893"/>
              <a:gd name="T14" fmla="*/ 876 w 891"/>
              <a:gd name="T15" fmla="*/ 101 h 893"/>
              <a:gd name="T16" fmla="*/ 856 w 891"/>
              <a:gd name="T17" fmla="*/ 98 h 893"/>
              <a:gd name="T18" fmla="*/ 797 w 891"/>
              <a:gd name="T19" fmla="*/ 36 h 893"/>
              <a:gd name="T20" fmla="*/ 794 w 891"/>
              <a:gd name="T21" fmla="*/ 15 h 893"/>
              <a:gd name="T22" fmla="*/ 709 w 891"/>
              <a:gd name="T23" fmla="*/ 1 h 893"/>
              <a:gd name="T24" fmla="*/ 620 w 891"/>
              <a:gd name="T25" fmla="*/ 38 h 893"/>
              <a:gd name="T26" fmla="*/ 574 w 891"/>
              <a:gd name="T27" fmla="*/ 97 h 893"/>
              <a:gd name="T28" fmla="*/ 559 w 891"/>
              <a:gd name="T29" fmla="*/ 163 h 893"/>
              <a:gd name="T30" fmla="*/ 446 w 891"/>
              <a:gd name="T31" fmla="*/ 345 h 893"/>
              <a:gd name="T32" fmla="*/ 331 w 891"/>
              <a:gd name="T33" fmla="*/ 163 h 893"/>
              <a:gd name="T34" fmla="*/ 316 w 891"/>
              <a:gd name="T35" fmla="*/ 97 h 893"/>
              <a:gd name="T36" fmla="*/ 274 w 891"/>
              <a:gd name="T37" fmla="*/ 40 h 893"/>
              <a:gd name="T38" fmla="*/ 209 w 891"/>
              <a:gd name="T39" fmla="*/ 6 h 893"/>
              <a:gd name="T40" fmla="*/ 139 w 891"/>
              <a:gd name="T41" fmla="*/ 3 h 893"/>
              <a:gd name="T42" fmla="*/ 96 w 891"/>
              <a:gd name="T43" fmla="*/ 21 h 893"/>
              <a:gd name="T44" fmla="*/ 179 w 891"/>
              <a:gd name="T45" fmla="*/ 105 h 893"/>
              <a:gd name="T46" fmla="*/ 28 w 891"/>
              <a:gd name="T47" fmla="*/ 95 h 893"/>
              <a:gd name="T48" fmla="*/ 8 w 891"/>
              <a:gd name="T49" fmla="*/ 116 h 893"/>
              <a:gd name="T50" fmla="*/ 1 w 891"/>
              <a:gd name="T51" fmla="*/ 188 h 893"/>
              <a:gd name="T52" fmla="*/ 24 w 891"/>
              <a:gd name="T53" fmla="*/ 256 h 893"/>
              <a:gd name="T54" fmla="*/ 76 w 891"/>
              <a:gd name="T55" fmla="*/ 308 h 893"/>
              <a:gd name="T56" fmla="*/ 140 w 891"/>
              <a:gd name="T57" fmla="*/ 331 h 893"/>
              <a:gd name="T58" fmla="*/ 209 w 891"/>
              <a:gd name="T59" fmla="*/ 327 h 893"/>
              <a:gd name="T60" fmla="*/ 179 w 891"/>
              <a:gd name="T61" fmla="*/ 561 h 893"/>
              <a:gd name="T62" fmla="*/ 87 w 891"/>
              <a:gd name="T63" fmla="*/ 580 h 893"/>
              <a:gd name="T64" fmla="*/ 24 w 891"/>
              <a:gd name="T65" fmla="*/ 638 h 893"/>
              <a:gd name="T66" fmla="*/ 1 w 891"/>
              <a:gd name="T67" fmla="*/ 707 h 893"/>
              <a:gd name="T68" fmla="*/ 8 w 891"/>
              <a:gd name="T69" fmla="*/ 778 h 893"/>
              <a:gd name="T70" fmla="*/ 28 w 891"/>
              <a:gd name="T71" fmla="*/ 800 h 893"/>
              <a:gd name="T72" fmla="*/ 179 w 891"/>
              <a:gd name="T73" fmla="*/ 786 h 893"/>
              <a:gd name="T74" fmla="*/ 96 w 891"/>
              <a:gd name="T75" fmla="*/ 871 h 893"/>
              <a:gd name="T76" fmla="*/ 152 w 891"/>
              <a:gd name="T77" fmla="*/ 892 h 893"/>
              <a:gd name="T78" fmla="*/ 231 w 891"/>
              <a:gd name="T79" fmla="*/ 879 h 893"/>
              <a:gd name="T80" fmla="*/ 299 w 891"/>
              <a:gd name="T81" fmla="*/ 825 h 893"/>
              <a:gd name="T82" fmla="*/ 328 w 891"/>
              <a:gd name="T83" fmla="*/ 763 h 893"/>
              <a:gd name="T84" fmla="*/ 328 w 891"/>
              <a:gd name="T85" fmla="*/ 694 h 893"/>
              <a:gd name="T86" fmla="*/ 563 w 891"/>
              <a:gd name="T87" fmla="*/ 694 h 893"/>
              <a:gd name="T88" fmla="*/ 564 w 891"/>
              <a:gd name="T89" fmla="*/ 762 h 893"/>
              <a:gd name="T90" fmla="*/ 592 w 891"/>
              <a:gd name="T91" fmla="*/ 825 h 893"/>
              <a:gd name="T92" fmla="*/ 662 w 891"/>
              <a:gd name="T93" fmla="*/ 879 h 893"/>
              <a:gd name="T94" fmla="*/ 758 w 891"/>
              <a:gd name="T95" fmla="*/ 889 h 893"/>
              <a:gd name="T96" fmla="*/ 799 w 891"/>
              <a:gd name="T97" fmla="*/ 867 h 893"/>
              <a:gd name="T98" fmla="*/ 718 w 891"/>
              <a:gd name="T99" fmla="*/ 717 h 893"/>
              <a:gd name="T100" fmla="*/ 866 w 891"/>
              <a:gd name="T101" fmla="*/ 800 h 893"/>
              <a:gd name="T102" fmla="*/ 886 w 891"/>
              <a:gd name="T103" fmla="*/ 767 h 893"/>
              <a:gd name="T104" fmla="*/ 889 w 891"/>
              <a:gd name="T105" fmla="*/ 695 h 893"/>
              <a:gd name="T106" fmla="*/ 859 w 891"/>
              <a:gd name="T107" fmla="*/ 628 h 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891" h="893">
                <a:moveTo>
                  <a:pt x="843" y="608"/>
                </a:moveTo>
                <a:lnTo>
                  <a:pt x="834" y="600"/>
                </a:lnTo>
                <a:lnTo>
                  <a:pt x="825" y="593"/>
                </a:lnTo>
                <a:lnTo>
                  <a:pt x="815" y="586"/>
                </a:lnTo>
                <a:lnTo>
                  <a:pt x="805" y="580"/>
                </a:lnTo>
                <a:lnTo>
                  <a:pt x="795" y="575"/>
                </a:lnTo>
                <a:lnTo>
                  <a:pt x="784" y="571"/>
                </a:lnTo>
                <a:lnTo>
                  <a:pt x="773" y="567"/>
                </a:lnTo>
                <a:lnTo>
                  <a:pt x="762" y="564"/>
                </a:lnTo>
                <a:lnTo>
                  <a:pt x="751" y="562"/>
                </a:lnTo>
                <a:lnTo>
                  <a:pt x="739" y="560"/>
                </a:lnTo>
                <a:lnTo>
                  <a:pt x="727" y="560"/>
                </a:lnTo>
                <a:lnTo>
                  <a:pt x="717" y="560"/>
                </a:lnTo>
                <a:lnTo>
                  <a:pt x="705" y="561"/>
                </a:lnTo>
                <a:lnTo>
                  <a:pt x="693" y="563"/>
                </a:lnTo>
                <a:lnTo>
                  <a:pt x="681" y="566"/>
                </a:lnTo>
                <a:lnTo>
                  <a:pt x="671" y="570"/>
                </a:lnTo>
                <a:lnTo>
                  <a:pt x="546" y="446"/>
                </a:lnTo>
                <a:lnTo>
                  <a:pt x="671" y="323"/>
                </a:lnTo>
                <a:lnTo>
                  <a:pt x="683" y="327"/>
                </a:lnTo>
                <a:lnTo>
                  <a:pt x="697" y="329"/>
                </a:lnTo>
                <a:lnTo>
                  <a:pt x="711" y="331"/>
                </a:lnTo>
                <a:lnTo>
                  <a:pt x="725" y="331"/>
                </a:lnTo>
                <a:lnTo>
                  <a:pt x="742" y="331"/>
                </a:lnTo>
                <a:lnTo>
                  <a:pt x="758" y="329"/>
                </a:lnTo>
                <a:lnTo>
                  <a:pt x="774" y="325"/>
                </a:lnTo>
                <a:lnTo>
                  <a:pt x="789" y="319"/>
                </a:lnTo>
                <a:lnTo>
                  <a:pt x="803" y="313"/>
                </a:lnTo>
                <a:lnTo>
                  <a:pt x="817" y="304"/>
                </a:lnTo>
                <a:lnTo>
                  <a:pt x="831" y="295"/>
                </a:lnTo>
                <a:lnTo>
                  <a:pt x="843" y="284"/>
                </a:lnTo>
                <a:lnTo>
                  <a:pt x="851" y="275"/>
                </a:lnTo>
                <a:lnTo>
                  <a:pt x="859" y="265"/>
                </a:lnTo>
                <a:lnTo>
                  <a:pt x="866" y="254"/>
                </a:lnTo>
                <a:lnTo>
                  <a:pt x="873" y="243"/>
                </a:lnTo>
                <a:lnTo>
                  <a:pt x="877" y="233"/>
                </a:lnTo>
                <a:lnTo>
                  <a:pt x="882" y="221"/>
                </a:lnTo>
                <a:lnTo>
                  <a:pt x="886" y="210"/>
                </a:lnTo>
                <a:lnTo>
                  <a:pt x="889" y="199"/>
                </a:lnTo>
                <a:lnTo>
                  <a:pt x="890" y="187"/>
                </a:lnTo>
                <a:lnTo>
                  <a:pt x="891" y="175"/>
                </a:lnTo>
                <a:lnTo>
                  <a:pt x="891" y="163"/>
                </a:lnTo>
                <a:lnTo>
                  <a:pt x="891" y="151"/>
                </a:lnTo>
                <a:lnTo>
                  <a:pt x="889" y="140"/>
                </a:lnTo>
                <a:lnTo>
                  <a:pt x="886" y="128"/>
                </a:lnTo>
                <a:lnTo>
                  <a:pt x="882" y="116"/>
                </a:lnTo>
                <a:lnTo>
                  <a:pt x="878" y="104"/>
                </a:lnTo>
                <a:lnTo>
                  <a:pt x="876" y="101"/>
                </a:lnTo>
                <a:lnTo>
                  <a:pt x="874" y="98"/>
                </a:lnTo>
                <a:lnTo>
                  <a:pt x="871" y="96"/>
                </a:lnTo>
                <a:lnTo>
                  <a:pt x="866" y="96"/>
                </a:lnTo>
                <a:lnTo>
                  <a:pt x="863" y="95"/>
                </a:lnTo>
                <a:lnTo>
                  <a:pt x="859" y="96"/>
                </a:lnTo>
                <a:lnTo>
                  <a:pt x="856" y="98"/>
                </a:lnTo>
                <a:lnTo>
                  <a:pt x="852" y="100"/>
                </a:lnTo>
                <a:lnTo>
                  <a:pt x="785" y="179"/>
                </a:lnTo>
                <a:lnTo>
                  <a:pt x="718" y="179"/>
                </a:lnTo>
                <a:lnTo>
                  <a:pt x="718" y="105"/>
                </a:lnTo>
                <a:lnTo>
                  <a:pt x="795" y="38"/>
                </a:lnTo>
                <a:lnTo>
                  <a:pt x="797" y="36"/>
                </a:lnTo>
                <a:lnTo>
                  <a:pt x="799" y="33"/>
                </a:lnTo>
                <a:lnTo>
                  <a:pt x="799" y="28"/>
                </a:lnTo>
                <a:lnTo>
                  <a:pt x="799" y="25"/>
                </a:lnTo>
                <a:lnTo>
                  <a:pt x="798" y="21"/>
                </a:lnTo>
                <a:lnTo>
                  <a:pt x="796" y="18"/>
                </a:lnTo>
                <a:lnTo>
                  <a:pt x="794" y="15"/>
                </a:lnTo>
                <a:lnTo>
                  <a:pt x="790" y="13"/>
                </a:lnTo>
                <a:lnTo>
                  <a:pt x="774" y="7"/>
                </a:lnTo>
                <a:lnTo>
                  <a:pt x="758" y="3"/>
                </a:lnTo>
                <a:lnTo>
                  <a:pt x="742" y="1"/>
                </a:lnTo>
                <a:lnTo>
                  <a:pt x="725" y="0"/>
                </a:lnTo>
                <a:lnTo>
                  <a:pt x="709" y="1"/>
                </a:lnTo>
                <a:lnTo>
                  <a:pt x="693" y="3"/>
                </a:lnTo>
                <a:lnTo>
                  <a:pt x="677" y="7"/>
                </a:lnTo>
                <a:lnTo>
                  <a:pt x="662" y="12"/>
                </a:lnTo>
                <a:lnTo>
                  <a:pt x="647" y="20"/>
                </a:lnTo>
                <a:lnTo>
                  <a:pt x="633" y="28"/>
                </a:lnTo>
                <a:lnTo>
                  <a:pt x="620" y="38"/>
                </a:lnTo>
                <a:lnTo>
                  <a:pt x="609" y="49"/>
                </a:lnTo>
                <a:lnTo>
                  <a:pt x="600" y="57"/>
                </a:lnTo>
                <a:lnTo>
                  <a:pt x="592" y="67"/>
                </a:lnTo>
                <a:lnTo>
                  <a:pt x="586" y="77"/>
                </a:lnTo>
                <a:lnTo>
                  <a:pt x="580" y="86"/>
                </a:lnTo>
                <a:lnTo>
                  <a:pt x="574" y="97"/>
                </a:lnTo>
                <a:lnTo>
                  <a:pt x="570" y="108"/>
                </a:lnTo>
                <a:lnTo>
                  <a:pt x="567" y="118"/>
                </a:lnTo>
                <a:lnTo>
                  <a:pt x="564" y="129"/>
                </a:lnTo>
                <a:lnTo>
                  <a:pt x="561" y="141"/>
                </a:lnTo>
                <a:lnTo>
                  <a:pt x="560" y="153"/>
                </a:lnTo>
                <a:lnTo>
                  <a:pt x="559" y="163"/>
                </a:lnTo>
                <a:lnTo>
                  <a:pt x="560" y="175"/>
                </a:lnTo>
                <a:lnTo>
                  <a:pt x="561" y="187"/>
                </a:lnTo>
                <a:lnTo>
                  <a:pt x="563" y="199"/>
                </a:lnTo>
                <a:lnTo>
                  <a:pt x="566" y="209"/>
                </a:lnTo>
                <a:lnTo>
                  <a:pt x="569" y="221"/>
                </a:lnTo>
                <a:lnTo>
                  <a:pt x="446" y="345"/>
                </a:lnTo>
                <a:lnTo>
                  <a:pt x="322" y="221"/>
                </a:lnTo>
                <a:lnTo>
                  <a:pt x="325" y="209"/>
                </a:lnTo>
                <a:lnTo>
                  <a:pt x="328" y="199"/>
                </a:lnTo>
                <a:lnTo>
                  <a:pt x="330" y="187"/>
                </a:lnTo>
                <a:lnTo>
                  <a:pt x="331" y="175"/>
                </a:lnTo>
                <a:lnTo>
                  <a:pt x="331" y="163"/>
                </a:lnTo>
                <a:lnTo>
                  <a:pt x="330" y="153"/>
                </a:lnTo>
                <a:lnTo>
                  <a:pt x="329" y="141"/>
                </a:lnTo>
                <a:lnTo>
                  <a:pt x="327" y="129"/>
                </a:lnTo>
                <a:lnTo>
                  <a:pt x="324" y="118"/>
                </a:lnTo>
                <a:lnTo>
                  <a:pt x="321" y="108"/>
                </a:lnTo>
                <a:lnTo>
                  <a:pt x="316" y="97"/>
                </a:lnTo>
                <a:lnTo>
                  <a:pt x="311" y="86"/>
                </a:lnTo>
                <a:lnTo>
                  <a:pt x="305" y="77"/>
                </a:lnTo>
                <a:lnTo>
                  <a:pt x="298" y="67"/>
                </a:lnTo>
                <a:lnTo>
                  <a:pt x="291" y="57"/>
                </a:lnTo>
                <a:lnTo>
                  <a:pt x="282" y="49"/>
                </a:lnTo>
                <a:lnTo>
                  <a:pt x="274" y="40"/>
                </a:lnTo>
                <a:lnTo>
                  <a:pt x="264" y="33"/>
                </a:lnTo>
                <a:lnTo>
                  <a:pt x="253" y="25"/>
                </a:lnTo>
                <a:lnTo>
                  <a:pt x="243" y="20"/>
                </a:lnTo>
                <a:lnTo>
                  <a:pt x="232" y="15"/>
                </a:lnTo>
                <a:lnTo>
                  <a:pt x="221" y="10"/>
                </a:lnTo>
                <a:lnTo>
                  <a:pt x="209" y="6"/>
                </a:lnTo>
                <a:lnTo>
                  <a:pt x="199" y="4"/>
                </a:lnTo>
                <a:lnTo>
                  <a:pt x="187" y="2"/>
                </a:lnTo>
                <a:lnTo>
                  <a:pt x="175" y="1"/>
                </a:lnTo>
                <a:lnTo>
                  <a:pt x="162" y="1"/>
                </a:lnTo>
                <a:lnTo>
                  <a:pt x="151" y="2"/>
                </a:lnTo>
                <a:lnTo>
                  <a:pt x="139" y="3"/>
                </a:lnTo>
                <a:lnTo>
                  <a:pt x="127" y="5"/>
                </a:lnTo>
                <a:lnTo>
                  <a:pt x="115" y="9"/>
                </a:lnTo>
                <a:lnTo>
                  <a:pt x="103" y="13"/>
                </a:lnTo>
                <a:lnTo>
                  <a:pt x="100" y="16"/>
                </a:lnTo>
                <a:lnTo>
                  <a:pt x="97" y="18"/>
                </a:lnTo>
                <a:lnTo>
                  <a:pt x="96" y="21"/>
                </a:lnTo>
                <a:lnTo>
                  <a:pt x="95" y="25"/>
                </a:lnTo>
                <a:lnTo>
                  <a:pt x="94" y="28"/>
                </a:lnTo>
                <a:lnTo>
                  <a:pt x="95" y="33"/>
                </a:lnTo>
                <a:lnTo>
                  <a:pt x="97" y="36"/>
                </a:lnTo>
                <a:lnTo>
                  <a:pt x="99" y="38"/>
                </a:lnTo>
                <a:lnTo>
                  <a:pt x="179" y="105"/>
                </a:lnTo>
                <a:lnTo>
                  <a:pt x="179" y="179"/>
                </a:lnTo>
                <a:lnTo>
                  <a:pt x="106" y="179"/>
                </a:lnTo>
                <a:lnTo>
                  <a:pt x="38" y="100"/>
                </a:lnTo>
                <a:lnTo>
                  <a:pt x="35" y="98"/>
                </a:lnTo>
                <a:lnTo>
                  <a:pt x="32" y="96"/>
                </a:lnTo>
                <a:lnTo>
                  <a:pt x="28" y="95"/>
                </a:lnTo>
                <a:lnTo>
                  <a:pt x="24" y="96"/>
                </a:lnTo>
                <a:lnTo>
                  <a:pt x="20" y="96"/>
                </a:lnTo>
                <a:lnTo>
                  <a:pt x="17" y="98"/>
                </a:lnTo>
                <a:lnTo>
                  <a:pt x="15" y="101"/>
                </a:lnTo>
                <a:lnTo>
                  <a:pt x="13" y="104"/>
                </a:lnTo>
                <a:lnTo>
                  <a:pt x="8" y="116"/>
                </a:lnTo>
                <a:lnTo>
                  <a:pt x="5" y="128"/>
                </a:lnTo>
                <a:lnTo>
                  <a:pt x="2" y="140"/>
                </a:lnTo>
                <a:lnTo>
                  <a:pt x="1" y="151"/>
                </a:lnTo>
                <a:lnTo>
                  <a:pt x="0" y="164"/>
                </a:lnTo>
                <a:lnTo>
                  <a:pt x="0" y="176"/>
                </a:lnTo>
                <a:lnTo>
                  <a:pt x="1" y="188"/>
                </a:lnTo>
                <a:lnTo>
                  <a:pt x="3" y="200"/>
                </a:lnTo>
                <a:lnTo>
                  <a:pt x="5" y="211"/>
                </a:lnTo>
                <a:lnTo>
                  <a:pt x="9" y="223"/>
                </a:lnTo>
                <a:lnTo>
                  <a:pt x="14" y="235"/>
                </a:lnTo>
                <a:lnTo>
                  <a:pt x="19" y="246"/>
                </a:lnTo>
                <a:lnTo>
                  <a:pt x="24" y="256"/>
                </a:lnTo>
                <a:lnTo>
                  <a:pt x="32" y="266"/>
                </a:lnTo>
                <a:lnTo>
                  <a:pt x="39" y="276"/>
                </a:lnTo>
                <a:lnTo>
                  <a:pt x="48" y="285"/>
                </a:lnTo>
                <a:lnTo>
                  <a:pt x="56" y="294"/>
                </a:lnTo>
                <a:lnTo>
                  <a:pt x="66" y="300"/>
                </a:lnTo>
                <a:lnTo>
                  <a:pt x="76" y="308"/>
                </a:lnTo>
                <a:lnTo>
                  <a:pt x="85" y="313"/>
                </a:lnTo>
                <a:lnTo>
                  <a:pt x="96" y="318"/>
                </a:lnTo>
                <a:lnTo>
                  <a:pt x="107" y="323"/>
                </a:lnTo>
                <a:lnTo>
                  <a:pt x="117" y="326"/>
                </a:lnTo>
                <a:lnTo>
                  <a:pt x="128" y="329"/>
                </a:lnTo>
                <a:lnTo>
                  <a:pt x="140" y="331"/>
                </a:lnTo>
                <a:lnTo>
                  <a:pt x="152" y="332"/>
                </a:lnTo>
                <a:lnTo>
                  <a:pt x="162" y="333"/>
                </a:lnTo>
                <a:lnTo>
                  <a:pt x="174" y="332"/>
                </a:lnTo>
                <a:lnTo>
                  <a:pt x="186" y="331"/>
                </a:lnTo>
                <a:lnTo>
                  <a:pt x="198" y="329"/>
                </a:lnTo>
                <a:lnTo>
                  <a:pt x="209" y="327"/>
                </a:lnTo>
                <a:lnTo>
                  <a:pt x="220" y="323"/>
                </a:lnTo>
                <a:lnTo>
                  <a:pt x="344" y="447"/>
                </a:lnTo>
                <a:lnTo>
                  <a:pt x="220" y="570"/>
                </a:lnTo>
                <a:lnTo>
                  <a:pt x="207" y="566"/>
                </a:lnTo>
                <a:lnTo>
                  <a:pt x="193" y="562"/>
                </a:lnTo>
                <a:lnTo>
                  <a:pt x="179" y="561"/>
                </a:lnTo>
                <a:lnTo>
                  <a:pt x="166" y="560"/>
                </a:lnTo>
                <a:lnTo>
                  <a:pt x="148" y="561"/>
                </a:lnTo>
                <a:lnTo>
                  <a:pt x="132" y="563"/>
                </a:lnTo>
                <a:lnTo>
                  <a:pt x="117" y="568"/>
                </a:lnTo>
                <a:lnTo>
                  <a:pt x="101" y="573"/>
                </a:lnTo>
                <a:lnTo>
                  <a:pt x="87" y="580"/>
                </a:lnTo>
                <a:lnTo>
                  <a:pt x="74" y="588"/>
                </a:lnTo>
                <a:lnTo>
                  <a:pt x="61" y="598"/>
                </a:lnTo>
                <a:lnTo>
                  <a:pt x="48" y="608"/>
                </a:lnTo>
                <a:lnTo>
                  <a:pt x="39" y="618"/>
                </a:lnTo>
                <a:lnTo>
                  <a:pt x="32" y="628"/>
                </a:lnTo>
                <a:lnTo>
                  <a:pt x="24" y="638"/>
                </a:lnTo>
                <a:lnTo>
                  <a:pt x="19" y="649"/>
                </a:lnTo>
                <a:lnTo>
                  <a:pt x="14" y="660"/>
                </a:lnTo>
                <a:lnTo>
                  <a:pt x="9" y="671"/>
                </a:lnTo>
                <a:lnTo>
                  <a:pt x="5" y="683"/>
                </a:lnTo>
                <a:lnTo>
                  <a:pt x="3" y="695"/>
                </a:lnTo>
                <a:lnTo>
                  <a:pt x="1" y="707"/>
                </a:lnTo>
                <a:lnTo>
                  <a:pt x="0" y="719"/>
                </a:lnTo>
                <a:lnTo>
                  <a:pt x="0" y="730"/>
                </a:lnTo>
                <a:lnTo>
                  <a:pt x="1" y="743"/>
                </a:lnTo>
                <a:lnTo>
                  <a:pt x="2" y="755"/>
                </a:lnTo>
                <a:lnTo>
                  <a:pt x="5" y="767"/>
                </a:lnTo>
                <a:lnTo>
                  <a:pt x="8" y="778"/>
                </a:lnTo>
                <a:lnTo>
                  <a:pt x="13" y="790"/>
                </a:lnTo>
                <a:lnTo>
                  <a:pt x="15" y="793"/>
                </a:lnTo>
                <a:lnTo>
                  <a:pt x="17" y="797"/>
                </a:lnTo>
                <a:lnTo>
                  <a:pt x="20" y="799"/>
                </a:lnTo>
                <a:lnTo>
                  <a:pt x="24" y="800"/>
                </a:lnTo>
                <a:lnTo>
                  <a:pt x="28" y="800"/>
                </a:lnTo>
                <a:lnTo>
                  <a:pt x="32" y="799"/>
                </a:lnTo>
                <a:lnTo>
                  <a:pt x="35" y="798"/>
                </a:lnTo>
                <a:lnTo>
                  <a:pt x="38" y="796"/>
                </a:lnTo>
                <a:lnTo>
                  <a:pt x="106" y="717"/>
                </a:lnTo>
                <a:lnTo>
                  <a:pt x="179" y="717"/>
                </a:lnTo>
                <a:lnTo>
                  <a:pt x="179" y="786"/>
                </a:lnTo>
                <a:lnTo>
                  <a:pt x="99" y="853"/>
                </a:lnTo>
                <a:lnTo>
                  <a:pt x="97" y="857"/>
                </a:lnTo>
                <a:lnTo>
                  <a:pt x="95" y="860"/>
                </a:lnTo>
                <a:lnTo>
                  <a:pt x="94" y="863"/>
                </a:lnTo>
                <a:lnTo>
                  <a:pt x="95" y="867"/>
                </a:lnTo>
                <a:lnTo>
                  <a:pt x="96" y="871"/>
                </a:lnTo>
                <a:lnTo>
                  <a:pt x="97" y="875"/>
                </a:lnTo>
                <a:lnTo>
                  <a:pt x="100" y="877"/>
                </a:lnTo>
                <a:lnTo>
                  <a:pt x="103" y="879"/>
                </a:lnTo>
                <a:lnTo>
                  <a:pt x="120" y="884"/>
                </a:lnTo>
                <a:lnTo>
                  <a:pt x="135" y="889"/>
                </a:lnTo>
                <a:lnTo>
                  <a:pt x="152" y="892"/>
                </a:lnTo>
                <a:lnTo>
                  <a:pt x="168" y="893"/>
                </a:lnTo>
                <a:lnTo>
                  <a:pt x="168" y="893"/>
                </a:lnTo>
                <a:lnTo>
                  <a:pt x="184" y="892"/>
                </a:lnTo>
                <a:lnTo>
                  <a:pt x="200" y="889"/>
                </a:lnTo>
                <a:lnTo>
                  <a:pt x="216" y="885"/>
                </a:lnTo>
                <a:lnTo>
                  <a:pt x="231" y="879"/>
                </a:lnTo>
                <a:lnTo>
                  <a:pt x="245" y="873"/>
                </a:lnTo>
                <a:lnTo>
                  <a:pt x="259" y="864"/>
                </a:lnTo>
                <a:lnTo>
                  <a:pt x="271" y="854"/>
                </a:lnTo>
                <a:lnTo>
                  <a:pt x="284" y="843"/>
                </a:lnTo>
                <a:lnTo>
                  <a:pt x="292" y="834"/>
                </a:lnTo>
                <a:lnTo>
                  <a:pt x="299" y="825"/>
                </a:lnTo>
                <a:lnTo>
                  <a:pt x="306" y="816"/>
                </a:lnTo>
                <a:lnTo>
                  <a:pt x="312" y="806"/>
                </a:lnTo>
                <a:lnTo>
                  <a:pt x="317" y="796"/>
                </a:lnTo>
                <a:lnTo>
                  <a:pt x="322" y="785"/>
                </a:lnTo>
                <a:lnTo>
                  <a:pt x="325" y="774"/>
                </a:lnTo>
                <a:lnTo>
                  <a:pt x="328" y="763"/>
                </a:lnTo>
                <a:lnTo>
                  <a:pt x="330" y="752"/>
                </a:lnTo>
                <a:lnTo>
                  <a:pt x="331" y="741"/>
                </a:lnTo>
                <a:lnTo>
                  <a:pt x="331" y="729"/>
                </a:lnTo>
                <a:lnTo>
                  <a:pt x="331" y="717"/>
                </a:lnTo>
                <a:lnTo>
                  <a:pt x="330" y="706"/>
                </a:lnTo>
                <a:lnTo>
                  <a:pt x="328" y="694"/>
                </a:lnTo>
                <a:lnTo>
                  <a:pt x="325" y="682"/>
                </a:lnTo>
                <a:lnTo>
                  <a:pt x="322" y="671"/>
                </a:lnTo>
                <a:lnTo>
                  <a:pt x="446" y="547"/>
                </a:lnTo>
                <a:lnTo>
                  <a:pt x="569" y="671"/>
                </a:lnTo>
                <a:lnTo>
                  <a:pt x="566" y="682"/>
                </a:lnTo>
                <a:lnTo>
                  <a:pt x="563" y="694"/>
                </a:lnTo>
                <a:lnTo>
                  <a:pt x="561" y="706"/>
                </a:lnTo>
                <a:lnTo>
                  <a:pt x="560" y="716"/>
                </a:lnTo>
                <a:lnTo>
                  <a:pt x="559" y="728"/>
                </a:lnTo>
                <a:lnTo>
                  <a:pt x="560" y="740"/>
                </a:lnTo>
                <a:lnTo>
                  <a:pt x="561" y="752"/>
                </a:lnTo>
                <a:lnTo>
                  <a:pt x="564" y="762"/>
                </a:lnTo>
                <a:lnTo>
                  <a:pt x="567" y="774"/>
                </a:lnTo>
                <a:lnTo>
                  <a:pt x="570" y="785"/>
                </a:lnTo>
                <a:lnTo>
                  <a:pt x="574" y="796"/>
                </a:lnTo>
                <a:lnTo>
                  <a:pt x="580" y="805"/>
                </a:lnTo>
                <a:lnTo>
                  <a:pt x="586" y="816"/>
                </a:lnTo>
                <a:lnTo>
                  <a:pt x="592" y="825"/>
                </a:lnTo>
                <a:lnTo>
                  <a:pt x="600" y="834"/>
                </a:lnTo>
                <a:lnTo>
                  <a:pt x="609" y="843"/>
                </a:lnTo>
                <a:lnTo>
                  <a:pt x="620" y="854"/>
                </a:lnTo>
                <a:lnTo>
                  <a:pt x="634" y="864"/>
                </a:lnTo>
                <a:lnTo>
                  <a:pt x="648" y="873"/>
                </a:lnTo>
                <a:lnTo>
                  <a:pt x="662" y="879"/>
                </a:lnTo>
                <a:lnTo>
                  <a:pt x="678" y="885"/>
                </a:lnTo>
                <a:lnTo>
                  <a:pt x="693" y="889"/>
                </a:lnTo>
                <a:lnTo>
                  <a:pt x="709" y="892"/>
                </a:lnTo>
                <a:lnTo>
                  <a:pt x="725" y="893"/>
                </a:lnTo>
                <a:lnTo>
                  <a:pt x="741" y="892"/>
                </a:lnTo>
                <a:lnTo>
                  <a:pt x="758" y="889"/>
                </a:lnTo>
                <a:lnTo>
                  <a:pt x="774" y="884"/>
                </a:lnTo>
                <a:lnTo>
                  <a:pt x="790" y="879"/>
                </a:lnTo>
                <a:lnTo>
                  <a:pt x="794" y="877"/>
                </a:lnTo>
                <a:lnTo>
                  <a:pt x="796" y="875"/>
                </a:lnTo>
                <a:lnTo>
                  <a:pt x="798" y="871"/>
                </a:lnTo>
                <a:lnTo>
                  <a:pt x="799" y="867"/>
                </a:lnTo>
                <a:lnTo>
                  <a:pt x="799" y="863"/>
                </a:lnTo>
                <a:lnTo>
                  <a:pt x="799" y="860"/>
                </a:lnTo>
                <a:lnTo>
                  <a:pt x="797" y="857"/>
                </a:lnTo>
                <a:lnTo>
                  <a:pt x="795" y="853"/>
                </a:lnTo>
                <a:lnTo>
                  <a:pt x="718" y="786"/>
                </a:lnTo>
                <a:lnTo>
                  <a:pt x="718" y="717"/>
                </a:lnTo>
                <a:lnTo>
                  <a:pt x="785" y="717"/>
                </a:lnTo>
                <a:lnTo>
                  <a:pt x="854" y="796"/>
                </a:lnTo>
                <a:lnTo>
                  <a:pt x="856" y="798"/>
                </a:lnTo>
                <a:lnTo>
                  <a:pt x="859" y="799"/>
                </a:lnTo>
                <a:lnTo>
                  <a:pt x="863" y="800"/>
                </a:lnTo>
                <a:lnTo>
                  <a:pt x="866" y="800"/>
                </a:lnTo>
                <a:lnTo>
                  <a:pt x="871" y="799"/>
                </a:lnTo>
                <a:lnTo>
                  <a:pt x="874" y="797"/>
                </a:lnTo>
                <a:lnTo>
                  <a:pt x="876" y="793"/>
                </a:lnTo>
                <a:lnTo>
                  <a:pt x="878" y="790"/>
                </a:lnTo>
                <a:lnTo>
                  <a:pt x="882" y="778"/>
                </a:lnTo>
                <a:lnTo>
                  <a:pt x="886" y="767"/>
                </a:lnTo>
                <a:lnTo>
                  <a:pt x="889" y="755"/>
                </a:lnTo>
                <a:lnTo>
                  <a:pt x="891" y="743"/>
                </a:lnTo>
                <a:lnTo>
                  <a:pt x="891" y="730"/>
                </a:lnTo>
                <a:lnTo>
                  <a:pt x="891" y="719"/>
                </a:lnTo>
                <a:lnTo>
                  <a:pt x="890" y="707"/>
                </a:lnTo>
                <a:lnTo>
                  <a:pt x="889" y="695"/>
                </a:lnTo>
                <a:lnTo>
                  <a:pt x="886" y="683"/>
                </a:lnTo>
                <a:lnTo>
                  <a:pt x="882" y="671"/>
                </a:lnTo>
                <a:lnTo>
                  <a:pt x="877" y="660"/>
                </a:lnTo>
                <a:lnTo>
                  <a:pt x="872" y="649"/>
                </a:lnTo>
                <a:lnTo>
                  <a:pt x="866" y="638"/>
                </a:lnTo>
                <a:lnTo>
                  <a:pt x="859" y="628"/>
                </a:lnTo>
                <a:lnTo>
                  <a:pt x="851" y="618"/>
                </a:lnTo>
                <a:lnTo>
                  <a:pt x="843" y="6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3886200" y="1792826"/>
            <a:ext cx="1190808" cy="1152428"/>
          </a:xfrm>
          <a:prstGeom prst="line">
            <a:avLst/>
          </a:prstGeom>
          <a:ln w="73025" cap="rnd">
            <a:solidFill>
              <a:srgbClr val="FECA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flipH="1">
            <a:off x="7074792" y="4881715"/>
            <a:ext cx="1162744" cy="1275161"/>
          </a:xfrm>
          <a:prstGeom prst="line">
            <a:avLst/>
          </a:prstGeom>
          <a:ln w="73025" cap="rnd">
            <a:solidFill>
              <a:srgbClr val="FF5E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507" y="2576856"/>
            <a:ext cx="3671018" cy="0"/>
          </a:xfrm>
          <a:prstGeom prst="line">
            <a:avLst/>
          </a:prstGeom>
          <a:ln>
            <a:solidFill>
              <a:srgbClr val="FECA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7970120" y="5157627"/>
            <a:ext cx="3671018" cy="0"/>
          </a:xfrm>
          <a:prstGeom prst="line">
            <a:avLst/>
          </a:prstGeom>
          <a:ln>
            <a:solidFill>
              <a:srgbClr val="FF5E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529507" y="2022625"/>
            <a:ext cx="222004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b="1" dirty="0" err="1" smtClean="0">
                <a:solidFill>
                  <a:srgbClr val="FECA4A"/>
                </a:solidFill>
              </a:rPr>
              <a:t>Densitas</a:t>
            </a:r>
            <a:endParaRPr lang="en-US" sz="2800" b="1" dirty="0">
              <a:solidFill>
                <a:srgbClr val="FECA4A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9418785" y="5291238"/>
            <a:ext cx="222004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2800" b="1" dirty="0" err="1" smtClean="0">
                <a:solidFill>
                  <a:srgbClr val="FF5E4C"/>
                </a:solidFill>
              </a:rPr>
              <a:t>Intensitas</a:t>
            </a:r>
            <a:endParaRPr lang="en-US" sz="2800" b="1" dirty="0">
              <a:solidFill>
                <a:srgbClr val="FF5E4C"/>
              </a:solidFill>
            </a:endParaRPr>
          </a:p>
        </p:txBody>
      </p:sp>
      <p:sp>
        <p:nvSpPr>
          <p:cNvPr id="185" name="Oval 184"/>
          <p:cNvSpPr/>
          <p:nvPr/>
        </p:nvSpPr>
        <p:spPr>
          <a:xfrm>
            <a:off x="5573257" y="1357313"/>
            <a:ext cx="1422724" cy="1422722"/>
          </a:xfrm>
          <a:prstGeom prst="ellipse">
            <a:avLst/>
          </a:prstGeom>
          <a:noFill/>
          <a:ln w="12700">
            <a:solidFill>
              <a:srgbClr val="FF5E4C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Oval 185"/>
          <p:cNvSpPr/>
          <p:nvPr/>
        </p:nvSpPr>
        <p:spPr>
          <a:xfrm>
            <a:off x="5143883" y="4979038"/>
            <a:ext cx="1422724" cy="1422722"/>
          </a:xfrm>
          <a:prstGeom prst="ellipse">
            <a:avLst/>
          </a:prstGeom>
          <a:noFill/>
          <a:ln w="12700">
            <a:solidFill>
              <a:srgbClr val="FECA4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B90C-FB27-42EE-827D-4DD2EE7B277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93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8" name="Group 267">
            <a:extLst>
              <a:ext uri="{FF2B5EF4-FFF2-40B4-BE49-F238E27FC236}">
                <a16:creationId xmlns:a16="http://schemas.microsoft.com/office/drawing/2014/main" xmlns="" id="{AC868ED2-E86D-4764-8D89-80783BA7463F}"/>
              </a:ext>
            </a:extLst>
          </p:cNvPr>
          <p:cNvGrpSpPr/>
          <p:nvPr/>
        </p:nvGrpSpPr>
        <p:grpSpPr>
          <a:xfrm rot="20992669" flipH="1">
            <a:off x="5764415" y="3682778"/>
            <a:ext cx="1299236" cy="1450534"/>
            <a:chOff x="7011988" y="4351338"/>
            <a:chExt cx="858837" cy="958850"/>
          </a:xfrm>
        </p:grpSpPr>
        <p:sp>
          <p:nvSpPr>
            <p:cNvPr id="236" name="Freeform 176">
              <a:extLst>
                <a:ext uri="{FF2B5EF4-FFF2-40B4-BE49-F238E27FC236}">
                  <a16:creationId xmlns:a16="http://schemas.microsoft.com/office/drawing/2014/main" xmlns="" id="{0676265B-3339-49AF-9F8B-1EB68B4B264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1988" y="4473575"/>
              <a:ext cx="771525" cy="836613"/>
            </a:xfrm>
            <a:custGeom>
              <a:avLst/>
              <a:gdLst>
                <a:gd name="T0" fmla="*/ 0 w 258"/>
                <a:gd name="T1" fmla="*/ 280 h 280"/>
                <a:gd name="T2" fmla="*/ 258 w 258"/>
                <a:gd name="T3" fmla="*/ 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8" h="280">
                  <a:moveTo>
                    <a:pt x="0" y="280"/>
                  </a:moveTo>
                  <a:cubicBezTo>
                    <a:pt x="107" y="210"/>
                    <a:pt x="196" y="113"/>
                    <a:pt x="258" y="0"/>
                  </a:cubicBezTo>
                </a:path>
              </a:pathLst>
            </a:custGeom>
            <a:noFill/>
            <a:ln w="4763" cap="flat">
              <a:solidFill>
                <a:srgbClr val="7054C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177">
              <a:extLst>
                <a:ext uri="{FF2B5EF4-FFF2-40B4-BE49-F238E27FC236}">
                  <a16:creationId xmlns:a16="http://schemas.microsoft.com/office/drawing/2014/main" xmlns="" id="{9B855414-99EB-4D6C-8397-15A9A750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6825" y="4487863"/>
              <a:ext cx="74612" cy="168275"/>
            </a:xfrm>
            <a:custGeom>
              <a:avLst/>
              <a:gdLst>
                <a:gd name="T0" fmla="*/ 23 w 25"/>
                <a:gd name="T1" fmla="*/ 16 h 56"/>
                <a:gd name="T2" fmla="*/ 20 w 25"/>
                <a:gd name="T3" fmla="*/ 6 h 56"/>
                <a:gd name="T4" fmla="*/ 12 w 25"/>
                <a:gd name="T5" fmla="*/ 0 h 56"/>
                <a:gd name="T6" fmla="*/ 2 w 25"/>
                <a:gd name="T7" fmla="*/ 8 h 56"/>
                <a:gd name="T8" fmla="*/ 2 w 25"/>
                <a:gd name="T9" fmla="*/ 21 h 56"/>
                <a:gd name="T10" fmla="*/ 19 w 25"/>
                <a:gd name="T11" fmla="*/ 56 h 56"/>
                <a:gd name="T12" fmla="*/ 23 w 25"/>
                <a:gd name="T13" fmla="*/ 1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" h="56">
                  <a:moveTo>
                    <a:pt x="23" y="16"/>
                  </a:moveTo>
                  <a:cubicBezTo>
                    <a:pt x="23" y="12"/>
                    <a:pt x="22" y="9"/>
                    <a:pt x="20" y="6"/>
                  </a:cubicBezTo>
                  <a:cubicBezTo>
                    <a:pt x="19" y="2"/>
                    <a:pt x="15" y="0"/>
                    <a:pt x="12" y="0"/>
                  </a:cubicBezTo>
                  <a:cubicBezTo>
                    <a:pt x="7" y="0"/>
                    <a:pt x="3" y="3"/>
                    <a:pt x="2" y="8"/>
                  </a:cubicBezTo>
                  <a:cubicBezTo>
                    <a:pt x="0" y="12"/>
                    <a:pt x="1" y="17"/>
                    <a:pt x="2" y="21"/>
                  </a:cubicBezTo>
                  <a:cubicBezTo>
                    <a:pt x="3" y="27"/>
                    <a:pt x="11" y="56"/>
                    <a:pt x="19" y="56"/>
                  </a:cubicBezTo>
                  <a:cubicBezTo>
                    <a:pt x="25" y="55"/>
                    <a:pt x="24" y="21"/>
                    <a:pt x="23" y="1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178">
              <a:extLst>
                <a:ext uri="{FF2B5EF4-FFF2-40B4-BE49-F238E27FC236}">
                  <a16:creationId xmlns:a16="http://schemas.microsoft.com/office/drawing/2014/main" xmlns="" id="{6F3F659D-FF36-426E-B6CC-7C7C2DCFC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2213" y="4568825"/>
              <a:ext cx="92075" cy="168275"/>
            </a:xfrm>
            <a:custGeom>
              <a:avLst/>
              <a:gdLst>
                <a:gd name="T0" fmla="*/ 24 w 31"/>
                <a:gd name="T1" fmla="*/ 15 h 56"/>
                <a:gd name="T2" fmla="*/ 19 w 31"/>
                <a:gd name="T3" fmla="*/ 5 h 56"/>
                <a:gd name="T4" fmla="*/ 10 w 31"/>
                <a:gd name="T5" fmla="*/ 0 h 56"/>
                <a:gd name="T6" fmla="*/ 1 w 31"/>
                <a:gd name="T7" fmla="*/ 10 h 56"/>
                <a:gd name="T8" fmla="*/ 3 w 31"/>
                <a:gd name="T9" fmla="*/ 23 h 56"/>
                <a:gd name="T10" fmla="*/ 25 w 31"/>
                <a:gd name="T11" fmla="*/ 55 h 56"/>
                <a:gd name="T12" fmla="*/ 24 w 31"/>
                <a:gd name="T13" fmla="*/ 1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56">
                  <a:moveTo>
                    <a:pt x="24" y="15"/>
                  </a:moveTo>
                  <a:cubicBezTo>
                    <a:pt x="23" y="11"/>
                    <a:pt x="22" y="8"/>
                    <a:pt x="19" y="5"/>
                  </a:cubicBezTo>
                  <a:cubicBezTo>
                    <a:pt x="17" y="2"/>
                    <a:pt x="14" y="0"/>
                    <a:pt x="10" y="0"/>
                  </a:cubicBezTo>
                  <a:cubicBezTo>
                    <a:pt x="5" y="1"/>
                    <a:pt x="2" y="5"/>
                    <a:pt x="1" y="10"/>
                  </a:cubicBezTo>
                  <a:cubicBezTo>
                    <a:pt x="0" y="14"/>
                    <a:pt x="2" y="19"/>
                    <a:pt x="3" y="23"/>
                  </a:cubicBezTo>
                  <a:cubicBezTo>
                    <a:pt x="5" y="28"/>
                    <a:pt x="17" y="56"/>
                    <a:pt x="25" y="55"/>
                  </a:cubicBezTo>
                  <a:cubicBezTo>
                    <a:pt x="31" y="53"/>
                    <a:pt x="25" y="20"/>
                    <a:pt x="24" y="15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179">
              <a:extLst>
                <a:ext uri="{FF2B5EF4-FFF2-40B4-BE49-F238E27FC236}">
                  <a16:creationId xmlns:a16="http://schemas.microsoft.com/office/drawing/2014/main" xmlns="" id="{84D46628-8135-425A-9558-0776A09ED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075" y="4656138"/>
              <a:ext cx="119062" cy="160338"/>
            </a:xfrm>
            <a:custGeom>
              <a:avLst/>
              <a:gdLst>
                <a:gd name="T0" fmla="*/ 24 w 40"/>
                <a:gd name="T1" fmla="*/ 12 h 54"/>
                <a:gd name="T2" fmla="*/ 17 w 40"/>
                <a:gd name="T3" fmla="*/ 3 h 54"/>
                <a:gd name="T4" fmla="*/ 7 w 40"/>
                <a:gd name="T5" fmla="*/ 1 h 54"/>
                <a:gd name="T6" fmla="*/ 1 w 40"/>
                <a:gd name="T7" fmla="*/ 12 h 54"/>
                <a:gd name="T8" fmla="*/ 6 w 40"/>
                <a:gd name="T9" fmla="*/ 25 h 54"/>
                <a:gd name="T10" fmla="*/ 34 w 40"/>
                <a:gd name="T11" fmla="*/ 51 h 54"/>
                <a:gd name="T12" fmla="*/ 24 w 40"/>
                <a:gd name="T13" fmla="*/ 1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54">
                  <a:moveTo>
                    <a:pt x="24" y="12"/>
                  </a:moveTo>
                  <a:cubicBezTo>
                    <a:pt x="22" y="9"/>
                    <a:pt x="20" y="6"/>
                    <a:pt x="17" y="3"/>
                  </a:cubicBezTo>
                  <a:cubicBezTo>
                    <a:pt x="14" y="1"/>
                    <a:pt x="10" y="0"/>
                    <a:pt x="7" y="1"/>
                  </a:cubicBezTo>
                  <a:cubicBezTo>
                    <a:pt x="3" y="3"/>
                    <a:pt x="0" y="8"/>
                    <a:pt x="1" y="12"/>
                  </a:cubicBezTo>
                  <a:cubicBezTo>
                    <a:pt x="1" y="17"/>
                    <a:pt x="3" y="21"/>
                    <a:pt x="6" y="25"/>
                  </a:cubicBezTo>
                  <a:cubicBezTo>
                    <a:pt x="9" y="30"/>
                    <a:pt x="27" y="54"/>
                    <a:pt x="34" y="51"/>
                  </a:cubicBezTo>
                  <a:cubicBezTo>
                    <a:pt x="40" y="47"/>
                    <a:pt x="26" y="17"/>
                    <a:pt x="24" y="1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180">
              <a:extLst>
                <a:ext uri="{FF2B5EF4-FFF2-40B4-BE49-F238E27FC236}">
                  <a16:creationId xmlns:a16="http://schemas.microsoft.com/office/drawing/2014/main" xmlns="" id="{C13CF527-F5B8-4C2C-A143-FBD3DE0F5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1063" y="4900613"/>
              <a:ext cx="119062" cy="165100"/>
            </a:xfrm>
            <a:custGeom>
              <a:avLst/>
              <a:gdLst>
                <a:gd name="T0" fmla="*/ 23 w 40"/>
                <a:gd name="T1" fmla="*/ 13 h 55"/>
                <a:gd name="T2" fmla="*/ 17 w 40"/>
                <a:gd name="T3" fmla="*/ 4 h 55"/>
                <a:gd name="T4" fmla="*/ 6 w 40"/>
                <a:gd name="T5" fmla="*/ 2 h 55"/>
                <a:gd name="T6" fmla="*/ 0 w 40"/>
                <a:gd name="T7" fmla="*/ 13 h 55"/>
                <a:gd name="T8" fmla="*/ 5 w 40"/>
                <a:gd name="T9" fmla="*/ 26 h 55"/>
                <a:gd name="T10" fmla="*/ 33 w 40"/>
                <a:gd name="T11" fmla="*/ 51 h 55"/>
                <a:gd name="T12" fmla="*/ 23 w 40"/>
                <a:gd name="T13" fmla="*/ 1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55">
                  <a:moveTo>
                    <a:pt x="23" y="13"/>
                  </a:moveTo>
                  <a:cubicBezTo>
                    <a:pt x="22" y="9"/>
                    <a:pt x="20" y="6"/>
                    <a:pt x="17" y="4"/>
                  </a:cubicBezTo>
                  <a:cubicBezTo>
                    <a:pt x="14" y="2"/>
                    <a:pt x="10" y="0"/>
                    <a:pt x="6" y="2"/>
                  </a:cubicBezTo>
                  <a:cubicBezTo>
                    <a:pt x="2" y="3"/>
                    <a:pt x="0" y="8"/>
                    <a:pt x="0" y="13"/>
                  </a:cubicBezTo>
                  <a:cubicBezTo>
                    <a:pt x="0" y="17"/>
                    <a:pt x="3" y="22"/>
                    <a:pt x="5" y="26"/>
                  </a:cubicBezTo>
                  <a:cubicBezTo>
                    <a:pt x="8" y="30"/>
                    <a:pt x="26" y="55"/>
                    <a:pt x="33" y="51"/>
                  </a:cubicBezTo>
                  <a:cubicBezTo>
                    <a:pt x="40" y="48"/>
                    <a:pt x="26" y="17"/>
                    <a:pt x="23" y="1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181">
              <a:extLst>
                <a:ext uri="{FF2B5EF4-FFF2-40B4-BE49-F238E27FC236}">
                  <a16:creationId xmlns:a16="http://schemas.microsoft.com/office/drawing/2014/main" xmlns="" id="{B7FC6B7D-6E09-4240-A47F-D868DAB9955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6950" y="4846638"/>
              <a:ext cx="93662" cy="125413"/>
            </a:xfrm>
            <a:custGeom>
              <a:avLst/>
              <a:gdLst>
                <a:gd name="T0" fmla="*/ 18 w 31"/>
                <a:gd name="T1" fmla="*/ 9 h 42"/>
                <a:gd name="T2" fmla="*/ 13 w 31"/>
                <a:gd name="T3" fmla="*/ 2 h 42"/>
                <a:gd name="T4" fmla="*/ 5 w 31"/>
                <a:gd name="T5" fmla="*/ 1 h 42"/>
                <a:gd name="T6" fmla="*/ 0 w 31"/>
                <a:gd name="T7" fmla="*/ 9 h 42"/>
                <a:gd name="T8" fmla="*/ 4 w 31"/>
                <a:gd name="T9" fmla="*/ 19 h 42"/>
                <a:gd name="T10" fmla="*/ 26 w 31"/>
                <a:gd name="T11" fmla="*/ 39 h 42"/>
                <a:gd name="T12" fmla="*/ 18 w 31"/>
                <a:gd name="T13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42">
                  <a:moveTo>
                    <a:pt x="18" y="9"/>
                  </a:moveTo>
                  <a:cubicBezTo>
                    <a:pt x="17" y="7"/>
                    <a:pt x="16" y="4"/>
                    <a:pt x="13" y="2"/>
                  </a:cubicBezTo>
                  <a:cubicBezTo>
                    <a:pt x="11" y="1"/>
                    <a:pt x="8" y="0"/>
                    <a:pt x="5" y="1"/>
                  </a:cubicBezTo>
                  <a:cubicBezTo>
                    <a:pt x="2" y="2"/>
                    <a:pt x="0" y="6"/>
                    <a:pt x="0" y="9"/>
                  </a:cubicBezTo>
                  <a:cubicBezTo>
                    <a:pt x="1" y="13"/>
                    <a:pt x="2" y="16"/>
                    <a:pt x="4" y="19"/>
                  </a:cubicBezTo>
                  <a:cubicBezTo>
                    <a:pt x="7" y="23"/>
                    <a:pt x="21" y="42"/>
                    <a:pt x="26" y="39"/>
                  </a:cubicBezTo>
                  <a:cubicBezTo>
                    <a:pt x="31" y="36"/>
                    <a:pt x="20" y="13"/>
                    <a:pt x="18" y="9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Freeform 182">
              <a:extLst>
                <a:ext uri="{FF2B5EF4-FFF2-40B4-BE49-F238E27FC236}">
                  <a16:creationId xmlns:a16="http://schemas.microsoft.com/office/drawing/2014/main" xmlns="" id="{04B926D8-D0AB-4EDA-B0D6-9A4D6C11D8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4075" y="5151438"/>
              <a:ext cx="122237" cy="93663"/>
            </a:xfrm>
            <a:custGeom>
              <a:avLst/>
              <a:gdLst>
                <a:gd name="T0" fmla="*/ 24 w 41"/>
                <a:gd name="T1" fmla="*/ 27 h 31"/>
                <a:gd name="T2" fmla="*/ 31 w 41"/>
                <a:gd name="T3" fmla="*/ 31 h 31"/>
                <a:gd name="T4" fmla="*/ 39 w 41"/>
                <a:gd name="T5" fmla="*/ 28 h 31"/>
                <a:gd name="T6" fmla="*/ 39 w 41"/>
                <a:gd name="T7" fmla="*/ 19 h 31"/>
                <a:gd name="T8" fmla="*/ 31 w 41"/>
                <a:gd name="T9" fmla="*/ 12 h 31"/>
                <a:gd name="T10" fmla="*/ 3 w 41"/>
                <a:gd name="T11" fmla="*/ 5 h 31"/>
                <a:gd name="T12" fmla="*/ 24 w 41"/>
                <a:gd name="T13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31">
                  <a:moveTo>
                    <a:pt x="24" y="27"/>
                  </a:moveTo>
                  <a:cubicBezTo>
                    <a:pt x="26" y="29"/>
                    <a:pt x="28" y="30"/>
                    <a:pt x="31" y="31"/>
                  </a:cubicBezTo>
                  <a:cubicBezTo>
                    <a:pt x="34" y="31"/>
                    <a:pt x="37" y="31"/>
                    <a:pt x="39" y="28"/>
                  </a:cubicBezTo>
                  <a:cubicBezTo>
                    <a:pt x="41" y="26"/>
                    <a:pt x="41" y="22"/>
                    <a:pt x="39" y="19"/>
                  </a:cubicBezTo>
                  <a:cubicBezTo>
                    <a:pt x="37" y="16"/>
                    <a:pt x="34" y="14"/>
                    <a:pt x="31" y="12"/>
                  </a:cubicBezTo>
                  <a:cubicBezTo>
                    <a:pt x="27" y="10"/>
                    <a:pt x="6" y="0"/>
                    <a:pt x="3" y="5"/>
                  </a:cubicBezTo>
                  <a:cubicBezTo>
                    <a:pt x="0" y="9"/>
                    <a:pt x="20" y="25"/>
                    <a:pt x="24" y="27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Freeform 183">
              <a:extLst>
                <a:ext uri="{FF2B5EF4-FFF2-40B4-BE49-F238E27FC236}">
                  <a16:creationId xmlns:a16="http://schemas.microsoft.com/office/drawing/2014/main" xmlns="" id="{8C58BDF2-C695-4C31-80FC-755F6F129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1863" y="5083175"/>
              <a:ext cx="112712" cy="107950"/>
            </a:xfrm>
            <a:custGeom>
              <a:avLst/>
              <a:gdLst>
                <a:gd name="T0" fmla="*/ 20 w 38"/>
                <a:gd name="T1" fmla="*/ 30 h 36"/>
                <a:gd name="T2" fmla="*/ 26 w 38"/>
                <a:gd name="T3" fmla="*/ 35 h 36"/>
                <a:gd name="T4" fmla="*/ 34 w 38"/>
                <a:gd name="T5" fmla="*/ 34 h 36"/>
                <a:gd name="T6" fmla="*/ 37 w 38"/>
                <a:gd name="T7" fmla="*/ 25 h 36"/>
                <a:gd name="T8" fmla="*/ 30 w 38"/>
                <a:gd name="T9" fmla="*/ 16 h 36"/>
                <a:gd name="T10" fmla="*/ 4 w 38"/>
                <a:gd name="T11" fmla="*/ 4 h 36"/>
                <a:gd name="T12" fmla="*/ 20 w 38"/>
                <a:gd name="T13" fmla="*/ 3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6">
                  <a:moveTo>
                    <a:pt x="20" y="30"/>
                  </a:moveTo>
                  <a:cubicBezTo>
                    <a:pt x="22" y="32"/>
                    <a:pt x="24" y="34"/>
                    <a:pt x="26" y="35"/>
                  </a:cubicBezTo>
                  <a:cubicBezTo>
                    <a:pt x="29" y="36"/>
                    <a:pt x="32" y="36"/>
                    <a:pt x="34" y="34"/>
                  </a:cubicBezTo>
                  <a:cubicBezTo>
                    <a:pt x="37" y="32"/>
                    <a:pt x="38" y="28"/>
                    <a:pt x="37" y="25"/>
                  </a:cubicBezTo>
                  <a:cubicBezTo>
                    <a:pt x="35" y="21"/>
                    <a:pt x="33" y="19"/>
                    <a:pt x="30" y="16"/>
                  </a:cubicBezTo>
                  <a:cubicBezTo>
                    <a:pt x="27" y="14"/>
                    <a:pt x="8" y="0"/>
                    <a:pt x="4" y="4"/>
                  </a:cubicBezTo>
                  <a:cubicBezTo>
                    <a:pt x="0" y="8"/>
                    <a:pt x="17" y="27"/>
                    <a:pt x="20" y="3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184">
              <a:extLst>
                <a:ext uri="{FF2B5EF4-FFF2-40B4-BE49-F238E27FC236}">
                  <a16:creationId xmlns:a16="http://schemas.microsoft.com/office/drawing/2014/main" xmlns="" id="{5AC2E18D-BC44-475B-878F-D338AA8E0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0263" y="5022850"/>
              <a:ext cx="65087" cy="128588"/>
            </a:xfrm>
            <a:custGeom>
              <a:avLst/>
              <a:gdLst>
                <a:gd name="T0" fmla="*/ 18 w 22"/>
                <a:gd name="T1" fmla="*/ 12 h 43"/>
                <a:gd name="T2" fmla="*/ 16 w 22"/>
                <a:gd name="T3" fmla="*/ 4 h 43"/>
                <a:gd name="T4" fmla="*/ 9 w 22"/>
                <a:gd name="T5" fmla="*/ 0 h 43"/>
                <a:gd name="T6" fmla="*/ 1 w 22"/>
                <a:gd name="T7" fmla="*/ 6 h 43"/>
                <a:gd name="T8" fmla="*/ 2 w 22"/>
                <a:gd name="T9" fmla="*/ 17 h 43"/>
                <a:gd name="T10" fmla="*/ 17 w 22"/>
                <a:gd name="T11" fmla="*/ 42 h 43"/>
                <a:gd name="T12" fmla="*/ 18 w 22"/>
                <a:gd name="T13" fmla="*/ 1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8" y="12"/>
                  </a:moveTo>
                  <a:cubicBezTo>
                    <a:pt x="18" y="9"/>
                    <a:pt x="17" y="6"/>
                    <a:pt x="16" y="4"/>
                  </a:cubicBezTo>
                  <a:cubicBezTo>
                    <a:pt x="14" y="1"/>
                    <a:pt x="11" y="0"/>
                    <a:pt x="9" y="0"/>
                  </a:cubicBezTo>
                  <a:cubicBezTo>
                    <a:pt x="5" y="0"/>
                    <a:pt x="2" y="3"/>
                    <a:pt x="1" y="6"/>
                  </a:cubicBezTo>
                  <a:cubicBezTo>
                    <a:pt x="0" y="10"/>
                    <a:pt x="1" y="13"/>
                    <a:pt x="2" y="17"/>
                  </a:cubicBezTo>
                  <a:cubicBezTo>
                    <a:pt x="3" y="21"/>
                    <a:pt x="11" y="43"/>
                    <a:pt x="17" y="42"/>
                  </a:cubicBezTo>
                  <a:cubicBezTo>
                    <a:pt x="22" y="41"/>
                    <a:pt x="19" y="16"/>
                    <a:pt x="18" y="1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Freeform 185">
              <a:extLst>
                <a:ext uri="{FF2B5EF4-FFF2-40B4-BE49-F238E27FC236}">
                  <a16:creationId xmlns:a16="http://schemas.microsoft.com/office/drawing/2014/main" xmlns="" id="{3C80521D-BDD0-463D-930D-BB3799B569F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9975" y="4745038"/>
              <a:ext cx="101600" cy="138113"/>
            </a:xfrm>
            <a:custGeom>
              <a:avLst/>
              <a:gdLst>
                <a:gd name="T0" fmla="*/ 20 w 34"/>
                <a:gd name="T1" fmla="*/ 10 h 46"/>
                <a:gd name="T2" fmla="*/ 14 w 34"/>
                <a:gd name="T3" fmla="*/ 3 h 46"/>
                <a:gd name="T4" fmla="*/ 5 w 34"/>
                <a:gd name="T5" fmla="*/ 1 h 46"/>
                <a:gd name="T6" fmla="*/ 0 w 34"/>
                <a:gd name="T7" fmla="*/ 10 h 46"/>
                <a:gd name="T8" fmla="*/ 4 w 34"/>
                <a:gd name="T9" fmla="*/ 21 h 46"/>
                <a:gd name="T10" fmla="*/ 28 w 34"/>
                <a:gd name="T11" fmla="*/ 43 h 46"/>
                <a:gd name="T12" fmla="*/ 20 w 34"/>
                <a:gd name="T13" fmla="*/ 1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46">
                  <a:moveTo>
                    <a:pt x="20" y="10"/>
                  </a:moveTo>
                  <a:cubicBezTo>
                    <a:pt x="18" y="7"/>
                    <a:pt x="17" y="5"/>
                    <a:pt x="14" y="3"/>
                  </a:cubicBezTo>
                  <a:cubicBezTo>
                    <a:pt x="12" y="1"/>
                    <a:pt x="8" y="0"/>
                    <a:pt x="5" y="1"/>
                  </a:cubicBezTo>
                  <a:cubicBezTo>
                    <a:pt x="2" y="2"/>
                    <a:pt x="0" y="6"/>
                    <a:pt x="0" y="10"/>
                  </a:cubicBezTo>
                  <a:cubicBezTo>
                    <a:pt x="0" y="14"/>
                    <a:pt x="2" y="18"/>
                    <a:pt x="4" y="21"/>
                  </a:cubicBezTo>
                  <a:cubicBezTo>
                    <a:pt x="7" y="25"/>
                    <a:pt x="22" y="46"/>
                    <a:pt x="28" y="43"/>
                  </a:cubicBezTo>
                  <a:cubicBezTo>
                    <a:pt x="34" y="40"/>
                    <a:pt x="22" y="14"/>
                    <a:pt x="20" y="1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Freeform 186">
              <a:extLst>
                <a:ext uri="{FF2B5EF4-FFF2-40B4-BE49-F238E27FC236}">
                  <a16:creationId xmlns:a16="http://schemas.microsoft.com/office/drawing/2014/main" xmlns="" id="{AEBC74B7-C8E1-4CBF-9B2B-E2E4EF62267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2238" y="4351338"/>
              <a:ext cx="114300" cy="163513"/>
            </a:xfrm>
            <a:custGeom>
              <a:avLst/>
              <a:gdLst>
                <a:gd name="T0" fmla="*/ 34 w 38"/>
                <a:gd name="T1" fmla="*/ 22 h 55"/>
                <a:gd name="T2" fmla="*/ 37 w 38"/>
                <a:gd name="T3" fmla="*/ 12 h 55"/>
                <a:gd name="T4" fmla="*/ 33 w 38"/>
                <a:gd name="T5" fmla="*/ 2 h 55"/>
                <a:gd name="T6" fmla="*/ 21 w 38"/>
                <a:gd name="T7" fmla="*/ 3 h 55"/>
                <a:gd name="T8" fmla="*/ 13 w 38"/>
                <a:gd name="T9" fmla="*/ 14 h 55"/>
                <a:gd name="T10" fmla="*/ 7 w 38"/>
                <a:gd name="T11" fmla="*/ 52 h 55"/>
                <a:gd name="T12" fmla="*/ 34 w 38"/>
                <a:gd name="T1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4" y="22"/>
                  </a:moveTo>
                  <a:cubicBezTo>
                    <a:pt x="35" y="19"/>
                    <a:pt x="37" y="16"/>
                    <a:pt x="37" y="12"/>
                  </a:cubicBezTo>
                  <a:cubicBezTo>
                    <a:pt x="38" y="8"/>
                    <a:pt x="36" y="4"/>
                    <a:pt x="33" y="2"/>
                  </a:cubicBezTo>
                  <a:cubicBezTo>
                    <a:pt x="30" y="0"/>
                    <a:pt x="24" y="0"/>
                    <a:pt x="21" y="3"/>
                  </a:cubicBezTo>
                  <a:cubicBezTo>
                    <a:pt x="17" y="6"/>
                    <a:pt x="15" y="10"/>
                    <a:pt x="13" y="14"/>
                  </a:cubicBezTo>
                  <a:cubicBezTo>
                    <a:pt x="11" y="19"/>
                    <a:pt x="0" y="48"/>
                    <a:pt x="7" y="52"/>
                  </a:cubicBezTo>
                  <a:cubicBezTo>
                    <a:pt x="13" y="55"/>
                    <a:pt x="31" y="27"/>
                    <a:pt x="34" y="2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Freeform 187">
              <a:extLst>
                <a:ext uri="{FF2B5EF4-FFF2-40B4-BE49-F238E27FC236}">
                  <a16:creationId xmlns:a16="http://schemas.microsoft.com/office/drawing/2014/main" xmlns="" id="{100C3113-C262-42F8-A09D-9127A9EA8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4138" y="4527550"/>
              <a:ext cx="166687" cy="98425"/>
            </a:xfrm>
            <a:custGeom>
              <a:avLst/>
              <a:gdLst>
                <a:gd name="T0" fmla="*/ 42 w 56"/>
                <a:gd name="T1" fmla="*/ 24 h 33"/>
                <a:gd name="T2" fmla="*/ 51 w 56"/>
                <a:gd name="T3" fmla="*/ 19 h 33"/>
                <a:gd name="T4" fmla="*/ 56 w 56"/>
                <a:gd name="T5" fmla="*/ 9 h 33"/>
                <a:gd name="T6" fmla="*/ 46 w 56"/>
                <a:gd name="T7" fmla="*/ 1 h 33"/>
                <a:gd name="T8" fmla="*/ 32 w 56"/>
                <a:gd name="T9" fmla="*/ 3 h 33"/>
                <a:gd name="T10" fmla="*/ 2 w 56"/>
                <a:gd name="T11" fmla="*/ 26 h 33"/>
                <a:gd name="T12" fmla="*/ 42 w 56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33">
                  <a:moveTo>
                    <a:pt x="42" y="24"/>
                  </a:moveTo>
                  <a:cubicBezTo>
                    <a:pt x="45" y="22"/>
                    <a:pt x="49" y="21"/>
                    <a:pt x="51" y="19"/>
                  </a:cubicBezTo>
                  <a:cubicBezTo>
                    <a:pt x="54" y="16"/>
                    <a:pt x="56" y="13"/>
                    <a:pt x="56" y="9"/>
                  </a:cubicBezTo>
                  <a:cubicBezTo>
                    <a:pt x="55" y="4"/>
                    <a:pt x="50" y="1"/>
                    <a:pt x="46" y="1"/>
                  </a:cubicBezTo>
                  <a:cubicBezTo>
                    <a:pt x="41" y="0"/>
                    <a:pt x="37" y="2"/>
                    <a:pt x="32" y="3"/>
                  </a:cubicBezTo>
                  <a:cubicBezTo>
                    <a:pt x="27" y="5"/>
                    <a:pt x="0" y="19"/>
                    <a:pt x="2" y="26"/>
                  </a:cubicBezTo>
                  <a:cubicBezTo>
                    <a:pt x="4" y="33"/>
                    <a:pt x="37" y="25"/>
                    <a:pt x="42" y="24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Freeform 188">
              <a:extLst>
                <a:ext uri="{FF2B5EF4-FFF2-40B4-BE49-F238E27FC236}">
                  <a16:creationId xmlns:a16="http://schemas.microsoft.com/office/drawing/2014/main" xmlns="" id="{194062E7-9210-45BA-8ABE-873DC232F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7463" y="4656138"/>
              <a:ext cx="171450" cy="71438"/>
            </a:xfrm>
            <a:custGeom>
              <a:avLst/>
              <a:gdLst>
                <a:gd name="T0" fmla="*/ 40 w 57"/>
                <a:gd name="T1" fmla="*/ 23 h 24"/>
                <a:gd name="T2" fmla="*/ 50 w 57"/>
                <a:gd name="T3" fmla="*/ 20 h 24"/>
                <a:gd name="T4" fmla="*/ 57 w 57"/>
                <a:gd name="T5" fmla="*/ 11 h 24"/>
                <a:gd name="T6" fmla="*/ 49 w 57"/>
                <a:gd name="T7" fmla="*/ 1 h 24"/>
                <a:gd name="T8" fmla="*/ 35 w 57"/>
                <a:gd name="T9" fmla="*/ 1 h 24"/>
                <a:gd name="T10" fmla="*/ 1 w 57"/>
                <a:gd name="T11" fmla="*/ 17 h 24"/>
                <a:gd name="T12" fmla="*/ 40 w 57"/>
                <a:gd name="T13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" h="24">
                  <a:moveTo>
                    <a:pt x="40" y="23"/>
                  </a:moveTo>
                  <a:cubicBezTo>
                    <a:pt x="43" y="22"/>
                    <a:pt x="47" y="22"/>
                    <a:pt x="50" y="20"/>
                  </a:cubicBezTo>
                  <a:cubicBezTo>
                    <a:pt x="54" y="18"/>
                    <a:pt x="56" y="15"/>
                    <a:pt x="57" y="11"/>
                  </a:cubicBezTo>
                  <a:cubicBezTo>
                    <a:pt x="57" y="7"/>
                    <a:pt x="53" y="3"/>
                    <a:pt x="49" y="1"/>
                  </a:cubicBezTo>
                  <a:cubicBezTo>
                    <a:pt x="45" y="0"/>
                    <a:pt x="40" y="0"/>
                    <a:pt x="35" y="1"/>
                  </a:cubicBezTo>
                  <a:cubicBezTo>
                    <a:pt x="30" y="2"/>
                    <a:pt x="0" y="9"/>
                    <a:pt x="1" y="17"/>
                  </a:cubicBezTo>
                  <a:cubicBezTo>
                    <a:pt x="1" y="24"/>
                    <a:pt x="35" y="23"/>
                    <a:pt x="40" y="2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Freeform 189">
              <a:extLst>
                <a:ext uri="{FF2B5EF4-FFF2-40B4-BE49-F238E27FC236}">
                  <a16:creationId xmlns:a16="http://schemas.microsoft.com/office/drawing/2014/main" xmlns="" id="{7A636103-A1BF-4B88-9333-724947D90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0313" y="4757738"/>
              <a:ext cx="174625" cy="68263"/>
            </a:xfrm>
            <a:custGeom>
              <a:avLst/>
              <a:gdLst>
                <a:gd name="T0" fmla="*/ 38 w 58"/>
                <a:gd name="T1" fmla="*/ 23 h 23"/>
                <a:gd name="T2" fmla="*/ 49 w 58"/>
                <a:gd name="T3" fmla="*/ 22 h 23"/>
                <a:gd name="T4" fmla="*/ 57 w 58"/>
                <a:gd name="T5" fmla="*/ 15 h 23"/>
                <a:gd name="T6" fmla="*/ 52 w 58"/>
                <a:gd name="T7" fmla="*/ 4 h 23"/>
                <a:gd name="T8" fmla="*/ 38 w 58"/>
                <a:gd name="T9" fmla="*/ 0 h 23"/>
                <a:gd name="T10" fmla="*/ 1 w 58"/>
                <a:gd name="T11" fmla="*/ 9 h 23"/>
                <a:gd name="T12" fmla="*/ 38 w 58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3">
                  <a:moveTo>
                    <a:pt x="38" y="23"/>
                  </a:moveTo>
                  <a:cubicBezTo>
                    <a:pt x="42" y="23"/>
                    <a:pt x="46" y="23"/>
                    <a:pt x="49" y="22"/>
                  </a:cubicBezTo>
                  <a:cubicBezTo>
                    <a:pt x="53" y="21"/>
                    <a:pt x="56" y="19"/>
                    <a:pt x="57" y="15"/>
                  </a:cubicBezTo>
                  <a:cubicBezTo>
                    <a:pt x="58" y="11"/>
                    <a:pt x="55" y="6"/>
                    <a:pt x="52" y="4"/>
                  </a:cubicBezTo>
                  <a:cubicBezTo>
                    <a:pt x="48" y="1"/>
                    <a:pt x="43" y="1"/>
                    <a:pt x="38" y="0"/>
                  </a:cubicBezTo>
                  <a:cubicBezTo>
                    <a:pt x="33" y="0"/>
                    <a:pt x="2" y="1"/>
                    <a:pt x="1" y="9"/>
                  </a:cubicBezTo>
                  <a:cubicBezTo>
                    <a:pt x="0" y="15"/>
                    <a:pt x="33" y="22"/>
                    <a:pt x="38" y="2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Freeform 190">
              <a:extLst>
                <a:ext uri="{FF2B5EF4-FFF2-40B4-BE49-F238E27FC236}">
                  <a16:creationId xmlns:a16="http://schemas.microsoft.com/office/drawing/2014/main" xmlns="" id="{090035B0-69E7-464D-AA50-34616DEA1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5225" y="4840288"/>
              <a:ext cx="173037" cy="84138"/>
            </a:xfrm>
            <a:custGeom>
              <a:avLst/>
              <a:gdLst>
                <a:gd name="T0" fmla="*/ 36 w 58"/>
                <a:gd name="T1" fmla="*/ 26 h 28"/>
                <a:gd name="T2" fmla="*/ 47 w 58"/>
                <a:gd name="T3" fmla="*/ 28 h 28"/>
                <a:gd name="T4" fmla="*/ 56 w 58"/>
                <a:gd name="T5" fmla="*/ 22 h 28"/>
                <a:gd name="T6" fmla="*/ 52 w 58"/>
                <a:gd name="T7" fmla="*/ 9 h 28"/>
                <a:gd name="T8" fmla="*/ 40 w 58"/>
                <a:gd name="T9" fmla="*/ 4 h 28"/>
                <a:gd name="T10" fmla="*/ 2 w 58"/>
                <a:gd name="T11" fmla="*/ 7 h 28"/>
                <a:gd name="T12" fmla="*/ 36 w 58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8">
                  <a:moveTo>
                    <a:pt x="36" y="26"/>
                  </a:moveTo>
                  <a:cubicBezTo>
                    <a:pt x="40" y="27"/>
                    <a:pt x="44" y="28"/>
                    <a:pt x="47" y="28"/>
                  </a:cubicBezTo>
                  <a:cubicBezTo>
                    <a:pt x="51" y="27"/>
                    <a:pt x="55" y="25"/>
                    <a:pt x="56" y="22"/>
                  </a:cubicBezTo>
                  <a:cubicBezTo>
                    <a:pt x="58" y="17"/>
                    <a:pt x="56" y="12"/>
                    <a:pt x="52" y="9"/>
                  </a:cubicBezTo>
                  <a:cubicBezTo>
                    <a:pt x="49" y="6"/>
                    <a:pt x="44" y="5"/>
                    <a:pt x="40" y="4"/>
                  </a:cubicBezTo>
                  <a:cubicBezTo>
                    <a:pt x="34" y="3"/>
                    <a:pt x="4" y="0"/>
                    <a:pt x="2" y="7"/>
                  </a:cubicBezTo>
                  <a:cubicBezTo>
                    <a:pt x="0" y="14"/>
                    <a:pt x="32" y="25"/>
                    <a:pt x="36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Freeform 191">
              <a:extLst>
                <a:ext uri="{FF2B5EF4-FFF2-40B4-BE49-F238E27FC236}">
                  <a16:creationId xmlns:a16="http://schemas.microsoft.com/office/drawing/2014/main" xmlns="" id="{4AFB0B5C-9816-4DAC-A960-A720CC94D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3788" y="4924425"/>
              <a:ext cx="176212" cy="84138"/>
            </a:xfrm>
            <a:custGeom>
              <a:avLst/>
              <a:gdLst>
                <a:gd name="T0" fmla="*/ 37 w 59"/>
                <a:gd name="T1" fmla="*/ 26 h 28"/>
                <a:gd name="T2" fmla="*/ 48 w 59"/>
                <a:gd name="T3" fmla="*/ 27 h 28"/>
                <a:gd name="T4" fmla="*/ 57 w 59"/>
                <a:gd name="T5" fmla="*/ 21 h 28"/>
                <a:gd name="T6" fmla="*/ 53 w 59"/>
                <a:gd name="T7" fmla="*/ 9 h 28"/>
                <a:gd name="T8" fmla="*/ 40 w 59"/>
                <a:gd name="T9" fmla="*/ 4 h 28"/>
                <a:gd name="T10" fmla="*/ 2 w 59"/>
                <a:gd name="T11" fmla="*/ 7 h 28"/>
                <a:gd name="T12" fmla="*/ 37 w 59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9" h="28">
                  <a:moveTo>
                    <a:pt x="37" y="26"/>
                  </a:moveTo>
                  <a:cubicBezTo>
                    <a:pt x="41" y="27"/>
                    <a:pt x="45" y="28"/>
                    <a:pt x="48" y="27"/>
                  </a:cubicBezTo>
                  <a:cubicBezTo>
                    <a:pt x="52" y="27"/>
                    <a:pt x="55" y="25"/>
                    <a:pt x="57" y="21"/>
                  </a:cubicBezTo>
                  <a:cubicBezTo>
                    <a:pt x="59" y="17"/>
                    <a:pt x="57" y="12"/>
                    <a:pt x="53" y="9"/>
                  </a:cubicBezTo>
                  <a:cubicBezTo>
                    <a:pt x="49" y="6"/>
                    <a:pt x="45" y="5"/>
                    <a:pt x="40" y="4"/>
                  </a:cubicBezTo>
                  <a:cubicBezTo>
                    <a:pt x="35" y="3"/>
                    <a:pt x="5" y="0"/>
                    <a:pt x="2" y="7"/>
                  </a:cubicBezTo>
                  <a:cubicBezTo>
                    <a:pt x="0" y="14"/>
                    <a:pt x="32" y="25"/>
                    <a:pt x="37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Freeform 192">
              <a:extLst>
                <a:ext uri="{FF2B5EF4-FFF2-40B4-BE49-F238E27FC236}">
                  <a16:creationId xmlns:a16="http://schemas.microsoft.com/office/drawing/2014/main" xmlns="" id="{950E74F5-608A-487F-A5E7-FB501AD2DEA5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3938" y="4991100"/>
              <a:ext cx="174625" cy="82550"/>
            </a:xfrm>
            <a:custGeom>
              <a:avLst/>
              <a:gdLst>
                <a:gd name="T0" fmla="*/ 37 w 58"/>
                <a:gd name="T1" fmla="*/ 26 h 28"/>
                <a:gd name="T2" fmla="*/ 48 w 58"/>
                <a:gd name="T3" fmla="*/ 28 h 28"/>
                <a:gd name="T4" fmla="*/ 57 w 58"/>
                <a:gd name="T5" fmla="*/ 22 h 28"/>
                <a:gd name="T6" fmla="*/ 53 w 58"/>
                <a:gd name="T7" fmla="*/ 9 h 28"/>
                <a:gd name="T8" fmla="*/ 40 w 58"/>
                <a:gd name="T9" fmla="*/ 4 h 28"/>
                <a:gd name="T10" fmla="*/ 2 w 58"/>
                <a:gd name="T11" fmla="*/ 7 h 28"/>
                <a:gd name="T12" fmla="*/ 37 w 58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8">
                  <a:moveTo>
                    <a:pt x="37" y="26"/>
                  </a:moveTo>
                  <a:cubicBezTo>
                    <a:pt x="41" y="27"/>
                    <a:pt x="44" y="28"/>
                    <a:pt x="48" y="28"/>
                  </a:cubicBezTo>
                  <a:cubicBezTo>
                    <a:pt x="52" y="27"/>
                    <a:pt x="55" y="25"/>
                    <a:pt x="57" y="22"/>
                  </a:cubicBezTo>
                  <a:cubicBezTo>
                    <a:pt x="58" y="17"/>
                    <a:pt x="56" y="12"/>
                    <a:pt x="53" y="9"/>
                  </a:cubicBezTo>
                  <a:cubicBezTo>
                    <a:pt x="49" y="6"/>
                    <a:pt x="45" y="5"/>
                    <a:pt x="40" y="4"/>
                  </a:cubicBezTo>
                  <a:cubicBezTo>
                    <a:pt x="35" y="3"/>
                    <a:pt x="4" y="0"/>
                    <a:pt x="2" y="7"/>
                  </a:cubicBezTo>
                  <a:cubicBezTo>
                    <a:pt x="0" y="14"/>
                    <a:pt x="32" y="25"/>
                    <a:pt x="37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Freeform 193">
              <a:extLst>
                <a:ext uri="{FF2B5EF4-FFF2-40B4-BE49-F238E27FC236}">
                  <a16:creationId xmlns:a16="http://schemas.microsoft.com/office/drawing/2014/main" xmlns="" id="{7CFDBE5C-7F04-40F2-90DE-C8A43F5B6537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5838" y="5026025"/>
              <a:ext cx="142875" cy="146050"/>
            </a:xfrm>
            <a:custGeom>
              <a:avLst/>
              <a:gdLst>
                <a:gd name="T0" fmla="*/ 25 w 48"/>
                <a:gd name="T1" fmla="*/ 40 h 49"/>
                <a:gd name="T2" fmla="*/ 33 w 48"/>
                <a:gd name="T3" fmla="*/ 47 h 49"/>
                <a:gd name="T4" fmla="*/ 44 w 48"/>
                <a:gd name="T5" fmla="*/ 46 h 49"/>
                <a:gd name="T6" fmla="*/ 47 w 48"/>
                <a:gd name="T7" fmla="*/ 34 h 49"/>
                <a:gd name="T8" fmla="*/ 39 w 48"/>
                <a:gd name="T9" fmla="*/ 23 h 49"/>
                <a:gd name="T10" fmla="*/ 5 w 48"/>
                <a:gd name="T11" fmla="*/ 5 h 49"/>
                <a:gd name="T12" fmla="*/ 25 w 48"/>
                <a:gd name="T13" fmla="*/ 4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9">
                  <a:moveTo>
                    <a:pt x="25" y="40"/>
                  </a:moveTo>
                  <a:cubicBezTo>
                    <a:pt x="27" y="43"/>
                    <a:pt x="30" y="45"/>
                    <a:pt x="33" y="47"/>
                  </a:cubicBezTo>
                  <a:cubicBezTo>
                    <a:pt x="36" y="48"/>
                    <a:pt x="41" y="49"/>
                    <a:pt x="44" y="46"/>
                  </a:cubicBezTo>
                  <a:cubicBezTo>
                    <a:pt x="47" y="44"/>
                    <a:pt x="48" y="38"/>
                    <a:pt x="47" y="34"/>
                  </a:cubicBezTo>
                  <a:cubicBezTo>
                    <a:pt x="46" y="30"/>
                    <a:pt x="42" y="26"/>
                    <a:pt x="39" y="23"/>
                  </a:cubicBezTo>
                  <a:cubicBezTo>
                    <a:pt x="35" y="19"/>
                    <a:pt x="11" y="0"/>
                    <a:pt x="5" y="5"/>
                  </a:cubicBezTo>
                  <a:cubicBezTo>
                    <a:pt x="0" y="10"/>
                    <a:pt x="21" y="36"/>
                    <a:pt x="25" y="4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xmlns="" id="{89DFBE9A-632F-4981-A588-5AF0E51C61BB}"/>
              </a:ext>
            </a:extLst>
          </p:cNvPr>
          <p:cNvSpPr/>
          <p:nvPr/>
        </p:nvSpPr>
        <p:spPr>
          <a:xfrm>
            <a:off x="7403830" y="964652"/>
            <a:ext cx="4902453" cy="4902453"/>
          </a:xfrm>
          <a:prstGeom prst="ellipse">
            <a:avLst/>
          </a:prstGeom>
          <a:gradFill flip="none" rotWithShape="1">
            <a:gsLst>
              <a:gs pos="40000">
                <a:srgbClr val="532DB9"/>
              </a:gs>
              <a:gs pos="0">
                <a:srgbClr val="7054CE"/>
              </a:gs>
              <a:gs pos="100000">
                <a:srgbClr val="29175D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9" name="Group 268">
            <a:extLst>
              <a:ext uri="{FF2B5EF4-FFF2-40B4-BE49-F238E27FC236}">
                <a16:creationId xmlns:a16="http://schemas.microsoft.com/office/drawing/2014/main" xmlns="" id="{D60C58B0-D3D2-4B56-B622-666E76EDBE1D}"/>
              </a:ext>
            </a:extLst>
          </p:cNvPr>
          <p:cNvGrpSpPr/>
          <p:nvPr/>
        </p:nvGrpSpPr>
        <p:grpSpPr>
          <a:xfrm rot="20040099" flipH="1">
            <a:off x="5795113" y="3384033"/>
            <a:ext cx="1841476" cy="2264061"/>
            <a:chOff x="5394325" y="3305175"/>
            <a:chExt cx="1895475" cy="2330451"/>
          </a:xfrm>
        </p:grpSpPr>
        <p:sp>
          <p:nvSpPr>
            <p:cNvPr id="217" name="Freeform 157">
              <a:extLst>
                <a:ext uri="{FF2B5EF4-FFF2-40B4-BE49-F238E27FC236}">
                  <a16:creationId xmlns:a16="http://schemas.microsoft.com/office/drawing/2014/main" xmlns="" id="{046BF7A0-4D0F-451C-BB39-0A4116082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3025" y="4287838"/>
              <a:ext cx="866775" cy="857250"/>
            </a:xfrm>
            <a:custGeom>
              <a:avLst/>
              <a:gdLst>
                <a:gd name="T0" fmla="*/ 248 w 290"/>
                <a:gd name="T1" fmla="*/ 111 h 287"/>
                <a:gd name="T2" fmla="*/ 288 w 290"/>
                <a:gd name="T3" fmla="*/ 38 h 287"/>
                <a:gd name="T4" fmla="*/ 276 w 290"/>
                <a:gd name="T5" fmla="*/ 6 h 287"/>
                <a:gd name="T6" fmla="*/ 230 w 290"/>
                <a:gd name="T7" fmla="*/ 24 h 287"/>
                <a:gd name="T8" fmla="*/ 195 w 290"/>
                <a:gd name="T9" fmla="*/ 93 h 287"/>
                <a:gd name="T10" fmla="*/ 160 w 290"/>
                <a:gd name="T11" fmla="*/ 90 h 287"/>
                <a:gd name="T12" fmla="*/ 160 w 290"/>
                <a:gd name="T13" fmla="*/ 89 h 287"/>
                <a:gd name="T14" fmla="*/ 158 w 290"/>
                <a:gd name="T15" fmla="*/ 47 h 287"/>
                <a:gd name="T16" fmla="*/ 120 w 290"/>
                <a:gd name="T17" fmla="*/ 38 h 287"/>
                <a:gd name="T18" fmla="*/ 102 w 290"/>
                <a:gd name="T19" fmla="*/ 68 h 287"/>
                <a:gd name="T20" fmla="*/ 85 w 290"/>
                <a:gd name="T21" fmla="*/ 153 h 287"/>
                <a:gd name="T22" fmla="*/ 72 w 290"/>
                <a:gd name="T23" fmla="*/ 150 h 287"/>
                <a:gd name="T24" fmla="*/ 54 w 290"/>
                <a:gd name="T25" fmla="*/ 115 h 287"/>
                <a:gd name="T26" fmla="*/ 21 w 290"/>
                <a:gd name="T27" fmla="*/ 111 h 287"/>
                <a:gd name="T28" fmla="*/ 12 w 290"/>
                <a:gd name="T29" fmla="*/ 212 h 287"/>
                <a:gd name="T30" fmla="*/ 19 w 290"/>
                <a:gd name="T31" fmla="*/ 245 h 287"/>
                <a:gd name="T32" fmla="*/ 29 w 290"/>
                <a:gd name="T33" fmla="*/ 269 h 287"/>
                <a:gd name="T34" fmla="*/ 68 w 290"/>
                <a:gd name="T35" fmla="*/ 286 h 287"/>
                <a:gd name="T36" fmla="*/ 148 w 290"/>
                <a:gd name="T37" fmla="*/ 283 h 287"/>
                <a:gd name="T38" fmla="*/ 200 w 290"/>
                <a:gd name="T39" fmla="*/ 265 h 287"/>
                <a:gd name="T40" fmla="*/ 204 w 290"/>
                <a:gd name="T41" fmla="*/ 260 h 287"/>
                <a:gd name="T42" fmla="*/ 179 w 290"/>
                <a:gd name="T43" fmla="*/ 241 h 287"/>
                <a:gd name="T44" fmla="*/ 153 w 290"/>
                <a:gd name="T45" fmla="*/ 223 h 287"/>
                <a:gd name="T46" fmla="*/ 180 w 290"/>
                <a:gd name="T47" fmla="*/ 212 h 287"/>
                <a:gd name="T48" fmla="*/ 255 w 290"/>
                <a:gd name="T49" fmla="*/ 202 h 287"/>
                <a:gd name="T50" fmla="*/ 266 w 290"/>
                <a:gd name="T51" fmla="*/ 193 h 287"/>
                <a:gd name="T52" fmla="*/ 247 w 290"/>
                <a:gd name="T53" fmla="*/ 169 h 287"/>
                <a:gd name="T54" fmla="*/ 216 w 290"/>
                <a:gd name="T55" fmla="*/ 166 h 287"/>
                <a:gd name="T56" fmla="*/ 208 w 290"/>
                <a:gd name="T57" fmla="*/ 144 h 287"/>
                <a:gd name="T58" fmla="*/ 248 w 290"/>
                <a:gd name="T59" fmla="*/ 11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90" h="287">
                  <a:moveTo>
                    <a:pt x="248" y="111"/>
                  </a:moveTo>
                  <a:cubicBezTo>
                    <a:pt x="269" y="92"/>
                    <a:pt x="285" y="66"/>
                    <a:pt x="288" y="38"/>
                  </a:cubicBezTo>
                  <a:cubicBezTo>
                    <a:pt x="290" y="29"/>
                    <a:pt x="286" y="8"/>
                    <a:pt x="276" y="6"/>
                  </a:cubicBezTo>
                  <a:cubicBezTo>
                    <a:pt x="257" y="0"/>
                    <a:pt x="236" y="16"/>
                    <a:pt x="230" y="24"/>
                  </a:cubicBezTo>
                  <a:cubicBezTo>
                    <a:pt x="212" y="47"/>
                    <a:pt x="206" y="67"/>
                    <a:pt x="195" y="93"/>
                  </a:cubicBezTo>
                  <a:cubicBezTo>
                    <a:pt x="188" y="110"/>
                    <a:pt x="163" y="108"/>
                    <a:pt x="160" y="90"/>
                  </a:cubicBezTo>
                  <a:cubicBezTo>
                    <a:pt x="160" y="90"/>
                    <a:pt x="160" y="89"/>
                    <a:pt x="160" y="89"/>
                  </a:cubicBezTo>
                  <a:cubicBezTo>
                    <a:pt x="158" y="75"/>
                    <a:pt x="162" y="60"/>
                    <a:pt x="158" y="47"/>
                  </a:cubicBezTo>
                  <a:cubicBezTo>
                    <a:pt x="153" y="32"/>
                    <a:pt x="139" y="26"/>
                    <a:pt x="120" y="38"/>
                  </a:cubicBezTo>
                  <a:cubicBezTo>
                    <a:pt x="109" y="44"/>
                    <a:pt x="103" y="66"/>
                    <a:pt x="102" y="68"/>
                  </a:cubicBezTo>
                  <a:cubicBezTo>
                    <a:pt x="85" y="123"/>
                    <a:pt x="100" y="142"/>
                    <a:pt x="85" y="153"/>
                  </a:cubicBezTo>
                  <a:cubicBezTo>
                    <a:pt x="81" y="157"/>
                    <a:pt x="76" y="154"/>
                    <a:pt x="72" y="150"/>
                  </a:cubicBezTo>
                  <a:cubicBezTo>
                    <a:pt x="63" y="140"/>
                    <a:pt x="61" y="126"/>
                    <a:pt x="54" y="115"/>
                  </a:cubicBezTo>
                  <a:cubicBezTo>
                    <a:pt x="47" y="104"/>
                    <a:pt x="30" y="97"/>
                    <a:pt x="21" y="111"/>
                  </a:cubicBezTo>
                  <a:cubicBezTo>
                    <a:pt x="19" y="115"/>
                    <a:pt x="0" y="157"/>
                    <a:pt x="12" y="212"/>
                  </a:cubicBezTo>
                  <a:cubicBezTo>
                    <a:pt x="19" y="245"/>
                    <a:pt x="19" y="245"/>
                    <a:pt x="19" y="245"/>
                  </a:cubicBezTo>
                  <a:cubicBezTo>
                    <a:pt x="19" y="251"/>
                    <a:pt x="26" y="264"/>
                    <a:pt x="29" y="269"/>
                  </a:cubicBezTo>
                  <a:cubicBezTo>
                    <a:pt x="36" y="282"/>
                    <a:pt x="53" y="285"/>
                    <a:pt x="68" y="286"/>
                  </a:cubicBezTo>
                  <a:cubicBezTo>
                    <a:pt x="94" y="287"/>
                    <a:pt x="122" y="286"/>
                    <a:pt x="148" y="283"/>
                  </a:cubicBezTo>
                  <a:cubicBezTo>
                    <a:pt x="167" y="281"/>
                    <a:pt x="186" y="278"/>
                    <a:pt x="200" y="265"/>
                  </a:cubicBezTo>
                  <a:cubicBezTo>
                    <a:pt x="201" y="264"/>
                    <a:pt x="203" y="262"/>
                    <a:pt x="204" y="260"/>
                  </a:cubicBezTo>
                  <a:cubicBezTo>
                    <a:pt x="208" y="248"/>
                    <a:pt x="192" y="241"/>
                    <a:pt x="179" y="241"/>
                  </a:cubicBezTo>
                  <a:cubicBezTo>
                    <a:pt x="167" y="240"/>
                    <a:pt x="151" y="235"/>
                    <a:pt x="153" y="223"/>
                  </a:cubicBezTo>
                  <a:cubicBezTo>
                    <a:pt x="155" y="212"/>
                    <a:pt x="169" y="211"/>
                    <a:pt x="180" y="212"/>
                  </a:cubicBezTo>
                  <a:cubicBezTo>
                    <a:pt x="205" y="213"/>
                    <a:pt x="231" y="210"/>
                    <a:pt x="255" y="202"/>
                  </a:cubicBezTo>
                  <a:cubicBezTo>
                    <a:pt x="260" y="200"/>
                    <a:pt x="264" y="197"/>
                    <a:pt x="266" y="193"/>
                  </a:cubicBezTo>
                  <a:cubicBezTo>
                    <a:pt x="272" y="180"/>
                    <a:pt x="259" y="171"/>
                    <a:pt x="247" y="169"/>
                  </a:cubicBezTo>
                  <a:cubicBezTo>
                    <a:pt x="237" y="168"/>
                    <a:pt x="226" y="170"/>
                    <a:pt x="216" y="166"/>
                  </a:cubicBezTo>
                  <a:cubicBezTo>
                    <a:pt x="206" y="161"/>
                    <a:pt x="207" y="155"/>
                    <a:pt x="208" y="144"/>
                  </a:cubicBezTo>
                  <a:cubicBezTo>
                    <a:pt x="210" y="133"/>
                    <a:pt x="229" y="130"/>
                    <a:pt x="248" y="111"/>
                  </a:cubicBezTo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158">
              <a:extLst>
                <a:ext uri="{FF2B5EF4-FFF2-40B4-BE49-F238E27FC236}">
                  <a16:creationId xmlns:a16="http://schemas.microsoft.com/office/drawing/2014/main" xmlns="" id="{6A2E9A59-7FA3-4806-812D-852997E12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3963" y="4484688"/>
              <a:ext cx="857250" cy="723900"/>
            </a:xfrm>
            <a:custGeom>
              <a:avLst/>
              <a:gdLst>
                <a:gd name="T0" fmla="*/ 287 w 287"/>
                <a:gd name="T1" fmla="*/ 0 h 242"/>
                <a:gd name="T2" fmla="*/ 0 w 287"/>
                <a:gd name="T3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42">
                  <a:moveTo>
                    <a:pt x="287" y="0"/>
                  </a:moveTo>
                  <a:cubicBezTo>
                    <a:pt x="210" y="100"/>
                    <a:pt x="112" y="183"/>
                    <a:pt x="0" y="242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159">
              <a:extLst>
                <a:ext uri="{FF2B5EF4-FFF2-40B4-BE49-F238E27FC236}">
                  <a16:creationId xmlns:a16="http://schemas.microsoft.com/office/drawing/2014/main" xmlns="" id="{5DB633A4-A175-46AC-B45A-E47BCDA31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2288" y="4805363"/>
              <a:ext cx="257175" cy="57150"/>
            </a:xfrm>
            <a:custGeom>
              <a:avLst/>
              <a:gdLst>
                <a:gd name="T0" fmla="*/ 86 w 86"/>
                <a:gd name="T1" fmla="*/ 13 h 19"/>
                <a:gd name="T2" fmla="*/ 50 w 86"/>
                <a:gd name="T3" fmla="*/ 16 h 19"/>
                <a:gd name="T4" fmla="*/ 0 w 86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19">
                  <a:moveTo>
                    <a:pt x="86" y="13"/>
                  </a:moveTo>
                  <a:cubicBezTo>
                    <a:pt x="75" y="19"/>
                    <a:pt x="62" y="17"/>
                    <a:pt x="50" y="16"/>
                  </a:cubicBezTo>
                  <a:cubicBezTo>
                    <a:pt x="33" y="13"/>
                    <a:pt x="15" y="10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160">
              <a:extLst>
                <a:ext uri="{FF2B5EF4-FFF2-40B4-BE49-F238E27FC236}">
                  <a16:creationId xmlns:a16="http://schemas.microsoft.com/office/drawing/2014/main" xmlns="" id="{64E10645-0E77-45C8-8AE7-7D9C51132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9263" y="4565650"/>
              <a:ext cx="33337" cy="293688"/>
            </a:xfrm>
            <a:custGeom>
              <a:avLst/>
              <a:gdLst>
                <a:gd name="T0" fmla="*/ 3 w 11"/>
                <a:gd name="T1" fmla="*/ 98 h 98"/>
                <a:gd name="T2" fmla="*/ 0 w 11"/>
                <a:gd name="T3" fmla="*/ 77 h 98"/>
                <a:gd name="T4" fmla="*/ 11 w 11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98">
                  <a:moveTo>
                    <a:pt x="3" y="98"/>
                  </a:moveTo>
                  <a:cubicBezTo>
                    <a:pt x="0" y="92"/>
                    <a:pt x="0" y="84"/>
                    <a:pt x="0" y="77"/>
                  </a:cubicBezTo>
                  <a:cubicBezTo>
                    <a:pt x="0" y="51"/>
                    <a:pt x="4" y="25"/>
                    <a:pt x="11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161">
              <a:extLst>
                <a:ext uri="{FF2B5EF4-FFF2-40B4-BE49-F238E27FC236}">
                  <a16:creationId xmlns:a16="http://schemas.microsoft.com/office/drawing/2014/main" xmlns="" id="{131ED650-1883-4339-80AA-D90CF662C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6700" y="5014913"/>
              <a:ext cx="306387" cy="50800"/>
            </a:xfrm>
            <a:custGeom>
              <a:avLst/>
              <a:gdLst>
                <a:gd name="T0" fmla="*/ 102 w 102"/>
                <a:gd name="T1" fmla="*/ 12 h 17"/>
                <a:gd name="T2" fmla="*/ 0 w 102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7">
                  <a:moveTo>
                    <a:pt x="102" y="12"/>
                  </a:moveTo>
                  <a:cubicBezTo>
                    <a:pt x="67" y="16"/>
                    <a:pt x="30" y="17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162">
              <a:extLst>
                <a:ext uri="{FF2B5EF4-FFF2-40B4-BE49-F238E27FC236}">
                  <a16:creationId xmlns:a16="http://schemas.microsoft.com/office/drawing/2014/main" xmlns="" id="{1D842A1A-4654-4746-ABEB-262026A78B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4788" y="4711700"/>
              <a:ext cx="98425" cy="269875"/>
            </a:xfrm>
            <a:custGeom>
              <a:avLst/>
              <a:gdLst>
                <a:gd name="T0" fmla="*/ 33 w 33"/>
                <a:gd name="T1" fmla="*/ 90 h 90"/>
                <a:gd name="T2" fmla="*/ 2 w 33"/>
                <a:gd name="T3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3" h="90">
                  <a:moveTo>
                    <a:pt x="33" y="90"/>
                  </a:moveTo>
                  <a:cubicBezTo>
                    <a:pt x="18" y="77"/>
                    <a:pt x="0" y="27"/>
                    <a:pt x="2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3">
              <a:extLst>
                <a:ext uri="{FF2B5EF4-FFF2-40B4-BE49-F238E27FC236}">
                  <a16:creationId xmlns:a16="http://schemas.microsoft.com/office/drawing/2014/main" xmlns="" id="{2EE6BFE9-42C6-41ED-8C4F-67F3FE431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9575" y="3308350"/>
              <a:ext cx="388937" cy="2141538"/>
            </a:xfrm>
            <a:custGeom>
              <a:avLst/>
              <a:gdLst>
                <a:gd name="T0" fmla="*/ 105 w 130"/>
                <a:gd name="T1" fmla="*/ 0 h 717"/>
                <a:gd name="T2" fmla="*/ 50 w 130"/>
                <a:gd name="T3" fmla="*/ 120 h 717"/>
                <a:gd name="T4" fmla="*/ 92 w 130"/>
                <a:gd name="T5" fmla="*/ 181 h 717"/>
                <a:gd name="T6" fmla="*/ 44 w 130"/>
                <a:gd name="T7" fmla="*/ 138 h 717"/>
                <a:gd name="T8" fmla="*/ 40 w 130"/>
                <a:gd name="T9" fmla="*/ 149 h 717"/>
                <a:gd name="T10" fmla="*/ 11 w 130"/>
                <a:gd name="T11" fmla="*/ 273 h 717"/>
                <a:gd name="T12" fmla="*/ 31 w 130"/>
                <a:gd name="T13" fmla="*/ 285 h 717"/>
                <a:gd name="T14" fmla="*/ 9 w 130"/>
                <a:gd name="T15" fmla="*/ 288 h 717"/>
                <a:gd name="T16" fmla="*/ 2 w 130"/>
                <a:gd name="T17" fmla="*/ 431 h 717"/>
                <a:gd name="T18" fmla="*/ 84 w 130"/>
                <a:gd name="T19" fmla="*/ 710 h 717"/>
                <a:gd name="T20" fmla="*/ 94 w 130"/>
                <a:gd name="T21" fmla="*/ 717 h 717"/>
                <a:gd name="T22" fmla="*/ 109 w 130"/>
                <a:gd name="T23" fmla="*/ 3 h 717"/>
                <a:gd name="T24" fmla="*/ 105 w 130"/>
                <a:gd name="T25" fmla="*/ 0 h 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" h="717">
                  <a:moveTo>
                    <a:pt x="105" y="0"/>
                  </a:moveTo>
                  <a:cubicBezTo>
                    <a:pt x="83" y="38"/>
                    <a:pt x="65" y="79"/>
                    <a:pt x="50" y="120"/>
                  </a:cubicBezTo>
                  <a:cubicBezTo>
                    <a:pt x="62" y="142"/>
                    <a:pt x="74" y="165"/>
                    <a:pt x="92" y="181"/>
                  </a:cubicBezTo>
                  <a:cubicBezTo>
                    <a:pt x="76" y="167"/>
                    <a:pt x="60" y="152"/>
                    <a:pt x="44" y="138"/>
                  </a:cubicBezTo>
                  <a:cubicBezTo>
                    <a:pt x="42" y="142"/>
                    <a:pt x="41" y="145"/>
                    <a:pt x="40" y="149"/>
                  </a:cubicBezTo>
                  <a:cubicBezTo>
                    <a:pt x="27" y="190"/>
                    <a:pt x="17" y="231"/>
                    <a:pt x="11" y="273"/>
                  </a:cubicBezTo>
                  <a:cubicBezTo>
                    <a:pt x="20" y="280"/>
                    <a:pt x="28" y="285"/>
                    <a:pt x="31" y="285"/>
                  </a:cubicBezTo>
                  <a:cubicBezTo>
                    <a:pt x="24" y="286"/>
                    <a:pt x="16" y="287"/>
                    <a:pt x="9" y="288"/>
                  </a:cubicBezTo>
                  <a:cubicBezTo>
                    <a:pt x="2" y="335"/>
                    <a:pt x="0" y="383"/>
                    <a:pt x="2" y="431"/>
                  </a:cubicBezTo>
                  <a:cubicBezTo>
                    <a:pt x="6" y="531"/>
                    <a:pt x="11" y="633"/>
                    <a:pt x="84" y="710"/>
                  </a:cubicBezTo>
                  <a:cubicBezTo>
                    <a:pt x="86" y="713"/>
                    <a:pt x="90" y="717"/>
                    <a:pt x="94" y="717"/>
                  </a:cubicBezTo>
                  <a:cubicBezTo>
                    <a:pt x="104" y="484"/>
                    <a:pt x="130" y="229"/>
                    <a:pt x="109" y="3"/>
                  </a:cubicBezTo>
                  <a:cubicBezTo>
                    <a:pt x="107" y="2"/>
                    <a:pt x="106" y="1"/>
                    <a:pt x="105" y="0"/>
                  </a:cubicBezTo>
                  <a:close/>
                </a:path>
              </a:pathLst>
            </a:custGeom>
            <a:solidFill>
              <a:srgbClr val="FF5D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164">
              <a:extLst>
                <a:ext uri="{FF2B5EF4-FFF2-40B4-BE49-F238E27FC236}">
                  <a16:creationId xmlns:a16="http://schemas.microsoft.com/office/drawing/2014/main" xmlns="" id="{B1CF0295-A62F-48FF-8DCD-A180AD664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0563" y="3317875"/>
              <a:ext cx="404812" cy="2132013"/>
            </a:xfrm>
            <a:custGeom>
              <a:avLst/>
              <a:gdLst>
                <a:gd name="T0" fmla="*/ 0 w 135"/>
                <a:gd name="T1" fmla="*/ 714 h 714"/>
                <a:gd name="T2" fmla="*/ 2 w 135"/>
                <a:gd name="T3" fmla="*/ 713 h 714"/>
                <a:gd name="T4" fmla="*/ 9 w 135"/>
                <a:gd name="T5" fmla="*/ 708 h 714"/>
                <a:gd name="T6" fmla="*/ 130 w 135"/>
                <a:gd name="T7" fmla="*/ 399 h 714"/>
                <a:gd name="T8" fmla="*/ 90 w 135"/>
                <a:gd name="T9" fmla="*/ 386 h 714"/>
                <a:gd name="T10" fmla="*/ 132 w 135"/>
                <a:gd name="T11" fmla="*/ 384 h 714"/>
                <a:gd name="T12" fmla="*/ 128 w 135"/>
                <a:gd name="T13" fmla="*/ 250 h 714"/>
                <a:gd name="T14" fmla="*/ 79 w 135"/>
                <a:gd name="T15" fmla="*/ 235 h 714"/>
                <a:gd name="T16" fmla="*/ 124 w 135"/>
                <a:gd name="T17" fmla="*/ 225 h 714"/>
                <a:gd name="T18" fmla="*/ 101 w 135"/>
                <a:gd name="T19" fmla="*/ 139 h 714"/>
                <a:gd name="T20" fmla="*/ 66 w 135"/>
                <a:gd name="T21" fmla="*/ 153 h 714"/>
                <a:gd name="T22" fmla="*/ 94 w 135"/>
                <a:gd name="T23" fmla="*/ 120 h 714"/>
                <a:gd name="T24" fmla="*/ 15 w 135"/>
                <a:gd name="T25" fmla="*/ 0 h 714"/>
                <a:gd name="T26" fmla="*/ 0 w 135"/>
                <a:gd name="T27" fmla="*/ 714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5" h="714">
                  <a:moveTo>
                    <a:pt x="0" y="714"/>
                  </a:moveTo>
                  <a:cubicBezTo>
                    <a:pt x="1" y="714"/>
                    <a:pt x="1" y="714"/>
                    <a:pt x="2" y="713"/>
                  </a:cubicBezTo>
                  <a:cubicBezTo>
                    <a:pt x="5" y="713"/>
                    <a:pt x="7" y="710"/>
                    <a:pt x="9" y="708"/>
                  </a:cubicBezTo>
                  <a:cubicBezTo>
                    <a:pt x="78" y="619"/>
                    <a:pt x="119" y="511"/>
                    <a:pt x="130" y="399"/>
                  </a:cubicBezTo>
                  <a:cubicBezTo>
                    <a:pt x="112" y="393"/>
                    <a:pt x="94" y="388"/>
                    <a:pt x="90" y="386"/>
                  </a:cubicBezTo>
                  <a:cubicBezTo>
                    <a:pt x="104" y="385"/>
                    <a:pt x="118" y="385"/>
                    <a:pt x="132" y="384"/>
                  </a:cubicBezTo>
                  <a:cubicBezTo>
                    <a:pt x="135" y="339"/>
                    <a:pt x="134" y="294"/>
                    <a:pt x="128" y="250"/>
                  </a:cubicBezTo>
                  <a:cubicBezTo>
                    <a:pt x="110" y="247"/>
                    <a:pt x="92" y="243"/>
                    <a:pt x="79" y="235"/>
                  </a:cubicBezTo>
                  <a:cubicBezTo>
                    <a:pt x="83" y="232"/>
                    <a:pt x="105" y="229"/>
                    <a:pt x="124" y="225"/>
                  </a:cubicBezTo>
                  <a:cubicBezTo>
                    <a:pt x="118" y="196"/>
                    <a:pt x="111" y="167"/>
                    <a:pt x="101" y="139"/>
                  </a:cubicBezTo>
                  <a:cubicBezTo>
                    <a:pt x="89" y="145"/>
                    <a:pt x="77" y="150"/>
                    <a:pt x="66" y="153"/>
                  </a:cubicBezTo>
                  <a:cubicBezTo>
                    <a:pt x="68" y="151"/>
                    <a:pt x="82" y="134"/>
                    <a:pt x="94" y="120"/>
                  </a:cubicBezTo>
                  <a:cubicBezTo>
                    <a:pt x="77" y="75"/>
                    <a:pt x="52" y="31"/>
                    <a:pt x="15" y="0"/>
                  </a:cubicBezTo>
                  <a:cubicBezTo>
                    <a:pt x="36" y="226"/>
                    <a:pt x="10" y="481"/>
                    <a:pt x="0" y="71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Freeform 165">
              <a:extLst>
                <a:ext uri="{FF2B5EF4-FFF2-40B4-BE49-F238E27FC236}">
                  <a16:creationId xmlns:a16="http://schemas.microsoft.com/office/drawing/2014/main" xmlns="" id="{63CC2274-4FE5-4A88-B97E-88F3A991EC7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2625" y="3305175"/>
              <a:ext cx="103187" cy="2243138"/>
            </a:xfrm>
            <a:custGeom>
              <a:avLst/>
              <a:gdLst>
                <a:gd name="T0" fmla="*/ 16 w 35"/>
                <a:gd name="T1" fmla="*/ 0 h 751"/>
                <a:gd name="T2" fmla="*/ 23 w 35"/>
                <a:gd name="T3" fmla="*/ 38 h 751"/>
                <a:gd name="T4" fmla="*/ 12 w 35"/>
                <a:gd name="T5" fmla="*/ 558 h 751"/>
                <a:gd name="T6" fmla="*/ 0 w 35"/>
                <a:gd name="T7" fmla="*/ 75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751">
                  <a:moveTo>
                    <a:pt x="16" y="0"/>
                  </a:moveTo>
                  <a:cubicBezTo>
                    <a:pt x="21" y="12"/>
                    <a:pt x="22" y="25"/>
                    <a:pt x="23" y="38"/>
                  </a:cubicBezTo>
                  <a:cubicBezTo>
                    <a:pt x="35" y="211"/>
                    <a:pt x="24" y="385"/>
                    <a:pt x="12" y="558"/>
                  </a:cubicBezTo>
                  <a:cubicBezTo>
                    <a:pt x="8" y="622"/>
                    <a:pt x="4" y="686"/>
                    <a:pt x="0" y="751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166">
              <a:extLst>
                <a:ext uri="{FF2B5EF4-FFF2-40B4-BE49-F238E27FC236}">
                  <a16:creationId xmlns:a16="http://schemas.microsoft.com/office/drawing/2014/main" xmlns="" id="{D2E745ED-3F75-44E9-9106-E05769752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5175" y="4159250"/>
              <a:ext cx="365125" cy="53975"/>
            </a:xfrm>
            <a:custGeom>
              <a:avLst/>
              <a:gdLst>
                <a:gd name="T0" fmla="*/ 0 w 122"/>
                <a:gd name="T1" fmla="*/ 15 h 18"/>
                <a:gd name="T2" fmla="*/ 122 w 122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2" h="18">
                  <a:moveTo>
                    <a:pt x="0" y="15"/>
                  </a:moveTo>
                  <a:cubicBezTo>
                    <a:pt x="41" y="18"/>
                    <a:pt x="83" y="13"/>
                    <a:pt x="122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167">
              <a:extLst>
                <a:ext uri="{FF2B5EF4-FFF2-40B4-BE49-F238E27FC236}">
                  <a16:creationId xmlns:a16="http://schemas.microsoft.com/office/drawing/2014/main" xmlns="" id="{D34D8736-ACF8-4892-AA50-D5E883BA7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830888" y="4351338"/>
              <a:ext cx="385762" cy="65088"/>
            </a:xfrm>
            <a:custGeom>
              <a:avLst/>
              <a:gdLst>
                <a:gd name="T0" fmla="*/ 0 w 129"/>
                <a:gd name="T1" fmla="*/ 13 h 22"/>
                <a:gd name="T2" fmla="*/ 129 w 129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22">
                  <a:moveTo>
                    <a:pt x="0" y="13"/>
                  </a:moveTo>
                  <a:cubicBezTo>
                    <a:pt x="43" y="22"/>
                    <a:pt x="88" y="18"/>
                    <a:pt x="129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168">
              <a:extLst>
                <a:ext uri="{FF2B5EF4-FFF2-40B4-BE49-F238E27FC236}">
                  <a16:creationId xmlns:a16="http://schemas.microsoft.com/office/drawing/2014/main" xmlns="" id="{A1BE9493-2FCC-4FC7-BCCD-7392ECDB57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6117" y="3784558"/>
              <a:ext cx="205883" cy="303254"/>
            </a:xfrm>
            <a:custGeom>
              <a:avLst/>
              <a:gdLst>
                <a:gd name="T0" fmla="*/ 99 w 99"/>
                <a:gd name="T1" fmla="*/ 154 h 154"/>
                <a:gd name="T2" fmla="*/ 70 w 99"/>
                <a:gd name="T3" fmla="*/ 120 h 154"/>
                <a:gd name="T4" fmla="*/ 0 w 99"/>
                <a:gd name="T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9" h="154">
                  <a:moveTo>
                    <a:pt x="99" y="154"/>
                  </a:moveTo>
                  <a:cubicBezTo>
                    <a:pt x="87" y="145"/>
                    <a:pt x="78" y="132"/>
                    <a:pt x="70" y="120"/>
                  </a:cubicBezTo>
                  <a:cubicBezTo>
                    <a:pt x="45" y="81"/>
                    <a:pt x="21" y="41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169">
              <a:extLst>
                <a:ext uri="{FF2B5EF4-FFF2-40B4-BE49-F238E27FC236}">
                  <a16:creationId xmlns:a16="http://schemas.microsoft.com/office/drawing/2014/main" xmlns="" id="{90ACAB90-32E4-4E63-9EF5-768E65665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6933" y="3852935"/>
              <a:ext cx="253479" cy="312666"/>
            </a:xfrm>
            <a:custGeom>
              <a:avLst/>
              <a:gdLst>
                <a:gd name="T0" fmla="*/ 121 w 121"/>
                <a:gd name="T1" fmla="*/ 159 h 159"/>
                <a:gd name="T2" fmla="*/ 0 w 121"/>
                <a:gd name="T3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1" h="159">
                  <a:moveTo>
                    <a:pt x="121" y="159"/>
                  </a:moveTo>
                  <a:cubicBezTo>
                    <a:pt x="69" y="117"/>
                    <a:pt x="34" y="58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170">
              <a:extLst>
                <a:ext uri="{FF2B5EF4-FFF2-40B4-BE49-F238E27FC236}">
                  <a16:creationId xmlns:a16="http://schemas.microsoft.com/office/drawing/2014/main" xmlns="" id="{D8E6A238-D1B8-43AC-9BBF-BECC4BE49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0414" y="3487858"/>
              <a:ext cx="109537" cy="134816"/>
            </a:xfrm>
            <a:custGeom>
              <a:avLst/>
              <a:gdLst>
                <a:gd name="T0" fmla="*/ 0 w 37"/>
                <a:gd name="T1" fmla="*/ 103 h 103"/>
                <a:gd name="T2" fmla="*/ 37 w 37"/>
                <a:gd name="T3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" h="103">
                  <a:moveTo>
                    <a:pt x="0" y="103"/>
                  </a:moveTo>
                  <a:cubicBezTo>
                    <a:pt x="22" y="73"/>
                    <a:pt x="35" y="37"/>
                    <a:pt x="37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171">
              <a:extLst>
                <a:ext uri="{FF2B5EF4-FFF2-40B4-BE49-F238E27FC236}">
                  <a16:creationId xmlns:a16="http://schemas.microsoft.com/office/drawing/2014/main" xmlns="" id="{3760F2A1-3842-4D31-A5E4-D7C2DDCCC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2000" y="3582712"/>
              <a:ext cx="161925" cy="132036"/>
            </a:xfrm>
            <a:custGeom>
              <a:avLst/>
              <a:gdLst>
                <a:gd name="T0" fmla="*/ 0 w 54"/>
                <a:gd name="T1" fmla="*/ 101 h 101"/>
                <a:gd name="T2" fmla="*/ 54 w 54"/>
                <a:gd name="T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01">
                  <a:moveTo>
                    <a:pt x="0" y="101"/>
                  </a:moveTo>
                  <a:cubicBezTo>
                    <a:pt x="20" y="71"/>
                    <a:pt x="40" y="33"/>
                    <a:pt x="54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172">
              <a:extLst>
                <a:ext uri="{FF2B5EF4-FFF2-40B4-BE49-F238E27FC236}">
                  <a16:creationId xmlns:a16="http://schemas.microsoft.com/office/drawing/2014/main" xmlns="" id="{71BAB703-F322-4FA3-BF55-B547B0ABD9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2263" y="4351338"/>
              <a:ext cx="422275" cy="233363"/>
            </a:xfrm>
            <a:custGeom>
              <a:avLst/>
              <a:gdLst>
                <a:gd name="T0" fmla="*/ 141 w 141"/>
                <a:gd name="T1" fmla="*/ 77 h 78"/>
                <a:gd name="T2" fmla="*/ 63 w 141"/>
                <a:gd name="T3" fmla="*/ 54 h 78"/>
                <a:gd name="T4" fmla="*/ 0 w 141"/>
                <a:gd name="T5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1" h="78">
                  <a:moveTo>
                    <a:pt x="141" y="77"/>
                  </a:moveTo>
                  <a:cubicBezTo>
                    <a:pt x="113" y="78"/>
                    <a:pt x="86" y="68"/>
                    <a:pt x="63" y="54"/>
                  </a:cubicBezTo>
                  <a:cubicBezTo>
                    <a:pt x="40" y="39"/>
                    <a:pt x="20" y="20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173">
              <a:extLst>
                <a:ext uri="{FF2B5EF4-FFF2-40B4-BE49-F238E27FC236}">
                  <a16:creationId xmlns:a16="http://schemas.microsoft.com/office/drawing/2014/main" xmlns="" id="{DA44D1C5-4D38-4283-9421-DFEA33363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4325" y="4422775"/>
              <a:ext cx="423862" cy="223838"/>
            </a:xfrm>
            <a:custGeom>
              <a:avLst/>
              <a:gdLst>
                <a:gd name="T0" fmla="*/ 142 w 142"/>
                <a:gd name="T1" fmla="*/ 75 h 75"/>
                <a:gd name="T2" fmla="*/ 0 w 142"/>
                <a:gd name="T3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75">
                  <a:moveTo>
                    <a:pt x="142" y="75"/>
                  </a:moveTo>
                  <a:cubicBezTo>
                    <a:pt x="88" y="70"/>
                    <a:pt x="36" y="42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174">
              <a:extLst>
                <a:ext uri="{FF2B5EF4-FFF2-40B4-BE49-F238E27FC236}">
                  <a16:creationId xmlns:a16="http://schemas.microsoft.com/office/drawing/2014/main" xmlns="" id="{74464BD3-4D56-4A74-B7DA-4920EB99C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7075" y="4748213"/>
              <a:ext cx="463550" cy="60325"/>
            </a:xfrm>
            <a:custGeom>
              <a:avLst/>
              <a:gdLst>
                <a:gd name="T0" fmla="*/ 0 w 155"/>
                <a:gd name="T1" fmla="*/ 8 h 20"/>
                <a:gd name="T2" fmla="*/ 78 w 155"/>
                <a:gd name="T3" fmla="*/ 18 h 20"/>
                <a:gd name="T4" fmla="*/ 155 w 15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5" h="20">
                  <a:moveTo>
                    <a:pt x="0" y="8"/>
                  </a:moveTo>
                  <a:cubicBezTo>
                    <a:pt x="25" y="18"/>
                    <a:pt x="52" y="20"/>
                    <a:pt x="78" y="18"/>
                  </a:cubicBezTo>
                  <a:cubicBezTo>
                    <a:pt x="105" y="15"/>
                    <a:pt x="130" y="8"/>
                    <a:pt x="155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175">
              <a:extLst>
                <a:ext uri="{FF2B5EF4-FFF2-40B4-BE49-F238E27FC236}">
                  <a16:creationId xmlns:a16="http://schemas.microsoft.com/office/drawing/2014/main" xmlns="" id="{CD7756C0-715A-4BEC-A1AE-121084827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2557" y="4676775"/>
              <a:ext cx="298169" cy="247650"/>
            </a:xfrm>
            <a:custGeom>
              <a:avLst/>
              <a:gdLst>
                <a:gd name="T0" fmla="*/ 146 w 146"/>
                <a:gd name="T1" fmla="*/ 82 h 83"/>
                <a:gd name="T2" fmla="*/ 63 w 146"/>
                <a:gd name="T3" fmla="*/ 59 h 83"/>
                <a:gd name="T4" fmla="*/ 0 w 146"/>
                <a:gd name="T5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6" h="83">
                  <a:moveTo>
                    <a:pt x="146" y="82"/>
                  </a:moveTo>
                  <a:cubicBezTo>
                    <a:pt x="117" y="83"/>
                    <a:pt x="88" y="75"/>
                    <a:pt x="63" y="59"/>
                  </a:cubicBezTo>
                  <a:cubicBezTo>
                    <a:pt x="38" y="44"/>
                    <a:pt x="17" y="23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Freeform 194">
              <a:extLst>
                <a:ext uri="{FF2B5EF4-FFF2-40B4-BE49-F238E27FC236}">
                  <a16:creationId xmlns:a16="http://schemas.microsoft.com/office/drawing/2014/main" xmlns="" id="{3A946018-9D8B-408B-BCE1-25EAC5641E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24538" y="3843338"/>
              <a:ext cx="685800" cy="1717675"/>
            </a:xfrm>
            <a:custGeom>
              <a:avLst/>
              <a:gdLst>
                <a:gd name="T0" fmla="*/ 227 w 229"/>
                <a:gd name="T1" fmla="*/ 0 h 575"/>
                <a:gd name="T2" fmla="*/ 154 w 229"/>
                <a:gd name="T3" fmla="*/ 84 h 575"/>
                <a:gd name="T4" fmla="*/ 173 w 229"/>
                <a:gd name="T5" fmla="*/ 143 h 575"/>
                <a:gd name="T6" fmla="*/ 145 w 229"/>
                <a:gd name="T7" fmla="*/ 97 h 575"/>
                <a:gd name="T8" fmla="*/ 139 w 229"/>
                <a:gd name="T9" fmla="*/ 105 h 575"/>
                <a:gd name="T10" fmla="*/ 86 w 229"/>
                <a:gd name="T11" fmla="*/ 198 h 575"/>
                <a:gd name="T12" fmla="*/ 99 w 229"/>
                <a:gd name="T13" fmla="*/ 212 h 575"/>
                <a:gd name="T14" fmla="*/ 80 w 229"/>
                <a:gd name="T15" fmla="*/ 209 h 575"/>
                <a:gd name="T16" fmla="*/ 40 w 229"/>
                <a:gd name="T17" fmla="*/ 322 h 575"/>
                <a:gd name="T18" fmla="*/ 39 w 229"/>
                <a:gd name="T19" fmla="*/ 567 h 575"/>
                <a:gd name="T20" fmla="*/ 46 w 229"/>
                <a:gd name="T21" fmla="*/ 575 h 575"/>
                <a:gd name="T22" fmla="*/ 229 w 229"/>
                <a:gd name="T23" fmla="*/ 4 h 575"/>
                <a:gd name="T24" fmla="*/ 227 w 229"/>
                <a:gd name="T25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575">
                  <a:moveTo>
                    <a:pt x="227" y="0"/>
                  </a:moveTo>
                  <a:cubicBezTo>
                    <a:pt x="200" y="26"/>
                    <a:pt x="176" y="54"/>
                    <a:pt x="154" y="84"/>
                  </a:cubicBezTo>
                  <a:cubicBezTo>
                    <a:pt x="159" y="104"/>
                    <a:pt x="162" y="126"/>
                    <a:pt x="173" y="143"/>
                  </a:cubicBezTo>
                  <a:cubicBezTo>
                    <a:pt x="163" y="128"/>
                    <a:pt x="154" y="112"/>
                    <a:pt x="145" y="97"/>
                  </a:cubicBezTo>
                  <a:cubicBezTo>
                    <a:pt x="143" y="99"/>
                    <a:pt x="141" y="102"/>
                    <a:pt x="139" y="105"/>
                  </a:cubicBezTo>
                  <a:cubicBezTo>
                    <a:pt x="119" y="134"/>
                    <a:pt x="101" y="165"/>
                    <a:pt x="86" y="198"/>
                  </a:cubicBezTo>
                  <a:cubicBezTo>
                    <a:pt x="91" y="205"/>
                    <a:pt x="97" y="212"/>
                    <a:pt x="99" y="212"/>
                  </a:cubicBezTo>
                  <a:cubicBezTo>
                    <a:pt x="93" y="211"/>
                    <a:pt x="87" y="210"/>
                    <a:pt x="80" y="209"/>
                  </a:cubicBezTo>
                  <a:cubicBezTo>
                    <a:pt x="64" y="246"/>
                    <a:pt x="50" y="284"/>
                    <a:pt x="40" y="322"/>
                  </a:cubicBezTo>
                  <a:cubicBezTo>
                    <a:pt x="20" y="404"/>
                    <a:pt x="0" y="488"/>
                    <a:pt x="39" y="567"/>
                  </a:cubicBezTo>
                  <a:cubicBezTo>
                    <a:pt x="41" y="570"/>
                    <a:pt x="43" y="574"/>
                    <a:pt x="46" y="575"/>
                  </a:cubicBezTo>
                  <a:cubicBezTo>
                    <a:pt x="110" y="390"/>
                    <a:pt x="192" y="190"/>
                    <a:pt x="229" y="4"/>
                  </a:cubicBezTo>
                  <a:cubicBezTo>
                    <a:pt x="229" y="2"/>
                    <a:pt x="228" y="1"/>
                    <a:pt x="227" y="0"/>
                  </a:cubicBezTo>
                  <a:close/>
                </a:path>
              </a:pathLst>
            </a:custGeom>
            <a:solidFill>
              <a:srgbClr val="FFD4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Freeform 195">
              <a:extLst>
                <a:ext uri="{FF2B5EF4-FFF2-40B4-BE49-F238E27FC236}">
                  <a16:creationId xmlns:a16="http://schemas.microsoft.com/office/drawing/2014/main" xmlns="" id="{485F669B-039A-45A3-A285-4F7E8D58B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2650" y="3854450"/>
              <a:ext cx="657225" cy="1706563"/>
            </a:xfrm>
            <a:custGeom>
              <a:avLst/>
              <a:gdLst>
                <a:gd name="T0" fmla="*/ 0 w 220"/>
                <a:gd name="T1" fmla="*/ 571 h 571"/>
                <a:gd name="T2" fmla="*/ 2 w 220"/>
                <a:gd name="T3" fmla="*/ 571 h 571"/>
                <a:gd name="T4" fmla="*/ 9 w 220"/>
                <a:gd name="T5" fmla="*/ 568 h 571"/>
                <a:gd name="T6" fmla="*/ 180 w 220"/>
                <a:gd name="T7" fmla="*/ 349 h 571"/>
                <a:gd name="T8" fmla="*/ 151 w 220"/>
                <a:gd name="T9" fmla="*/ 329 h 571"/>
                <a:gd name="T10" fmla="*/ 185 w 220"/>
                <a:gd name="T11" fmla="*/ 337 h 571"/>
                <a:gd name="T12" fmla="*/ 214 w 220"/>
                <a:gd name="T13" fmla="*/ 228 h 571"/>
                <a:gd name="T14" fmla="*/ 179 w 220"/>
                <a:gd name="T15" fmla="*/ 204 h 571"/>
                <a:gd name="T16" fmla="*/ 217 w 220"/>
                <a:gd name="T17" fmla="*/ 207 h 571"/>
                <a:gd name="T18" fmla="*/ 219 w 220"/>
                <a:gd name="T19" fmla="*/ 132 h 571"/>
                <a:gd name="T20" fmla="*/ 187 w 220"/>
                <a:gd name="T21" fmla="*/ 135 h 571"/>
                <a:gd name="T22" fmla="*/ 218 w 220"/>
                <a:gd name="T23" fmla="*/ 116 h 571"/>
                <a:gd name="T24" fmla="*/ 183 w 220"/>
                <a:gd name="T25" fmla="*/ 0 h 571"/>
                <a:gd name="T26" fmla="*/ 0 w 220"/>
                <a:gd name="T27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571">
                  <a:moveTo>
                    <a:pt x="0" y="571"/>
                  </a:moveTo>
                  <a:cubicBezTo>
                    <a:pt x="1" y="571"/>
                    <a:pt x="1" y="571"/>
                    <a:pt x="2" y="571"/>
                  </a:cubicBezTo>
                  <a:cubicBezTo>
                    <a:pt x="4" y="571"/>
                    <a:pt x="6" y="569"/>
                    <a:pt x="9" y="568"/>
                  </a:cubicBezTo>
                  <a:cubicBezTo>
                    <a:pt x="85" y="513"/>
                    <a:pt x="144" y="436"/>
                    <a:pt x="180" y="349"/>
                  </a:cubicBezTo>
                  <a:cubicBezTo>
                    <a:pt x="167" y="340"/>
                    <a:pt x="154" y="331"/>
                    <a:pt x="151" y="329"/>
                  </a:cubicBezTo>
                  <a:cubicBezTo>
                    <a:pt x="162" y="331"/>
                    <a:pt x="174" y="334"/>
                    <a:pt x="185" y="337"/>
                  </a:cubicBezTo>
                  <a:cubicBezTo>
                    <a:pt x="199" y="302"/>
                    <a:pt x="208" y="265"/>
                    <a:pt x="214" y="228"/>
                  </a:cubicBezTo>
                  <a:cubicBezTo>
                    <a:pt x="201" y="221"/>
                    <a:pt x="187" y="214"/>
                    <a:pt x="179" y="204"/>
                  </a:cubicBezTo>
                  <a:cubicBezTo>
                    <a:pt x="183" y="203"/>
                    <a:pt x="201" y="206"/>
                    <a:pt x="217" y="207"/>
                  </a:cubicBezTo>
                  <a:cubicBezTo>
                    <a:pt x="220" y="182"/>
                    <a:pt x="220" y="157"/>
                    <a:pt x="219" y="132"/>
                  </a:cubicBezTo>
                  <a:cubicBezTo>
                    <a:pt x="209" y="134"/>
                    <a:pt x="198" y="136"/>
                    <a:pt x="187" y="135"/>
                  </a:cubicBezTo>
                  <a:cubicBezTo>
                    <a:pt x="190" y="134"/>
                    <a:pt x="205" y="124"/>
                    <a:pt x="218" y="116"/>
                  </a:cubicBezTo>
                  <a:cubicBezTo>
                    <a:pt x="215" y="75"/>
                    <a:pt x="206" y="34"/>
                    <a:pt x="183" y="0"/>
                  </a:cubicBezTo>
                  <a:cubicBezTo>
                    <a:pt x="146" y="186"/>
                    <a:pt x="64" y="386"/>
                    <a:pt x="0" y="571"/>
                  </a:cubicBezTo>
                  <a:close/>
                </a:path>
              </a:pathLst>
            </a:custGeom>
            <a:solidFill>
              <a:srgbClr val="FF98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Freeform 196">
              <a:extLst>
                <a:ext uri="{FF2B5EF4-FFF2-40B4-BE49-F238E27FC236}">
                  <a16:creationId xmlns:a16="http://schemas.microsoft.com/office/drawing/2014/main" xmlns="" id="{A982B2EE-A768-4DCA-A0F3-1EE802BE0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9313" y="3843338"/>
              <a:ext cx="584200" cy="1792288"/>
            </a:xfrm>
            <a:custGeom>
              <a:avLst/>
              <a:gdLst>
                <a:gd name="T0" fmla="*/ 194 w 195"/>
                <a:gd name="T1" fmla="*/ 0 h 600"/>
                <a:gd name="T2" fmla="*/ 190 w 195"/>
                <a:gd name="T3" fmla="*/ 32 h 600"/>
                <a:gd name="T4" fmla="*/ 57 w 195"/>
                <a:gd name="T5" fmla="*/ 448 h 600"/>
                <a:gd name="T6" fmla="*/ 0 w 195"/>
                <a:gd name="T7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5" h="600">
                  <a:moveTo>
                    <a:pt x="194" y="0"/>
                  </a:moveTo>
                  <a:cubicBezTo>
                    <a:pt x="195" y="11"/>
                    <a:pt x="193" y="22"/>
                    <a:pt x="190" y="32"/>
                  </a:cubicBezTo>
                  <a:cubicBezTo>
                    <a:pt x="159" y="174"/>
                    <a:pt x="108" y="312"/>
                    <a:pt x="57" y="448"/>
                  </a:cubicBezTo>
                  <a:cubicBezTo>
                    <a:pt x="38" y="499"/>
                    <a:pt x="19" y="550"/>
                    <a:pt x="0" y="60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197">
              <a:extLst>
                <a:ext uri="{FF2B5EF4-FFF2-40B4-BE49-F238E27FC236}">
                  <a16:creationId xmlns:a16="http://schemas.microsoft.com/office/drawing/2014/main" xmlns="" id="{D4F9920C-6B5D-45CD-A7E0-B339F7B922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1425" y="4575175"/>
              <a:ext cx="229265" cy="57150"/>
            </a:xfrm>
            <a:custGeom>
              <a:avLst/>
              <a:gdLst>
                <a:gd name="T0" fmla="*/ 0 w 102"/>
                <a:gd name="T1" fmla="*/ 0 h 19"/>
                <a:gd name="T2" fmla="*/ 102 w 102"/>
                <a:gd name="T3" fmla="*/ 1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9">
                  <a:moveTo>
                    <a:pt x="0" y="0"/>
                  </a:moveTo>
                  <a:cubicBezTo>
                    <a:pt x="32" y="13"/>
                    <a:pt x="67" y="19"/>
                    <a:pt x="102" y="18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198">
              <a:extLst>
                <a:ext uri="{FF2B5EF4-FFF2-40B4-BE49-F238E27FC236}">
                  <a16:creationId xmlns:a16="http://schemas.microsoft.com/office/drawing/2014/main" xmlns="" id="{96A656BF-3C7F-4B0D-A233-A1621EE454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64275" y="4721225"/>
              <a:ext cx="241207" cy="74613"/>
            </a:xfrm>
            <a:custGeom>
              <a:avLst/>
              <a:gdLst>
                <a:gd name="T0" fmla="*/ 0 w 107"/>
                <a:gd name="T1" fmla="*/ 0 h 25"/>
                <a:gd name="T2" fmla="*/ 107 w 107"/>
                <a:gd name="T3" fmla="*/ 2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7" h="25">
                  <a:moveTo>
                    <a:pt x="0" y="0"/>
                  </a:moveTo>
                  <a:cubicBezTo>
                    <a:pt x="32" y="18"/>
                    <a:pt x="70" y="25"/>
                    <a:pt x="107" y="21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199">
              <a:extLst>
                <a:ext uri="{FF2B5EF4-FFF2-40B4-BE49-F238E27FC236}">
                  <a16:creationId xmlns:a16="http://schemas.microsoft.com/office/drawing/2014/main" xmlns="" id="{385C20B0-8A4C-488D-9EDF-B88737AFA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9825" y="4233801"/>
              <a:ext cx="128587" cy="246125"/>
            </a:xfrm>
            <a:custGeom>
              <a:avLst/>
              <a:gdLst>
                <a:gd name="T0" fmla="*/ 43 w 43"/>
                <a:gd name="T1" fmla="*/ 147 h 147"/>
                <a:gd name="T2" fmla="*/ 28 w 43"/>
                <a:gd name="T3" fmla="*/ 113 h 147"/>
                <a:gd name="T4" fmla="*/ 0 w 43"/>
                <a:gd name="T5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147">
                  <a:moveTo>
                    <a:pt x="43" y="147"/>
                  </a:moveTo>
                  <a:cubicBezTo>
                    <a:pt x="35" y="137"/>
                    <a:pt x="31" y="125"/>
                    <a:pt x="28" y="113"/>
                  </a:cubicBezTo>
                  <a:cubicBezTo>
                    <a:pt x="17" y="76"/>
                    <a:pt x="7" y="38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200">
              <a:extLst>
                <a:ext uri="{FF2B5EF4-FFF2-40B4-BE49-F238E27FC236}">
                  <a16:creationId xmlns:a16="http://schemas.microsoft.com/office/drawing/2014/main" xmlns="" id="{28A74054-97B0-462E-878A-181883816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9975" y="4279719"/>
              <a:ext cx="177800" cy="262118"/>
            </a:xfrm>
            <a:custGeom>
              <a:avLst/>
              <a:gdLst>
                <a:gd name="T0" fmla="*/ 59 w 59"/>
                <a:gd name="T1" fmla="*/ 157 h 157"/>
                <a:gd name="T2" fmla="*/ 0 w 59"/>
                <a:gd name="T3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9" h="157">
                  <a:moveTo>
                    <a:pt x="59" y="157"/>
                  </a:moveTo>
                  <a:cubicBezTo>
                    <a:pt x="27" y="111"/>
                    <a:pt x="13" y="55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201">
              <a:extLst>
                <a:ext uri="{FF2B5EF4-FFF2-40B4-BE49-F238E27FC236}">
                  <a16:creationId xmlns:a16="http://schemas.microsoft.com/office/drawing/2014/main" xmlns="" id="{75E634AB-5259-40A8-BFEE-4C19582BB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6364" y="4058217"/>
              <a:ext cx="138005" cy="54292"/>
            </a:xfrm>
            <a:custGeom>
              <a:avLst/>
              <a:gdLst>
                <a:gd name="T0" fmla="*/ 0 w 55"/>
                <a:gd name="T1" fmla="*/ 74 h 74"/>
                <a:gd name="T2" fmla="*/ 55 w 55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" h="74">
                  <a:moveTo>
                    <a:pt x="0" y="74"/>
                  </a:moveTo>
                  <a:cubicBezTo>
                    <a:pt x="25" y="55"/>
                    <a:pt x="45" y="29"/>
                    <a:pt x="55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Freeform 202">
              <a:extLst>
                <a:ext uri="{FF2B5EF4-FFF2-40B4-BE49-F238E27FC236}">
                  <a16:creationId xmlns:a16="http://schemas.microsoft.com/office/drawing/2014/main" xmlns="" id="{044E2B07-1041-4C20-A811-1758AB53B56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7315" y="4132827"/>
              <a:ext cx="172841" cy="54292"/>
            </a:xfrm>
            <a:custGeom>
              <a:avLst/>
              <a:gdLst>
                <a:gd name="T0" fmla="*/ 0 w 68"/>
                <a:gd name="T1" fmla="*/ 68 h 68"/>
                <a:gd name="T2" fmla="*/ 68 w 68"/>
                <a:gd name="T3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" h="68">
                  <a:moveTo>
                    <a:pt x="0" y="68"/>
                  </a:moveTo>
                  <a:cubicBezTo>
                    <a:pt x="23" y="49"/>
                    <a:pt x="48" y="23"/>
                    <a:pt x="68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203">
              <a:extLst>
                <a:ext uri="{FF2B5EF4-FFF2-40B4-BE49-F238E27FC236}">
                  <a16:creationId xmlns:a16="http://schemas.microsoft.com/office/drawing/2014/main" xmlns="" id="{2BCE9440-A904-407E-961A-661DCD94928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8062" y="4709006"/>
              <a:ext cx="205413" cy="164620"/>
            </a:xfrm>
            <a:custGeom>
              <a:avLst/>
              <a:gdLst>
                <a:gd name="T0" fmla="*/ 95 w 95"/>
                <a:gd name="T1" fmla="*/ 96 h 96"/>
                <a:gd name="T2" fmla="*/ 38 w 95"/>
                <a:gd name="T3" fmla="*/ 58 h 96"/>
                <a:gd name="T4" fmla="*/ 0 w 95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5" h="96">
                  <a:moveTo>
                    <a:pt x="95" y="96"/>
                  </a:moveTo>
                  <a:cubicBezTo>
                    <a:pt x="73" y="91"/>
                    <a:pt x="53" y="76"/>
                    <a:pt x="38" y="58"/>
                  </a:cubicBezTo>
                  <a:cubicBezTo>
                    <a:pt x="23" y="41"/>
                    <a:pt x="11" y="21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204">
              <a:extLst>
                <a:ext uri="{FF2B5EF4-FFF2-40B4-BE49-F238E27FC236}">
                  <a16:creationId xmlns:a16="http://schemas.microsoft.com/office/drawing/2014/main" xmlns="" id="{4B19775F-6EAB-4125-A6FA-EE4F9D243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6009" y="4764799"/>
              <a:ext cx="210003" cy="162801"/>
            </a:xfrm>
            <a:custGeom>
              <a:avLst/>
              <a:gdLst>
                <a:gd name="T0" fmla="*/ 97 w 97"/>
                <a:gd name="T1" fmla="*/ 95 h 95"/>
                <a:gd name="T2" fmla="*/ 0 w 97"/>
                <a:gd name="T3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" h="95">
                  <a:moveTo>
                    <a:pt x="97" y="95"/>
                  </a:moveTo>
                  <a:cubicBezTo>
                    <a:pt x="54" y="77"/>
                    <a:pt x="19" y="42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Freeform 205">
              <a:extLst>
                <a:ext uri="{FF2B5EF4-FFF2-40B4-BE49-F238E27FC236}">
                  <a16:creationId xmlns:a16="http://schemas.microsoft.com/office/drawing/2014/main" xmlns="" id="{99701829-EE83-43B3-B2CD-60FBAC4832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6327" y="5022850"/>
              <a:ext cx="211422" cy="95251"/>
            </a:xfrm>
            <a:custGeom>
              <a:avLst/>
              <a:gdLst>
                <a:gd name="T0" fmla="*/ 0 w 126"/>
                <a:gd name="T1" fmla="*/ 0 h 32"/>
                <a:gd name="T2" fmla="*/ 60 w 126"/>
                <a:gd name="T3" fmla="*/ 27 h 32"/>
                <a:gd name="T4" fmla="*/ 126 w 126"/>
                <a:gd name="T5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6" h="32">
                  <a:moveTo>
                    <a:pt x="0" y="0"/>
                  </a:moveTo>
                  <a:cubicBezTo>
                    <a:pt x="17" y="14"/>
                    <a:pt x="38" y="22"/>
                    <a:pt x="60" y="27"/>
                  </a:cubicBezTo>
                  <a:cubicBezTo>
                    <a:pt x="82" y="31"/>
                    <a:pt x="104" y="32"/>
                    <a:pt x="126" y="31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Freeform 206">
              <a:extLst>
                <a:ext uri="{FF2B5EF4-FFF2-40B4-BE49-F238E27FC236}">
                  <a16:creationId xmlns:a16="http://schemas.microsoft.com/office/drawing/2014/main" xmlns="" id="{BE1BDAD2-EC53-4C59-B314-490A712F3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0477" y="4969875"/>
              <a:ext cx="191398" cy="173626"/>
            </a:xfrm>
            <a:custGeom>
              <a:avLst/>
              <a:gdLst>
                <a:gd name="T0" fmla="*/ 97 w 97"/>
                <a:gd name="T1" fmla="*/ 101 h 101"/>
                <a:gd name="T2" fmla="*/ 36 w 97"/>
                <a:gd name="T3" fmla="*/ 63 h 101"/>
                <a:gd name="T4" fmla="*/ 0 w 97"/>
                <a:gd name="T5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7" h="101">
                  <a:moveTo>
                    <a:pt x="97" y="101"/>
                  </a:moveTo>
                  <a:cubicBezTo>
                    <a:pt x="74" y="95"/>
                    <a:pt x="52" y="81"/>
                    <a:pt x="36" y="63"/>
                  </a:cubicBezTo>
                  <a:cubicBezTo>
                    <a:pt x="20" y="45"/>
                    <a:pt x="8" y="23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xmlns="" id="{D1C526E9-7E2C-449B-9EB3-153B9511ABC1}"/>
              </a:ext>
            </a:extLst>
          </p:cNvPr>
          <p:cNvGrpSpPr/>
          <p:nvPr/>
        </p:nvGrpSpPr>
        <p:grpSpPr>
          <a:xfrm rot="647790">
            <a:off x="9537418" y="3542838"/>
            <a:ext cx="1712848" cy="2212589"/>
            <a:chOff x="10628313" y="4635034"/>
            <a:chExt cx="1465262" cy="1892767"/>
          </a:xfrm>
        </p:grpSpPr>
        <p:sp>
          <p:nvSpPr>
            <p:cNvPr id="64" name="Freeform 51">
              <a:extLst>
                <a:ext uri="{FF2B5EF4-FFF2-40B4-BE49-F238E27FC236}">
                  <a16:creationId xmlns:a16="http://schemas.microsoft.com/office/drawing/2014/main" xmlns="" id="{2C5F9BEB-49F3-47F8-B996-E6A7AC797C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26800" y="5254625"/>
              <a:ext cx="866775" cy="857250"/>
            </a:xfrm>
            <a:custGeom>
              <a:avLst/>
              <a:gdLst>
                <a:gd name="T0" fmla="*/ 248 w 290"/>
                <a:gd name="T1" fmla="*/ 111 h 287"/>
                <a:gd name="T2" fmla="*/ 288 w 290"/>
                <a:gd name="T3" fmla="*/ 38 h 287"/>
                <a:gd name="T4" fmla="*/ 276 w 290"/>
                <a:gd name="T5" fmla="*/ 6 h 287"/>
                <a:gd name="T6" fmla="*/ 230 w 290"/>
                <a:gd name="T7" fmla="*/ 24 h 287"/>
                <a:gd name="T8" fmla="*/ 195 w 290"/>
                <a:gd name="T9" fmla="*/ 93 h 287"/>
                <a:gd name="T10" fmla="*/ 160 w 290"/>
                <a:gd name="T11" fmla="*/ 90 h 287"/>
                <a:gd name="T12" fmla="*/ 160 w 290"/>
                <a:gd name="T13" fmla="*/ 89 h 287"/>
                <a:gd name="T14" fmla="*/ 158 w 290"/>
                <a:gd name="T15" fmla="*/ 47 h 287"/>
                <a:gd name="T16" fmla="*/ 120 w 290"/>
                <a:gd name="T17" fmla="*/ 38 h 287"/>
                <a:gd name="T18" fmla="*/ 102 w 290"/>
                <a:gd name="T19" fmla="*/ 68 h 287"/>
                <a:gd name="T20" fmla="*/ 85 w 290"/>
                <a:gd name="T21" fmla="*/ 153 h 287"/>
                <a:gd name="T22" fmla="*/ 72 w 290"/>
                <a:gd name="T23" fmla="*/ 150 h 287"/>
                <a:gd name="T24" fmla="*/ 54 w 290"/>
                <a:gd name="T25" fmla="*/ 115 h 287"/>
                <a:gd name="T26" fmla="*/ 21 w 290"/>
                <a:gd name="T27" fmla="*/ 111 h 287"/>
                <a:gd name="T28" fmla="*/ 12 w 290"/>
                <a:gd name="T29" fmla="*/ 212 h 287"/>
                <a:gd name="T30" fmla="*/ 19 w 290"/>
                <a:gd name="T31" fmla="*/ 245 h 287"/>
                <a:gd name="T32" fmla="*/ 29 w 290"/>
                <a:gd name="T33" fmla="*/ 269 h 287"/>
                <a:gd name="T34" fmla="*/ 68 w 290"/>
                <a:gd name="T35" fmla="*/ 286 h 287"/>
                <a:gd name="T36" fmla="*/ 148 w 290"/>
                <a:gd name="T37" fmla="*/ 283 h 287"/>
                <a:gd name="T38" fmla="*/ 200 w 290"/>
                <a:gd name="T39" fmla="*/ 265 h 287"/>
                <a:gd name="T40" fmla="*/ 204 w 290"/>
                <a:gd name="T41" fmla="*/ 260 h 287"/>
                <a:gd name="T42" fmla="*/ 179 w 290"/>
                <a:gd name="T43" fmla="*/ 241 h 287"/>
                <a:gd name="T44" fmla="*/ 153 w 290"/>
                <a:gd name="T45" fmla="*/ 223 h 287"/>
                <a:gd name="T46" fmla="*/ 180 w 290"/>
                <a:gd name="T47" fmla="*/ 212 h 287"/>
                <a:gd name="T48" fmla="*/ 255 w 290"/>
                <a:gd name="T49" fmla="*/ 202 h 287"/>
                <a:gd name="T50" fmla="*/ 266 w 290"/>
                <a:gd name="T51" fmla="*/ 193 h 287"/>
                <a:gd name="T52" fmla="*/ 247 w 290"/>
                <a:gd name="T53" fmla="*/ 169 h 287"/>
                <a:gd name="T54" fmla="*/ 216 w 290"/>
                <a:gd name="T55" fmla="*/ 166 h 287"/>
                <a:gd name="T56" fmla="*/ 208 w 290"/>
                <a:gd name="T57" fmla="*/ 144 h 287"/>
                <a:gd name="T58" fmla="*/ 248 w 290"/>
                <a:gd name="T59" fmla="*/ 11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90" h="287">
                  <a:moveTo>
                    <a:pt x="248" y="111"/>
                  </a:moveTo>
                  <a:cubicBezTo>
                    <a:pt x="269" y="92"/>
                    <a:pt x="285" y="66"/>
                    <a:pt x="288" y="38"/>
                  </a:cubicBezTo>
                  <a:cubicBezTo>
                    <a:pt x="290" y="29"/>
                    <a:pt x="286" y="8"/>
                    <a:pt x="276" y="6"/>
                  </a:cubicBezTo>
                  <a:cubicBezTo>
                    <a:pt x="257" y="0"/>
                    <a:pt x="236" y="16"/>
                    <a:pt x="230" y="24"/>
                  </a:cubicBezTo>
                  <a:cubicBezTo>
                    <a:pt x="212" y="47"/>
                    <a:pt x="206" y="67"/>
                    <a:pt x="195" y="93"/>
                  </a:cubicBezTo>
                  <a:cubicBezTo>
                    <a:pt x="188" y="110"/>
                    <a:pt x="163" y="108"/>
                    <a:pt x="160" y="90"/>
                  </a:cubicBezTo>
                  <a:cubicBezTo>
                    <a:pt x="160" y="90"/>
                    <a:pt x="160" y="89"/>
                    <a:pt x="160" y="89"/>
                  </a:cubicBezTo>
                  <a:cubicBezTo>
                    <a:pt x="158" y="75"/>
                    <a:pt x="162" y="60"/>
                    <a:pt x="158" y="47"/>
                  </a:cubicBezTo>
                  <a:cubicBezTo>
                    <a:pt x="153" y="32"/>
                    <a:pt x="139" y="26"/>
                    <a:pt x="120" y="38"/>
                  </a:cubicBezTo>
                  <a:cubicBezTo>
                    <a:pt x="109" y="44"/>
                    <a:pt x="103" y="66"/>
                    <a:pt x="102" y="68"/>
                  </a:cubicBezTo>
                  <a:cubicBezTo>
                    <a:pt x="85" y="123"/>
                    <a:pt x="100" y="142"/>
                    <a:pt x="85" y="153"/>
                  </a:cubicBezTo>
                  <a:cubicBezTo>
                    <a:pt x="81" y="157"/>
                    <a:pt x="76" y="154"/>
                    <a:pt x="72" y="150"/>
                  </a:cubicBezTo>
                  <a:cubicBezTo>
                    <a:pt x="63" y="140"/>
                    <a:pt x="61" y="126"/>
                    <a:pt x="54" y="115"/>
                  </a:cubicBezTo>
                  <a:cubicBezTo>
                    <a:pt x="47" y="104"/>
                    <a:pt x="30" y="97"/>
                    <a:pt x="21" y="111"/>
                  </a:cubicBezTo>
                  <a:cubicBezTo>
                    <a:pt x="19" y="115"/>
                    <a:pt x="0" y="157"/>
                    <a:pt x="12" y="212"/>
                  </a:cubicBezTo>
                  <a:cubicBezTo>
                    <a:pt x="19" y="245"/>
                    <a:pt x="19" y="245"/>
                    <a:pt x="19" y="245"/>
                  </a:cubicBezTo>
                  <a:cubicBezTo>
                    <a:pt x="19" y="251"/>
                    <a:pt x="26" y="264"/>
                    <a:pt x="29" y="269"/>
                  </a:cubicBezTo>
                  <a:cubicBezTo>
                    <a:pt x="36" y="282"/>
                    <a:pt x="53" y="285"/>
                    <a:pt x="68" y="286"/>
                  </a:cubicBezTo>
                  <a:cubicBezTo>
                    <a:pt x="94" y="287"/>
                    <a:pt x="122" y="286"/>
                    <a:pt x="148" y="283"/>
                  </a:cubicBezTo>
                  <a:cubicBezTo>
                    <a:pt x="167" y="281"/>
                    <a:pt x="186" y="278"/>
                    <a:pt x="200" y="265"/>
                  </a:cubicBezTo>
                  <a:cubicBezTo>
                    <a:pt x="201" y="264"/>
                    <a:pt x="203" y="262"/>
                    <a:pt x="204" y="260"/>
                  </a:cubicBezTo>
                  <a:cubicBezTo>
                    <a:pt x="208" y="248"/>
                    <a:pt x="192" y="241"/>
                    <a:pt x="179" y="241"/>
                  </a:cubicBezTo>
                  <a:cubicBezTo>
                    <a:pt x="167" y="240"/>
                    <a:pt x="151" y="235"/>
                    <a:pt x="153" y="223"/>
                  </a:cubicBezTo>
                  <a:cubicBezTo>
                    <a:pt x="155" y="212"/>
                    <a:pt x="169" y="211"/>
                    <a:pt x="180" y="212"/>
                  </a:cubicBezTo>
                  <a:cubicBezTo>
                    <a:pt x="205" y="213"/>
                    <a:pt x="231" y="210"/>
                    <a:pt x="255" y="202"/>
                  </a:cubicBezTo>
                  <a:cubicBezTo>
                    <a:pt x="260" y="200"/>
                    <a:pt x="264" y="197"/>
                    <a:pt x="266" y="193"/>
                  </a:cubicBezTo>
                  <a:cubicBezTo>
                    <a:pt x="272" y="180"/>
                    <a:pt x="259" y="171"/>
                    <a:pt x="247" y="169"/>
                  </a:cubicBezTo>
                  <a:cubicBezTo>
                    <a:pt x="237" y="168"/>
                    <a:pt x="226" y="170"/>
                    <a:pt x="216" y="166"/>
                  </a:cubicBezTo>
                  <a:cubicBezTo>
                    <a:pt x="206" y="161"/>
                    <a:pt x="207" y="155"/>
                    <a:pt x="208" y="144"/>
                  </a:cubicBezTo>
                  <a:cubicBezTo>
                    <a:pt x="210" y="133"/>
                    <a:pt x="229" y="130"/>
                    <a:pt x="248" y="111"/>
                  </a:cubicBezTo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2">
              <a:extLst>
                <a:ext uri="{FF2B5EF4-FFF2-40B4-BE49-F238E27FC236}">
                  <a16:creationId xmlns:a16="http://schemas.microsoft.com/office/drawing/2014/main" xmlns="" id="{00655439-182C-45DA-8E72-63CAC85A03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07738" y="5451475"/>
              <a:ext cx="857250" cy="723900"/>
            </a:xfrm>
            <a:custGeom>
              <a:avLst/>
              <a:gdLst>
                <a:gd name="T0" fmla="*/ 287 w 287"/>
                <a:gd name="T1" fmla="*/ 0 h 242"/>
                <a:gd name="T2" fmla="*/ 0 w 287"/>
                <a:gd name="T3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42">
                  <a:moveTo>
                    <a:pt x="287" y="0"/>
                  </a:moveTo>
                  <a:cubicBezTo>
                    <a:pt x="210" y="100"/>
                    <a:pt x="112" y="183"/>
                    <a:pt x="0" y="242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3">
              <a:extLst>
                <a:ext uri="{FF2B5EF4-FFF2-40B4-BE49-F238E27FC236}">
                  <a16:creationId xmlns:a16="http://schemas.microsoft.com/office/drawing/2014/main" xmlns="" id="{79743943-CDEF-407C-A236-EF5191AECD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76063" y="5770563"/>
              <a:ext cx="257175" cy="57150"/>
            </a:xfrm>
            <a:custGeom>
              <a:avLst/>
              <a:gdLst>
                <a:gd name="T0" fmla="*/ 86 w 86"/>
                <a:gd name="T1" fmla="*/ 13 h 19"/>
                <a:gd name="T2" fmla="*/ 50 w 86"/>
                <a:gd name="T3" fmla="*/ 16 h 19"/>
                <a:gd name="T4" fmla="*/ 0 w 86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19">
                  <a:moveTo>
                    <a:pt x="86" y="13"/>
                  </a:moveTo>
                  <a:cubicBezTo>
                    <a:pt x="75" y="19"/>
                    <a:pt x="62" y="17"/>
                    <a:pt x="50" y="16"/>
                  </a:cubicBezTo>
                  <a:cubicBezTo>
                    <a:pt x="33" y="13"/>
                    <a:pt x="15" y="10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4">
              <a:extLst>
                <a:ext uri="{FF2B5EF4-FFF2-40B4-BE49-F238E27FC236}">
                  <a16:creationId xmlns:a16="http://schemas.microsoft.com/office/drawing/2014/main" xmlns="" id="{F1C0C76D-6FED-49A4-9F6F-E871424C1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03038" y="5532438"/>
              <a:ext cx="33337" cy="292100"/>
            </a:xfrm>
            <a:custGeom>
              <a:avLst/>
              <a:gdLst>
                <a:gd name="T0" fmla="*/ 3 w 11"/>
                <a:gd name="T1" fmla="*/ 98 h 98"/>
                <a:gd name="T2" fmla="*/ 0 w 11"/>
                <a:gd name="T3" fmla="*/ 77 h 98"/>
                <a:gd name="T4" fmla="*/ 11 w 11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98">
                  <a:moveTo>
                    <a:pt x="3" y="98"/>
                  </a:moveTo>
                  <a:cubicBezTo>
                    <a:pt x="0" y="92"/>
                    <a:pt x="0" y="84"/>
                    <a:pt x="0" y="77"/>
                  </a:cubicBezTo>
                  <a:cubicBezTo>
                    <a:pt x="0" y="51"/>
                    <a:pt x="4" y="25"/>
                    <a:pt x="11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5">
              <a:extLst>
                <a:ext uri="{FF2B5EF4-FFF2-40B4-BE49-F238E27FC236}">
                  <a16:creationId xmlns:a16="http://schemas.microsoft.com/office/drawing/2014/main" xmlns="" id="{9AC0132B-24FE-472B-8B51-65689EBDED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20475" y="5980113"/>
              <a:ext cx="306387" cy="50800"/>
            </a:xfrm>
            <a:custGeom>
              <a:avLst/>
              <a:gdLst>
                <a:gd name="T0" fmla="*/ 102 w 102"/>
                <a:gd name="T1" fmla="*/ 12 h 17"/>
                <a:gd name="T2" fmla="*/ 0 w 102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7">
                  <a:moveTo>
                    <a:pt x="102" y="12"/>
                  </a:moveTo>
                  <a:cubicBezTo>
                    <a:pt x="67" y="16"/>
                    <a:pt x="30" y="17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56">
              <a:extLst>
                <a:ext uri="{FF2B5EF4-FFF2-40B4-BE49-F238E27FC236}">
                  <a16:creationId xmlns:a16="http://schemas.microsoft.com/office/drawing/2014/main" xmlns="" id="{69DC4139-4E8A-4A2B-A046-5837E5065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58563" y="5678488"/>
              <a:ext cx="98425" cy="269875"/>
            </a:xfrm>
            <a:custGeom>
              <a:avLst/>
              <a:gdLst>
                <a:gd name="T0" fmla="*/ 33 w 33"/>
                <a:gd name="T1" fmla="*/ 90 h 90"/>
                <a:gd name="T2" fmla="*/ 2 w 33"/>
                <a:gd name="T3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3" h="90">
                  <a:moveTo>
                    <a:pt x="33" y="90"/>
                  </a:moveTo>
                  <a:cubicBezTo>
                    <a:pt x="18" y="77"/>
                    <a:pt x="0" y="27"/>
                    <a:pt x="2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xmlns="" id="{57135A80-F494-45B0-8557-64C267D3E490}"/>
                </a:ext>
              </a:extLst>
            </p:cNvPr>
            <p:cNvGrpSpPr/>
            <p:nvPr/>
          </p:nvGrpSpPr>
          <p:grpSpPr>
            <a:xfrm rot="21240874">
              <a:off x="10758429" y="4635034"/>
              <a:ext cx="1324093" cy="1480732"/>
              <a:chOff x="11815763" y="5316538"/>
              <a:chExt cx="858837" cy="960437"/>
            </a:xfrm>
          </p:grpSpPr>
          <p:sp>
            <p:nvSpPr>
              <p:cNvPr id="83" name="Freeform 70">
                <a:extLst>
                  <a:ext uri="{FF2B5EF4-FFF2-40B4-BE49-F238E27FC236}">
                    <a16:creationId xmlns:a16="http://schemas.microsoft.com/office/drawing/2014/main" xmlns="" id="{EA91B8E2-A3EF-4915-85B5-679E309873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15763" y="5438775"/>
                <a:ext cx="771525" cy="838200"/>
              </a:xfrm>
              <a:custGeom>
                <a:avLst/>
                <a:gdLst>
                  <a:gd name="T0" fmla="*/ 0 w 258"/>
                  <a:gd name="T1" fmla="*/ 280 h 280"/>
                  <a:gd name="T2" fmla="*/ 258 w 258"/>
                  <a:gd name="T3" fmla="*/ 0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58" h="280">
                    <a:moveTo>
                      <a:pt x="0" y="280"/>
                    </a:moveTo>
                    <a:cubicBezTo>
                      <a:pt x="107" y="210"/>
                      <a:pt x="196" y="113"/>
                      <a:pt x="258" y="0"/>
                    </a:cubicBezTo>
                  </a:path>
                </a:pathLst>
              </a:custGeom>
              <a:noFill/>
              <a:ln w="4763" cap="flat">
                <a:solidFill>
                  <a:srgbClr val="7054CE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71">
                <a:extLst>
                  <a:ext uri="{FF2B5EF4-FFF2-40B4-BE49-F238E27FC236}">
                    <a16:creationId xmlns:a16="http://schemas.microsoft.com/office/drawing/2014/main" xmlns="" id="{92AD51B3-CF5E-46BB-8210-A9E3D9C5A4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20600" y="5454650"/>
                <a:ext cx="74612" cy="166688"/>
              </a:xfrm>
              <a:custGeom>
                <a:avLst/>
                <a:gdLst>
                  <a:gd name="T0" fmla="*/ 23 w 25"/>
                  <a:gd name="T1" fmla="*/ 16 h 56"/>
                  <a:gd name="T2" fmla="*/ 20 w 25"/>
                  <a:gd name="T3" fmla="*/ 6 h 56"/>
                  <a:gd name="T4" fmla="*/ 12 w 25"/>
                  <a:gd name="T5" fmla="*/ 0 h 56"/>
                  <a:gd name="T6" fmla="*/ 2 w 25"/>
                  <a:gd name="T7" fmla="*/ 8 h 56"/>
                  <a:gd name="T8" fmla="*/ 2 w 25"/>
                  <a:gd name="T9" fmla="*/ 21 h 56"/>
                  <a:gd name="T10" fmla="*/ 19 w 25"/>
                  <a:gd name="T11" fmla="*/ 56 h 56"/>
                  <a:gd name="T12" fmla="*/ 23 w 25"/>
                  <a:gd name="T13" fmla="*/ 1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" h="56">
                    <a:moveTo>
                      <a:pt x="23" y="16"/>
                    </a:moveTo>
                    <a:cubicBezTo>
                      <a:pt x="23" y="12"/>
                      <a:pt x="22" y="9"/>
                      <a:pt x="20" y="6"/>
                    </a:cubicBezTo>
                    <a:cubicBezTo>
                      <a:pt x="19" y="2"/>
                      <a:pt x="15" y="0"/>
                      <a:pt x="12" y="0"/>
                    </a:cubicBezTo>
                    <a:cubicBezTo>
                      <a:pt x="7" y="0"/>
                      <a:pt x="3" y="3"/>
                      <a:pt x="2" y="8"/>
                    </a:cubicBezTo>
                    <a:cubicBezTo>
                      <a:pt x="0" y="12"/>
                      <a:pt x="1" y="17"/>
                      <a:pt x="2" y="21"/>
                    </a:cubicBezTo>
                    <a:cubicBezTo>
                      <a:pt x="3" y="27"/>
                      <a:pt x="11" y="56"/>
                      <a:pt x="19" y="56"/>
                    </a:cubicBezTo>
                    <a:cubicBezTo>
                      <a:pt x="25" y="55"/>
                      <a:pt x="24" y="21"/>
                      <a:pt x="23" y="16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72">
                <a:extLst>
                  <a:ext uri="{FF2B5EF4-FFF2-40B4-BE49-F238E27FC236}">
                    <a16:creationId xmlns:a16="http://schemas.microsoft.com/office/drawing/2014/main" xmlns="" id="{C6D1D6BE-5EA8-4E05-A4D7-72C83E78F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45988" y="5535613"/>
                <a:ext cx="92075" cy="166688"/>
              </a:xfrm>
              <a:custGeom>
                <a:avLst/>
                <a:gdLst>
                  <a:gd name="T0" fmla="*/ 24 w 31"/>
                  <a:gd name="T1" fmla="*/ 15 h 56"/>
                  <a:gd name="T2" fmla="*/ 19 w 31"/>
                  <a:gd name="T3" fmla="*/ 5 h 56"/>
                  <a:gd name="T4" fmla="*/ 10 w 31"/>
                  <a:gd name="T5" fmla="*/ 0 h 56"/>
                  <a:gd name="T6" fmla="*/ 1 w 31"/>
                  <a:gd name="T7" fmla="*/ 10 h 56"/>
                  <a:gd name="T8" fmla="*/ 3 w 31"/>
                  <a:gd name="T9" fmla="*/ 23 h 56"/>
                  <a:gd name="T10" fmla="*/ 25 w 31"/>
                  <a:gd name="T11" fmla="*/ 55 h 56"/>
                  <a:gd name="T12" fmla="*/ 24 w 31"/>
                  <a:gd name="T13" fmla="*/ 1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" h="56">
                    <a:moveTo>
                      <a:pt x="24" y="15"/>
                    </a:moveTo>
                    <a:cubicBezTo>
                      <a:pt x="23" y="11"/>
                      <a:pt x="22" y="8"/>
                      <a:pt x="19" y="5"/>
                    </a:cubicBezTo>
                    <a:cubicBezTo>
                      <a:pt x="17" y="2"/>
                      <a:pt x="14" y="0"/>
                      <a:pt x="10" y="0"/>
                    </a:cubicBezTo>
                    <a:cubicBezTo>
                      <a:pt x="5" y="1"/>
                      <a:pt x="2" y="5"/>
                      <a:pt x="1" y="10"/>
                    </a:cubicBezTo>
                    <a:cubicBezTo>
                      <a:pt x="0" y="14"/>
                      <a:pt x="2" y="19"/>
                      <a:pt x="3" y="23"/>
                    </a:cubicBezTo>
                    <a:cubicBezTo>
                      <a:pt x="5" y="28"/>
                      <a:pt x="17" y="56"/>
                      <a:pt x="25" y="55"/>
                    </a:cubicBezTo>
                    <a:cubicBezTo>
                      <a:pt x="31" y="53"/>
                      <a:pt x="25" y="20"/>
                      <a:pt x="24" y="15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73">
                <a:extLst>
                  <a:ext uri="{FF2B5EF4-FFF2-40B4-BE49-F238E27FC236}">
                    <a16:creationId xmlns:a16="http://schemas.microsoft.com/office/drawing/2014/main" xmlns="" id="{46C38334-F8FD-4586-8479-E91594F2E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61850" y="5621338"/>
                <a:ext cx="119062" cy="161925"/>
              </a:xfrm>
              <a:custGeom>
                <a:avLst/>
                <a:gdLst>
                  <a:gd name="T0" fmla="*/ 24 w 40"/>
                  <a:gd name="T1" fmla="*/ 12 h 54"/>
                  <a:gd name="T2" fmla="*/ 17 w 40"/>
                  <a:gd name="T3" fmla="*/ 3 h 54"/>
                  <a:gd name="T4" fmla="*/ 7 w 40"/>
                  <a:gd name="T5" fmla="*/ 1 h 54"/>
                  <a:gd name="T6" fmla="*/ 1 w 40"/>
                  <a:gd name="T7" fmla="*/ 12 h 54"/>
                  <a:gd name="T8" fmla="*/ 6 w 40"/>
                  <a:gd name="T9" fmla="*/ 25 h 54"/>
                  <a:gd name="T10" fmla="*/ 34 w 40"/>
                  <a:gd name="T11" fmla="*/ 51 h 54"/>
                  <a:gd name="T12" fmla="*/ 24 w 40"/>
                  <a:gd name="T13" fmla="*/ 12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54">
                    <a:moveTo>
                      <a:pt x="24" y="12"/>
                    </a:moveTo>
                    <a:cubicBezTo>
                      <a:pt x="22" y="9"/>
                      <a:pt x="20" y="6"/>
                      <a:pt x="17" y="3"/>
                    </a:cubicBezTo>
                    <a:cubicBezTo>
                      <a:pt x="14" y="1"/>
                      <a:pt x="10" y="0"/>
                      <a:pt x="7" y="1"/>
                    </a:cubicBezTo>
                    <a:cubicBezTo>
                      <a:pt x="3" y="3"/>
                      <a:pt x="0" y="8"/>
                      <a:pt x="1" y="12"/>
                    </a:cubicBezTo>
                    <a:cubicBezTo>
                      <a:pt x="1" y="17"/>
                      <a:pt x="3" y="21"/>
                      <a:pt x="6" y="25"/>
                    </a:cubicBezTo>
                    <a:cubicBezTo>
                      <a:pt x="9" y="30"/>
                      <a:pt x="27" y="54"/>
                      <a:pt x="34" y="51"/>
                    </a:cubicBezTo>
                    <a:cubicBezTo>
                      <a:pt x="40" y="47"/>
                      <a:pt x="26" y="17"/>
                      <a:pt x="24" y="12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74">
                <a:extLst>
                  <a:ext uri="{FF2B5EF4-FFF2-40B4-BE49-F238E27FC236}">
                    <a16:creationId xmlns:a16="http://schemas.microsoft.com/office/drawing/2014/main" xmlns="" id="{937AB3B1-B375-41A8-B207-59A6B4F8E9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34838" y="5867400"/>
                <a:ext cx="119062" cy="163513"/>
              </a:xfrm>
              <a:custGeom>
                <a:avLst/>
                <a:gdLst>
                  <a:gd name="T0" fmla="*/ 23 w 40"/>
                  <a:gd name="T1" fmla="*/ 13 h 55"/>
                  <a:gd name="T2" fmla="*/ 17 w 40"/>
                  <a:gd name="T3" fmla="*/ 4 h 55"/>
                  <a:gd name="T4" fmla="*/ 6 w 40"/>
                  <a:gd name="T5" fmla="*/ 2 h 55"/>
                  <a:gd name="T6" fmla="*/ 0 w 40"/>
                  <a:gd name="T7" fmla="*/ 13 h 55"/>
                  <a:gd name="T8" fmla="*/ 5 w 40"/>
                  <a:gd name="T9" fmla="*/ 26 h 55"/>
                  <a:gd name="T10" fmla="*/ 33 w 40"/>
                  <a:gd name="T11" fmla="*/ 51 h 55"/>
                  <a:gd name="T12" fmla="*/ 23 w 40"/>
                  <a:gd name="T13" fmla="*/ 13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55">
                    <a:moveTo>
                      <a:pt x="23" y="13"/>
                    </a:moveTo>
                    <a:cubicBezTo>
                      <a:pt x="22" y="9"/>
                      <a:pt x="20" y="6"/>
                      <a:pt x="17" y="4"/>
                    </a:cubicBezTo>
                    <a:cubicBezTo>
                      <a:pt x="14" y="2"/>
                      <a:pt x="10" y="0"/>
                      <a:pt x="6" y="2"/>
                    </a:cubicBezTo>
                    <a:cubicBezTo>
                      <a:pt x="2" y="3"/>
                      <a:pt x="0" y="8"/>
                      <a:pt x="0" y="13"/>
                    </a:cubicBezTo>
                    <a:cubicBezTo>
                      <a:pt x="0" y="17"/>
                      <a:pt x="3" y="22"/>
                      <a:pt x="5" y="26"/>
                    </a:cubicBezTo>
                    <a:cubicBezTo>
                      <a:pt x="8" y="30"/>
                      <a:pt x="26" y="55"/>
                      <a:pt x="33" y="51"/>
                    </a:cubicBezTo>
                    <a:cubicBezTo>
                      <a:pt x="40" y="48"/>
                      <a:pt x="26" y="17"/>
                      <a:pt x="23" y="13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75">
                <a:extLst>
                  <a:ext uri="{FF2B5EF4-FFF2-40B4-BE49-F238E27FC236}">
                    <a16:creationId xmlns:a16="http://schemas.microsoft.com/office/drawing/2014/main" xmlns="" id="{F46E8AFB-CC6C-4D07-9E79-1ABBEDFC45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50725" y="5813425"/>
                <a:ext cx="93662" cy="125413"/>
              </a:xfrm>
              <a:custGeom>
                <a:avLst/>
                <a:gdLst>
                  <a:gd name="T0" fmla="*/ 18 w 31"/>
                  <a:gd name="T1" fmla="*/ 9 h 42"/>
                  <a:gd name="T2" fmla="*/ 13 w 31"/>
                  <a:gd name="T3" fmla="*/ 2 h 42"/>
                  <a:gd name="T4" fmla="*/ 5 w 31"/>
                  <a:gd name="T5" fmla="*/ 1 h 42"/>
                  <a:gd name="T6" fmla="*/ 0 w 31"/>
                  <a:gd name="T7" fmla="*/ 9 h 42"/>
                  <a:gd name="T8" fmla="*/ 4 w 31"/>
                  <a:gd name="T9" fmla="*/ 19 h 42"/>
                  <a:gd name="T10" fmla="*/ 26 w 31"/>
                  <a:gd name="T11" fmla="*/ 39 h 42"/>
                  <a:gd name="T12" fmla="*/ 18 w 31"/>
                  <a:gd name="T13" fmla="*/ 9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" h="42">
                    <a:moveTo>
                      <a:pt x="18" y="9"/>
                    </a:moveTo>
                    <a:cubicBezTo>
                      <a:pt x="17" y="7"/>
                      <a:pt x="16" y="4"/>
                      <a:pt x="13" y="2"/>
                    </a:cubicBezTo>
                    <a:cubicBezTo>
                      <a:pt x="11" y="1"/>
                      <a:pt x="8" y="0"/>
                      <a:pt x="5" y="1"/>
                    </a:cubicBezTo>
                    <a:cubicBezTo>
                      <a:pt x="2" y="2"/>
                      <a:pt x="0" y="6"/>
                      <a:pt x="0" y="9"/>
                    </a:cubicBezTo>
                    <a:cubicBezTo>
                      <a:pt x="1" y="13"/>
                      <a:pt x="2" y="16"/>
                      <a:pt x="4" y="19"/>
                    </a:cubicBezTo>
                    <a:cubicBezTo>
                      <a:pt x="7" y="23"/>
                      <a:pt x="21" y="42"/>
                      <a:pt x="26" y="39"/>
                    </a:cubicBezTo>
                    <a:cubicBezTo>
                      <a:pt x="31" y="36"/>
                      <a:pt x="20" y="13"/>
                      <a:pt x="18" y="9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76">
                <a:extLst>
                  <a:ext uri="{FF2B5EF4-FFF2-40B4-BE49-F238E27FC236}">
                    <a16:creationId xmlns:a16="http://schemas.microsoft.com/office/drawing/2014/main" xmlns="" id="{3B94EAC6-47F2-4919-B87C-328EC483A4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07850" y="6118225"/>
                <a:ext cx="122237" cy="92075"/>
              </a:xfrm>
              <a:custGeom>
                <a:avLst/>
                <a:gdLst>
                  <a:gd name="T0" fmla="*/ 24 w 41"/>
                  <a:gd name="T1" fmla="*/ 27 h 31"/>
                  <a:gd name="T2" fmla="*/ 31 w 41"/>
                  <a:gd name="T3" fmla="*/ 31 h 31"/>
                  <a:gd name="T4" fmla="*/ 39 w 41"/>
                  <a:gd name="T5" fmla="*/ 28 h 31"/>
                  <a:gd name="T6" fmla="*/ 39 w 41"/>
                  <a:gd name="T7" fmla="*/ 19 h 31"/>
                  <a:gd name="T8" fmla="*/ 31 w 41"/>
                  <a:gd name="T9" fmla="*/ 12 h 31"/>
                  <a:gd name="T10" fmla="*/ 3 w 41"/>
                  <a:gd name="T11" fmla="*/ 5 h 31"/>
                  <a:gd name="T12" fmla="*/ 24 w 41"/>
                  <a:gd name="T13" fmla="*/ 2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31">
                    <a:moveTo>
                      <a:pt x="24" y="27"/>
                    </a:moveTo>
                    <a:cubicBezTo>
                      <a:pt x="26" y="29"/>
                      <a:pt x="28" y="30"/>
                      <a:pt x="31" y="31"/>
                    </a:cubicBezTo>
                    <a:cubicBezTo>
                      <a:pt x="34" y="31"/>
                      <a:pt x="37" y="31"/>
                      <a:pt x="39" y="28"/>
                    </a:cubicBezTo>
                    <a:cubicBezTo>
                      <a:pt x="41" y="26"/>
                      <a:pt x="41" y="22"/>
                      <a:pt x="39" y="19"/>
                    </a:cubicBezTo>
                    <a:cubicBezTo>
                      <a:pt x="37" y="16"/>
                      <a:pt x="34" y="14"/>
                      <a:pt x="31" y="12"/>
                    </a:cubicBezTo>
                    <a:cubicBezTo>
                      <a:pt x="27" y="10"/>
                      <a:pt x="6" y="0"/>
                      <a:pt x="3" y="5"/>
                    </a:cubicBezTo>
                    <a:cubicBezTo>
                      <a:pt x="0" y="9"/>
                      <a:pt x="20" y="25"/>
                      <a:pt x="24" y="27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77">
                <a:extLst>
                  <a:ext uri="{FF2B5EF4-FFF2-40B4-BE49-F238E27FC236}">
                    <a16:creationId xmlns:a16="http://schemas.microsoft.com/office/drawing/2014/main" xmlns="" id="{5E95C351-9B4E-438E-A943-4E14A5E675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85638" y="6049963"/>
                <a:ext cx="112712" cy="106363"/>
              </a:xfrm>
              <a:custGeom>
                <a:avLst/>
                <a:gdLst>
                  <a:gd name="T0" fmla="*/ 20 w 38"/>
                  <a:gd name="T1" fmla="*/ 30 h 36"/>
                  <a:gd name="T2" fmla="*/ 26 w 38"/>
                  <a:gd name="T3" fmla="*/ 35 h 36"/>
                  <a:gd name="T4" fmla="*/ 34 w 38"/>
                  <a:gd name="T5" fmla="*/ 34 h 36"/>
                  <a:gd name="T6" fmla="*/ 37 w 38"/>
                  <a:gd name="T7" fmla="*/ 25 h 36"/>
                  <a:gd name="T8" fmla="*/ 30 w 38"/>
                  <a:gd name="T9" fmla="*/ 16 h 36"/>
                  <a:gd name="T10" fmla="*/ 4 w 38"/>
                  <a:gd name="T11" fmla="*/ 4 h 36"/>
                  <a:gd name="T12" fmla="*/ 20 w 38"/>
                  <a:gd name="T13" fmla="*/ 3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36">
                    <a:moveTo>
                      <a:pt x="20" y="30"/>
                    </a:moveTo>
                    <a:cubicBezTo>
                      <a:pt x="22" y="32"/>
                      <a:pt x="24" y="34"/>
                      <a:pt x="26" y="35"/>
                    </a:cubicBezTo>
                    <a:cubicBezTo>
                      <a:pt x="29" y="36"/>
                      <a:pt x="32" y="36"/>
                      <a:pt x="34" y="34"/>
                    </a:cubicBezTo>
                    <a:cubicBezTo>
                      <a:pt x="37" y="32"/>
                      <a:pt x="38" y="28"/>
                      <a:pt x="37" y="25"/>
                    </a:cubicBezTo>
                    <a:cubicBezTo>
                      <a:pt x="35" y="21"/>
                      <a:pt x="33" y="19"/>
                      <a:pt x="30" y="16"/>
                    </a:cubicBezTo>
                    <a:cubicBezTo>
                      <a:pt x="27" y="14"/>
                      <a:pt x="8" y="0"/>
                      <a:pt x="4" y="4"/>
                    </a:cubicBezTo>
                    <a:cubicBezTo>
                      <a:pt x="0" y="8"/>
                      <a:pt x="17" y="27"/>
                      <a:pt x="20" y="30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78">
                <a:extLst>
                  <a:ext uri="{FF2B5EF4-FFF2-40B4-BE49-F238E27FC236}">
                    <a16:creationId xmlns:a16="http://schemas.microsoft.com/office/drawing/2014/main" xmlns="" id="{7AED84C1-7A2C-4A80-A476-33A8ECC05B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84038" y="5989638"/>
                <a:ext cx="65087" cy="128588"/>
              </a:xfrm>
              <a:custGeom>
                <a:avLst/>
                <a:gdLst>
                  <a:gd name="T0" fmla="*/ 18 w 22"/>
                  <a:gd name="T1" fmla="*/ 12 h 43"/>
                  <a:gd name="T2" fmla="*/ 16 w 22"/>
                  <a:gd name="T3" fmla="*/ 4 h 43"/>
                  <a:gd name="T4" fmla="*/ 9 w 22"/>
                  <a:gd name="T5" fmla="*/ 0 h 43"/>
                  <a:gd name="T6" fmla="*/ 1 w 22"/>
                  <a:gd name="T7" fmla="*/ 6 h 43"/>
                  <a:gd name="T8" fmla="*/ 2 w 22"/>
                  <a:gd name="T9" fmla="*/ 17 h 43"/>
                  <a:gd name="T10" fmla="*/ 17 w 22"/>
                  <a:gd name="T11" fmla="*/ 42 h 43"/>
                  <a:gd name="T12" fmla="*/ 18 w 22"/>
                  <a:gd name="T13" fmla="*/ 1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" h="43">
                    <a:moveTo>
                      <a:pt x="18" y="12"/>
                    </a:moveTo>
                    <a:cubicBezTo>
                      <a:pt x="18" y="9"/>
                      <a:pt x="17" y="6"/>
                      <a:pt x="16" y="4"/>
                    </a:cubicBezTo>
                    <a:cubicBezTo>
                      <a:pt x="14" y="1"/>
                      <a:pt x="11" y="0"/>
                      <a:pt x="9" y="0"/>
                    </a:cubicBezTo>
                    <a:cubicBezTo>
                      <a:pt x="5" y="0"/>
                      <a:pt x="2" y="3"/>
                      <a:pt x="1" y="6"/>
                    </a:cubicBezTo>
                    <a:cubicBezTo>
                      <a:pt x="0" y="10"/>
                      <a:pt x="1" y="13"/>
                      <a:pt x="2" y="17"/>
                    </a:cubicBezTo>
                    <a:cubicBezTo>
                      <a:pt x="3" y="21"/>
                      <a:pt x="11" y="43"/>
                      <a:pt x="17" y="42"/>
                    </a:cubicBezTo>
                    <a:cubicBezTo>
                      <a:pt x="22" y="41"/>
                      <a:pt x="19" y="16"/>
                      <a:pt x="18" y="12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79">
                <a:extLst>
                  <a:ext uri="{FF2B5EF4-FFF2-40B4-BE49-F238E27FC236}">
                    <a16:creationId xmlns:a16="http://schemas.microsoft.com/office/drawing/2014/main" xmlns="" id="{0A737261-49BA-4CA8-881F-B85AF9E9A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23750" y="5711825"/>
                <a:ext cx="101600" cy="136525"/>
              </a:xfrm>
              <a:custGeom>
                <a:avLst/>
                <a:gdLst>
                  <a:gd name="T0" fmla="*/ 20 w 34"/>
                  <a:gd name="T1" fmla="*/ 10 h 46"/>
                  <a:gd name="T2" fmla="*/ 14 w 34"/>
                  <a:gd name="T3" fmla="*/ 3 h 46"/>
                  <a:gd name="T4" fmla="*/ 5 w 34"/>
                  <a:gd name="T5" fmla="*/ 1 h 46"/>
                  <a:gd name="T6" fmla="*/ 0 w 34"/>
                  <a:gd name="T7" fmla="*/ 10 h 46"/>
                  <a:gd name="T8" fmla="*/ 4 w 34"/>
                  <a:gd name="T9" fmla="*/ 21 h 46"/>
                  <a:gd name="T10" fmla="*/ 28 w 34"/>
                  <a:gd name="T11" fmla="*/ 43 h 46"/>
                  <a:gd name="T12" fmla="*/ 20 w 34"/>
                  <a:gd name="T13" fmla="*/ 1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46">
                    <a:moveTo>
                      <a:pt x="20" y="10"/>
                    </a:moveTo>
                    <a:cubicBezTo>
                      <a:pt x="18" y="7"/>
                      <a:pt x="17" y="5"/>
                      <a:pt x="14" y="3"/>
                    </a:cubicBezTo>
                    <a:cubicBezTo>
                      <a:pt x="12" y="1"/>
                      <a:pt x="8" y="0"/>
                      <a:pt x="5" y="1"/>
                    </a:cubicBezTo>
                    <a:cubicBezTo>
                      <a:pt x="2" y="2"/>
                      <a:pt x="0" y="6"/>
                      <a:pt x="0" y="10"/>
                    </a:cubicBezTo>
                    <a:cubicBezTo>
                      <a:pt x="0" y="14"/>
                      <a:pt x="2" y="18"/>
                      <a:pt x="4" y="21"/>
                    </a:cubicBezTo>
                    <a:cubicBezTo>
                      <a:pt x="7" y="25"/>
                      <a:pt x="22" y="46"/>
                      <a:pt x="28" y="43"/>
                    </a:cubicBezTo>
                    <a:cubicBezTo>
                      <a:pt x="34" y="40"/>
                      <a:pt x="22" y="14"/>
                      <a:pt x="20" y="10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80">
                <a:extLst>
                  <a:ext uri="{FF2B5EF4-FFF2-40B4-BE49-F238E27FC236}">
                    <a16:creationId xmlns:a16="http://schemas.microsoft.com/office/drawing/2014/main" xmlns="" id="{A681F465-35A7-4C9E-8C96-AA06055791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46013" y="5316538"/>
                <a:ext cx="114300" cy="165100"/>
              </a:xfrm>
              <a:custGeom>
                <a:avLst/>
                <a:gdLst>
                  <a:gd name="T0" fmla="*/ 34 w 38"/>
                  <a:gd name="T1" fmla="*/ 22 h 55"/>
                  <a:gd name="T2" fmla="*/ 37 w 38"/>
                  <a:gd name="T3" fmla="*/ 12 h 55"/>
                  <a:gd name="T4" fmla="*/ 33 w 38"/>
                  <a:gd name="T5" fmla="*/ 2 h 55"/>
                  <a:gd name="T6" fmla="*/ 21 w 38"/>
                  <a:gd name="T7" fmla="*/ 3 h 55"/>
                  <a:gd name="T8" fmla="*/ 13 w 38"/>
                  <a:gd name="T9" fmla="*/ 14 h 55"/>
                  <a:gd name="T10" fmla="*/ 7 w 38"/>
                  <a:gd name="T11" fmla="*/ 52 h 55"/>
                  <a:gd name="T12" fmla="*/ 34 w 38"/>
                  <a:gd name="T13" fmla="*/ 2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55">
                    <a:moveTo>
                      <a:pt x="34" y="22"/>
                    </a:moveTo>
                    <a:cubicBezTo>
                      <a:pt x="35" y="19"/>
                      <a:pt x="37" y="16"/>
                      <a:pt x="37" y="12"/>
                    </a:cubicBezTo>
                    <a:cubicBezTo>
                      <a:pt x="38" y="8"/>
                      <a:pt x="36" y="4"/>
                      <a:pt x="33" y="2"/>
                    </a:cubicBezTo>
                    <a:cubicBezTo>
                      <a:pt x="30" y="0"/>
                      <a:pt x="24" y="0"/>
                      <a:pt x="21" y="3"/>
                    </a:cubicBezTo>
                    <a:cubicBezTo>
                      <a:pt x="17" y="6"/>
                      <a:pt x="15" y="10"/>
                      <a:pt x="13" y="14"/>
                    </a:cubicBezTo>
                    <a:cubicBezTo>
                      <a:pt x="11" y="19"/>
                      <a:pt x="0" y="48"/>
                      <a:pt x="7" y="52"/>
                    </a:cubicBezTo>
                    <a:cubicBezTo>
                      <a:pt x="13" y="55"/>
                      <a:pt x="31" y="27"/>
                      <a:pt x="34" y="22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81">
                <a:extLst>
                  <a:ext uri="{FF2B5EF4-FFF2-40B4-BE49-F238E27FC236}">
                    <a16:creationId xmlns:a16="http://schemas.microsoft.com/office/drawing/2014/main" xmlns="" id="{A6152936-BC05-4DC5-AE21-A3D234B592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07913" y="5492750"/>
                <a:ext cx="166687" cy="98425"/>
              </a:xfrm>
              <a:custGeom>
                <a:avLst/>
                <a:gdLst>
                  <a:gd name="T0" fmla="*/ 42 w 56"/>
                  <a:gd name="T1" fmla="*/ 24 h 33"/>
                  <a:gd name="T2" fmla="*/ 51 w 56"/>
                  <a:gd name="T3" fmla="*/ 19 h 33"/>
                  <a:gd name="T4" fmla="*/ 56 w 56"/>
                  <a:gd name="T5" fmla="*/ 9 h 33"/>
                  <a:gd name="T6" fmla="*/ 46 w 56"/>
                  <a:gd name="T7" fmla="*/ 1 h 33"/>
                  <a:gd name="T8" fmla="*/ 32 w 56"/>
                  <a:gd name="T9" fmla="*/ 3 h 33"/>
                  <a:gd name="T10" fmla="*/ 2 w 56"/>
                  <a:gd name="T11" fmla="*/ 26 h 33"/>
                  <a:gd name="T12" fmla="*/ 42 w 56"/>
                  <a:gd name="T13" fmla="*/ 24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6" h="33">
                    <a:moveTo>
                      <a:pt x="42" y="24"/>
                    </a:moveTo>
                    <a:cubicBezTo>
                      <a:pt x="45" y="22"/>
                      <a:pt x="49" y="21"/>
                      <a:pt x="51" y="19"/>
                    </a:cubicBezTo>
                    <a:cubicBezTo>
                      <a:pt x="54" y="16"/>
                      <a:pt x="56" y="13"/>
                      <a:pt x="56" y="9"/>
                    </a:cubicBezTo>
                    <a:cubicBezTo>
                      <a:pt x="55" y="4"/>
                      <a:pt x="50" y="1"/>
                      <a:pt x="46" y="1"/>
                    </a:cubicBezTo>
                    <a:cubicBezTo>
                      <a:pt x="41" y="0"/>
                      <a:pt x="37" y="2"/>
                      <a:pt x="32" y="3"/>
                    </a:cubicBezTo>
                    <a:cubicBezTo>
                      <a:pt x="27" y="5"/>
                      <a:pt x="0" y="19"/>
                      <a:pt x="2" y="26"/>
                    </a:cubicBezTo>
                    <a:cubicBezTo>
                      <a:pt x="4" y="33"/>
                      <a:pt x="37" y="25"/>
                      <a:pt x="42" y="24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82">
                <a:extLst>
                  <a:ext uri="{FF2B5EF4-FFF2-40B4-BE49-F238E27FC236}">
                    <a16:creationId xmlns:a16="http://schemas.microsoft.com/office/drawing/2014/main" xmlns="" id="{EE888C2D-2639-4C2D-ADFE-0707AC9A78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41238" y="5621338"/>
                <a:ext cx="171450" cy="73025"/>
              </a:xfrm>
              <a:custGeom>
                <a:avLst/>
                <a:gdLst>
                  <a:gd name="T0" fmla="*/ 40 w 57"/>
                  <a:gd name="T1" fmla="*/ 23 h 24"/>
                  <a:gd name="T2" fmla="*/ 50 w 57"/>
                  <a:gd name="T3" fmla="*/ 20 h 24"/>
                  <a:gd name="T4" fmla="*/ 57 w 57"/>
                  <a:gd name="T5" fmla="*/ 11 h 24"/>
                  <a:gd name="T6" fmla="*/ 49 w 57"/>
                  <a:gd name="T7" fmla="*/ 1 h 24"/>
                  <a:gd name="T8" fmla="*/ 35 w 57"/>
                  <a:gd name="T9" fmla="*/ 1 h 24"/>
                  <a:gd name="T10" fmla="*/ 1 w 57"/>
                  <a:gd name="T11" fmla="*/ 17 h 24"/>
                  <a:gd name="T12" fmla="*/ 40 w 57"/>
                  <a:gd name="T13" fmla="*/ 23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" h="24">
                    <a:moveTo>
                      <a:pt x="40" y="23"/>
                    </a:moveTo>
                    <a:cubicBezTo>
                      <a:pt x="43" y="22"/>
                      <a:pt x="47" y="22"/>
                      <a:pt x="50" y="20"/>
                    </a:cubicBezTo>
                    <a:cubicBezTo>
                      <a:pt x="54" y="18"/>
                      <a:pt x="56" y="15"/>
                      <a:pt x="57" y="11"/>
                    </a:cubicBezTo>
                    <a:cubicBezTo>
                      <a:pt x="57" y="7"/>
                      <a:pt x="53" y="3"/>
                      <a:pt x="49" y="1"/>
                    </a:cubicBezTo>
                    <a:cubicBezTo>
                      <a:pt x="45" y="0"/>
                      <a:pt x="40" y="0"/>
                      <a:pt x="35" y="1"/>
                    </a:cubicBezTo>
                    <a:cubicBezTo>
                      <a:pt x="30" y="2"/>
                      <a:pt x="0" y="9"/>
                      <a:pt x="1" y="17"/>
                    </a:cubicBezTo>
                    <a:cubicBezTo>
                      <a:pt x="1" y="24"/>
                      <a:pt x="35" y="23"/>
                      <a:pt x="40" y="23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83">
                <a:extLst>
                  <a:ext uri="{FF2B5EF4-FFF2-40B4-BE49-F238E27FC236}">
                    <a16:creationId xmlns:a16="http://schemas.microsoft.com/office/drawing/2014/main" xmlns="" id="{DABA3431-BA2F-49F6-A5E2-C39082E5EB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84088" y="5722938"/>
                <a:ext cx="174625" cy="69850"/>
              </a:xfrm>
              <a:custGeom>
                <a:avLst/>
                <a:gdLst>
                  <a:gd name="T0" fmla="*/ 38 w 58"/>
                  <a:gd name="T1" fmla="*/ 23 h 23"/>
                  <a:gd name="T2" fmla="*/ 49 w 58"/>
                  <a:gd name="T3" fmla="*/ 22 h 23"/>
                  <a:gd name="T4" fmla="*/ 57 w 58"/>
                  <a:gd name="T5" fmla="*/ 15 h 23"/>
                  <a:gd name="T6" fmla="*/ 52 w 58"/>
                  <a:gd name="T7" fmla="*/ 4 h 23"/>
                  <a:gd name="T8" fmla="*/ 38 w 58"/>
                  <a:gd name="T9" fmla="*/ 0 h 23"/>
                  <a:gd name="T10" fmla="*/ 1 w 58"/>
                  <a:gd name="T11" fmla="*/ 9 h 23"/>
                  <a:gd name="T12" fmla="*/ 38 w 58"/>
                  <a:gd name="T13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8" h="23">
                    <a:moveTo>
                      <a:pt x="38" y="23"/>
                    </a:moveTo>
                    <a:cubicBezTo>
                      <a:pt x="42" y="23"/>
                      <a:pt x="46" y="23"/>
                      <a:pt x="49" y="22"/>
                    </a:cubicBezTo>
                    <a:cubicBezTo>
                      <a:pt x="53" y="21"/>
                      <a:pt x="56" y="19"/>
                      <a:pt x="57" y="15"/>
                    </a:cubicBezTo>
                    <a:cubicBezTo>
                      <a:pt x="58" y="11"/>
                      <a:pt x="55" y="6"/>
                      <a:pt x="52" y="4"/>
                    </a:cubicBezTo>
                    <a:cubicBezTo>
                      <a:pt x="48" y="1"/>
                      <a:pt x="43" y="1"/>
                      <a:pt x="38" y="0"/>
                    </a:cubicBezTo>
                    <a:cubicBezTo>
                      <a:pt x="33" y="0"/>
                      <a:pt x="2" y="1"/>
                      <a:pt x="1" y="9"/>
                    </a:cubicBezTo>
                    <a:cubicBezTo>
                      <a:pt x="0" y="15"/>
                      <a:pt x="33" y="22"/>
                      <a:pt x="38" y="23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84">
                <a:extLst>
                  <a:ext uri="{FF2B5EF4-FFF2-40B4-BE49-F238E27FC236}">
                    <a16:creationId xmlns:a16="http://schemas.microsoft.com/office/drawing/2014/main" xmlns="" id="{6D695C31-BD45-47E7-A97F-7E6C2DC015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19000" y="5807075"/>
                <a:ext cx="173037" cy="84138"/>
              </a:xfrm>
              <a:custGeom>
                <a:avLst/>
                <a:gdLst>
                  <a:gd name="T0" fmla="*/ 36 w 58"/>
                  <a:gd name="T1" fmla="*/ 26 h 28"/>
                  <a:gd name="T2" fmla="*/ 47 w 58"/>
                  <a:gd name="T3" fmla="*/ 28 h 28"/>
                  <a:gd name="T4" fmla="*/ 56 w 58"/>
                  <a:gd name="T5" fmla="*/ 22 h 28"/>
                  <a:gd name="T6" fmla="*/ 52 w 58"/>
                  <a:gd name="T7" fmla="*/ 9 h 28"/>
                  <a:gd name="T8" fmla="*/ 40 w 58"/>
                  <a:gd name="T9" fmla="*/ 4 h 28"/>
                  <a:gd name="T10" fmla="*/ 2 w 58"/>
                  <a:gd name="T11" fmla="*/ 7 h 28"/>
                  <a:gd name="T12" fmla="*/ 36 w 58"/>
                  <a:gd name="T13" fmla="*/ 2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8" h="28">
                    <a:moveTo>
                      <a:pt x="36" y="26"/>
                    </a:moveTo>
                    <a:cubicBezTo>
                      <a:pt x="40" y="27"/>
                      <a:pt x="44" y="28"/>
                      <a:pt x="47" y="28"/>
                    </a:cubicBezTo>
                    <a:cubicBezTo>
                      <a:pt x="51" y="27"/>
                      <a:pt x="55" y="25"/>
                      <a:pt x="56" y="22"/>
                    </a:cubicBezTo>
                    <a:cubicBezTo>
                      <a:pt x="58" y="17"/>
                      <a:pt x="56" y="12"/>
                      <a:pt x="52" y="9"/>
                    </a:cubicBezTo>
                    <a:cubicBezTo>
                      <a:pt x="49" y="6"/>
                      <a:pt x="44" y="5"/>
                      <a:pt x="40" y="4"/>
                    </a:cubicBezTo>
                    <a:cubicBezTo>
                      <a:pt x="34" y="3"/>
                      <a:pt x="4" y="0"/>
                      <a:pt x="2" y="7"/>
                    </a:cubicBezTo>
                    <a:cubicBezTo>
                      <a:pt x="0" y="14"/>
                      <a:pt x="32" y="25"/>
                      <a:pt x="36" y="26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85">
                <a:extLst>
                  <a:ext uri="{FF2B5EF4-FFF2-40B4-BE49-F238E27FC236}">
                    <a16:creationId xmlns:a16="http://schemas.microsoft.com/office/drawing/2014/main" xmlns="" id="{1FDC8141-416C-4943-B761-138A141462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47563" y="5891213"/>
                <a:ext cx="176212" cy="84138"/>
              </a:xfrm>
              <a:custGeom>
                <a:avLst/>
                <a:gdLst>
                  <a:gd name="T0" fmla="*/ 37 w 59"/>
                  <a:gd name="T1" fmla="*/ 26 h 28"/>
                  <a:gd name="T2" fmla="*/ 48 w 59"/>
                  <a:gd name="T3" fmla="*/ 27 h 28"/>
                  <a:gd name="T4" fmla="*/ 57 w 59"/>
                  <a:gd name="T5" fmla="*/ 21 h 28"/>
                  <a:gd name="T6" fmla="*/ 53 w 59"/>
                  <a:gd name="T7" fmla="*/ 9 h 28"/>
                  <a:gd name="T8" fmla="*/ 40 w 59"/>
                  <a:gd name="T9" fmla="*/ 4 h 28"/>
                  <a:gd name="T10" fmla="*/ 2 w 59"/>
                  <a:gd name="T11" fmla="*/ 7 h 28"/>
                  <a:gd name="T12" fmla="*/ 37 w 59"/>
                  <a:gd name="T13" fmla="*/ 2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9" h="28">
                    <a:moveTo>
                      <a:pt x="37" y="26"/>
                    </a:moveTo>
                    <a:cubicBezTo>
                      <a:pt x="41" y="27"/>
                      <a:pt x="45" y="28"/>
                      <a:pt x="48" y="27"/>
                    </a:cubicBezTo>
                    <a:cubicBezTo>
                      <a:pt x="52" y="27"/>
                      <a:pt x="55" y="25"/>
                      <a:pt x="57" y="21"/>
                    </a:cubicBezTo>
                    <a:cubicBezTo>
                      <a:pt x="59" y="17"/>
                      <a:pt x="57" y="12"/>
                      <a:pt x="53" y="9"/>
                    </a:cubicBezTo>
                    <a:cubicBezTo>
                      <a:pt x="49" y="6"/>
                      <a:pt x="45" y="5"/>
                      <a:pt x="40" y="4"/>
                    </a:cubicBezTo>
                    <a:cubicBezTo>
                      <a:pt x="35" y="3"/>
                      <a:pt x="5" y="0"/>
                      <a:pt x="2" y="7"/>
                    </a:cubicBezTo>
                    <a:cubicBezTo>
                      <a:pt x="0" y="14"/>
                      <a:pt x="32" y="25"/>
                      <a:pt x="37" y="26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86">
                <a:extLst>
                  <a:ext uri="{FF2B5EF4-FFF2-40B4-BE49-F238E27FC236}">
                    <a16:creationId xmlns:a16="http://schemas.microsoft.com/office/drawing/2014/main" xmlns="" id="{11CE1482-5245-45E1-856B-C6EDBAC20A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77713" y="5956300"/>
                <a:ext cx="174625" cy="84138"/>
              </a:xfrm>
              <a:custGeom>
                <a:avLst/>
                <a:gdLst>
                  <a:gd name="T0" fmla="*/ 37 w 58"/>
                  <a:gd name="T1" fmla="*/ 26 h 28"/>
                  <a:gd name="T2" fmla="*/ 48 w 58"/>
                  <a:gd name="T3" fmla="*/ 28 h 28"/>
                  <a:gd name="T4" fmla="*/ 57 w 58"/>
                  <a:gd name="T5" fmla="*/ 22 h 28"/>
                  <a:gd name="T6" fmla="*/ 53 w 58"/>
                  <a:gd name="T7" fmla="*/ 9 h 28"/>
                  <a:gd name="T8" fmla="*/ 40 w 58"/>
                  <a:gd name="T9" fmla="*/ 4 h 28"/>
                  <a:gd name="T10" fmla="*/ 2 w 58"/>
                  <a:gd name="T11" fmla="*/ 7 h 28"/>
                  <a:gd name="T12" fmla="*/ 37 w 58"/>
                  <a:gd name="T13" fmla="*/ 2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8" h="28">
                    <a:moveTo>
                      <a:pt x="37" y="26"/>
                    </a:moveTo>
                    <a:cubicBezTo>
                      <a:pt x="41" y="27"/>
                      <a:pt x="44" y="28"/>
                      <a:pt x="48" y="28"/>
                    </a:cubicBezTo>
                    <a:cubicBezTo>
                      <a:pt x="52" y="27"/>
                      <a:pt x="55" y="25"/>
                      <a:pt x="57" y="22"/>
                    </a:cubicBezTo>
                    <a:cubicBezTo>
                      <a:pt x="58" y="17"/>
                      <a:pt x="56" y="12"/>
                      <a:pt x="53" y="9"/>
                    </a:cubicBezTo>
                    <a:cubicBezTo>
                      <a:pt x="49" y="6"/>
                      <a:pt x="45" y="5"/>
                      <a:pt x="40" y="4"/>
                    </a:cubicBezTo>
                    <a:cubicBezTo>
                      <a:pt x="35" y="3"/>
                      <a:pt x="4" y="0"/>
                      <a:pt x="2" y="7"/>
                    </a:cubicBezTo>
                    <a:cubicBezTo>
                      <a:pt x="0" y="14"/>
                      <a:pt x="32" y="25"/>
                      <a:pt x="37" y="26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87">
                <a:extLst>
                  <a:ext uri="{FF2B5EF4-FFF2-40B4-BE49-F238E27FC236}">
                    <a16:creationId xmlns:a16="http://schemas.microsoft.com/office/drawing/2014/main" xmlns="" id="{551CBF50-E115-415B-B175-EF4A6FAA96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39613" y="5992813"/>
                <a:ext cx="142875" cy="146050"/>
              </a:xfrm>
              <a:custGeom>
                <a:avLst/>
                <a:gdLst>
                  <a:gd name="T0" fmla="*/ 25 w 48"/>
                  <a:gd name="T1" fmla="*/ 40 h 49"/>
                  <a:gd name="T2" fmla="*/ 33 w 48"/>
                  <a:gd name="T3" fmla="*/ 47 h 49"/>
                  <a:gd name="T4" fmla="*/ 44 w 48"/>
                  <a:gd name="T5" fmla="*/ 46 h 49"/>
                  <a:gd name="T6" fmla="*/ 47 w 48"/>
                  <a:gd name="T7" fmla="*/ 34 h 49"/>
                  <a:gd name="T8" fmla="*/ 39 w 48"/>
                  <a:gd name="T9" fmla="*/ 23 h 49"/>
                  <a:gd name="T10" fmla="*/ 5 w 48"/>
                  <a:gd name="T11" fmla="*/ 5 h 49"/>
                  <a:gd name="T12" fmla="*/ 25 w 48"/>
                  <a:gd name="T13" fmla="*/ 4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" h="49">
                    <a:moveTo>
                      <a:pt x="25" y="40"/>
                    </a:moveTo>
                    <a:cubicBezTo>
                      <a:pt x="27" y="43"/>
                      <a:pt x="30" y="45"/>
                      <a:pt x="33" y="47"/>
                    </a:cubicBezTo>
                    <a:cubicBezTo>
                      <a:pt x="36" y="48"/>
                      <a:pt x="41" y="49"/>
                      <a:pt x="44" y="46"/>
                    </a:cubicBezTo>
                    <a:cubicBezTo>
                      <a:pt x="47" y="44"/>
                      <a:pt x="48" y="38"/>
                      <a:pt x="47" y="34"/>
                    </a:cubicBezTo>
                    <a:cubicBezTo>
                      <a:pt x="46" y="30"/>
                      <a:pt x="42" y="26"/>
                      <a:pt x="39" y="23"/>
                    </a:cubicBezTo>
                    <a:cubicBezTo>
                      <a:pt x="35" y="19"/>
                      <a:pt x="11" y="0"/>
                      <a:pt x="5" y="5"/>
                    </a:cubicBezTo>
                    <a:cubicBezTo>
                      <a:pt x="0" y="10"/>
                      <a:pt x="21" y="36"/>
                      <a:pt x="25" y="40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1" name="Freeform 88">
              <a:extLst>
                <a:ext uri="{FF2B5EF4-FFF2-40B4-BE49-F238E27FC236}">
                  <a16:creationId xmlns:a16="http://schemas.microsoft.com/office/drawing/2014/main" xmlns="" id="{6C0FB120-5509-4AFD-966B-4E4FEDF28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28313" y="4808538"/>
              <a:ext cx="685800" cy="1719263"/>
            </a:xfrm>
            <a:custGeom>
              <a:avLst/>
              <a:gdLst>
                <a:gd name="T0" fmla="*/ 227 w 229"/>
                <a:gd name="T1" fmla="*/ 0 h 575"/>
                <a:gd name="T2" fmla="*/ 154 w 229"/>
                <a:gd name="T3" fmla="*/ 84 h 575"/>
                <a:gd name="T4" fmla="*/ 173 w 229"/>
                <a:gd name="T5" fmla="*/ 143 h 575"/>
                <a:gd name="T6" fmla="*/ 145 w 229"/>
                <a:gd name="T7" fmla="*/ 97 h 575"/>
                <a:gd name="T8" fmla="*/ 139 w 229"/>
                <a:gd name="T9" fmla="*/ 105 h 575"/>
                <a:gd name="T10" fmla="*/ 86 w 229"/>
                <a:gd name="T11" fmla="*/ 198 h 575"/>
                <a:gd name="T12" fmla="*/ 99 w 229"/>
                <a:gd name="T13" fmla="*/ 212 h 575"/>
                <a:gd name="T14" fmla="*/ 80 w 229"/>
                <a:gd name="T15" fmla="*/ 209 h 575"/>
                <a:gd name="T16" fmla="*/ 40 w 229"/>
                <a:gd name="T17" fmla="*/ 322 h 575"/>
                <a:gd name="T18" fmla="*/ 39 w 229"/>
                <a:gd name="T19" fmla="*/ 567 h 575"/>
                <a:gd name="T20" fmla="*/ 46 w 229"/>
                <a:gd name="T21" fmla="*/ 575 h 575"/>
                <a:gd name="T22" fmla="*/ 229 w 229"/>
                <a:gd name="T23" fmla="*/ 4 h 575"/>
                <a:gd name="T24" fmla="*/ 227 w 229"/>
                <a:gd name="T25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575">
                  <a:moveTo>
                    <a:pt x="227" y="0"/>
                  </a:moveTo>
                  <a:cubicBezTo>
                    <a:pt x="200" y="26"/>
                    <a:pt x="176" y="54"/>
                    <a:pt x="154" y="84"/>
                  </a:cubicBezTo>
                  <a:cubicBezTo>
                    <a:pt x="159" y="104"/>
                    <a:pt x="162" y="126"/>
                    <a:pt x="173" y="143"/>
                  </a:cubicBezTo>
                  <a:cubicBezTo>
                    <a:pt x="163" y="128"/>
                    <a:pt x="154" y="112"/>
                    <a:pt x="145" y="97"/>
                  </a:cubicBezTo>
                  <a:cubicBezTo>
                    <a:pt x="143" y="99"/>
                    <a:pt x="141" y="102"/>
                    <a:pt x="139" y="105"/>
                  </a:cubicBezTo>
                  <a:cubicBezTo>
                    <a:pt x="119" y="134"/>
                    <a:pt x="101" y="165"/>
                    <a:pt x="86" y="198"/>
                  </a:cubicBezTo>
                  <a:cubicBezTo>
                    <a:pt x="91" y="205"/>
                    <a:pt x="97" y="212"/>
                    <a:pt x="99" y="212"/>
                  </a:cubicBezTo>
                  <a:cubicBezTo>
                    <a:pt x="93" y="211"/>
                    <a:pt x="87" y="210"/>
                    <a:pt x="80" y="209"/>
                  </a:cubicBezTo>
                  <a:cubicBezTo>
                    <a:pt x="64" y="246"/>
                    <a:pt x="50" y="284"/>
                    <a:pt x="40" y="322"/>
                  </a:cubicBezTo>
                  <a:cubicBezTo>
                    <a:pt x="20" y="404"/>
                    <a:pt x="0" y="488"/>
                    <a:pt x="39" y="567"/>
                  </a:cubicBezTo>
                  <a:cubicBezTo>
                    <a:pt x="41" y="570"/>
                    <a:pt x="43" y="574"/>
                    <a:pt x="46" y="575"/>
                  </a:cubicBezTo>
                  <a:cubicBezTo>
                    <a:pt x="110" y="390"/>
                    <a:pt x="192" y="190"/>
                    <a:pt x="229" y="4"/>
                  </a:cubicBezTo>
                  <a:cubicBezTo>
                    <a:pt x="229" y="2"/>
                    <a:pt x="228" y="1"/>
                    <a:pt x="227" y="0"/>
                  </a:cubicBezTo>
                  <a:close/>
                </a:path>
              </a:pathLst>
            </a:custGeom>
            <a:solidFill>
              <a:srgbClr val="FFD4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89">
              <a:extLst>
                <a:ext uri="{FF2B5EF4-FFF2-40B4-BE49-F238E27FC236}">
                  <a16:creationId xmlns:a16="http://schemas.microsoft.com/office/drawing/2014/main" xmlns="" id="{E57FC270-2FE0-4B96-A42A-BF16A63B80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66425" y="4821238"/>
              <a:ext cx="657225" cy="1706563"/>
            </a:xfrm>
            <a:custGeom>
              <a:avLst/>
              <a:gdLst>
                <a:gd name="T0" fmla="*/ 0 w 220"/>
                <a:gd name="T1" fmla="*/ 571 h 571"/>
                <a:gd name="T2" fmla="*/ 2 w 220"/>
                <a:gd name="T3" fmla="*/ 571 h 571"/>
                <a:gd name="T4" fmla="*/ 9 w 220"/>
                <a:gd name="T5" fmla="*/ 568 h 571"/>
                <a:gd name="T6" fmla="*/ 180 w 220"/>
                <a:gd name="T7" fmla="*/ 349 h 571"/>
                <a:gd name="T8" fmla="*/ 151 w 220"/>
                <a:gd name="T9" fmla="*/ 329 h 571"/>
                <a:gd name="T10" fmla="*/ 185 w 220"/>
                <a:gd name="T11" fmla="*/ 337 h 571"/>
                <a:gd name="T12" fmla="*/ 214 w 220"/>
                <a:gd name="T13" fmla="*/ 228 h 571"/>
                <a:gd name="T14" fmla="*/ 179 w 220"/>
                <a:gd name="T15" fmla="*/ 204 h 571"/>
                <a:gd name="T16" fmla="*/ 217 w 220"/>
                <a:gd name="T17" fmla="*/ 207 h 571"/>
                <a:gd name="T18" fmla="*/ 219 w 220"/>
                <a:gd name="T19" fmla="*/ 132 h 571"/>
                <a:gd name="T20" fmla="*/ 187 w 220"/>
                <a:gd name="T21" fmla="*/ 135 h 571"/>
                <a:gd name="T22" fmla="*/ 218 w 220"/>
                <a:gd name="T23" fmla="*/ 116 h 571"/>
                <a:gd name="T24" fmla="*/ 183 w 220"/>
                <a:gd name="T25" fmla="*/ 0 h 571"/>
                <a:gd name="T26" fmla="*/ 0 w 220"/>
                <a:gd name="T27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571">
                  <a:moveTo>
                    <a:pt x="0" y="571"/>
                  </a:moveTo>
                  <a:cubicBezTo>
                    <a:pt x="1" y="571"/>
                    <a:pt x="1" y="571"/>
                    <a:pt x="2" y="571"/>
                  </a:cubicBezTo>
                  <a:cubicBezTo>
                    <a:pt x="4" y="571"/>
                    <a:pt x="6" y="569"/>
                    <a:pt x="9" y="568"/>
                  </a:cubicBezTo>
                  <a:cubicBezTo>
                    <a:pt x="85" y="513"/>
                    <a:pt x="144" y="436"/>
                    <a:pt x="180" y="349"/>
                  </a:cubicBezTo>
                  <a:cubicBezTo>
                    <a:pt x="167" y="340"/>
                    <a:pt x="154" y="331"/>
                    <a:pt x="151" y="329"/>
                  </a:cubicBezTo>
                  <a:cubicBezTo>
                    <a:pt x="162" y="331"/>
                    <a:pt x="174" y="334"/>
                    <a:pt x="185" y="337"/>
                  </a:cubicBezTo>
                  <a:cubicBezTo>
                    <a:pt x="199" y="302"/>
                    <a:pt x="208" y="265"/>
                    <a:pt x="214" y="228"/>
                  </a:cubicBezTo>
                  <a:cubicBezTo>
                    <a:pt x="201" y="221"/>
                    <a:pt x="187" y="214"/>
                    <a:pt x="179" y="204"/>
                  </a:cubicBezTo>
                  <a:cubicBezTo>
                    <a:pt x="183" y="203"/>
                    <a:pt x="201" y="206"/>
                    <a:pt x="217" y="207"/>
                  </a:cubicBezTo>
                  <a:cubicBezTo>
                    <a:pt x="220" y="182"/>
                    <a:pt x="220" y="157"/>
                    <a:pt x="219" y="132"/>
                  </a:cubicBezTo>
                  <a:cubicBezTo>
                    <a:pt x="209" y="134"/>
                    <a:pt x="198" y="136"/>
                    <a:pt x="187" y="135"/>
                  </a:cubicBezTo>
                  <a:cubicBezTo>
                    <a:pt x="190" y="134"/>
                    <a:pt x="205" y="124"/>
                    <a:pt x="218" y="116"/>
                  </a:cubicBezTo>
                  <a:cubicBezTo>
                    <a:pt x="215" y="75"/>
                    <a:pt x="206" y="34"/>
                    <a:pt x="183" y="0"/>
                  </a:cubicBezTo>
                  <a:cubicBezTo>
                    <a:pt x="146" y="186"/>
                    <a:pt x="64" y="386"/>
                    <a:pt x="0" y="571"/>
                  </a:cubicBezTo>
                  <a:close/>
                </a:path>
              </a:pathLst>
            </a:custGeom>
            <a:solidFill>
              <a:srgbClr val="FF98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Freeform 7">
            <a:extLst>
              <a:ext uri="{FF2B5EF4-FFF2-40B4-BE49-F238E27FC236}">
                <a16:creationId xmlns:a16="http://schemas.microsoft.com/office/drawing/2014/main" xmlns="" id="{31157C66-28CE-4BD8-A8A9-2D1C2C722815}"/>
              </a:ext>
            </a:extLst>
          </p:cNvPr>
          <p:cNvSpPr>
            <a:spLocks/>
          </p:cNvSpPr>
          <p:nvPr/>
        </p:nvSpPr>
        <p:spPr bwMode="auto">
          <a:xfrm>
            <a:off x="9616090" y="1524064"/>
            <a:ext cx="1648669" cy="1889007"/>
          </a:xfrm>
          <a:custGeom>
            <a:avLst/>
            <a:gdLst>
              <a:gd name="T0" fmla="*/ 0 w 229"/>
              <a:gd name="T1" fmla="*/ 25 h 263"/>
              <a:gd name="T2" fmla="*/ 225 w 229"/>
              <a:gd name="T3" fmla="*/ 30 h 263"/>
              <a:gd name="T4" fmla="*/ 225 w 229"/>
              <a:gd name="T5" fmla="*/ 73 h 263"/>
              <a:gd name="T6" fmla="*/ 192 w 229"/>
              <a:gd name="T7" fmla="*/ 127 h 263"/>
              <a:gd name="T8" fmla="*/ 186 w 229"/>
              <a:gd name="T9" fmla="*/ 172 h 263"/>
              <a:gd name="T10" fmla="*/ 154 w 229"/>
              <a:gd name="T11" fmla="*/ 205 h 263"/>
              <a:gd name="T12" fmla="*/ 137 w 229"/>
              <a:gd name="T13" fmla="*/ 251 h 263"/>
              <a:gd name="T14" fmla="*/ 104 w 229"/>
              <a:gd name="T15" fmla="*/ 263 h 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9" h="263">
                <a:moveTo>
                  <a:pt x="0" y="25"/>
                </a:moveTo>
                <a:cubicBezTo>
                  <a:pt x="0" y="25"/>
                  <a:pt x="192" y="0"/>
                  <a:pt x="225" y="30"/>
                </a:cubicBezTo>
                <a:cubicBezTo>
                  <a:pt x="229" y="34"/>
                  <a:pt x="226" y="57"/>
                  <a:pt x="225" y="73"/>
                </a:cubicBezTo>
                <a:cubicBezTo>
                  <a:pt x="223" y="88"/>
                  <a:pt x="197" y="110"/>
                  <a:pt x="192" y="127"/>
                </a:cubicBezTo>
                <a:cubicBezTo>
                  <a:pt x="186" y="143"/>
                  <a:pt x="192" y="158"/>
                  <a:pt x="186" y="172"/>
                </a:cubicBezTo>
                <a:cubicBezTo>
                  <a:pt x="180" y="186"/>
                  <a:pt x="161" y="192"/>
                  <a:pt x="154" y="205"/>
                </a:cubicBezTo>
                <a:cubicBezTo>
                  <a:pt x="146" y="218"/>
                  <a:pt x="145" y="243"/>
                  <a:pt x="137" y="251"/>
                </a:cubicBezTo>
                <a:cubicBezTo>
                  <a:pt x="128" y="259"/>
                  <a:pt x="113" y="252"/>
                  <a:pt x="104" y="263"/>
                </a:cubicBezTo>
              </a:path>
            </a:pathLst>
          </a:custGeom>
          <a:noFill/>
          <a:ln w="4763" cap="flat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xmlns="" id="{582B7212-8FE6-4848-B100-1AEE9C164851}"/>
              </a:ext>
            </a:extLst>
          </p:cNvPr>
          <p:cNvSpPr>
            <a:spLocks/>
          </p:cNvSpPr>
          <p:nvPr/>
        </p:nvSpPr>
        <p:spPr bwMode="auto">
          <a:xfrm>
            <a:off x="8457080" y="3642177"/>
            <a:ext cx="397568" cy="768181"/>
          </a:xfrm>
          <a:custGeom>
            <a:avLst/>
            <a:gdLst>
              <a:gd name="T0" fmla="*/ 55 w 55"/>
              <a:gd name="T1" fmla="*/ 10 h 107"/>
              <a:gd name="T2" fmla="*/ 24 w 55"/>
              <a:gd name="T3" fmla="*/ 71 h 107"/>
              <a:gd name="T4" fmla="*/ 23 w 55"/>
              <a:gd name="T5" fmla="*/ 95 h 107"/>
              <a:gd name="T6" fmla="*/ 4 w 55"/>
              <a:gd name="T7" fmla="*/ 101 h 107"/>
              <a:gd name="T8" fmla="*/ 5 w 55"/>
              <a:gd name="T9" fmla="*/ 68 h 107"/>
              <a:gd name="T10" fmla="*/ 27 w 55"/>
              <a:gd name="T11" fmla="*/ 0 h 107"/>
              <a:gd name="T12" fmla="*/ 55 w 55"/>
              <a:gd name="T13" fmla="*/ 10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5" h="107">
                <a:moveTo>
                  <a:pt x="55" y="10"/>
                </a:moveTo>
                <a:cubicBezTo>
                  <a:pt x="55" y="10"/>
                  <a:pt x="24" y="67"/>
                  <a:pt x="24" y="71"/>
                </a:cubicBezTo>
                <a:cubicBezTo>
                  <a:pt x="24" y="75"/>
                  <a:pt x="24" y="92"/>
                  <a:pt x="23" y="95"/>
                </a:cubicBezTo>
                <a:cubicBezTo>
                  <a:pt x="21" y="98"/>
                  <a:pt x="7" y="107"/>
                  <a:pt x="4" y="101"/>
                </a:cubicBezTo>
                <a:cubicBezTo>
                  <a:pt x="0" y="95"/>
                  <a:pt x="2" y="74"/>
                  <a:pt x="5" y="68"/>
                </a:cubicBezTo>
                <a:cubicBezTo>
                  <a:pt x="8" y="61"/>
                  <a:pt x="27" y="0"/>
                  <a:pt x="27" y="0"/>
                </a:cubicBezTo>
                <a:lnTo>
                  <a:pt x="55" y="1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xmlns="" id="{15147735-6AB4-4D83-A7EC-4A68A6F302BA}"/>
              </a:ext>
            </a:extLst>
          </p:cNvPr>
          <p:cNvSpPr>
            <a:spLocks/>
          </p:cNvSpPr>
          <p:nvPr/>
        </p:nvSpPr>
        <p:spPr bwMode="auto">
          <a:xfrm>
            <a:off x="9386984" y="5409893"/>
            <a:ext cx="307722" cy="366121"/>
          </a:xfrm>
          <a:custGeom>
            <a:avLst/>
            <a:gdLst>
              <a:gd name="T0" fmla="*/ 13 w 43"/>
              <a:gd name="T1" fmla="*/ 0 h 51"/>
              <a:gd name="T2" fmla="*/ 1 w 43"/>
              <a:gd name="T3" fmla="*/ 16 h 51"/>
              <a:gd name="T4" fmla="*/ 16 w 43"/>
              <a:gd name="T5" fmla="*/ 35 h 51"/>
              <a:gd name="T6" fmla="*/ 40 w 43"/>
              <a:gd name="T7" fmla="*/ 48 h 51"/>
              <a:gd name="T8" fmla="*/ 31 w 43"/>
              <a:gd name="T9" fmla="*/ 9 h 51"/>
              <a:gd name="T10" fmla="*/ 13 w 43"/>
              <a:gd name="T11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" h="51">
                <a:moveTo>
                  <a:pt x="13" y="0"/>
                </a:moveTo>
                <a:cubicBezTo>
                  <a:pt x="13" y="0"/>
                  <a:pt x="0" y="10"/>
                  <a:pt x="1" y="16"/>
                </a:cubicBezTo>
                <a:cubicBezTo>
                  <a:pt x="2" y="23"/>
                  <a:pt x="10" y="28"/>
                  <a:pt x="16" y="35"/>
                </a:cubicBezTo>
                <a:cubicBezTo>
                  <a:pt x="23" y="41"/>
                  <a:pt x="37" y="51"/>
                  <a:pt x="40" y="48"/>
                </a:cubicBezTo>
                <a:cubicBezTo>
                  <a:pt x="43" y="46"/>
                  <a:pt x="31" y="9"/>
                  <a:pt x="31" y="9"/>
                </a:cubicBezTo>
                <a:lnTo>
                  <a:pt x="13" y="0"/>
                </a:lnTo>
                <a:close/>
              </a:path>
            </a:pathLst>
          </a:custGeom>
          <a:solidFill>
            <a:srgbClr val="30859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xmlns="" id="{75F1DA07-EABF-4EE3-A756-2C6BAE8D33F1}"/>
              </a:ext>
            </a:extLst>
          </p:cNvPr>
          <p:cNvSpPr>
            <a:spLocks/>
          </p:cNvSpPr>
          <p:nvPr/>
        </p:nvSpPr>
        <p:spPr bwMode="auto">
          <a:xfrm>
            <a:off x="8436299" y="3681692"/>
            <a:ext cx="1737319" cy="2191190"/>
          </a:xfrm>
          <a:custGeom>
            <a:avLst/>
            <a:gdLst>
              <a:gd name="connsiteX0" fmla="*/ 1297118 w 1737319"/>
              <a:gd name="connsiteY0" fmla="*/ 0 h 2191190"/>
              <a:gd name="connsiteX1" fmla="*/ 1402591 w 1737319"/>
              <a:gd name="connsiteY1" fmla="*/ 17510 h 2191190"/>
              <a:gd name="connsiteX2" fmla="*/ 1654468 w 1737319"/>
              <a:gd name="connsiteY2" fmla="*/ 656857 h 2191190"/>
              <a:gd name="connsiteX3" fmla="*/ 1690450 w 1737319"/>
              <a:gd name="connsiteY3" fmla="*/ 1166897 h 2191190"/>
              <a:gd name="connsiteX4" fmla="*/ 1309037 w 1737319"/>
              <a:gd name="connsiteY4" fmla="*/ 1662571 h 2191190"/>
              <a:gd name="connsiteX5" fmla="*/ 1157911 w 1737319"/>
              <a:gd name="connsiteY5" fmla="*/ 1849346 h 2191190"/>
              <a:gd name="connsiteX6" fmla="*/ 1028375 w 1737319"/>
              <a:gd name="connsiteY6" fmla="*/ 1691305 h 2191190"/>
              <a:gd name="connsiteX7" fmla="*/ 1237072 w 1737319"/>
              <a:gd name="connsiteY7" fmla="*/ 1281836 h 2191190"/>
              <a:gd name="connsiteX8" fmla="*/ 1381002 w 1737319"/>
              <a:gd name="connsiteY8" fmla="*/ 1023224 h 2191190"/>
              <a:gd name="connsiteX9" fmla="*/ 1129126 w 1737319"/>
              <a:gd name="connsiteY9" fmla="*/ 664040 h 2191190"/>
              <a:gd name="connsiteX10" fmla="*/ 697338 w 1737319"/>
              <a:gd name="connsiteY10" fmla="*/ 1490163 h 2191190"/>
              <a:gd name="connsiteX11" fmla="*/ 356841 w 1737319"/>
              <a:gd name="connsiteY11" fmla="*/ 2080921 h 2191190"/>
              <a:gd name="connsiteX12" fmla="*/ 290144 w 1737319"/>
              <a:gd name="connsiteY12" fmla="*/ 2191190 h 2191190"/>
              <a:gd name="connsiteX13" fmla="*/ 185011 w 1737319"/>
              <a:gd name="connsiteY13" fmla="*/ 2185881 h 2191190"/>
              <a:gd name="connsiteX14" fmla="*/ 0 w 1737319"/>
              <a:gd name="connsiteY14" fmla="*/ 2157645 h 2191190"/>
              <a:gd name="connsiteX15" fmla="*/ 1754 w 1737319"/>
              <a:gd name="connsiteY15" fmla="*/ 2152407 h 2191190"/>
              <a:gd name="connsiteX16" fmla="*/ 351907 w 1737319"/>
              <a:gd name="connsiteY16" fmla="*/ 1202816 h 2191190"/>
              <a:gd name="connsiteX17" fmla="*/ 740516 w 1737319"/>
              <a:gd name="connsiteY17" fmla="*/ 60612 h 2191190"/>
              <a:gd name="connsiteX18" fmla="*/ 1297118 w 1737319"/>
              <a:gd name="connsiteY18" fmla="*/ 0 h 2191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37319" h="2191190">
                <a:moveTo>
                  <a:pt x="1297118" y="0"/>
                </a:moveTo>
                <a:cubicBezTo>
                  <a:pt x="1356264" y="0"/>
                  <a:pt x="1397194" y="4938"/>
                  <a:pt x="1402591" y="17510"/>
                </a:cubicBezTo>
                <a:cubicBezTo>
                  <a:pt x="1402591" y="17510"/>
                  <a:pt x="1596896" y="534734"/>
                  <a:pt x="1654468" y="656857"/>
                </a:cubicBezTo>
                <a:cubicBezTo>
                  <a:pt x="1719236" y="771795"/>
                  <a:pt x="1784004" y="1008857"/>
                  <a:pt x="1690450" y="1166897"/>
                </a:cubicBezTo>
                <a:cubicBezTo>
                  <a:pt x="1647271" y="1245918"/>
                  <a:pt x="1366609" y="1597918"/>
                  <a:pt x="1309037" y="1662571"/>
                </a:cubicBezTo>
                <a:cubicBezTo>
                  <a:pt x="1251466" y="1727224"/>
                  <a:pt x="1222680" y="1856530"/>
                  <a:pt x="1157911" y="1849346"/>
                </a:cubicBezTo>
                <a:cubicBezTo>
                  <a:pt x="1100340" y="1842162"/>
                  <a:pt x="992393" y="1791877"/>
                  <a:pt x="1028375" y="1691305"/>
                </a:cubicBezTo>
                <a:cubicBezTo>
                  <a:pt x="1057161" y="1597918"/>
                  <a:pt x="1165108" y="1396775"/>
                  <a:pt x="1237072" y="1281836"/>
                </a:cubicBezTo>
                <a:cubicBezTo>
                  <a:pt x="1301841" y="1174081"/>
                  <a:pt x="1381002" y="1023224"/>
                  <a:pt x="1381002" y="1023224"/>
                </a:cubicBezTo>
                <a:cubicBezTo>
                  <a:pt x="1381002" y="1023224"/>
                  <a:pt x="1150715" y="685591"/>
                  <a:pt x="1129126" y="664040"/>
                </a:cubicBezTo>
                <a:cubicBezTo>
                  <a:pt x="1107536" y="642489"/>
                  <a:pt x="776499" y="1324938"/>
                  <a:pt x="697338" y="1490163"/>
                </a:cubicBezTo>
                <a:cubicBezTo>
                  <a:pt x="652360" y="1593428"/>
                  <a:pt x="480882" y="1876285"/>
                  <a:pt x="356841" y="2080921"/>
                </a:cubicBezTo>
                <a:lnTo>
                  <a:pt x="290144" y="2191190"/>
                </a:lnTo>
                <a:lnTo>
                  <a:pt x="185011" y="2185881"/>
                </a:lnTo>
                <a:lnTo>
                  <a:pt x="0" y="2157645"/>
                </a:lnTo>
                <a:lnTo>
                  <a:pt x="1754" y="2152407"/>
                </a:lnTo>
                <a:cubicBezTo>
                  <a:pt x="94184" y="1880326"/>
                  <a:pt x="281742" y="1369836"/>
                  <a:pt x="351907" y="1202816"/>
                </a:cubicBezTo>
                <a:cubicBezTo>
                  <a:pt x="445461" y="980122"/>
                  <a:pt x="682945" y="82163"/>
                  <a:pt x="740516" y="60612"/>
                </a:cubicBezTo>
                <a:cubicBezTo>
                  <a:pt x="778298" y="44449"/>
                  <a:pt x="1119680" y="0"/>
                  <a:pt x="1297118" y="0"/>
                </a:cubicBezTo>
                <a:close/>
              </a:path>
            </a:pathLst>
          </a:custGeom>
          <a:solidFill>
            <a:srgbClr val="2917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xmlns="" id="{466D400D-EDD7-4E9F-B78C-A9770FDAAB42}"/>
              </a:ext>
            </a:extLst>
          </p:cNvPr>
          <p:cNvSpPr>
            <a:spLocks/>
          </p:cNvSpPr>
          <p:nvPr/>
        </p:nvSpPr>
        <p:spPr bwMode="auto">
          <a:xfrm>
            <a:off x="8609818" y="2090092"/>
            <a:ext cx="2288820" cy="1839590"/>
          </a:xfrm>
          <a:custGeom>
            <a:avLst/>
            <a:gdLst>
              <a:gd name="T0" fmla="*/ 151 w 318"/>
              <a:gd name="T1" fmla="*/ 63 h 256"/>
              <a:gd name="T2" fmla="*/ 224 w 318"/>
              <a:gd name="T3" fmla="*/ 49 h 256"/>
              <a:gd name="T4" fmla="*/ 291 w 318"/>
              <a:gd name="T5" fmla="*/ 6 h 256"/>
              <a:gd name="T6" fmla="*/ 306 w 318"/>
              <a:gd name="T7" fmla="*/ 6 h 256"/>
              <a:gd name="T8" fmla="*/ 312 w 318"/>
              <a:gd name="T9" fmla="*/ 35 h 256"/>
              <a:gd name="T10" fmla="*/ 250 w 318"/>
              <a:gd name="T11" fmla="*/ 93 h 256"/>
              <a:gd name="T12" fmla="*/ 197 w 318"/>
              <a:gd name="T13" fmla="*/ 128 h 256"/>
              <a:gd name="T14" fmla="*/ 180 w 318"/>
              <a:gd name="T15" fmla="*/ 199 h 256"/>
              <a:gd name="T16" fmla="*/ 172 w 318"/>
              <a:gd name="T17" fmla="*/ 238 h 256"/>
              <a:gd name="T18" fmla="*/ 125 w 318"/>
              <a:gd name="T19" fmla="*/ 255 h 256"/>
              <a:gd name="T20" fmla="*/ 67 w 318"/>
              <a:gd name="T21" fmla="*/ 219 h 256"/>
              <a:gd name="T22" fmla="*/ 79 w 318"/>
              <a:gd name="T23" fmla="*/ 199 h 256"/>
              <a:gd name="T24" fmla="*/ 82 w 318"/>
              <a:gd name="T25" fmla="*/ 177 h 256"/>
              <a:gd name="T26" fmla="*/ 95 w 318"/>
              <a:gd name="T27" fmla="*/ 142 h 256"/>
              <a:gd name="T28" fmla="*/ 52 w 318"/>
              <a:gd name="T29" fmla="*/ 196 h 256"/>
              <a:gd name="T30" fmla="*/ 34 w 318"/>
              <a:gd name="T31" fmla="*/ 229 h 256"/>
              <a:gd name="T32" fmla="*/ 2 w 318"/>
              <a:gd name="T33" fmla="*/ 214 h 256"/>
              <a:gd name="T34" fmla="*/ 40 w 318"/>
              <a:gd name="T35" fmla="*/ 133 h 256"/>
              <a:gd name="T36" fmla="*/ 115 w 318"/>
              <a:gd name="T37" fmla="*/ 68 h 256"/>
              <a:gd name="T38" fmla="*/ 151 w 318"/>
              <a:gd name="T39" fmla="*/ 63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18" h="256">
                <a:moveTo>
                  <a:pt x="151" y="63"/>
                </a:moveTo>
                <a:cubicBezTo>
                  <a:pt x="163" y="62"/>
                  <a:pt x="208" y="57"/>
                  <a:pt x="224" y="49"/>
                </a:cubicBezTo>
                <a:cubicBezTo>
                  <a:pt x="240" y="40"/>
                  <a:pt x="281" y="12"/>
                  <a:pt x="291" y="6"/>
                </a:cubicBezTo>
                <a:cubicBezTo>
                  <a:pt x="301" y="0"/>
                  <a:pt x="303" y="1"/>
                  <a:pt x="306" y="6"/>
                </a:cubicBezTo>
                <a:cubicBezTo>
                  <a:pt x="310" y="11"/>
                  <a:pt x="318" y="23"/>
                  <a:pt x="312" y="35"/>
                </a:cubicBezTo>
                <a:cubicBezTo>
                  <a:pt x="306" y="47"/>
                  <a:pt x="272" y="78"/>
                  <a:pt x="250" y="93"/>
                </a:cubicBezTo>
                <a:cubicBezTo>
                  <a:pt x="227" y="107"/>
                  <a:pt x="200" y="119"/>
                  <a:pt x="197" y="128"/>
                </a:cubicBezTo>
                <a:cubicBezTo>
                  <a:pt x="194" y="137"/>
                  <a:pt x="181" y="178"/>
                  <a:pt x="180" y="199"/>
                </a:cubicBezTo>
                <a:cubicBezTo>
                  <a:pt x="178" y="221"/>
                  <a:pt x="179" y="232"/>
                  <a:pt x="172" y="238"/>
                </a:cubicBezTo>
                <a:cubicBezTo>
                  <a:pt x="164" y="245"/>
                  <a:pt x="148" y="256"/>
                  <a:pt x="125" y="255"/>
                </a:cubicBezTo>
                <a:cubicBezTo>
                  <a:pt x="90" y="253"/>
                  <a:pt x="75" y="237"/>
                  <a:pt x="67" y="219"/>
                </a:cubicBezTo>
                <a:cubicBezTo>
                  <a:pt x="65" y="213"/>
                  <a:pt x="74" y="208"/>
                  <a:pt x="79" y="199"/>
                </a:cubicBezTo>
                <a:cubicBezTo>
                  <a:pt x="84" y="190"/>
                  <a:pt x="78" y="183"/>
                  <a:pt x="82" y="177"/>
                </a:cubicBezTo>
                <a:cubicBezTo>
                  <a:pt x="86" y="171"/>
                  <a:pt x="95" y="142"/>
                  <a:pt x="95" y="142"/>
                </a:cubicBezTo>
                <a:cubicBezTo>
                  <a:pt x="95" y="142"/>
                  <a:pt x="62" y="171"/>
                  <a:pt x="52" y="196"/>
                </a:cubicBezTo>
                <a:cubicBezTo>
                  <a:pt x="46" y="211"/>
                  <a:pt x="41" y="227"/>
                  <a:pt x="34" y="229"/>
                </a:cubicBezTo>
                <a:cubicBezTo>
                  <a:pt x="27" y="232"/>
                  <a:pt x="0" y="230"/>
                  <a:pt x="2" y="214"/>
                </a:cubicBezTo>
                <a:cubicBezTo>
                  <a:pt x="3" y="197"/>
                  <a:pt x="18" y="158"/>
                  <a:pt x="40" y="133"/>
                </a:cubicBezTo>
                <a:cubicBezTo>
                  <a:pt x="63" y="108"/>
                  <a:pt x="104" y="74"/>
                  <a:pt x="115" y="68"/>
                </a:cubicBezTo>
                <a:cubicBezTo>
                  <a:pt x="127" y="63"/>
                  <a:pt x="138" y="64"/>
                  <a:pt x="151" y="63"/>
                </a:cubicBezTo>
                <a:close/>
              </a:path>
            </a:pathLst>
          </a:custGeom>
          <a:solidFill>
            <a:srgbClr val="30859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61BD71C4-B0FC-4956-A622-7BA4AAEEF328}"/>
              </a:ext>
            </a:extLst>
          </p:cNvPr>
          <p:cNvSpPr>
            <a:spLocks/>
          </p:cNvSpPr>
          <p:nvPr/>
        </p:nvSpPr>
        <p:spPr bwMode="auto">
          <a:xfrm>
            <a:off x="9292646" y="2694305"/>
            <a:ext cx="231353" cy="415536"/>
          </a:xfrm>
          <a:custGeom>
            <a:avLst/>
            <a:gdLst>
              <a:gd name="T0" fmla="*/ 0 w 32"/>
              <a:gd name="T1" fmla="*/ 58 h 58"/>
              <a:gd name="T2" fmla="*/ 12 w 32"/>
              <a:gd name="T3" fmla="*/ 49 h 58"/>
              <a:gd name="T4" fmla="*/ 25 w 32"/>
              <a:gd name="T5" fmla="*/ 36 h 58"/>
              <a:gd name="T6" fmla="*/ 32 w 32"/>
              <a:gd name="T7" fmla="*/ 19 h 58"/>
              <a:gd name="T8" fmla="*/ 25 w 32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" h="58">
                <a:moveTo>
                  <a:pt x="0" y="58"/>
                </a:moveTo>
                <a:cubicBezTo>
                  <a:pt x="0" y="58"/>
                  <a:pt x="8" y="52"/>
                  <a:pt x="12" y="49"/>
                </a:cubicBezTo>
                <a:cubicBezTo>
                  <a:pt x="16" y="45"/>
                  <a:pt x="22" y="39"/>
                  <a:pt x="25" y="36"/>
                </a:cubicBezTo>
                <a:cubicBezTo>
                  <a:pt x="28" y="33"/>
                  <a:pt x="31" y="29"/>
                  <a:pt x="32" y="19"/>
                </a:cubicBezTo>
                <a:cubicBezTo>
                  <a:pt x="32" y="10"/>
                  <a:pt x="25" y="0"/>
                  <a:pt x="25" y="0"/>
                </a:cubicBezTo>
              </a:path>
            </a:pathLst>
          </a:custGeom>
          <a:noFill/>
          <a:ln w="4763" cap="flat">
            <a:solidFill>
              <a:srgbClr val="26697D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xmlns="" id="{86338D75-3789-47D4-AC4F-371F414498B8}"/>
              </a:ext>
            </a:extLst>
          </p:cNvPr>
          <p:cNvSpPr>
            <a:spLocks/>
          </p:cNvSpPr>
          <p:nvPr/>
        </p:nvSpPr>
        <p:spPr bwMode="auto">
          <a:xfrm>
            <a:off x="10739162" y="1658834"/>
            <a:ext cx="583997" cy="662611"/>
          </a:xfrm>
          <a:custGeom>
            <a:avLst/>
            <a:gdLst>
              <a:gd name="T0" fmla="*/ 6 w 81"/>
              <a:gd name="T1" fmla="*/ 67 h 92"/>
              <a:gd name="T2" fmla="*/ 53 w 81"/>
              <a:gd name="T3" fmla="*/ 22 h 92"/>
              <a:gd name="T4" fmla="*/ 65 w 81"/>
              <a:gd name="T5" fmla="*/ 1 h 92"/>
              <a:gd name="T6" fmla="*/ 69 w 81"/>
              <a:gd name="T7" fmla="*/ 2 h 92"/>
              <a:gd name="T8" fmla="*/ 79 w 81"/>
              <a:gd name="T9" fmla="*/ 4 h 92"/>
              <a:gd name="T10" fmla="*/ 71 w 81"/>
              <a:gd name="T11" fmla="*/ 31 h 92"/>
              <a:gd name="T12" fmla="*/ 58 w 81"/>
              <a:gd name="T13" fmla="*/ 43 h 92"/>
              <a:gd name="T14" fmla="*/ 14 w 81"/>
              <a:gd name="T15" fmla="*/ 91 h 92"/>
              <a:gd name="T16" fmla="*/ 6 w 81"/>
              <a:gd name="T17" fmla="*/ 67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1" h="92">
                <a:moveTo>
                  <a:pt x="6" y="67"/>
                </a:moveTo>
                <a:cubicBezTo>
                  <a:pt x="6" y="67"/>
                  <a:pt x="50" y="31"/>
                  <a:pt x="53" y="22"/>
                </a:cubicBezTo>
                <a:cubicBezTo>
                  <a:pt x="57" y="12"/>
                  <a:pt x="61" y="0"/>
                  <a:pt x="65" y="1"/>
                </a:cubicBezTo>
                <a:cubicBezTo>
                  <a:pt x="69" y="2"/>
                  <a:pt x="69" y="2"/>
                  <a:pt x="69" y="2"/>
                </a:cubicBezTo>
                <a:cubicBezTo>
                  <a:pt x="69" y="2"/>
                  <a:pt x="77" y="1"/>
                  <a:pt x="79" y="4"/>
                </a:cubicBezTo>
                <a:cubicBezTo>
                  <a:pt x="81" y="7"/>
                  <a:pt x="75" y="29"/>
                  <a:pt x="71" y="31"/>
                </a:cubicBezTo>
                <a:cubicBezTo>
                  <a:pt x="68" y="32"/>
                  <a:pt x="63" y="37"/>
                  <a:pt x="58" y="43"/>
                </a:cubicBezTo>
                <a:cubicBezTo>
                  <a:pt x="54" y="49"/>
                  <a:pt x="16" y="91"/>
                  <a:pt x="14" y="91"/>
                </a:cubicBezTo>
                <a:cubicBezTo>
                  <a:pt x="12" y="92"/>
                  <a:pt x="0" y="72"/>
                  <a:pt x="6" y="6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xmlns="" id="{C3C14534-858F-4932-AC70-77B7613B1904}"/>
              </a:ext>
            </a:extLst>
          </p:cNvPr>
          <p:cNvSpPr>
            <a:spLocks/>
          </p:cNvSpPr>
          <p:nvPr/>
        </p:nvSpPr>
        <p:spPr bwMode="auto">
          <a:xfrm>
            <a:off x="8881601" y="1263513"/>
            <a:ext cx="770428" cy="1228641"/>
          </a:xfrm>
          <a:custGeom>
            <a:avLst/>
            <a:gdLst>
              <a:gd name="T0" fmla="*/ 0 w 107"/>
              <a:gd name="T1" fmla="*/ 0 h 171"/>
              <a:gd name="T2" fmla="*/ 102 w 107"/>
              <a:gd name="T3" fmla="*/ 61 h 171"/>
              <a:gd name="T4" fmla="*/ 39 w 107"/>
              <a:gd name="T5" fmla="*/ 171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7" h="171">
                <a:moveTo>
                  <a:pt x="0" y="0"/>
                </a:moveTo>
                <a:cubicBezTo>
                  <a:pt x="0" y="0"/>
                  <a:pt x="97" y="44"/>
                  <a:pt x="102" y="61"/>
                </a:cubicBezTo>
                <a:cubicBezTo>
                  <a:pt x="107" y="78"/>
                  <a:pt x="74" y="146"/>
                  <a:pt x="39" y="171"/>
                </a:cubicBezTo>
              </a:path>
            </a:pathLst>
          </a:custGeom>
          <a:noFill/>
          <a:ln w="4763" cap="flat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xmlns="" id="{71951FF2-97E3-43D8-8AA3-E03503022557}"/>
              </a:ext>
            </a:extLst>
          </p:cNvPr>
          <p:cNvSpPr>
            <a:spLocks/>
          </p:cNvSpPr>
          <p:nvPr/>
        </p:nvSpPr>
        <p:spPr bwMode="auto">
          <a:xfrm>
            <a:off x="8665971" y="1263513"/>
            <a:ext cx="828827" cy="1257840"/>
          </a:xfrm>
          <a:custGeom>
            <a:avLst/>
            <a:gdLst>
              <a:gd name="T0" fmla="*/ 30 w 115"/>
              <a:gd name="T1" fmla="*/ 0 h 175"/>
              <a:gd name="T2" fmla="*/ 115 w 115"/>
              <a:gd name="T3" fmla="*/ 61 h 175"/>
              <a:gd name="T4" fmla="*/ 67 w 115"/>
              <a:gd name="T5" fmla="*/ 175 h 175"/>
              <a:gd name="T6" fmla="*/ 0 w 115"/>
              <a:gd name="T7" fmla="*/ 93 h 175"/>
              <a:gd name="T8" fmla="*/ 30 w 115"/>
              <a:gd name="T9" fmla="*/ 0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" h="175">
                <a:moveTo>
                  <a:pt x="30" y="0"/>
                </a:moveTo>
                <a:cubicBezTo>
                  <a:pt x="30" y="0"/>
                  <a:pt x="112" y="58"/>
                  <a:pt x="115" y="61"/>
                </a:cubicBezTo>
                <a:cubicBezTo>
                  <a:pt x="115" y="61"/>
                  <a:pt x="98" y="136"/>
                  <a:pt x="67" y="175"/>
                </a:cubicBezTo>
                <a:cubicBezTo>
                  <a:pt x="67" y="175"/>
                  <a:pt x="44" y="119"/>
                  <a:pt x="0" y="93"/>
                </a:cubicBezTo>
                <a:cubicBezTo>
                  <a:pt x="0" y="93"/>
                  <a:pt x="25" y="55"/>
                  <a:pt x="30" y="0"/>
                </a:cubicBezTo>
                <a:close/>
              </a:path>
            </a:pathLst>
          </a:custGeom>
          <a:solidFill>
            <a:srgbClr val="FF37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xmlns="" id="{70AB631A-EE99-4B9B-AF4F-5BE65170AECC}"/>
              </a:ext>
            </a:extLst>
          </p:cNvPr>
          <p:cNvSpPr>
            <a:spLocks/>
          </p:cNvSpPr>
          <p:nvPr/>
        </p:nvSpPr>
        <p:spPr bwMode="auto">
          <a:xfrm>
            <a:off x="8881601" y="1263511"/>
            <a:ext cx="433506" cy="1257840"/>
          </a:xfrm>
          <a:custGeom>
            <a:avLst/>
            <a:gdLst>
              <a:gd name="T0" fmla="*/ 0 w 60"/>
              <a:gd name="T1" fmla="*/ 0 h 175"/>
              <a:gd name="T2" fmla="*/ 37 w 60"/>
              <a:gd name="T3" fmla="*/ 175 h 17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0" h="175">
                <a:moveTo>
                  <a:pt x="0" y="0"/>
                </a:moveTo>
                <a:cubicBezTo>
                  <a:pt x="0" y="0"/>
                  <a:pt x="60" y="70"/>
                  <a:pt x="37" y="175"/>
                </a:cubicBezTo>
              </a:path>
            </a:pathLst>
          </a:custGeom>
          <a:noFill/>
          <a:ln w="4763" cap="flat">
            <a:solidFill>
              <a:srgbClr val="6E6547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xmlns="" id="{897F3C7D-DA4B-4FE2-A3DB-D82D47C9F8C6}"/>
              </a:ext>
            </a:extLst>
          </p:cNvPr>
          <p:cNvSpPr>
            <a:spLocks/>
          </p:cNvSpPr>
          <p:nvPr/>
        </p:nvSpPr>
        <p:spPr bwMode="auto">
          <a:xfrm>
            <a:off x="8665971" y="1701509"/>
            <a:ext cx="828827" cy="231352"/>
          </a:xfrm>
          <a:custGeom>
            <a:avLst/>
            <a:gdLst>
              <a:gd name="T0" fmla="*/ 115 w 115"/>
              <a:gd name="T1" fmla="*/ 0 h 32"/>
              <a:gd name="T2" fmla="*/ 0 w 115"/>
              <a:gd name="T3" fmla="*/ 32 h 3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5" h="32">
                <a:moveTo>
                  <a:pt x="115" y="0"/>
                </a:moveTo>
                <a:cubicBezTo>
                  <a:pt x="115" y="0"/>
                  <a:pt x="64" y="30"/>
                  <a:pt x="0" y="32"/>
                </a:cubicBezTo>
              </a:path>
            </a:pathLst>
          </a:custGeom>
          <a:noFill/>
          <a:ln w="4763" cap="flat">
            <a:solidFill>
              <a:srgbClr val="6E6547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xmlns="" id="{1F263F16-974D-4A16-B06E-716F82E78D84}"/>
              </a:ext>
            </a:extLst>
          </p:cNvPr>
          <p:cNvSpPr>
            <a:spLocks/>
          </p:cNvSpPr>
          <p:nvPr/>
        </p:nvSpPr>
        <p:spPr bwMode="auto">
          <a:xfrm>
            <a:off x="7810191" y="2492151"/>
            <a:ext cx="1352178" cy="590735"/>
          </a:xfrm>
          <a:custGeom>
            <a:avLst/>
            <a:gdLst>
              <a:gd name="T0" fmla="*/ 188 w 188"/>
              <a:gd name="T1" fmla="*/ 0 h 82"/>
              <a:gd name="T2" fmla="*/ 160 w 188"/>
              <a:gd name="T3" fmla="*/ 35 h 82"/>
              <a:gd name="T4" fmla="*/ 85 w 188"/>
              <a:gd name="T5" fmla="*/ 46 h 82"/>
              <a:gd name="T6" fmla="*/ 44 w 188"/>
              <a:gd name="T7" fmla="*/ 77 h 82"/>
              <a:gd name="T8" fmla="*/ 11 w 188"/>
              <a:gd name="T9" fmla="*/ 76 h 82"/>
              <a:gd name="T10" fmla="*/ 0 w 188"/>
              <a:gd name="T11" fmla="*/ 47 h 82"/>
              <a:gd name="T12" fmla="*/ 45 w 188"/>
              <a:gd name="T13" fmla="*/ 56 h 82"/>
              <a:gd name="T14" fmla="*/ 87 w 188"/>
              <a:gd name="T15" fmla="*/ 26 h 82"/>
              <a:gd name="T16" fmla="*/ 155 w 188"/>
              <a:gd name="T17" fmla="*/ 27 h 82"/>
              <a:gd name="T18" fmla="*/ 188 w 188"/>
              <a:gd name="T19" fmla="*/ 0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88" h="82">
                <a:moveTo>
                  <a:pt x="188" y="0"/>
                </a:moveTo>
                <a:cubicBezTo>
                  <a:pt x="188" y="0"/>
                  <a:pt x="185" y="20"/>
                  <a:pt x="160" y="35"/>
                </a:cubicBezTo>
                <a:cubicBezTo>
                  <a:pt x="135" y="51"/>
                  <a:pt x="109" y="39"/>
                  <a:pt x="85" y="46"/>
                </a:cubicBezTo>
                <a:cubicBezTo>
                  <a:pt x="60" y="54"/>
                  <a:pt x="61" y="72"/>
                  <a:pt x="44" y="77"/>
                </a:cubicBezTo>
                <a:cubicBezTo>
                  <a:pt x="28" y="82"/>
                  <a:pt x="11" y="76"/>
                  <a:pt x="11" y="76"/>
                </a:cubicBezTo>
                <a:cubicBezTo>
                  <a:pt x="11" y="76"/>
                  <a:pt x="18" y="59"/>
                  <a:pt x="0" y="47"/>
                </a:cubicBezTo>
                <a:cubicBezTo>
                  <a:pt x="21" y="44"/>
                  <a:pt x="23" y="69"/>
                  <a:pt x="45" y="56"/>
                </a:cubicBezTo>
                <a:cubicBezTo>
                  <a:pt x="67" y="43"/>
                  <a:pt x="70" y="30"/>
                  <a:pt x="87" y="26"/>
                </a:cubicBezTo>
                <a:cubicBezTo>
                  <a:pt x="105" y="22"/>
                  <a:pt x="136" y="36"/>
                  <a:pt x="155" y="27"/>
                </a:cubicBezTo>
                <a:cubicBezTo>
                  <a:pt x="177" y="17"/>
                  <a:pt x="188" y="0"/>
                  <a:pt x="188" y="0"/>
                </a:cubicBezTo>
                <a:close/>
              </a:path>
            </a:pathLst>
          </a:custGeom>
          <a:solidFill>
            <a:srgbClr val="F8CB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xmlns="" id="{F5C4DC2B-44C3-4D2D-BF31-8B9834684754}"/>
              </a:ext>
            </a:extLst>
          </p:cNvPr>
          <p:cNvSpPr>
            <a:spLocks/>
          </p:cNvSpPr>
          <p:nvPr/>
        </p:nvSpPr>
        <p:spPr bwMode="auto">
          <a:xfrm>
            <a:off x="9537474" y="2033938"/>
            <a:ext cx="453721" cy="732242"/>
          </a:xfrm>
          <a:custGeom>
            <a:avLst/>
            <a:gdLst>
              <a:gd name="T0" fmla="*/ 11 w 63"/>
              <a:gd name="T1" fmla="*/ 28 h 102"/>
              <a:gd name="T2" fmla="*/ 11 w 63"/>
              <a:gd name="T3" fmla="*/ 47 h 102"/>
              <a:gd name="T4" fmla="*/ 5 w 63"/>
              <a:gd name="T5" fmla="*/ 75 h 102"/>
              <a:gd name="T6" fmla="*/ 5 w 63"/>
              <a:gd name="T7" fmla="*/ 88 h 102"/>
              <a:gd name="T8" fmla="*/ 33 w 63"/>
              <a:gd name="T9" fmla="*/ 90 h 102"/>
              <a:gd name="T10" fmla="*/ 39 w 63"/>
              <a:gd name="T11" fmla="*/ 65 h 102"/>
              <a:gd name="T12" fmla="*/ 57 w 63"/>
              <a:gd name="T13" fmla="*/ 60 h 102"/>
              <a:gd name="T14" fmla="*/ 62 w 63"/>
              <a:gd name="T15" fmla="*/ 25 h 102"/>
              <a:gd name="T16" fmla="*/ 62 w 63"/>
              <a:gd name="T17" fmla="*/ 0 h 102"/>
              <a:gd name="T18" fmla="*/ 23 w 63"/>
              <a:gd name="T19" fmla="*/ 5 h 102"/>
              <a:gd name="T20" fmla="*/ 11 w 63"/>
              <a:gd name="T21" fmla="*/ 28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3" h="102">
                <a:moveTo>
                  <a:pt x="11" y="28"/>
                </a:moveTo>
                <a:cubicBezTo>
                  <a:pt x="6" y="30"/>
                  <a:pt x="4" y="44"/>
                  <a:pt x="11" y="47"/>
                </a:cubicBezTo>
                <a:cubicBezTo>
                  <a:pt x="11" y="47"/>
                  <a:pt x="7" y="72"/>
                  <a:pt x="5" y="75"/>
                </a:cubicBezTo>
                <a:cubicBezTo>
                  <a:pt x="3" y="78"/>
                  <a:pt x="0" y="85"/>
                  <a:pt x="5" y="88"/>
                </a:cubicBezTo>
                <a:cubicBezTo>
                  <a:pt x="10" y="91"/>
                  <a:pt x="30" y="102"/>
                  <a:pt x="33" y="90"/>
                </a:cubicBezTo>
                <a:cubicBezTo>
                  <a:pt x="37" y="77"/>
                  <a:pt x="36" y="67"/>
                  <a:pt x="39" y="65"/>
                </a:cubicBezTo>
                <a:cubicBezTo>
                  <a:pt x="41" y="62"/>
                  <a:pt x="53" y="65"/>
                  <a:pt x="57" y="60"/>
                </a:cubicBezTo>
                <a:cubicBezTo>
                  <a:pt x="61" y="54"/>
                  <a:pt x="61" y="31"/>
                  <a:pt x="62" y="25"/>
                </a:cubicBezTo>
                <a:cubicBezTo>
                  <a:pt x="63" y="19"/>
                  <a:pt x="62" y="0"/>
                  <a:pt x="62" y="0"/>
                </a:cubicBezTo>
                <a:cubicBezTo>
                  <a:pt x="23" y="5"/>
                  <a:pt x="23" y="5"/>
                  <a:pt x="23" y="5"/>
                </a:cubicBezTo>
                <a:lnTo>
                  <a:pt x="11" y="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xmlns="" id="{3A8827D7-63D1-4F45-A484-3C74273541A3}"/>
              </a:ext>
            </a:extLst>
          </p:cNvPr>
          <p:cNvSpPr>
            <a:spLocks/>
          </p:cNvSpPr>
          <p:nvPr/>
        </p:nvSpPr>
        <p:spPr bwMode="auto">
          <a:xfrm>
            <a:off x="9530737" y="1896924"/>
            <a:ext cx="568275" cy="451474"/>
          </a:xfrm>
          <a:custGeom>
            <a:avLst/>
            <a:gdLst>
              <a:gd name="T0" fmla="*/ 29 w 79"/>
              <a:gd name="T1" fmla="*/ 34 h 63"/>
              <a:gd name="T2" fmla="*/ 43 w 79"/>
              <a:gd name="T3" fmla="*/ 27 h 63"/>
              <a:gd name="T4" fmla="*/ 72 w 79"/>
              <a:gd name="T5" fmla="*/ 16 h 63"/>
              <a:gd name="T6" fmla="*/ 74 w 79"/>
              <a:gd name="T7" fmla="*/ 0 h 63"/>
              <a:gd name="T8" fmla="*/ 53 w 79"/>
              <a:gd name="T9" fmla="*/ 5 h 63"/>
              <a:gd name="T10" fmla="*/ 11 w 79"/>
              <a:gd name="T11" fmla="*/ 12 h 63"/>
              <a:gd name="T12" fmla="*/ 12 w 79"/>
              <a:gd name="T13" fmla="*/ 47 h 63"/>
              <a:gd name="T14" fmla="*/ 21 w 79"/>
              <a:gd name="T15" fmla="*/ 48 h 63"/>
              <a:gd name="T16" fmla="*/ 23 w 79"/>
              <a:gd name="T17" fmla="*/ 62 h 63"/>
              <a:gd name="T18" fmla="*/ 29 w 79"/>
              <a:gd name="T19" fmla="*/ 34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9" h="63">
                <a:moveTo>
                  <a:pt x="29" y="34"/>
                </a:moveTo>
                <a:cubicBezTo>
                  <a:pt x="31" y="29"/>
                  <a:pt x="34" y="27"/>
                  <a:pt x="43" y="27"/>
                </a:cubicBezTo>
                <a:cubicBezTo>
                  <a:pt x="51" y="26"/>
                  <a:pt x="66" y="27"/>
                  <a:pt x="72" y="16"/>
                </a:cubicBezTo>
                <a:cubicBezTo>
                  <a:pt x="79" y="6"/>
                  <a:pt x="79" y="0"/>
                  <a:pt x="74" y="0"/>
                </a:cubicBezTo>
                <a:cubicBezTo>
                  <a:pt x="68" y="0"/>
                  <a:pt x="61" y="4"/>
                  <a:pt x="53" y="5"/>
                </a:cubicBezTo>
                <a:cubicBezTo>
                  <a:pt x="46" y="5"/>
                  <a:pt x="24" y="0"/>
                  <a:pt x="11" y="12"/>
                </a:cubicBezTo>
                <a:cubicBezTo>
                  <a:pt x="0" y="22"/>
                  <a:pt x="6" y="33"/>
                  <a:pt x="12" y="47"/>
                </a:cubicBezTo>
                <a:cubicBezTo>
                  <a:pt x="12" y="47"/>
                  <a:pt x="18" y="44"/>
                  <a:pt x="21" y="48"/>
                </a:cubicBezTo>
                <a:cubicBezTo>
                  <a:pt x="25" y="54"/>
                  <a:pt x="20" y="61"/>
                  <a:pt x="23" y="62"/>
                </a:cubicBezTo>
                <a:cubicBezTo>
                  <a:pt x="26" y="63"/>
                  <a:pt x="27" y="42"/>
                  <a:pt x="29" y="34"/>
                </a:cubicBezTo>
                <a:close/>
              </a:path>
            </a:pathLst>
          </a:custGeom>
          <a:solidFill>
            <a:srgbClr val="3E5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xmlns="" id="{3177B6E9-AACE-45AC-8D20-FABB7D235456}"/>
              </a:ext>
            </a:extLst>
          </p:cNvPr>
          <p:cNvSpPr>
            <a:spLocks/>
          </p:cNvSpPr>
          <p:nvPr/>
        </p:nvSpPr>
        <p:spPr bwMode="auto">
          <a:xfrm>
            <a:off x="8034723" y="5589346"/>
            <a:ext cx="186077" cy="191228"/>
          </a:xfrm>
          <a:custGeom>
            <a:avLst/>
            <a:gdLst>
              <a:gd name="connsiteX0" fmla="*/ 98914 w 186077"/>
              <a:gd name="connsiteY0" fmla="*/ 669 h 191228"/>
              <a:gd name="connsiteX1" fmla="*/ 185166 w 186077"/>
              <a:gd name="connsiteY1" fmla="*/ 50861 h 191228"/>
              <a:gd name="connsiteX2" fmla="*/ 159111 w 186077"/>
              <a:gd name="connsiteY2" fmla="*/ 141387 h 191228"/>
              <a:gd name="connsiteX3" fmla="*/ 149313 w 186077"/>
              <a:gd name="connsiteY3" fmla="*/ 191228 h 191228"/>
              <a:gd name="connsiteX4" fmla="*/ 108291 w 186077"/>
              <a:gd name="connsiteY4" fmla="*/ 180680 h 191228"/>
              <a:gd name="connsiteX5" fmla="*/ 4721 w 186077"/>
              <a:gd name="connsiteY5" fmla="*/ 142773 h 191228"/>
              <a:gd name="connsiteX6" fmla="*/ 2892 w 186077"/>
              <a:gd name="connsiteY6" fmla="*/ 87385 h 191228"/>
              <a:gd name="connsiteX7" fmla="*/ 98914 w 186077"/>
              <a:gd name="connsiteY7" fmla="*/ 669 h 19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077" h="191228">
                <a:moveTo>
                  <a:pt x="98914" y="669"/>
                </a:moveTo>
                <a:cubicBezTo>
                  <a:pt x="156415" y="7839"/>
                  <a:pt x="192354" y="29350"/>
                  <a:pt x="185166" y="50861"/>
                </a:cubicBezTo>
                <a:cubicBezTo>
                  <a:pt x="181572" y="61617"/>
                  <a:pt x="168994" y="101054"/>
                  <a:pt x="159111" y="141387"/>
                </a:cubicBezTo>
                <a:lnTo>
                  <a:pt x="149313" y="191228"/>
                </a:lnTo>
                <a:lnTo>
                  <a:pt x="108291" y="180680"/>
                </a:lnTo>
                <a:lnTo>
                  <a:pt x="4721" y="142773"/>
                </a:lnTo>
                <a:lnTo>
                  <a:pt x="2892" y="87385"/>
                </a:lnTo>
                <a:cubicBezTo>
                  <a:pt x="-3510" y="22180"/>
                  <a:pt x="-8900" y="-4709"/>
                  <a:pt x="98914" y="669"/>
                </a:cubicBezTo>
                <a:close/>
              </a:path>
            </a:pathLst>
          </a:custGeom>
          <a:solidFill>
            <a:srgbClr val="D44D6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xmlns="" id="{0665D474-6098-41D0-87A1-118C9FF07409}"/>
              </a:ext>
            </a:extLst>
          </p:cNvPr>
          <p:cNvSpPr>
            <a:spLocks/>
          </p:cNvSpPr>
          <p:nvPr/>
        </p:nvSpPr>
        <p:spPr bwMode="auto">
          <a:xfrm>
            <a:off x="7355185" y="4857790"/>
            <a:ext cx="910860" cy="787313"/>
          </a:xfrm>
          <a:custGeom>
            <a:avLst/>
            <a:gdLst>
              <a:gd name="connsiteX0" fmla="*/ 420705 w 910860"/>
              <a:gd name="connsiteY0" fmla="*/ 0 h 787313"/>
              <a:gd name="connsiteX1" fmla="*/ 641998 w 910860"/>
              <a:gd name="connsiteY1" fmla="*/ 5390 h 787313"/>
              <a:gd name="connsiteX2" fmla="*/ 800322 w 910860"/>
              <a:gd name="connsiteY2" fmla="*/ 185082 h 787313"/>
              <a:gd name="connsiteX3" fmla="*/ 908270 w 910860"/>
              <a:gd name="connsiteY3" fmla="*/ 458213 h 787313"/>
              <a:gd name="connsiteX4" fmla="*/ 843501 w 910860"/>
              <a:gd name="connsiteY4" fmla="*/ 760095 h 787313"/>
              <a:gd name="connsiteX5" fmla="*/ 706767 w 910860"/>
              <a:gd name="connsiteY5" fmla="*/ 760095 h 787313"/>
              <a:gd name="connsiteX6" fmla="*/ 663588 w 910860"/>
              <a:gd name="connsiteY6" fmla="*/ 508527 h 787313"/>
              <a:gd name="connsiteX7" fmla="*/ 433299 w 910860"/>
              <a:gd name="connsiteY7" fmla="*/ 393524 h 787313"/>
              <a:gd name="connsiteX8" fmla="*/ 254229 w 910860"/>
              <a:gd name="connsiteY8" fmla="*/ 656983 h 787313"/>
              <a:gd name="connsiteX9" fmla="*/ 246751 w 910860"/>
              <a:gd name="connsiteY9" fmla="*/ 664867 h 787313"/>
              <a:gd name="connsiteX10" fmla="*/ 146244 w 910860"/>
              <a:gd name="connsiteY10" fmla="*/ 603807 h 787313"/>
              <a:gd name="connsiteX11" fmla="*/ 0 w 910860"/>
              <a:gd name="connsiteY11" fmla="*/ 494447 h 787313"/>
              <a:gd name="connsiteX12" fmla="*/ 8704 w 910860"/>
              <a:gd name="connsiteY12" fmla="*/ 472589 h 787313"/>
              <a:gd name="connsiteX13" fmla="*/ 167027 w 910860"/>
              <a:gd name="connsiteY13" fmla="*/ 26953 h 787313"/>
              <a:gd name="connsiteX14" fmla="*/ 420705 w 910860"/>
              <a:gd name="connsiteY14" fmla="*/ 0 h 787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0860" h="787313">
                <a:moveTo>
                  <a:pt x="420705" y="0"/>
                </a:moveTo>
                <a:cubicBezTo>
                  <a:pt x="534050" y="0"/>
                  <a:pt x="641998" y="5390"/>
                  <a:pt x="641998" y="5390"/>
                </a:cubicBezTo>
                <a:cubicBezTo>
                  <a:pt x="641998" y="5390"/>
                  <a:pt x="749946" y="134768"/>
                  <a:pt x="800322" y="185082"/>
                </a:cubicBezTo>
                <a:cubicBezTo>
                  <a:pt x="915466" y="278522"/>
                  <a:pt x="915466" y="371961"/>
                  <a:pt x="908270" y="458213"/>
                </a:cubicBezTo>
                <a:cubicBezTo>
                  <a:pt x="901073" y="551653"/>
                  <a:pt x="865091" y="731345"/>
                  <a:pt x="843501" y="760095"/>
                </a:cubicBezTo>
                <a:cubicBezTo>
                  <a:pt x="821911" y="788846"/>
                  <a:pt x="713963" y="803222"/>
                  <a:pt x="706767" y="760095"/>
                </a:cubicBezTo>
                <a:cubicBezTo>
                  <a:pt x="699570" y="716969"/>
                  <a:pt x="699570" y="551653"/>
                  <a:pt x="663588" y="508527"/>
                </a:cubicBezTo>
                <a:cubicBezTo>
                  <a:pt x="620409" y="465401"/>
                  <a:pt x="433299" y="393524"/>
                  <a:pt x="433299" y="393524"/>
                </a:cubicBezTo>
                <a:cubicBezTo>
                  <a:pt x="433299" y="393524"/>
                  <a:pt x="328612" y="569622"/>
                  <a:pt x="254229" y="656983"/>
                </a:cubicBezTo>
                <a:lnTo>
                  <a:pt x="246751" y="664867"/>
                </a:lnTo>
                <a:lnTo>
                  <a:pt x="146244" y="603807"/>
                </a:lnTo>
                <a:lnTo>
                  <a:pt x="0" y="494447"/>
                </a:lnTo>
                <a:lnTo>
                  <a:pt x="8704" y="472589"/>
                </a:lnTo>
                <a:cubicBezTo>
                  <a:pt x="44687" y="371961"/>
                  <a:pt x="131045" y="70079"/>
                  <a:pt x="167027" y="26953"/>
                </a:cubicBezTo>
                <a:cubicBezTo>
                  <a:pt x="188617" y="5390"/>
                  <a:pt x="307360" y="0"/>
                  <a:pt x="420705" y="0"/>
                </a:cubicBezTo>
                <a:close/>
              </a:path>
            </a:pathLst>
          </a:custGeom>
          <a:solidFill>
            <a:srgbClr val="B5520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xmlns="" id="{AFB5AFCE-F0B0-4113-AB60-FD7C21993F39}"/>
              </a:ext>
            </a:extLst>
          </p:cNvPr>
          <p:cNvSpPr>
            <a:spLocks/>
          </p:cNvSpPr>
          <p:nvPr/>
        </p:nvSpPr>
        <p:spPr bwMode="auto">
          <a:xfrm>
            <a:off x="7787730" y="5079708"/>
            <a:ext cx="80861" cy="170707"/>
          </a:xfrm>
          <a:custGeom>
            <a:avLst/>
            <a:gdLst>
              <a:gd name="T0" fmla="*/ 11 w 11"/>
              <a:gd name="T1" fmla="*/ 0 h 24"/>
              <a:gd name="T2" fmla="*/ 0 w 11"/>
              <a:gd name="T3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" h="24">
                <a:moveTo>
                  <a:pt x="11" y="0"/>
                </a:moveTo>
                <a:cubicBezTo>
                  <a:pt x="11" y="0"/>
                  <a:pt x="5" y="15"/>
                  <a:pt x="0" y="24"/>
                </a:cubicBezTo>
              </a:path>
            </a:pathLst>
          </a:custGeom>
          <a:noFill/>
          <a:ln w="9525" cap="flat">
            <a:solidFill>
              <a:srgbClr val="541E2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xmlns="" id="{A76127BB-B8BA-4B50-AD0D-9E511B8D8976}"/>
              </a:ext>
            </a:extLst>
          </p:cNvPr>
          <p:cNvSpPr>
            <a:spLocks/>
          </p:cNvSpPr>
          <p:nvPr/>
        </p:nvSpPr>
        <p:spPr bwMode="auto">
          <a:xfrm>
            <a:off x="8084221" y="4129589"/>
            <a:ext cx="516613" cy="460458"/>
          </a:xfrm>
          <a:custGeom>
            <a:avLst/>
            <a:gdLst>
              <a:gd name="T0" fmla="*/ 5 w 72"/>
              <a:gd name="T1" fmla="*/ 5 h 64"/>
              <a:gd name="T2" fmla="*/ 24 w 72"/>
              <a:gd name="T3" fmla="*/ 28 h 64"/>
              <a:gd name="T4" fmla="*/ 40 w 72"/>
              <a:gd name="T5" fmla="*/ 41 h 64"/>
              <a:gd name="T6" fmla="*/ 57 w 72"/>
              <a:gd name="T7" fmla="*/ 15 h 64"/>
              <a:gd name="T8" fmla="*/ 64 w 72"/>
              <a:gd name="T9" fmla="*/ 2 h 64"/>
              <a:gd name="T10" fmla="*/ 71 w 72"/>
              <a:gd name="T11" fmla="*/ 10 h 64"/>
              <a:gd name="T12" fmla="*/ 66 w 72"/>
              <a:gd name="T13" fmla="*/ 23 h 64"/>
              <a:gd name="T14" fmla="*/ 43 w 72"/>
              <a:gd name="T15" fmla="*/ 61 h 64"/>
              <a:gd name="T16" fmla="*/ 3 w 72"/>
              <a:gd name="T17" fmla="*/ 36 h 64"/>
              <a:gd name="T18" fmla="*/ 5 w 72"/>
              <a:gd name="T19" fmla="*/ 5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2" h="64">
                <a:moveTo>
                  <a:pt x="5" y="5"/>
                </a:moveTo>
                <a:cubicBezTo>
                  <a:pt x="12" y="6"/>
                  <a:pt x="20" y="23"/>
                  <a:pt x="24" y="28"/>
                </a:cubicBezTo>
                <a:cubicBezTo>
                  <a:pt x="29" y="33"/>
                  <a:pt x="38" y="41"/>
                  <a:pt x="40" y="41"/>
                </a:cubicBezTo>
                <a:cubicBezTo>
                  <a:pt x="43" y="41"/>
                  <a:pt x="55" y="18"/>
                  <a:pt x="57" y="15"/>
                </a:cubicBezTo>
                <a:cubicBezTo>
                  <a:pt x="58" y="12"/>
                  <a:pt x="59" y="5"/>
                  <a:pt x="64" y="2"/>
                </a:cubicBezTo>
                <a:cubicBezTo>
                  <a:pt x="69" y="0"/>
                  <a:pt x="72" y="6"/>
                  <a:pt x="71" y="10"/>
                </a:cubicBezTo>
                <a:cubicBezTo>
                  <a:pt x="70" y="15"/>
                  <a:pt x="68" y="22"/>
                  <a:pt x="66" y="23"/>
                </a:cubicBezTo>
                <a:cubicBezTo>
                  <a:pt x="63" y="24"/>
                  <a:pt x="53" y="58"/>
                  <a:pt x="43" y="61"/>
                </a:cubicBezTo>
                <a:cubicBezTo>
                  <a:pt x="33" y="64"/>
                  <a:pt x="5" y="41"/>
                  <a:pt x="3" y="36"/>
                </a:cubicBezTo>
                <a:cubicBezTo>
                  <a:pt x="0" y="32"/>
                  <a:pt x="1" y="5"/>
                  <a:pt x="5" y="5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xmlns="" id="{2A1CB5AF-0935-42F2-8AED-09AD93E3E411}"/>
              </a:ext>
            </a:extLst>
          </p:cNvPr>
          <p:cNvSpPr>
            <a:spLocks/>
          </p:cNvSpPr>
          <p:nvPr/>
        </p:nvSpPr>
        <p:spPr bwMode="auto">
          <a:xfrm>
            <a:off x="7441824" y="4080175"/>
            <a:ext cx="714273" cy="927656"/>
          </a:xfrm>
          <a:custGeom>
            <a:avLst/>
            <a:gdLst>
              <a:gd name="T0" fmla="*/ 42 w 99"/>
              <a:gd name="T1" fmla="*/ 5 h 129"/>
              <a:gd name="T2" fmla="*/ 58 w 99"/>
              <a:gd name="T3" fmla="*/ 1 h 129"/>
              <a:gd name="T4" fmla="*/ 81 w 99"/>
              <a:gd name="T5" fmla="*/ 5 h 129"/>
              <a:gd name="T6" fmla="*/ 97 w 99"/>
              <a:gd name="T7" fmla="*/ 14 h 129"/>
              <a:gd name="T8" fmla="*/ 93 w 99"/>
              <a:gd name="T9" fmla="*/ 45 h 129"/>
              <a:gd name="T10" fmla="*/ 88 w 99"/>
              <a:gd name="T11" fmla="*/ 82 h 129"/>
              <a:gd name="T12" fmla="*/ 85 w 99"/>
              <a:gd name="T13" fmla="*/ 111 h 129"/>
              <a:gd name="T14" fmla="*/ 39 w 99"/>
              <a:gd name="T15" fmla="*/ 129 h 129"/>
              <a:gd name="T16" fmla="*/ 3 w 99"/>
              <a:gd name="T17" fmla="*/ 109 h 129"/>
              <a:gd name="T18" fmla="*/ 24 w 99"/>
              <a:gd name="T19" fmla="*/ 68 h 129"/>
              <a:gd name="T20" fmla="*/ 42 w 99"/>
              <a:gd name="T21" fmla="*/ 5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9" h="129">
                <a:moveTo>
                  <a:pt x="42" y="5"/>
                </a:moveTo>
                <a:cubicBezTo>
                  <a:pt x="42" y="5"/>
                  <a:pt x="50" y="0"/>
                  <a:pt x="58" y="1"/>
                </a:cubicBezTo>
                <a:cubicBezTo>
                  <a:pt x="67" y="2"/>
                  <a:pt x="77" y="4"/>
                  <a:pt x="81" y="5"/>
                </a:cubicBezTo>
                <a:cubicBezTo>
                  <a:pt x="85" y="5"/>
                  <a:pt x="96" y="12"/>
                  <a:pt x="97" y="14"/>
                </a:cubicBezTo>
                <a:cubicBezTo>
                  <a:pt x="99" y="15"/>
                  <a:pt x="93" y="45"/>
                  <a:pt x="93" y="45"/>
                </a:cubicBezTo>
                <a:cubicBezTo>
                  <a:pt x="93" y="45"/>
                  <a:pt x="92" y="72"/>
                  <a:pt x="88" y="82"/>
                </a:cubicBezTo>
                <a:cubicBezTo>
                  <a:pt x="85" y="92"/>
                  <a:pt x="86" y="107"/>
                  <a:pt x="85" y="111"/>
                </a:cubicBezTo>
                <a:cubicBezTo>
                  <a:pt x="84" y="114"/>
                  <a:pt x="57" y="129"/>
                  <a:pt x="39" y="129"/>
                </a:cubicBezTo>
                <a:cubicBezTo>
                  <a:pt x="22" y="129"/>
                  <a:pt x="0" y="116"/>
                  <a:pt x="3" y="109"/>
                </a:cubicBezTo>
                <a:cubicBezTo>
                  <a:pt x="7" y="101"/>
                  <a:pt x="21" y="90"/>
                  <a:pt x="24" y="68"/>
                </a:cubicBezTo>
                <a:cubicBezTo>
                  <a:pt x="27" y="46"/>
                  <a:pt x="24" y="18"/>
                  <a:pt x="42" y="5"/>
                </a:cubicBezTo>
                <a:close/>
              </a:path>
            </a:pathLst>
          </a:custGeom>
          <a:solidFill>
            <a:srgbClr val="BEB6E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xmlns="" id="{65C01F8B-9A15-4AFF-A608-5EDAC8E44952}"/>
              </a:ext>
            </a:extLst>
          </p:cNvPr>
          <p:cNvSpPr>
            <a:spLocks/>
          </p:cNvSpPr>
          <p:nvPr/>
        </p:nvSpPr>
        <p:spPr bwMode="auto">
          <a:xfrm>
            <a:off x="7320532" y="3592760"/>
            <a:ext cx="777165" cy="624428"/>
          </a:xfrm>
          <a:custGeom>
            <a:avLst/>
            <a:gdLst>
              <a:gd name="T0" fmla="*/ 105 w 108"/>
              <a:gd name="T1" fmla="*/ 27 h 87"/>
              <a:gd name="T2" fmla="*/ 108 w 108"/>
              <a:gd name="T3" fmla="*/ 25 h 87"/>
              <a:gd name="T4" fmla="*/ 105 w 108"/>
              <a:gd name="T5" fmla="*/ 10 h 87"/>
              <a:gd name="T6" fmla="*/ 98 w 108"/>
              <a:gd name="T7" fmla="*/ 1 h 87"/>
              <a:gd name="T8" fmla="*/ 82 w 108"/>
              <a:gd name="T9" fmla="*/ 6 h 87"/>
              <a:gd name="T10" fmla="*/ 58 w 108"/>
              <a:gd name="T11" fmla="*/ 13 h 87"/>
              <a:gd name="T12" fmla="*/ 49 w 108"/>
              <a:gd name="T13" fmla="*/ 22 h 87"/>
              <a:gd name="T14" fmla="*/ 28 w 108"/>
              <a:gd name="T15" fmla="*/ 19 h 87"/>
              <a:gd name="T16" fmla="*/ 13 w 108"/>
              <a:gd name="T17" fmla="*/ 47 h 87"/>
              <a:gd name="T18" fmla="*/ 0 w 108"/>
              <a:gd name="T19" fmla="*/ 80 h 87"/>
              <a:gd name="T20" fmla="*/ 26 w 108"/>
              <a:gd name="T21" fmla="*/ 81 h 87"/>
              <a:gd name="T22" fmla="*/ 47 w 108"/>
              <a:gd name="T23" fmla="*/ 50 h 87"/>
              <a:gd name="T24" fmla="*/ 46 w 108"/>
              <a:gd name="T25" fmla="*/ 35 h 87"/>
              <a:gd name="T26" fmla="*/ 53 w 108"/>
              <a:gd name="T27" fmla="*/ 38 h 87"/>
              <a:gd name="T28" fmla="*/ 65 w 108"/>
              <a:gd name="T29" fmla="*/ 60 h 87"/>
              <a:gd name="T30" fmla="*/ 79 w 108"/>
              <a:gd name="T31" fmla="*/ 63 h 87"/>
              <a:gd name="T32" fmla="*/ 88 w 108"/>
              <a:gd name="T33" fmla="*/ 33 h 87"/>
              <a:gd name="T34" fmla="*/ 105 w 108"/>
              <a:gd name="T35" fmla="*/ 2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8" h="87">
                <a:moveTo>
                  <a:pt x="105" y="27"/>
                </a:moveTo>
                <a:cubicBezTo>
                  <a:pt x="108" y="25"/>
                  <a:pt x="108" y="25"/>
                  <a:pt x="108" y="25"/>
                </a:cubicBezTo>
                <a:cubicBezTo>
                  <a:pt x="108" y="25"/>
                  <a:pt x="105" y="13"/>
                  <a:pt x="105" y="10"/>
                </a:cubicBezTo>
                <a:cubicBezTo>
                  <a:pt x="105" y="7"/>
                  <a:pt x="108" y="2"/>
                  <a:pt x="98" y="1"/>
                </a:cubicBezTo>
                <a:cubicBezTo>
                  <a:pt x="89" y="0"/>
                  <a:pt x="86" y="5"/>
                  <a:pt x="82" y="6"/>
                </a:cubicBezTo>
                <a:cubicBezTo>
                  <a:pt x="78" y="7"/>
                  <a:pt x="65" y="4"/>
                  <a:pt x="58" y="13"/>
                </a:cubicBezTo>
                <a:cubicBezTo>
                  <a:pt x="51" y="21"/>
                  <a:pt x="53" y="22"/>
                  <a:pt x="49" y="22"/>
                </a:cubicBezTo>
                <a:cubicBezTo>
                  <a:pt x="45" y="22"/>
                  <a:pt x="40" y="16"/>
                  <a:pt x="28" y="19"/>
                </a:cubicBezTo>
                <a:cubicBezTo>
                  <a:pt x="16" y="23"/>
                  <a:pt x="13" y="35"/>
                  <a:pt x="13" y="47"/>
                </a:cubicBezTo>
                <a:cubicBezTo>
                  <a:pt x="12" y="59"/>
                  <a:pt x="7" y="78"/>
                  <a:pt x="0" y="80"/>
                </a:cubicBezTo>
                <a:cubicBezTo>
                  <a:pt x="1" y="84"/>
                  <a:pt x="16" y="87"/>
                  <a:pt x="26" y="81"/>
                </a:cubicBezTo>
                <a:cubicBezTo>
                  <a:pt x="37" y="74"/>
                  <a:pt x="47" y="65"/>
                  <a:pt x="47" y="50"/>
                </a:cubicBezTo>
                <a:cubicBezTo>
                  <a:pt x="48" y="34"/>
                  <a:pt x="46" y="35"/>
                  <a:pt x="46" y="35"/>
                </a:cubicBezTo>
                <a:cubicBezTo>
                  <a:pt x="53" y="38"/>
                  <a:pt x="53" y="38"/>
                  <a:pt x="53" y="38"/>
                </a:cubicBezTo>
                <a:cubicBezTo>
                  <a:pt x="53" y="38"/>
                  <a:pt x="56" y="54"/>
                  <a:pt x="65" y="60"/>
                </a:cubicBezTo>
                <a:cubicBezTo>
                  <a:pt x="73" y="67"/>
                  <a:pt x="79" y="63"/>
                  <a:pt x="79" y="63"/>
                </a:cubicBezTo>
                <a:cubicBezTo>
                  <a:pt x="88" y="33"/>
                  <a:pt x="88" y="33"/>
                  <a:pt x="88" y="33"/>
                </a:cubicBezTo>
                <a:lnTo>
                  <a:pt x="105" y="27"/>
                </a:lnTo>
                <a:close/>
              </a:path>
            </a:pathLst>
          </a:custGeom>
          <a:solidFill>
            <a:srgbClr val="3E5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xmlns="" id="{E7B8CB73-FE78-4C88-B051-4C075B8D8BBC}"/>
              </a:ext>
            </a:extLst>
          </p:cNvPr>
          <p:cNvSpPr>
            <a:spLocks/>
          </p:cNvSpPr>
          <p:nvPr/>
        </p:nvSpPr>
        <p:spPr bwMode="auto">
          <a:xfrm>
            <a:off x="7493484" y="3210916"/>
            <a:ext cx="287506" cy="1185965"/>
          </a:xfrm>
          <a:custGeom>
            <a:avLst/>
            <a:gdLst>
              <a:gd name="T0" fmla="*/ 9 w 40"/>
              <a:gd name="T1" fmla="*/ 1 h 165"/>
              <a:gd name="T2" fmla="*/ 15 w 40"/>
              <a:gd name="T3" fmla="*/ 11 h 165"/>
              <a:gd name="T4" fmla="*/ 20 w 40"/>
              <a:gd name="T5" fmla="*/ 14 h 165"/>
              <a:gd name="T6" fmla="*/ 20 w 40"/>
              <a:gd name="T7" fmla="*/ 27 h 165"/>
              <a:gd name="T8" fmla="*/ 26 w 40"/>
              <a:gd name="T9" fmla="*/ 90 h 165"/>
              <a:gd name="T10" fmla="*/ 40 w 40"/>
              <a:gd name="T11" fmla="*/ 133 h 165"/>
              <a:gd name="T12" fmla="*/ 18 w 40"/>
              <a:gd name="T13" fmla="*/ 149 h 165"/>
              <a:gd name="T14" fmla="*/ 7 w 40"/>
              <a:gd name="T15" fmla="*/ 76 h 165"/>
              <a:gd name="T16" fmla="*/ 8 w 40"/>
              <a:gd name="T17" fmla="*/ 28 h 165"/>
              <a:gd name="T18" fmla="*/ 9 w 40"/>
              <a:gd name="T19" fmla="*/ 1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165">
                <a:moveTo>
                  <a:pt x="9" y="1"/>
                </a:moveTo>
                <a:cubicBezTo>
                  <a:pt x="12" y="0"/>
                  <a:pt x="14" y="7"/>
                  <a:pt x="15" y="11"/>
                </a:cubicBezTo>
                <a:cubicBezTo>
                  <a:pt x="16" y="14"/>
                  <a:pt x="19" y="11"/>
                  <a:pt x="20" y="14"/>
                </a:cubicBezTo>
                <a:cubicBezTo>
                  <a:pt x="20" y="16"/>
                  <a:pt x="22" y="25"/>
                  <a:pt x="20" y="27"/>
                </a:cubicBezTo>
                <a:cubicBezTo>
                  <a:pt x="18" y="29"/>
                  <a:pt x="26" y="84"/>
                  <a:pt x="26" y="90"/>
                </a:cubicBezTo>
                <a:cubicBezTo>
                  <a:pt x="26" y="96"/>
                  <a:pt x="40" y="127"/>
                  <a:pt x="40" y="133"/>
                </a:cubicBezTo>
                <a:cubicBezTo>
                  <a:pt x="40" y="140"/>
                  <a:pt x="25" y="165"/>
                  <a:pt x="18" y="149"/>
                </a:cubicBezTo>
                <a:cubicBezTo>
                  <a:pt x="12" y="133"/>
                  <a:pt x="7" y="89"/>
                  <a:pt x="7" y="76"/>
                </a:cubicBezTo>
                <a:cubicBezTo>
                  <a:pt x="6" y="64"/>
                  <a:pt x="8" y="28"/>
                  <a:pt x="8" y="28"/>
                </a:cubicBezTo>
                <a:cubicBezTo>
                  <a:pt x="8" y="28"/>
                  <a:pt x="0" y="1"/>
                  <a:pt x="9" y="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xmlns="" id="{28552381-27FE-4BF9-84CF-878DB4D77275}"/>
              </a:ext>
            </a:extLst>
          </p:cNvPr>
          <p:cNvSpPr>
            <a:spLocks/>
          </p:cNvSpPr>
          <p:nvPr/>
        </p:nvSpPr>
        <p:spPr bwMode="auto">
          <a:xfrm>
            <a:off x="7751791" y="3684853"/>
            <a:ext cx="388583" cy="453721"/>
          </a:xfrm>
          <a:custGeom>
            <a:avLst/>
            <a:gdLst>
              <a:gd name="T0" fmla="*/ 15 w 54"/>
              <a:gd name="T1" fmla="*/ 33 h 63"/>
              <a:gd name="T2" fmla="*/ 16 w 54"/>
              <a:gd name="T3" fmla="*/ 15 h 63"/>
              <a:gd name="T4" fmla="*/ 21 w 54"/>
              <a:gd name="T5" fmla="*/ 3 h 63"/>
              <a:gd name="T6" fmla="*/ 42 w 54"/>
              <a:gd name="T7" fmla="*/ 0 h 63"/>
              <a:gd name="T8" fmla="*/ 48 w 54"/>
              <a:gd name="T9" fmla="*/ 12 h 63"/>
              <a:gd name="T10" fmla="*/ 50 w 54"/>
              <a:gd name="T11" fmla="*/ 41 h 63"/>
              <a:gd name="T12" fmla="*/ 38 w 54"/>
              <a:gd name="T13" fmla="*/ 47 h 63"/>
              <a:gd name="T14" fmla="*/ 35 w 54"/>
              <a:gd name="T15" fmla="*/ 61 h 63"/>
              <a:gd name="T16" fmla="*/ 12 w 54"/>
              <a:gd name="T17" fmla="*/ 60 h 63"/>
              <a:gd name="T18" fmla="*/ 14 w 54"/>
              <a:gd name="T19" fmla="*/ 40 h 63"/>
              <a:gd name="T20" fmla="*/ 4 w 54"/>
              <a:gd name="T21" fmla="*/ 26 h 63"/>
              <a:gd name="T22" fmla="*/ 15 w 54"/>
              <a:gd name="T23" fmla="*/ 33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4" h="63">
                <a:moveTo>
                  <a:pt x="15" y="33"/>
                </a:moveTo>
                <a:cubicBezTo>
                  <a:pt x="16" y="35"/>
                  <a:pt x="16" y="22"/>
                  <a:pt x="16" y="15"/>
                </a:cubicBezTo>
                <a:cubicBezTo>
                  <a:pt x="16" y="7"/>
                  <a:pt x="21" y="3"/>
                  <a:pt x="21" y="3"/>
                </a:cubicBezTo>
                <a:cubicBezTo>
                  <a:pt x="21" y="3"/>
                  <a:pt x="30" y="5"/>
                  <a:pt x="42" y="0"/>
                </a:cubicBezTo>
                <a:cubicBezTo>
                  <a:pt x="42" y="0"/>
                  <a:pt x="47" y="5"/>
                  <a:pt x="48" y="12"/>
                </a:cubicBezTo>
                <a:cubicBezTo>
                  <a:pt x="49" y="18"/>
                  <a:pt x="54" y="36"/>
                  <a:pt x="50" y="41"/>
                </a:cubicBezTo>
                <a:cubicBezTo>
                  <a:pt x="46" y="45"/>
                  <a:pt x="41" y="43"/>
                  <a:pt x="38" y="47"/>
                </a:cubicBezTo>
                <a:cubicBezTo>
                  <a:pt x="36" y="52"/>
                  <a:pt x="35" y="61"/>
                  <a:pt x="35" y="61"/>
                </a:cubicBezTo>
                <a:cubicBezTo>
                  <a:pt x="35" y="61"/>
                  <a:pt x="16" y="63"/>
                  <a:pt x="12" y="60"/>
                </a:cubicBezTo>
                <a:cubicBezTo>
                  <a:pt x="8" y="56"/>
                  <a:pt x="14" y="40"/>
                  <a:pt x="14" y="40"/>
                </a:cubicBezTo>
                <a:cubicBezTo>
                  <a:pt x="13" y="39"/>
                  <a:pt x="0" y="33"/>
                  <a:pt x="4" y="26"/>
                </a:cubicBezTo>
                <a:cubicBezTo>
                  <a:pt x="7" y="19"/>
                  <a:pt x="14" y="27"/>
                  <a:pt x="15" y="33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xmlns="" id="{CC2724CC-9FF3-4A4E-8335-E154520E2947}"/>
              </a:ext>
            </a:extLst>
          </p:cNvPr>
          <p:cNvSpPr>
            <a:spLocks/>
          </p:cNvSpPr>
          <p:nvPr/>
        </p:nvSpPr>
        <p:spPr bwMode="auto">
          <a:xfrm>
            <a:off x="5823271" y="1641357"/>
            <a:ext cx="2050729" cy="446982"/>
          </a:xfrm>
          <a:custGeom>
            <a:avLst/>
            <a:gdLst>
              <a:gd name="T0" fmla="*/ 104 w 285"/>
              <a:gd name="T1" fmla="*/ 62 h 62"/>
              <a:gd name="T2" fmla="*/ 251 w 285"/>
              <a:gd name="T3" fmla="*/ 62 h 62"/>
              <a:gd name="T4" fmla="*/ 259 w 285"/>
              <a:gd name="T5" fmla="*/ 44 h 62"/>
              <a:gd name="T6" fmla="*/ 214 w 285"/>
              <a:gd name="T7" fmla="*/ 11 h 62"/>
              <a:gd name="T8" fmla="*/ 183 w 285"/>
              <a:gd name="T9" fmla="*/ 29 h 62"/>
              <a:gd name="T10" fmla="*/ 133 w 285"/>
              <a:gd name="T11" fmla="*/ 2 h 62"/>
              <a:gd name="T12" fmla="*/ 84 w 285"/>
              <a:gd name="T13" fmla="*/ 37 h 62"/>
              <a:gd name="T14" fmla="*/ 35 w 285"/>
              <a:gd name="T15" fmla="*/ 62 h 62"/>
              <a:gd name="T16" fmla="*/ 104 w 285"/>
              <a:gd name="T17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5" h="62">
                <a:moveTo>
                  <a:pt x="104" y="62"/>
                </a:moveTo>
                <a:cubicBezTo>
                  <a:pt x="150" y="62"/>
                  <a:pt x="217" y="62"/>
                  <a:pt x="251" y="62"/>
                </a:cubicBezTo>
                <a:cubicBezTo>
                  <a:pt x="285" y="62"/>
                  <a:pt x="279" y="51"/>
                  <a:pt x="259" y="44"/>
                </a:cubicBezTo>
                <a:cubicBezTo>
                  <a:pt x="248" y="40"/>
                  <a:pt x="229" y="13"/>
                  <a:pt x="214" y="11"/>
                </a:cubicBezTo>
                <a:cubicBezTo>
                  <a:pt x="199" y="10"/>
                  <a:pt x="200" y="29"/>
                  <a:pt x="183" y="29"/>
                </a:cubicBezTo>
                <a:cubicBezTo>
                  <a:pt x="166" y="29"/>
                  <a:pt x="165" y="0"/>
                  <a:pt x="133" y="2"/>
                </a:cubicBezTo>
                <a:cubicBezTo>
                  <a:pt x="100" y="3"/>
                  <a:pt x="104" y="29"/>
                  <a:pt x="84" y="37"/>
                </a:cubicBezTo>
                <a:cubicBezTo>
                  <a:pt x="64" y="45"/>
                  <a:pt x="0" y="62"/>
                  <a:pt x="35" y="62"/>
                </a:cubicBezTo>
                <a:cubicBezTo>
                  <a:pt x="70" y="62"/>
                  <a:pt x="104" y="62"/>
                  <a:pt x="104" y="62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xmlns="" id="{79CB9569-FCF6-40B7-80DC-EA22696521A7}"/>
              </a:ext>
            </a:extLst>
          </p:cNvPr>
          <p:cNvSpPr>
            <a:spLocks/>
          </p:cNvSpPr>
          <p:nvPr/>
        </p:nvSpPr>
        <p:spPr bwMode="auto">
          <a:xfrm>
            <a:off x="10734038" y="2825487"/>
            <a:ext cx="1057934" cy="345906"/>
          </a:xfrm>
          <a:custGeom>
            <a:avLst/>
            <a:gdLst>
              <a:gd name="T0" fmla="*/ 36 w 147"/>
              <a:gd name="T1" fmla="*/ 48 h 48"/>
              <a:gd name="T2" fmla="*/ 128 w 147"/>
              <a:gd name="T3" fmla="*/ 48 h 48"/>
              <a:gd name="T4" fmla="*/ 128 w 147"/>
              <a:gd name="T5" fmla="*/ 36 h 48"/>
              <a:gd name="T6" fmla="*/ 108 w 147"/>
              <a:gd name="T7" fmla="*/ 10 h 48"/>
              <a:gd name="T8" fmla="*/ 87 w 147"/>
              <a:gd name="T9" fmla="*/ 19 h 48"/>
              <a:gd name="T10" fmla="*/ 61 w 147"/>
              <a:gd name="T11" fmla="*/ 1 h 48"/>
              <a:gd name="T12" fmla="*/ 36 w 147"/>
              <a:gd name="T13" fmla="*/ 31 h 48"/>
              <a:gd name="T14" fmla="*/ 36 w 147"/>
              <a:gd name="T15" fmla="*/ 4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7" h="48">
                <a:moveTo>
                  <a:pt x="36" y="48"/>
                </a:moveTo>
                <a:cubicBezTo>
                  <a:pt x="46" y="48"/>
                  <a:pt x="109" y="48"/>
                  <a:pt x="128" y="48"/>
                </a:cubicBezTo>
                <a:cubicBezTo>
                  <a:pt x="147" y="48"/>
                  <a:pt x="135" y="46"/>
                  <a:pt x="128" y="36"/>
                </a:cubicBezTo>
                <a:cubicBezTo>
                  <a:pt x="121" y="26"/>
                  <a:pt x="117" y="9"/>
                  <a:pt x="108" y="10"/>
                </a:cubicBezTo>
                <a:cubicBezTo>
                  <a:pt x="100" y="10"/>
                  <a:pt x="97" y="21"/>
                  <a:pt x="87" y="19"/>
                </a:cubicBezTo>
                <a:cubicBezTo>
                  <a:pt x="77" y="17"/>
                  <a:pt x="74" y="0"/>
                  <a:pt x="61" y="1"/>
                </a:cubicBezTo>
                <a:cubicBezTo>
                  <a:pt x="47" y="1"/>
                  <a:pt x="48" y="28"/>
                  <a:pt x="36" y="31"/>
                </a:cubicBezTo>
                <a:cubicBezTo>
                  <a:pt x="24" y="35"/>
                  <a:pt x="0" y="48"/>
                  <a:pt x="36" y="48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xmlns="" id="{4C2A370A-8761-4DD6-AB67-5B9AF5826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0" y="-613819"/>
            <a:ext cx="3192919" cy="393067"/>
          </a:xfrm>
          <a:prstGeom prst="rect">
            <a:avLst/>
          </a:prstGeom>
        </p:spPr>
      </p:pic>
      <p:graphicFrame>
        <p:nvGraphicFramePr>
          <p:cNvPr id="116" name="Table 115">
            <a:extLst>
              <a:ext uri="{FF2B5EF4-FFF2-40B4-BE49-F238E27FC236}">
                <a16:creationId xmlns:a16="http://schemas.microsoft.com/office/drawing/2014/main" xmlns="" id="{36998979-0F1F-40FB-9D1F-E09CA9454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369133"/>
              </p:ext>
            </p:extLst>
          </p:nvPr>
        </p:nvGraphicFramePr>
        <p:xfrm>
          <a:off x="515451" y="964653"/>
          <a:ext cx="5492325" cy="5939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525">
                  <a:extLst>
                    <a:ext uri="{9D8B030D-6E8A-4147-A177-3AD203B41FA5}">
                      <a16:colId xmlns:a16="http://schemas.microsoft.com/office/drawing/2014/main" xmlns="" val="796950166"/>
                    </a:ext>
                  </a:extLst>
                </a:gridCol>
                <a:gridCol w="2262400">
                  <a:extLst>
                    <a:ext uri="{9D8B030D-6E8A-4147-A177-3AD203B41FA5}">
                      <a16:colId xmlns:a16="http://schemas.microsoft.com/office/drawing/2014/main" xmlns="" val="3431453840"/>
                    </a:ext>
                  </a:extLst>
                </a:gridCol>
                <a:gridCol w="2262400">
                  <a:extLst>
                    <a:ext uri="{9D8B030D-6E8A-4147-A177-3AD203B41FA5}">
                      <a16:colId xmlns:a16="http://schemas.microsoft.com/office/drawing/2014/main" xmlns="" val="971603546"/>
                    </a:ext>
                  </a:extLst>
                </a:gridCol>
              </a:tblGrid>
              <a:tr h="557422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6C92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532DB9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532DB9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8991162"/>
                  </a:ext>
                </a:extLst>
              </a:tr>
              <a:tr h="2507695">
                <a:tc>
                  <a:txBody>
                    <a:bodyPr/>
                    <a:lstStyle/>
                    <a:p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Teori</a:t>
                      </a:r>
                      <a:r>
                        <a:rPr lang="en-US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Psikoanalisis</a:t>
                      </a:r>
                      <a:endParaRPr lang="en-US" sz="1400" b="1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 err="1" smtClean="0"/>
                        <a:t>Bermain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adalah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alat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penting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bagi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pelepasan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emosi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mengembangkan</a:t>
                      </a:r>
                      <a:r>
                        <a:rPr lang="en-US" sz="1400" dirty="0" smtClean="0"/>
                        <a:t> rasa </a:t>
                      </a:r>
                      <a:r>
                        <a:rPr lang="en-US" sz="1400" dirty="0" err="1" smtClean="0"/>
                        <a:t>harga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diri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anak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ketika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anak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dapat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menguasai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tubuhnya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benda-benda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serta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sejumlah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keterampilan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sosial</a:t>
                      </a:r>
                      <a:r>
                        <a:rPr lang="en-US" sz="1400" dirty="0" smtClean="0"/>
                        <a:t>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smtClean="0"/>
                        <a:t>(Sigmund Freud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Erik Erikson)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4569813"/>
                  </a:ext>
                </a:extLst>
              </a:tr>
              <a:tr h="717098">
                <a:tc>
                  <a:txBody>
                    <a:bodyPr/>
                    <a:lstStyle/>
                    <a:p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 err="1" smtClean="0"/>
                        <a:t>Teori</a:t>
                      </a:r>
                      <a:r>
                        <a:rPr lang="en-US" sz="1400" b="1" dirty="0" smtClean="0"/>
                        <a:t> </a:t>
                      </a:r>
                      <a:r>
                        <a:rPr lang="en-US" sz="1400" b="1" dirty="0" err="1" smtClean="0"/>
                        <a:t>perkembangan</a:t>
                      </a:r>
                      <a:r>
                        <a:rPr lang="en-US" sz="1400" b="1" dirty="0" smtClean="0"/>
                        <a:t> </a:t>
                      </a:r>
                      <a:r>
                        <a:rPr lang="en-US" sz="1400" b="1" dirty="0" err="1" smtClean="0"/>
                        <a:t>kognitif</a:t>
                      </a:r>
                      <a:r>
                        <a:rPr lang="en-US" sz="1400" b="1" dirty="0" smtClean="0"/>
                        <a:t> 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 err="1" smtClean="0"/>
                        <a:t>Kegiatan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bermain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terkait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perkembangan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intelektual</a:t>
                      </a:r>
                      <a:endParaRPr lang="en-US" sz="1400" dirty="0" smtClean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7398794"/>
                  </a:ext>
                </a:extLst>
              </a:tr>
              <a:tr h="1553712">
                <a:tc>
                  <a:txBody>
                    <a:bodyPr/>
                    <a:lstStyle/>
                    <a:p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 err="1" smtClean="0"/>
                        <a:t>Teori</a:t>
                      </a:r>
                      <a:r>
                        <a:rPr lang="en-US" sz="1400" b="1" dirty="0" smtClean="0"/>
                        <a:t> </a:t>
                      </a:r>
                      <a:r>
                        <a:rPr lang="en-US" sz="1400" b="1" dirty="0" err="1" smtClean="0"/>
                        <a:t>Vigotsky</a:t>
                      </a:r>
                      <a:r>
                        <a:rPr lang="en-US" sz="1400" b="1" dirty="0" smtClean="0"/>
                        <a:t> (1967)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 err="1" smtClean="0"/>
                        <a:t>Hubungan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sosial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smtClean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400" dirty="0" err="1" smtClean="0"/>
                        <a:t>hal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penting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mempengaruhi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perkembangan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kognitif</a:t>
                      </a:r>
                      <a:r>
                        <a:rPr lang="en-US" sz="1400" dirty="0" smtClean="0"/>
                        <a:t>.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 err="1" smtClean="0"/>
                        <a:t>Bermain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merupakan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cara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berpikir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anak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cara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anak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memecahkan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.</a:t>
                      </a:r>
                      <a:endParaRPr lang="en-US" sz="1400" dirty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5782074"/>
                  </a:ext>
                </a:extLst>
              </a:tr>
              <a:tr h="55742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3176271"/>
                  </a:ext>
                </a:extLst>
              </a:tr>
            </a:tbl>
          </a:graphicData>
        </a:graphic>
      </p:graphicFrame>
      <p:sp>
        <p:nvSpPr>
          <p:cNvPr id="135" name="TextBox 134">
            <a:extLst>
              <a:ext uri="{FF2B5EF4-FFF2-40B4-BE49-F238E27FC236}">
                <a16:creationId xmlns:a16="http://schemas.microsoft.com/office/drawing/2014/main" xmlns="" id="{62ACC39B-5A12-4087-9186-E64AAF3875E2}"/>
              </a:ext>
            </a:extLst>
          </p:cNvPr>
          <p:cNvSpPr txBox="1"/>
          <p:nvPr/>
        </p:nvSpPr>
        <p:spPr>
          <a:xfrm>
            <a:off x="881294" y="1018327"/>
            <a:ext cx="4880212" cy="5909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 Light" panose="020B0306030504020204" pitchFamily="34" charset="0"/>
                <a:cs typeface="Segoe UI Light" panose="020B0502040204020203" pitchFamily="34" charset="0"/>
              </a:rPr>
              <a:t>Teori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 Light" panose="020B0306030504020204" pitchFamily="34" charset="0"/>
                <a:cs typeface="Segoe UI Light" panose="020B0502040204020203" pitchFamily="34" charset="0"/>
              </a:rPr>
              <a:t> BERMAIN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xmlns="" id="{D49F301D-4141-4C98-9D89-63F77C06228E}"/>
              </a:ext>
            </a:extLst>
          </p:cNvPr>
          <p:cNvGrpSpPr/>
          <p:nvPr/>
        </p:nvGrpSpPr>
        <p:grpSpPr>
          <a:xfrm>
            <a:off x="881294" y="802471"/>
            <a:ext cx="624974" cy="87811"/>
            <a:chOff x="1122243" y="865889"/>
            <a:chExt cx="624974" cy="8781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xmlns="" id="{C60B56C1-5C0F-4D48-8D0F-80BEA2A9E135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xmlns="" id="{1FF5DE75-4875-4F27-B289-62D25B69B66E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xmlns="" id="{ED6CF34A-96B2-43B4-ABF2-8B0F97B2343C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0" name="Freeform 130">
            <a:extLst>
              <a:ext uri="{FF2B5EF4-FFF2-40B4-BE49-F238E27FC236}">
                <a16:creationId xmlns:a16="http://schemas.microsoft.com/office/drawing/2014/main" xmlns="" id="{9DE6ABA7-21B2-40CD-91A2-B0F5CA830E55}"/>
              </a:ext>
            </a:extLst>
          </p:cNvPr>
          <p:cNvSpPr>
            <a:spLocks noEditPoints="1"/>
          </p:cNvSpPr>
          <p:nvPr/>
        </p:nvSpPr>
        <p:spPr bwMode="auto">
          <a:xfrm>
            <a:off x="1005894" y="2694305"/>
            <a:ext cx="249237" cy="285750"/>
          </a:xfrm>
          <a:custGeom>
            <a:avLst/>
            <a:gdLst>
              <a:gd name="T0" fmla="*/ 665 w 783"/>
              <a:gd name="T1" fmla="*/ 538 h 904"/>
              <a:gd name="T2" fmla="*/ 106 w 783"/>
              <a:gd name="T3" fmla="*/ 421 h 904"/>
              <a:gd name="T4" fmla="*/ 67 w 783"/>
              <a:gd name="T5" fmla="*/ 401 h 904"/>
              <a:gd name="T6" fmla="*/ 64 w 783"/>
              <a:gd name="T7" fmla="*/ 241 h 904"/>
              <a:gd name="T8" fmla="*/ 99 w 783"/>
              <a:gd name="T9" fmla="*/ 211 h 904"/>
              <a:gd name="T10" fmla="*/ 141 w 783"/>
              <a:gd name="T11" fmla="*/ 228 h 904"/>
              <a:gd name="T12" fmla="*/ 154 w 783"/>
              <a:gd name="T13" fmla="*/ 335 h 904"/>
              <a:gd name="T14" fmla="*/ 271 w 783"/>
              <a:gd name="T15" fmla="*/ 241 h 904"/>
              <a:gd name="T16" fmla="*/ 299 w 783"/>
              <a:gd name="T17" fmla="*/ 155 h 904"/>
              <a:gd name="T18" fmla="*/ 359 w 783"/>
              <a:gd name="T19" fmla="*/ 121 h 904"/>
              <a:gd name="T20" fmla="*/ 425 w 783"/>
              <a:gd name="T21" fmla="*/ 130 h 904"/>
              <a:gd name="T22" fmla="*/ 476 w 783"/>
              <a:gd name="T23" fmla="*/ 197 h 904"/>
              <a:gd name="T24" fmla="*/ 603 w 783"/>
              <a:gd name="T25" fmla="*/ 480 h 904"/>
              <a:gd name="T26" fmla="*/ 637 w 783"/>
              <a:gd name="T27" fmla="*/ 448 h 904"/>
              <a:gd name="T28" fmla="*/ 662 w 783"/>
              <a:gd name="T29" fmla="*/ 406 h 904"/>
              <a:gd name="T30" fmla="*/ 688 w 783"/>
              <a:gd name="T31" fmla="*/ 420 h 904"/>
              <a:gd name="T32" fmla="*/ 184 w 783"/>
              <a:gd name="T33" fmla="*/ 662 h 904"/>
              <a:gd name="T34" fmla="*/ 719 w 783"/>
              <a:gd name="T35" fmla="*/ 418 h 904"/>
              <a:gd name="T36" fmla="*/ 751 w 783"/>
              <a:gd name="T37" fmla="*/ 368 h 904"/>
              <a:gd name="T38" fmla="*/ 730 w 783"/>
              <a:gd name="T39" fmla="*/ 364 h 904"/>
              <a:gd name="T40" fmla="*/ 677 w 783"/>
              <a:gd name="T41" fmla="*/ 328 h 904"/>
              <a:gd name="T42" fmla="*/ 660 w 783"/>
              <a:gd name="T43" fmla="*/ 317 h 904"/>
              <a:gd name="T44" fmla="*/ 647 w 783"/>
              <a:gd name="T45" fmla="*/ 379 h 904"/>
              <a:gd name="T46" fmla="*/ 599 w 783"/>
              <a:gd name="T47" fmla="*/ 362 h 904"/>
              <a:gd name="T48" fmla="*/ 588 w 783"/>
              <a:gd name="T49" fmla="*/ 380 h 904"/>
              <a:gd name="T50" fmla="*/ 609 w 783"/>
              <a:gd name="T51" fmla="*/ 439 h 904"/>
              <a:gd name="T52" fmla="*/ 513 w 783"/>
              <a:gd name="T53" fmla="*/ 241 h 904"/>
              <a:gd name="T54" fmla="*/ 603 w 783"/>
              <a:gd name="T55" fmla="*/ 229 h 904"/>
              <a:gd name="T56" fmla="*/ 591 w 783"/>
              <a:gd name="T57" fmla="*/ 211 h 904"/>
              <a:gd name="T58" fmla="*/ 542 w 783"/>
              <a:gd name="T59" fmla="*/ 79 h 904"/>
              <a:gd name="T60" fmla="*/ 529 w 783"/>
              <a:gd name="T61" fmla="*/ 61 h 904"/>
              <a:gd name="T62" fmla="*/ 453 w 783"/>
              <a:gd name="T63" fmla="*/ 112 h 904"/>
              <a:gd name="T64" fmla="*/ 392 w 783"/>
              <a:gd name="T65" fmla="*/ 12 h 904"/>
              <a:gd name="T66" fmla="*/ 374 w 783"/>
              <a:gd name="T67" fmla="*/ 0 h 904"/>
              <a:gd name="T68" fmla="*/ 362 w 783"/>
              <a:gd name="T69" fmla="*/ 92 h 904"/>
              <a:gd name="T70" fmla="*/ 283 w 783"/>
              <a:gd name="T71" fmla="*/ 127 h 904"/>
              <a:gd name="T72" fmla="*/ 211 w 783"/>
              <a:gd name="T73" fmla="*/ 76 h 904"/>
              <a:gd name="T74" fmla="*/ 246 w 783"/>
              <a:gd name="T75" fmla="*/ 198 h 904"/>
              <a:gd name="T76" fmla="*/ 190 w 783"/>
              <a:gd name="T77" fmla="*/ 331 h 904"/>
              <a:gd name="T78" fmla="*/ 180 w 783"/>
              <a:gd name="T79" fmla="*/ 247 h 904"/>
              <a:gd name="T80" fmla="*/ 211 w 783"/>
              <a:gd name="T81" fmla="*/ 166 h 904"/>
              <a:gd name="T82" fmla="*/ 196 w 783"/>
              <a:gd name="T83" fmla="*/ 150 h 904"/>
              <a:gd name="T84" fmla="*/ 129 w 783"/>
              <a:gd name="T85" fmla="*/ 184 h 904"/>
              <a:gd name="T86" fmla="*/ 112 w 783"/>
              <a:gd name="T87" fmla="*/ 121 h 904"/>
              <a:gd name="T88" fmla="*/ 91 w 783"/>
              <a:gd name="T89" fmla="*/ 129 h 904"/>
              <a:gd name="T90" fmla="*/ 26 w 783"/>
              <a:gd name="T91" fmla="*/ 155 h 904"/>
              <a:gd name="T92" fmla="*/ 5 w 783"/>
              <a:gd name="T93" fmla="*/ 155 h 904"/>
              <a:gd name="T94" fmla="*/ 5 w 783"/>
              <a:gd name="T95" fmla="*/ 175 h 904"/>
              <a:gd name="T96" fmla="*/ 32 w 783"/>
              <a:gd name="T97" fmla="*/ 396 h 904"/>
              <a:gd name="T98" fmla="*/ 70 w 783"/>
              <a:gd name="T99" fmla="*/ 442 h 904"/>
              <a:gd name="T100" fmla="*/ 163 w 783"/>
              <a:gd name="T101" fmla="*/ 542 h 904"/>
              <a:gd name="T102" fmla="*/ 151 w 783"/>
              <a:gd name="T103" fmla="*/ 560 h 904"/>
              <a:gd name="T104" fmla="*/ 241 w 783"/>
              <a:gd name="T105" fmla="*/ 572 h 904"/>
              <a:gd name="T106" fmla="*/ 151 w 783"/>
              <a:gd name="T107" fmla="*/ 644 h 904"/>
              <a:gd name="T108" fmla="*/ 543 w 783"/>
              <a:gd name="T109" fmla="*/ 904 h 904"/>
              <a:gd name="T110" fmla="*/ 601 w 783"/>
              <a:gd name="T111" fmla="*/ 641 h 904"/>
              <a:gd name="T112" fmla="*/ 632 w 783"/>
              <a:gd name="T113" fmla="*/ 572 h 904"/>
              <a:gd name="T114" fmla="*/ 698 w 783"/>
              <a:gd name="T115" fmla="*/ 555 h 904"/>
              <a:gd name="T116" fmla="*/ 723 w 783"/>
              <a:gd name="T117" fmla="*/ 511 h 904"/>
              <a:gd name="T118" fmla="*/ 782 w 783"/>
              <a:gd name="T119" fmla="*/ 473 h 904"/>
              <a:gd name="T120" fmla="*/ 775 w 783"/>
              <a:gd name="T121" fmla="*/ 452 h 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783" h="904">
                <a:moveTo>
                  <a:pt x="693" y="511"/>
                </a:moveTo>
                <a:lnTo>
                  <a:pt x="692" y="516"/>
                </a:lnTo>
                <a:lnTo>
                  <a:pt x="691" y="519"/>
                </a:lnTo>
                <a:lnTo>
                  <a:pt x="690" y="522"/>
                </a:lnTo>
                <a:lnTo>
                  <a:pt x="688" y="525"/>
                </a:lnTo>
                <a:lnTo>
                  <a:pt x="682" y="529"/>
                </a:lnTo>
                <a:lnTo>
                  <a:pt x="674" y="534"/>
                </a:lnTo>
                <a:lnTo>
                  <a:pt x="665" y="538"/>
                </a:lnTo>
                <a:lnTo>
                  <a:pt x="655" y="540"/>
                </a:lnTo>
                <a:lnTo>
                  <a:pt x="644" y="541"/>
                </a:lnTo>
                <a:lnTo>
                  <a:pt x="632" y="542"/>
                </a:lnTo>
                <a:lnTo>
                  <a:pt x="483" y="542"/>
                </a:lnTo>
                <a:lnTo>
                  <a:pt x="483" y="632"/>
                </a:lnTo>
                <a:lnTo>
                  <a:pt x="271" y="632"/>
                </a:lnTo>
                <a:lnTo>
                  <a:pt x="271" y="421"/>
                </a:lnTo>
                <a:lnTo>
                  <a:pt x="106" y="421"/>
                </a:lnTo>
                <a:lnTo>
                  <a:pt x="103" y="421"/>
                </a:lnTo>
                <a:lnTo>
                  <a:pt x="98" y="420"/>
                </a:lnTo>
                <a:lnTo>
                  <a:pt x="90" y="418"/>
                </a:lnTo>
                <a:lnTo>
                  <a:pt x="82" y="415"/>
                </a:lnTo>
                <a:lnTo>
                  <a:pt x="77" y="412"/>
                </a:lnTo>
                <a:lnTo>
                  <a:pt x="74" y="409"/>
                </a:lnTo>
                <a:lnTo>
                  <a:pt x="70" y="405"/>
                </a:lnTo>
                <a:lnTo>
                  <a:pt x="67" y="401"/>
                </a:lnTo>
                <a:lnTo>
                  <a:pt x="64" y="396"/>
                </a:lnTo>
                <a:lnTo>
                  <a:pt x="62" y="390"/>
                </a:lnTo>
                <a:lnTo>
                  <a:pt x="61" y="384"/>
                </a:lnTo>
                <a:lnTo>
                  <a:pt x="60" y="377"/>
                </a:lnTo>
                <a:lnTo>
                  <a:pt x="60" y="257"/>
                </a:lnTo>
                <a:lnTo>
                  <a:pt x="61" y="253"/>
                </a:lnTo>
                <a:lnTo>
                  <a:pt x="62" y="248"/>
                </a:lnTo>
                <a:lnTo>
                  <a:pt x="64" y="241"/>
                </a:lnTo>
                <a:lnTo>
                  <a:pt x="68" y="232"/>
                </a:lnTo>
                <a:lnTo>
                  <a:pt x="70" y="228"/>
                </a:lnTo>
                <a:lnTo>
                  <a:pt x="73" y="224"/>
                </a:lnTo>
                <a:lnTo>
                  <a:pt x="77" y="220"/>
                </a:lnTo>
                <a:lnTo>
                  <a:pt x="82" y="217"/>
                </a:lnTo>
                <a:lnTo>
                  <a:pt x="86" y="214"/>
                </a:lnTo>
                <a:lnTo>
                  <a:pt x="92" y="212"/>
                </a:lnTo>
                <a:lnTo>
                  <a:pt x="99" y="211"/>
                </a:lnTo>
                <a:lnTo>
                  <a:pt x="105" y="211"/>
                </a:lnTo>
                <a:lnTo>
                  <a:pt x="113" y="211"/>
                </a:lnTo>
                <a:lnTo>
                  <a:pt x="119" y="212"/>
                </a:lnTo>
                <a:lnTo>
                  <a:pt x="125" y="214"/>
                </a:lnTo>
                <a:lnTo>
                  <a:pt x="130" y="217"/>
                </a:lnTo>
                <a:lnTo>
                  <a:pt x="134" y="220"/>
                </a:lnTo>
                <a:lnTo>
                  <a:pt x="138" y="224"/>
                </a:lnTo>
                <a:lnTo>
                  <a:pt x="141" y="228"/>
                </a:lnTo>
                <a:lnTo>
                  <a:pt x="144" y="232"/>
                </a:lnTo>
                <a:lnTo>
                  <a:pt x="147" y="240"/>
                </a:lnTo>
                <a:lnTo>
                  <a:pt x="149" y="247"/>
                </a:lnTo>
                <a:lnTo>
                  <a:pt x="150" y="252"/>
                </a:lnTo>
                <a:lnTo>
                  <a:pt x="151" y="256"/>
                </a:lnTo>
                <a:lnTo>
                  <a:pt x="151" y="316"/>
                </a:lnTo>
                <a:lnTo>
                  <a:pt x="151" y="326"/>
                </a:lnTo>
                <a:lnTo>
                  <a:pt x="154" y="335"/>
                </a:lnTo>
                <a:lnTo>
                  <a:pt x="158" y="342"/>
                </a:lnTo>
                <a:lnTo>
                  <a:pt x="163" y="350"/>
                </a:lnTo>
                <a:lnTo>
                  <a:pt x="169" y="354"/>
                </a:lnTo>
                <a:lnTo>
                  <a:pt x="178" y="358"/>
                </a:lnTo>
                <a:lnTo>
                  <a:pt x="186" y="360"/>
                </a:lnTo>
                <a:lnTo>
                  <a:pt x="196" y="362"/>
                </a:lnTo>
                <a:lnTo>
                  <a:pt x="271" y="362"/>
                </a:lnTo>
                <a:lnTo>
                  <a:pt x="271" y="241"/>
                </a:lnTo>
                <a:lnTo>
                  <a:pt x="272" y="232"/>
                </a:lnTo>
                <a:lnTo>
                  <a:pt x="273" y="217"/>
                </a:lnTo>
                <a:lnTo>
                  <a:pt x="275" y="208"/>
                </a:lnTo>
                <a:lnTo>
                  <a:pt x="277" y="197"/>
                </a:lnTo>
                <a:lnTo>
                  <a:pt x="282" y="186"/>
                </a:lnTo>
                <a:lnTo>
                  <a:pt x="286" y="175"/>
                </a:lnTo>
                <a:lnTo>
                  <a:pt x="291" y="165"/>
                </a:lnTo>
                <a:lnTo>
                  <a:pt x="299" y="155"/>
                </a:lnTo>
                <a:lnTo>
                  <a:pt x="307" y="145"/>
                </a:lnTo>
                <a:lnTo>
                  <a:pt x="317" y="137"/>
                </a:lnTo>
                <a:lnTo>
                  <a:pt x="322" y="134"/>
                </a:lnTo>
                <a:lnTo>
                  <a:pt x="329" y="130"/>
                </a:lnTo>
                <a:lnTo>
                  <a:pt x="336" y="127"/>
                </a:lnTo>
                <a:lnTo>
                  <a:pt x="343" y="125"/>
                </a:lnTo>
                <a:lnTo>
                  <a:pt x="350" y="123"/>
                </a:lnTo>
                <a:lnTo>
                  <a:pt x="359" y="121"/>
                </a:lnTo>
                <a:lnTo>
                  <a:pt x="367" y="121"/>
                </a:lnTo>
                <a:lnTo>
                  <a:pt x="377" y="120"/>
                </a:lnTo>
                <a:lnTo>
                  <a:pt x="386" y="121"/>
                </a:lnTo>
                <a:lnTo>
                  <a:pt x="395" y="121"/>
                </a:lnTo>
                <a:lnTo>
                  <a:pt x="402" y="123"/>
                </a:lnTo>
                <a:lnTo>
                  <a:pt x="411" y="125"/>
                </a:lnTo>
                <a:lnTo>
                  <a:pt x="417" y="127"/>
                </a:lnTo>
                <a:lnTo>
                  <a:pt x="425" y="130"/>
                </a:lnTo>
                <a:lnTo>
                  <a:pt x="430" y="134"/>
                </a:lnTo>
                <a:lnTo>
                  <a:pt x="437" y="137"/>
                </a:lnTo>
                <a:lnTo>
                  <a:pt x="446" y="145"/>
                </a:lnTo>
                <a:lnTo>
                  <a:pt x="455" y="155"/>
                </a:lnTo>
                <a:lnTo>
                  <a:pt x="462" y="165"/>
                </a:lnTo>
                <a:lnTo>
                  <a:pt x="468" y="175"/>
                </a:lnTo>
                <a:lnTo>
                  <a:pt x="472" y="186"/>
                </a:lnTo>
                <a:lnTo>
                  <a:pt x="476" y="197"/>
                </a:lnTo>
                <a:lnTo>
                  <a:pt x="478" y="208"/>
                </a:lnTo>
                <a:lnTo>
                  <a:pt x="481" y="217"/>
                </a:lnTo>
                <a:lnTo>
                  <a:pt x="482" y="232"/>
                </a:lnTo>
                <a:lnTo>
                  <a:pt x="483" y="241"/>
                </a:lnTo>
                <a:lnTo>
                  <a:pt x="483" y="481"/>
                </a:lnTo>
                <a:lnTo>
                  <a:pt x="588" y="481"/>
                </a:lnTo>
                <a:lnTo>
                  <a:pt x="595" y="481"/>
                </a:lnTo>
                <a:lnTo>
                  <a:pt x="603" y="480"/>
                </a:lnTo>
                <a:lnTo>
                  <a:pt x="608" y="479"/>
                </a:lnTo>
                <a:lnTo>
                  <a:pt x="613" y="477"/>
                </a:lnTo>
                <a:lnTo>
                  <a:pt x="619" y="474"/>
                </a:lnTo>
                <a:lnTo>
                  <a:pt x="622" y="471"/>
                </a:lnTo>
                <a:lnTo>
                  <a:pt x="626" y="467"/>
                </a:lnTo>
                <a:lnTo>
                  <a:pt x="629" y="464"/>
                </a:lnTo>
                <a:lnTo>
                  <a:pt x="634" y="457"/>
                </a:lnTo>
                <a:lnTo>
                  <a:pt x="637" y="448"/>
                </a:lnTo>
                <a:lnTo>
                  <a:pt x="640" y="440"/>
                </a:lnTo>
                <a:lnTo>
                  <a:pt x="641" y="432"/>
                </a:lnTo>
                <a:lnTo>
                  <a:pt x="644" y="419"/>
                </a:lnTo>
                <a:lnTo>
                  <a:pt x="649" y="411"/>
                </a:lnTo>
                <a:lnTo>
                  <a:pt x="651" y="409"/>
                </a:lnTo>
                <a:lnTo>
                  <a:pt x="654" y="408"/>
                </a:lnTo>
                <a:lnTo>
                  <a:pt x="658" y="406"/>
                </a:lnTo>
                <a:lnTo>
                  <a:pt x="662" y="406"/>
                </a:lnTo>
                <a:lnTo>
                  <a:pt x="670" y="406"/>
                </a:lnTo>
                <a:lnTo>
                  <a:pt x="676" y="409"/>
                </a:lnTo>
                <a:lnTo>
                  <a:pt x="680" y="410"/>
                </a:lnTo>
                <a:lnTo>
                  <a:pt x="682" y="412"/>
                </a:lnTo>
                <a:lnTo>
                  <a:pt x="685" y="415"/>
                </a:lnTo>
                <a:lnTo>
                  <a:pt x="687" y="418"/>
                </a:lnTo>
                <a:lnTo>
                  <a:pt x="687" y="419"/>
                </a:lnTo>
                <a:lnTo>
                  <a:pt x="688" y="420"/>
                </a:lnTo>
                <a:lnTo>
                  <a:pt x="690" y="426"/>
                </a:lnTo>
                <a:lnTo>
                  <a:pt x="691" y="433"/>
                </a:lnTo>
                <a:lnTo>
                  <a:pt x="692" y="442"/>
                </a:lnTo>
                <a:lnTo>
                  <a:pt x="693" y="451"/>
                </a:lnTo>
                <a:lnTo>
                  <a:pt x="693" y="511"/>
                </a:lnTo>
                <a:close/>
                <a:moveTo>
                  <a:pt x="530" y="873"/>
                </a:moveTo>
                <a:lnTo>
                  <a:pt x="224" y="873"/>
                </a:lnTo>
                <a:lnTo>
                  <a:pt x="184" y="662"/>
                </a:lnTo>
                <a:lnTo>
                  <a:pt x="569" y="662"/>
                </a:lnTo>
                <a:lnTo>
                  <a:pt x="530" y="873"/>
                </a:lnTo>
                <a:close/>
                <a:moveTo>
                  <a:pt x="768" y="451"/>
                </a:moveTo>
                <a:lnTo>
                  <a:pt x="723" y="451"/>
                </a:lnTo>
                <a:lnTo>
                  <a:pt x="723" y="442"/>
                </a:lnTo>
                <a:lnTo>
                  <a:pt x="722" y="433"/>
                </a:lnTo>
                <a:lnTo>
                  <a:pt x="720" y="426"/>
                </a:lnTo>
                <a:lnTo>
                  <a:pt x="719" y="418"/>
                </a:lnTo>
                <a:lnTo>
                  <a:pt x="749" y="387"/>
                </a:lnTo>
                <a:lnTo>
                  <a:pt x="751" y="385"/>
                </a:lnTo>
                <a:lnTo>
                  <a:pt x="752" y="382"/>
                </a:lnTo>
                <a:lnTo>
                  <a:pt x="753" y="380"/>
                </a:lnTo>
                <a:lnTo>
                  <a:pt x="753" y="377"/>
                </a:lnTo>
                <a:lnTo>
                  <a:pt x="753" y="373"/>
                </a:lnTo>
                <a:lnTo>
                  <a:pt x="752" y="371"/>
                </a:lnTo>
                <a:lnTo>
                  <a:pt x="751" y="368"/>
                </a:lnTo>
                <a:lnTo>
                  <a:pt x="749" y="366"/>
                </a:lnTo>
                <a:lnTo>
                  <a:pt x="747" y="364"/>
                </a:lnTo>
                <a:lnTo>
                  <a:pt x="744" y="363"/>
                </a:lnTo>
                <a:lnTo>
                  <a:pt x="742" y="362"/>
                </a:lnTo>
                <a:lnTo>
                  <a:pt x="738" y="362"/>
                </a:lnTo>
                <a:lnTo>
                  <a:pt x="735" y="362"/>
                </a:lnTo>
                <a:lnTo>
                  <a:pt x="733" y="363"/>
                </a:lnTo>
                <a:lnTo>
                  <a:pt x="730" y="364"/>
                </a:lnTo>
                <a:lnTo>
                  <a:pt x="728" y="366"/>
                </a:lnTo>
                <a:lnTo>
                  <a:pt x="703" y="391"/>
                </a:lnTo>
                <a:lnTo>
                  <a:pt x="698" y="386"/>
                </a:lnTo>
                <a:lnTo>
                  <a:pt x="691" y="383"/>
                </a:lnTo>
                <a:lnTo>
                  <a:pt x="685" y="380"/>
                </a:lnTo>
                <a:lnTo>
                  <a:pt x="678" y="378"/>
                </a:lnTo>
                <a:lnTo>
                  <a:pt x="678" y="331"/>
                </a:lnTo>
                <a:lnTo>
                  <a:pt x="677" y="328"/>
                </a:lnTo>
                <a:lnTo>
                  <a:pt x="676" y="325"/>
                </a:lnTo>
                <a:lnTo>
                  <a:pt x="675" y="323"/>
                </a:lnTo>
                <a:lnTo>
                  <a:pt x="673" y="321"/>
                </a:lnTo>
                <a:lnTo>
                  <a:pt x="671" y="319"/>
                </a:lnTo>
                <a:lnTo>
                  <a:pt x="669" y="318"/>
                </a:lnTo>
                <a:lnTo>
                  <a:pt x="666" y="317"/>
                </a:lnTo>
                <a:lnTo>
                  <a:pt x="662" y="316"/>
                </a:lnTo>
                <a:lnTo>
                  <a:pt x="660" y="317"/>
                </a:lnTo>
                <a:lnTo>
                  <a:pt x="657" y="318"/>
                </a:lnTo>
                <a:lnTo>
                  <a:pt x="655" y="319"/>
                </a:lnTo>
                <a:lnTo>
                  <a:pt x="653" y="321"/>
                </a:lnTo>
                <a:lnTo>
                  <a:pt x="651" y="323"/>
                </a:lnTo>
                <a:lnTo>
                  <a:pt x="650" y="325"/>
                </a:lnTo>
                <a:lnTo>
                  <a:pt x="649" y="328"/>
                </a:lnTo>
                <a:lnTo>
                  <a:pt x="647" y="331"/>
                </a:lnTo>
                <a:lnTo>
                  <a:pt x="647" y="379"/>
                </a:lnTo>
                <a:lnTo>
                  <a:pt x="640" y="382"/>
                </a:lnTo>
                <a:lnTo>
                  <a:pt x="632" y="385"/>
                </a:lnTo>
                <a:lnTo>
                  <a:pt x="613" y="366"/>
                </a:lnTo>
                <a:lnTo>
                  <a:pt x="611" y="364"/>
                </a:lnTo>
                <a:lnTo>
                  <a:pt x="608" y="363"/>
                </a:lnTo>
                <a:lnTo>
                  <a:pt x="606" y="362"/>
                </a:lnTo>
                <a:lnTo>
                  <a:pt x="603" y="362"/>
                </a:lnTo>
                <a:lnTo>
                  <a:pt x="599" y="362"/>
                </a:lnTo>
                <a:lnTo>
                  <a:pt x="597" y="363"/>
                </a:lnTo>
                <a:lnTo>
                  <a:pt x="594" y="364"/>
                </a:lnTo>
                <a:lnTo>
                  <a:pt x="592" y="366"/>
                </a:lnTo>
                <a:lnTo>
                  <a:pt x="590" y="368"/>
                </a:lnTo>
                <a:lnTo>
                  <a:pt x="589" y="371"/>
                </a:lnTo>
                <a:lnTo>
                  <a:pt x="588" y="373"/>
                </a:lnTo>
                <a:lnTo>
                  <a:pt x="588" y="377"/>
                </a:lnTo>
                <a:lnTo>
                  <a:pt x="588" y="380"/>
                </a:lnTo>
                <a:lnTo>
                  <a:pt x="589" y="382"/>
                </a:lnTo>
                <a:lnTo>
                  <a:pt x="590" y="385"/>
                </a:lnTo>
                <a:lnTo>
                  <a:pt x="592" y="387"/>
                </a:lnTo>
                <a:lnTo>
                  <a:pt x="615" y="411"/>
                </a:lnTo>
                <a:lnTo>
                  <a:pt x="613" y="419"/>
                </a:lnTo>
                <a:lnTo>
                  <a:pt x="612" y="426"/>
                </a:lnTo>
                <a:lnTo>
                  <a:pt x="610" y="432"/>
                </a:lnTo>
                <a:lnTo>
                  <a:pt x="609" y="439"/>
                </a:lnTo>
                <a:lnTo>
                  <a:pt x="607" y="443"/>
                </a:lnTo>
                <a:lnTo>
                  <a:pt x="605" y="446"/>
                </a:lnTo>
                <a:lnTo>
                  <a:pt x="601" y="448"/>
                </a:lnTo>
                <a:lnTo>
                  <a:pt x="598" y="450"/>
                </a:lnTo>
                <a:lnTo>
                  <a:pt x="594" y="451"/>
                </a:lnTo>
                <a:lnTo>
                  <a:pt x="588" y="451"/>
                </a:lnTo>
                <a:lnTo>
                  <a:pt x="513" y="451"/>
                </a:lnTo>
                <a:lnTo>
                  <a:pt x="513" y="241"/>
                </a:lnTo>
                <a:lnTo>
                  <a:pt x="588" y="241"/>
                </a:lnTo>
                <a:lnTo>
                  <a:pt x="591" y="241"/>
                </a:lnTo>
                <a:lnTo>
                  <a:pt x="594" y="240"/>
                </a:lnTo>
                <a:lnTo>
                  <a:pt x="596" y="239"/>
                </a:lnTo>
                <a:lnTo>
                  <a:pt x="598" y="236"/>
                </a:lnTo>
                <a:lnTo>
                  <a:pt x="600" y="234"/>
                </a:lnTo>
                <a:lnTo>
                  <a:pt x="601" y="232"/>
                </a:lnTo>
                <a:lnTo>
                  <a:pt x="603" y="229"/>
                </a:lnTo>
                <a:lnTo>
                  <a:pt x="603" y="226"/>
                </a:lnTo>
                <a:lnTo>
                  <a:pt x="603" y="222"/>
                </a:lnTo>
                <a:lnTo>
                  <a:pt x="601" y="220"/>
                </a:lnTo>
                <a:lnTo>
                  <a:pt x="600" y="217"/>
                </a:lnTo>
                <a:lnTo>
                  <a:pt x="598" y="215"/>
                </a:lnTo>
                <a:lnTo>
                  <a:pt x="596" y="213"/>
                </a:lnTo>
                <a:lnTo>
                  <a:pt x="594" y="212"/>
                </a:lnTo>
                <a:lnTo>
                  <a:pt x="591" y="211"/>
                </a:lnTo>
                <a:lnTo>
                  <a:pt x="588" y="211"/>
                </a:lnTo>
                <a:lnTo>
                  <a:pt x="509" y="211"/>
                </a:lnTo>
                <a:lnTo>
                  <a:pt x="506" y="196"/>
                </a:lnTo>
                <a:lnTo>
                  <a:pt x="502" y="180"/>
                </a:lnTo>
                <a:lnTo>
                  <a:pt x="496" y="164"/>
                </a:lnTo>
                <a:lnTo>
                  <a:pt x="487" y="149"/>
                </a:lnTo>
                <a:lnTo>
                  <a:pt x="539" y="86"/>
                </a:lnTo>
                <a:lnTo>
                  <a:pt x="542" y="79"/>
                </a:lnTo>
                <a:lnTo>
                  <a:pt x="543" y="74"/>
                </a:lnTo>
                <a:lnTo>
                  <a:pt x="542" y="71"/>
                </a:lnTo>
                <a:lnTo>
                  <a:pt x="540" y="68"/>
                </a:lnTo>
                <a:lnTo>
                  <a:pt x="539" y="66"/>
                </a:lnTo>
                <a:lnTo>
                  <a:pt x="537" y="64"/>
                </a:lnTo>
                <a:lnTo>
                  <a:pt x="534" y="62"/>
                </a:lnTo>
                <a:lnTo>
                  <a:pt x="532" y="61"/>
                </a:lnTo>
                <a:lnTo>
                  <a:pt x="529" y="61"/>
                </a:lnTo>
                <a:lnTo>
                  <a:pt x="525" y="61"/>
                </a:lnTo>
                <a:lnTo>
                  <a:pt x="523" y="61"/>
                </a:lnTo>
                <a:lnTo>
                  <a:pt x="520" y="62"/>
                </a:lnTo>
                <a:lnTo>
                  <a:pt x="518" y="64"/>
                </a:lnTo>
                <a:lnTo>
                  <a:pt x="516" y="66"/>
                </a:lnTo>
                <a:lnTo>
                  <a:pt x="468" y="124"/>
                </a:lnTo>
                <a:lnTo>
                  <a:pt x="461" y="118"/>
                </a:lnTo>
                <a:lnTo>
                  <a:pt x="453" y="112"/>
                </a:lnTo>
                <a:lnTo>
                  <a:pt x="444" y="107"/>
                </a:lnTo>
                <a:lnTo>
                  <a:pt x="436" y="103"/>
                </a:lnTo>
                <a:lnTo>
                  <a:pt x="426" y="98"/>
                </a:lnTo>
                <a:lnTo>
                  <a:pt x="415" y="95"/>
                </a:lnTo>
                <a:lnTo>
                  <a:pt x="404" y="93"/>
                </a:lnTo>
                <a:lnTo>
                  <a:pt x="392" y="92"/>
                </a:lnTo>
                <a:lnTo>
                  <a:pt x="392" y="15"/>
                </a:lnTo>
                <a:lnTo>
                  <a:pt x="392" y="12"/>
                </a:lnTo>
                <a:lnTo>
                  <a:pt x="391" y="10"/>
                </a:lnTo>
                <a:lnTo>
                  <a:pt x="390" y="6"/>
                </a:lnTo>
                <a:lnTo>
                  <a:pt x="388" y="4"/>
                </a:lnTo>
                <a:lnTo>
                  <a:pt x="385" y="2"/>
                </a:lnTo>
                <a:lnTo>
                  <a:pt x="382" y="1"/>
                </a:lnTo>
                <a:lnTo>
                  <a:pt x="380" y="0"/>
                </a:lnTo>
                <a:lnTo>
                  <a:pt x="377" y="0"/>
                </a:lnTo>
                <a:lnTo>
                  <a:pt x="374" y="0"/>
                </a:lnTo>
                <a:lnTo>
                  <a:pt x="370" y="1"/>
                </a:lnTo>
                <a:lnTo>
                  <a:pt x="368" y="2"/>
                </a:lnTo>
                <a:lnTo>
                  <a:pt x="366" y="4"/>
                </a:lnTo>
                <a:lnTo>
                  <a:pt x="364" y="6"/>
                </a:lnTo>
                <a:lnTo>
                  <a:pt x="363" y="10"/>
                </a:lnTo>
                <a:lnTo>
                  <a:pt x="362" y="12"/>
                </a:lnTo>
                <a:lnTo>
                  <a:pt x="362" y="15"/>
                </a:lnTo>
                <a:lnTo>
                  <a:pt x="362" y="92"/>
                </a:lnTo>
                <a:lnTo>
                  <a:pt x="349" y="93"/>
                </a:lnTo>
                <a:lnTo>
                  <a:pt x="337" y="95"/>
                </a:lnTo>
                <a:lnTo>
                  <a:pt x="327" y="99"/>
                </a:lnTo>
                <a:lnTo>
                  <a:pt x="316" y="104"/>
                </a:lnTo>
                <a:lnTo>
                  <a:pt x="306" y="108"/>
                </a:lnTo>
                <a:lnTo>
                  <a:pt x="298" y="114"/>
                </a:lnTo>
                <a:lnTo>
                  <a:pt x="290" y="121"/>
                </a:lnTo>
                <a:lnTo>
                  <a:pt x="283" y="127"/>
                </a:lnTo>
                <a:lnTo>
                  <a:pt x="239" y="66"/>
                </a:lnTo>
                <a:lnTo>
                  <a:pt x="233" y="62"/>
                </a:lnTo>
                <a:lnTo>
                  <a:pt x="228" y="60"/>
                </a:lnTo>
                <a:lnTo>
                  <a:pt x="223" y="61"/>
                </a:lnTo>
                <a:lnTo>
                  <a:pt x="217" y="63"/>
                </a:lnTo>
                <a:lnTo>
                  <a:pt x="213" y="67"/>
                </a:lnTo>
                <a:lnTo>
                  <a:pt x="211" y="74"/>
                </a:lnTo>
                <a:lnTo>
                  <a:pt x="211" y="76"/>
                </a:lnTo>
                <a:lnTo>
                  <a:pt x="211" y="79"/>
                </a:lnTo>
                <a:lnTo>
                  <a:pt x="212" y="81"/>
                </a:lnTo>
                <a:lnTo>
                  <a:pt x="214" y="83"/>
                </a:lnTo>
                <a:lnTo>
                  <a:pt x="263" y="153"/>
                </a:lnTo>
                <a:lnTo>
                  <a:pt x="258" y="164"/>
                </a:lnTo>
                <a:lnTo>
                  <a:pt x="254" y="175"/>
                </a:lnTo>
                <a:lnTo>
                  <a:pt x="250" y="187"/>
                </a:lnTo>
                <a:lnTo>
                  <a:pt x="246" y="198"/>
                </a:lnTo>
                <a:lnTo>
                  <a:pt x="244" y="210"/>
                </a:lnTo>
                <a:lnTo>
                  <a:pt x="242" y="220"/>
                </a:lnTo>
                <a:lnTo>
                  <a:pt x="241" y="231"/>
                </a:lnTo>
                <a:lnTo>
                  <a:pt x="241" y="241"/>
                </a:lnTo>
                <a:lnTo>
                  <a:pt x="241" y="331"/>
                </a:lnTo>
                <a:lnTo>
                  <a:pt x="196" y="331"/>
                </a:lnTo>
                <a:lnTo>
                  <a:pt x="192" y="331"/>
                </a:lnTo>
                <a:lnTo>
                  <a:pt x="190" y="331"/>
                </a:lnTo>
                <a:lnTo>
                  <a:pt x="186" y="329"/>
                </a:lnTo>
                <a:lnTo>
                  <a:pt x="184" y="327"/>
                </a:lnTo>
                <a:lnTo>
                  <a:pt x="183" y="325"/>
                </a:lnTo>
                <a:lnTo>
                  <a:pt x="182" y="323"/>
                </a:lnTo>
                <a:lnTo>
                  <a:pt x="181" y="320"/>
                </a:lnTo>
                <a:lnTo>
                  <a:pt x="181" y="316"/>
                </a:lnTo>
                <a:lnTo>
                  <a:pt x="181" y="256"/>
                </a:lnTo>
                <a:lnTo>
                  <a:pt x="180" y="247"/>
                </a:lnTo>
                <a:lnTo>
                  <a:pt x="178" y="237"/>
                </a:lnTo>
                <a:lnTo>
                  <a:pt x="174" y="227"/>
                </a:lnTo>
                <a:lnTo>
                  <a:pt x="168" y="216"/>
                </a:lnTo>
                <a:lnTo>
                  <a:pt x="207" y="175"/>
                </a:lnTo>
                <a:lnTo>
                  <a:pt x="209" y="173"/>
                </a:lnTo>
                <a:lnTo>
                  <a:pt x="210" y="171"/>
                </a:lnTo>
                <a:lnTo>
                  <a:pt x="211" y="168"/>
                </a:lnTo>
                <a:lnTo>
                  <a:pt x="211" y="166"/>
                </a:lnTo>
                <a:lnTo>
                  <a:pt x="211" y="163"/>
                </a:lnTo>
                <a:lnTo>
                  <a:pt x="210" y="159"/>
                </a:lnTo>
                <a:lnTo>
                  <a:pt x="209" y="157"/>
                </a:lnTo>
                <a:lnTo>
                  <a:pt x="207" y="155"/>
                </a:lnTo>
                <a:lnTo>
                  <a:pt x="204" y="153"/>
                </a:lnTo>
                <a:lnTo>
                  <a:pt x="201" y="151"/>
                </a:lnTo>
                <a:lnTo>
                  <a:pt x="198" y="151"/>
                </a:lnTo>
                <a:lnTo>
                  <a:pt x="196" y="150"/>
                </a:lnTo>
                <a:lnTo>
                  <a:pt x="193" y="151"/>
                </a:lnTo>
                <a:lnTo>
                  <a:pt x="190" y="151"/>
                </a:lnTo>
                <a:lnTo>
                  <a:pt x="187" y="153"/>
                </a:lnTo>
                <a:lnTo>
                  <a:pt x="185" y="155"/>
                </a:lnTo>
                <a:lnTo>
                  <a:pt x="148" y="194"/>
                </a:lnTo>
                <a:lnTo>
                  <a:pt x="143" y="190"/>
                </a:lnTo>
                <a:lnTo>
                  <a:pt x="136" y="187"/>
                </a:lnTo>
                <a:lnTo>
                  <a:pt x="129" y="184"/>
                </a:lnTo>
                <a:lnTo>
                  <a:pt x="121" y="182"/>
                </a:lnTo>
                <a:lnTo>
                  <a:pt x="121" y="135"/>
                </a:lnTo>
                <a:lnTo>
                  <a:pt x="120" y="133"/>
                </a:lnTo>
                <a:lnTo>
                  <a:pt x="119" y="129"/>
                </a:lnTo>
                <a:lnTo>
                  <a:pt x="118" y="127"/>
                </a:lnTo>
                <a:lnTo>
                  <a:pt x="116" y="125"/>
                </a:lnTo>
                <a:lnTo>
                  <a:pt x="114" y="123"/>
                </a:lnTo>
                <a:lnTo>
                  <a:pt x="112" y="121"/>
                </a:lnTo>
                <a:lnTo>
                  <a:pt x="108" y="121"/>
                </a:lnTo>
                <a:lnTo>
                  <a:pt x="105" y="120"/>
                </a:lnTo>
                <a:lnTo>
                  <a:pt x="103" y="121"/>
                </a:lnTo>
                <a:lnTo>
                  <a:pt x="100" y="121"/>
                </a:lnTo>
                <a:lnTo>
                  <a:pt x="98" y="123"/>
                </a:lnTo>
                <a:lnTo>
                  <a:pt x="95" y="125"/>
                </a:lnTo>
                <a:lnTo>
                  <a:pt x="93" y="127"/>
                </a:lnTo>
                <a:lnTo>
                  <a:pt x="91" y="129"/>
                </a:lnTo>
                <a:lnTo>
                  <a:pt x="91" y="133"/>
                </a:lnTo>
                <a:lnTo>
                  <a:pt x="90" y="135"/>
                </a:lnTo>
                <a:lnTo>
                  <a:pt x="90" y="182"/>
                </a:lnTo>
                <a:lnTo>
                  <a:pt x="83" y="184"/>
                </a:lnTo>
                <a:lnTo>
                  <a:pt x="75" y="187"/>
                </a:lnTo>
                <a:lnTo>
                  <a:pt x="69" y="190"/>
                </a:lnTo>
                <a:lnTo>
                  <a:pt x="62" y="194"/>
                </a:lnTo>
                <a:lnTo>
                  <a:pt x="26" y="155"/>
                </a:lnTo>
                <a:lnTo>
                  <a:pt x="24" y="153"/>
                </a:lnTo>
                <a:lnTo>
                  <a:pt x="22" y="151"/>
                </a:lnTo>
                <a:lnTo>
                  <a:pt x="18" y="151"/>
                </a:lnTo>
                <a:lnTo>
                  <a:pt x="15" y="150"/>
                </a:lnTo>
                <a:lnTo>
                  <a:pt x="13" y="151"/>
                </a:lnTo>
                <a:lnTo>
                  <a:pt x="10" y="151"/>
                </a:lnTo>
                <a:lnTo>
                  <a:pt x="7" y="153"/>
                </a:lnTo>
                <a:lnTo>
                  <a:pt x="5" y="155"/>
                </a:lnTo>
                <a:lnTo>
                  <a:pt x="2" y="157"/>
                </a:lnTo>
                <a:lnTo>
                  <a:pt x="1" y="159"/>
                </a:lnTo>
                <a:lnTo>
                  <a:pt x="0" y="163"/>
                </a:lnTo>
                <a:lnTo>
                  <a:pt x="0" y="166"/>
                </a:lnTo>
                <a:lnTo>
                  <a:pt x="0" y="168"/>
                </a:lnTo>
                <a:lnTo>
                  <a:pt x="1" y="171"/>
                </a:lnTo>
                <a:lnTo>
                  <a:pt x="2" y="173"/>
                </a:lnTo>
                <a:lnTo>
                  <a:pt x="5" y="175"/>
                </a:lnTo>
                <a:lnTo>
                  <a:pt x="42" y="216"/>
                </a:lnTo>
                <a:lnTo>
                  <a:pt x="38" y="227"/>
                </a:lnTo>
                <a:lnTo>
                  <a:pt x="33" y="237"/>
                </a:lnTo>
                <a:lnTo>
                  <a:pt x="31" y="247"/>
                </a:lnTo>
                <a:lnTo>
                  <a:pt x="30" y="256"/>
                </a:lnTo>
                <a:lnTo>
                  <a:pt x="30" y="377"/>
                </a:lnTo>
                <a:lnTo>
                  <a:pt x="31" y="386"/>
                </a:lnTo>
                <a:lnTo>
                  <a:pt x="32" y="396"/>
                </a:lnTo>
                <a:lnTo>
                  <a:pt x="35" y="404"/>
                </a:lnTo>
                <a:lnTo>
                  <a:pt x="39" y="412"/>
                </a:lnTo>
                <a:lnTo>
                  <a:pt x="42" y="418"/>
                </a:lnTo>
                <a:lnTo>
                  <a:pt x="47" y="425"/>
                </a:lnTo>
                <a:lnTo>
                  <a:pt x="53" y="430"/>
                </a:lnTo>
                <a:lnTo>
                  <a:pt x="58" y="434"/>
                </a:lnTo>
                <a:lnTo>
                  <a:pt x="63" y="439"/>
                </a:lnTo>
                <a:lnTo>
                  <a:pt x="70" y="442"/>
                </a:lnTo>
                <a:lnTo>
                  <a:pt x="76" y="445"/>
                </a:lnTo>
                <a:lnTo>
                  <a:pt x="83" y="447"/>
                </a:lnTo>
                <a:lnTo>
                  <a:pt x="94" y="450"/>
                </a:lnTo>
                <a:lnTo>
                  <a:pt x="105" y="451"/>
                </a:lnTo>
                <a:lnTo>
                  <a:pt x="241" y="451"/>
                </a:lnTo>
                <a:lnTo>
                  <a:pt x="241" y="542"/>
                </a:lnTo>
                <a:lnTo>
                  <a:pt x="166" y="542"/>
                </a:lnTo>
                <a:lnTo>
                  <a:pt x="163" y="542"/>
                </a:lnTo>
                <a:lnTo>
                  <a:pt x="160" y="543"/>
                </a:lnTo>
                <a:lnTo>
                  <a:pt x="158" y="544"/>
                </a:lnTo>
                <a:lnTo>
                  <a:pt x="155" y="547"/>
                </a:lnTo>
                <a:lnTo>
                  <a:pt x="153" y="549"/>
                </a:lnTo>
                <a:lnTo>
                  <a:pt x="152" y="551"/>
                </a:lnTo>
                <a:lnTo>
                  <a:pt x="151" y="554"/>
                </a:lnTo>
                <a:lnTo>
                  <a:pt x="151" y="557"/>
                </a:lnTo>
                <a:lnTo>
                  <a:pt x="151" y="560"/>
                </a:lnTo>
                <a:lnTo>
                  <a:pt x="152" y="563"/>
                </a:lnTo>
                <a:lnTo>
                  <a:pt x="153" y="566"/>
                </a:lnTo>
                <a:lnTo>
                  <a:pt x="155" y="568"/>
                </a:lnTo>
                <a:lnTo>
                  <a:pt x="158" y="570"/>
                </a:lnTo>
                <a:lnTo>
                  <a:pt x="160" y="571"/>
                </a:lnTo>
                <a:lnTo>
                  <a:pt x="163" y="571"/>
                </a:lnTo>
                <a:lnTo>
                  <a:pt x="166" y="572"/>
                </a:lnTo>
                <a:lnTo>
                  <a:pt x="241" y="572"/>
                </a:lnTo>
                <a:lnTo>
                  <a:pt x="241" y="632"/>
                </a:lnTo>
                <a:lnTo>
                  <a:pt x="166" y="632"/>
                </a:lnTo>
                <a:lnTo>
                  <a:pt x="163" y="633"/>
                </a:lnTo>
                <a:lnTo>
                  <a:pt x="160" y="634"/>
                </a:lnTo>
                <a:lnTo>
                  <a:pt x="156" y="636"/>
                </a:lnTo>
                <a:lnTo>
                  <a:pt x="154" y="639"/>
                </a:lnTo>
                <a:lnTo>
                  <a:pt x="152" y="641"/>
                </a:lnTo>
                <a:lnTo>
                  <a:pt x="151" y="644"/>
                </a:lnTo>
                <a:lnTo>
                  <a:pt x="151" y="647"/>
                </a:lnTo>
                <a:lnTo>
                  <a:pt x="151" y="650"/>
                </a:lnTo>
                <a:lnTo>
                  <a:pt x="196" y="891"/>
                </a:lnTo>
                <a:lnTo>
                  <a:pt x="198" y="896"/>
                </a:lnTo>
                <a:lnTo>
                  <a:pt x="201" y="901"/>
                </a:lnTo>
                <a:lnTo>
                  <a:pt x="206" y="903"/>
                </a:lnTo>
                <a:lnTo>
                  <a:pt x="211" y="904"/>
                </a:lnTo>
                <a:lnTo>
                  <a:pt x="543" y="904"/>
                </a:lnTo>
                <a:lnTo>
                  <a:pt x="548" y="903"/>
                </a:lnTo>
                <a:lnTo>
                  <a:pt x="552" y="901"/>
                </a:lnTo>
                <a:lnTo>
                  <a:pt x="555" y="896"/>
                </a:lnTo>
                <a:lnTo>
                  <a:pt x="558" y="891"/>
                </a:lnTo>
                <a:lnTo>
                  <a:pt x="603" y="650"/>
                </a:lnTo>
                <a:lnTo>
                  <a:pt x="603" y="647"/>
                </a:lnTo>
                <a:lnTo>
                  <a:pt x="603" y="644"/>
                </a:lnTo>
                <a:lnTo>
                  <a:pt x="601" y="641"/>
                </a:lnTo>
                <a:lnTo>
                  <a:pt x="599" y="639"/>
                </a:lnTo>
                <a:lnTo>
                  <a:pt x="597" y="636"/>
                </a:lnTo>
                <a:lnTo>
                  <a:pt x="594" y="634"/>
                </a:lnTo>
                <a:lnTo>
                  <a:pt x="591" y="633"/>
                </a:lnTo>
                <a:lnTo>
                  <a:pt x="588" y="632"/>
                </a:lnTo>
                <a:lnTo>
                  <a:pt x="513" y="632"/>
                </a:lnTo>
                <a:lnTo>
                  <a:pt x="513" y="572"/>
                </a:lnTo>
                <a:lnTo>
                  <a:pt x="632" y="572"/>
                </a:lnTo>
                <a:lnTo>
                  <a:pt x="642" y="571"/>
                </a:lnTo>
                <a:lnTo>
                  <a:pt x="652" y="571"/>
                </a:lnTo>
                <a:lnTo>
                  <a:pt x="661" y="569"/>
                </a:lnTo>
                <a:lnTo>
                  <a:pt x="670" y="568"/>
                </a:lnTo>
                <a:lnTo>
                  <a:pt x="677" y="565"/>
                </a:lnTo>
                <a:lnTo>
                  <a:pt x="685" y="563"/>
                </a:lnTo>
                <a:lnTo>
                  <a:pt x="691" y="559"/>
                </a:lnTo>
                <a:lnTo>
                  <a:pt x="698" y="555"/>
                </a:lnTo>
                <a:lnTo>
                  <a:pt x="704" y="551"/>
                </a:lnTo>
                <a:lnTo>
                  <a:pt x="708" y="547"/>
                </a:lnTo>
                <a:lnTo>
                  <a:pt x="713" y="541"/>
                </a:lnTo>
                <a:lnTo>
                  <a:pt x="717" y="536"/>
                </a:lnTo>
                <a:lnTo>
                  <a:pt x="719" y="531"/>
                </a:lnTo>
                <a:lnTo>
                  <a:pt x="721" y="525"/>
                </a:lnTo>
                <a:lnTo>
                  <a:pt x="722" y="519"/>
                </a:lnTo>
                <a:lnTo>
                  <a:pt x="723" y="511"/>
                </a:lnTo>
                <a:lnTo>
                  <a:pt x="723" y="481"/>
                </a:lnTo>
                <a:lnTo>
                  <a:pt x="768" y="481"/>
                </a:lnTo>
                <a:lnTo>
                  <a:pt x="772" y="481"/>
                </a:lnTo>
                <a:lnTo>
                  <a:pt x="775" y="480"/>
                </a:lnTo>
                <a:lnTo>
                  <a:pt x="777" y="479"/>
                </a:lnTo>
                <a:lnTo>
                  <a:pt x="779" y="477"/>
                </a:lnTo>
                <a:lnTo>
                  <a:pt x="781" y="475"/>
                </a:lnTo>
                <a:lnTo>
                  <a:pt x="782" y="473"/>
                </a:lnTo>
                <a:lnTo>
                  <a:pt x="783" y="470"/>
                </a:lnTo>
                <a:lnTo>
                  <a:pt x="783" y="466"/>
                </a:lnTo>
                <a:lnTo>
                  <a:pt x="783" y="464"/>
                </a:lnTo>
                <a:lnTo>
                  <a:pt x="782" y="461"/>
                </a:lnTo>
                <a:lnTo>
                  <a:pt x="781" y="459"/>
                </a:lnTo>
                <a:lnTo>
                  <a:pt x="779" y="456"/>
                </a:lnTo>
                <a:lnTo>
                  <a:pt x="777" y="455"/>
                </a:lnTo>
                <a:lnTo>
                  <a:pt x="775" y="452"/>
                </a:lnTo>
                <a:lnTo>
                  <a:pt x="772" y="451"/>
                </a:lnTo>
                <a:lnTo>
                  <a:pt x="768" y="451"/>
                </a:lnTo>
                <a:close/>
              </a:path>
            </a:pathLst>
          </a:custGeom>
          <a:solidFill>
            <a:srgbClr val="FF377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xmlns="" id="{6C4ABA85-828F-4729-BE63-70C3FEC10F0B}"/>
              </a:ext>
            </a:extLst>
          </p:cNvPr>
          <p:cNvGrpSpPr/>
          <p:nvPr/>
        </p:nvGrpSpPr>
        <p:grpSpPr>
          <a:xfrm>
            <a:off x="986843" y="3193064"/>
            <a:ext cx="287337" cy="285750"/>
            <a:chOff x="10490200" y="773113"/>
            <a:chExt cx="287337" cy="285750"/>
          </a:xfrm>
          <a:solidFill>
            <a:srgbClr val="FF377D"/>
          </a:solidFill>
        </p:grpSpPr>
        <p:sp>
          <p:nvSpPr>
            <p:cNvPr id="142" name="Freeform 135">
              <a:extLst>
                <a:ext uri="{FF2B5EF4-FFF2-40B4-BE49-F238E27FC236}">
                  <a16:creationId xmlns:a16="http://schemas.microsoft.com/office/drawing/2014/main" xmlns="" id="{07C5D1BE-D5B5-4B6A-B074-11C385D766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39413" y="773113"/>
              <a:ext cx="204787" cy="176213"/>
            </a:xfrm>
            <a:custGeom>
              <a:avLst/>
              <a:gdLst>
                <a:gd name="T0" fmla="*/ 146 w 642"/>
                <a:gd name="T1" fmla="*/ 81 h 557"/>
                <a:gd name="T2" fmla="*/ 263 w 642"/>
                <a:gd name="T3" fmla="*/ 117 h 557"/>
                <a:gd name="T4" fmla="*/ 310 w 642"/>
                <a:gd name="T5" fmla="*/ 158 h 557"/>
                <a:gd name="T6" fmla="*/ 337 w 642"/>
                <a:gd name="T7" fmla="*/ 234 h 557"/>
                <a:gd name="T8" fmla="*/ 305 w 642"/>
                <a:gd name="T9" fmla="*/ 291 h 557"/>
                <a:gd name="T10" fmla="*/ 225 w 642"/>
                <a:gd name="T11" fmla="*/ 248 h 557"/>
                <a:gd name="T12" fmla="*/ 124 w 642"/>
                <a:gd name="T13" fmla="*/ 138 h 557"/>
                <a:gd name="T14" fmla="*/ 102 w 642"/>
                <a:gd name="T15" fmla="*/ 143 h 557"/>
                <a:gd name="T16" fmla="*/ 103 w 642"/>
                <a:gd name="T17" fmla="*/ 159 h 557"/>
                <a:gd name="T18" fmla="*/ 204 w 642"/>
                <a:gd name="T19" fmla="*/ 270 h 557"/>
                <a:gd name="T20" fmla="*/ 224 w 642"/>
                <a:gd name="T21" fmla="*/ 370 h 557"/>
                <a:gd name="T22" fmla="*/ 164 w 642"/>
                <a:gd name="T23" fmla="*/ 391 h 557"/>
                <a:gd name="T24" fmla="*/ 94 w 642"/>
                <a:gd name="T25" fmla="*/ 350 h 557"/>
                <a:gd name="T26" fmla="*/ 46 w 642"/>
                <a:gd name="T27" fmla="*/ 261 h 557"/>
                <a:gd name="T28" fmla="*/ 30 w 642"/>
                <a:gd name="T29" fmla="*/ 136 h 557"/>
                <a:gd name="T30" fmla="*/ 404 w 642"/>
                <a:gd name="T31" fmla="*/ 340 h 557"/>
                <a:gd name="T32" fmla="*/ 424 w 642"/>
                <a:gd name="T33" fmla="*/ 296 h 557"/>
                <a:gd name="T34" fmla="*/ 477 w 642"/>
                <a:gd name="T35" fmla="*/ 266 h 557"/>
                <a:gd name="T36" fmla="*/ 581 w 642"/>
                <a:gd name="T37" fmla="*/ 233 h 557"/>
                <a:gd name="T38" fmla="*/ 612 w 642"/>
                <a:gd name="T39" fmla="*/ 275 h 557"/>
                <a:gd name="T40" fmla="*/ 602 w 642"/>
                <a:gd name="T41" fmla="*/ 363 h 557"/>
                <a:gd name="T42" fmla="*/ 572 w 642"/>
                <a:gd name="T43" fmla="*/ 426 h 557"/>
                <a:gd name="T44" fmla="*/ 524 w 642"/>
                <a:gd name="T45" fmla="*/ 457 h 557"/>
                <a:gd name="T46" fmla="*/ 493 w 642"/>
                <a:gd name="T47" fmla="*/ 457 h 557"/>
                <a:gd name="T48" fmla="*/ 454 w 642"/>
                <a:gd name="T49" fmla="*/ 418 h 557"/>
                <a:gd name="T50" fmla="*/ 496 w 642"/>
                <a:gd name="T51" fmla="*/ 366 h 557"/>
                <a:gd name="T52" fmla="*/ 535 w 642"/>
                <a:gd name="T53" fmla="*/ 339 h 557"/>
                <a:gd name="T54" fmla="*/ 534 w 642"/>
                <a:gd name="T55" fmla="*/ 322 h 557"/>
                <a:gd name="T56" fmla="*/ 503 w 642"/>
                <a:gd name="T57" fmla="*/ 324 h 557"/>
                <a:gd name="T58" fmla="*/ 439 w 642"/>
                <a:gd name="T59" fmla="*/ 377 h 557"/>
                <a:gd name="T60" fmla="*/ 407 w 642"/>
                <a:gd name="T61" fmla="*/ 358 h 557"/>
                <a:gd name="T62" fmla="*/ 196 w 642"/>
                <a:gd name="T63" fmla="*/ 420 h 557"/>
                <a:gd name="T64" fmla="*/ 254 w 642"/>
                <a:gd name="T65" fmla="*/ 381 h 557"/>
                <a:gd name="T66" fmla="*/ 325 w 642"/>
                <a:gd name="T67" fmla="*/ 492 h 557"/>
                <a:gd name="T68" fmla="*/ 347 w 642"/>
                <a:gd name="T69" fmla="*/ 554 h 557"/>
                <a:gd name="T70" fmla="*/ 365 w 642"/>
                <a:gd name="T71" fmla="*/ 555 h 557"/>
                <a:gd name="T72" fmla="*/ 404 w 642"/>
                <a:gd name="T73" fmla="*/ 476 h 557"/>
                <a:gd name="T74" fmla="*/ 469 w 642"/>
                <a:gd name="T75" fmla="*/ 478 h 557"/>
                <a:gd name="T76" fmla="*/ 530 w 642"/>
                <a:gd name="T77" fmla="*/ 487 h 557"/>
                <a:gd name="T78" fmla="*/ 593 w 642"/>
                <a:gd name="T79" fmla="*/ 447 h 557"/>
                <a:gd name="T80" fmla="*/ 633 w 642"/>
                <a:gd name="T81" fmla="*/ 363 h 557"/>
                <a:gd name="T82" fmla="*/ 641 w 642"/>
                <a:gd name="T83" fmla="*/ 252 h 557"/>
                <a:gd name="T84" fmla="*/ 622 w 642"/>
                <a:gd name="T85" fmla="*/ 184 h 557"/>
                <a:gd name="T86" fmla="*/ 604 w 642"/>
                <a:gd name="T87" fmla="*/ 183 h 557"/>
                <a:gd name="T88" fmla="*/ 507 w 642"/>
                <a:gd name="T89" fmla="*/ 226 h 557"/>
                <a:gd name="T90" fmla="*/ 423 w 642"/>
                <a:gd name="T91" fmla="*/ 259 h 557"/>
                <a:gd name="T92" fmla="*/ 377 w 642"/>
                <a:gd name="T93" fmla="*/ 318 h 557"/>
                <a:gd name="T94" fmla="*/ 380 w 642"/>
                <a:gd name="T95" fmla="*/ 372 h 557"/>
                <a:gd name="T96" fmla="*/ 380 w 642"/>
                <a:gd name="T97" fmla="*/ 456 h 557"/>
                <a:gd name="T98" fmla="*/ 312 w 642"/>
                <a:gd name="T99" fmla="*/ 385 h 557"/>
                <a:gd name="T100" fmla="*/ 339 w 642"/>
                <a:gd name="T101" fmla="*/ 301 h 557"/>
                <a:gd name="T102" fmla="*/ 366 w 642"/>
                <a:gd name="T103" fmla="*/ 232 h 557"/>
                <a:gd name="T104" fmla="*/ 356 w 642"/>
                <a:gd name="T105" fmla="*/ 178 h 557"/>
                <a:gd name="T106" fmla="*/ 309 w 642"/>
                <a:gd name="T107" fmla="*/ 112 h 557"/>
                <a:gd name="T108" fmla="*/ 225 w 642"/>
                <a:gd name="T109" fmla="*/ 71 h 557"/>
                <a:gd name="T110" fmla="*/ 82 w 642"/>
                <a:gd name="T111" fmla="*/ 26 h 557"/>
                <a:gd name="T112" fmla="*/ 37 w 642"/>
                <a:gd name="T113" fmla="*/ 1 h 557"/>
                <a:gd name="T114" fmla="*/ 18 w 642"/>
                <a:gd name="T115" fmla="*/ 28 h 557"/>
                <a:gd name="T116" fmla="*/ 0 w 642"/>
                <a:gd name="T117" fmla="*/ 143 h 557"/>
                <a:gd name="T118" fmla="*/ 23 w 642"/>
                <a:gd name="T119" fmla="*/ 287 h 557"/>
                <a:gd name="T120" fmla="*/ 87 w 642"/>
                <a:gd name="T121" fmla="*/ 385 h 557"/>
                <a:gd name="T122" fmla="*/ 176 w 642"/>
                <a:gd name="T123" fmla="*/ 42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42" h="557">
                  <a:moveTo>
                    <a:pt x="46" y="39"/>
                  </a:moveTo>
                  <a:lnTo>
                    <a:pt x="63" y="49"/>
                  </a:lnTo>
                  <a:lnTo>
                    <a:pt x="79" y="58"/>
                  </a:lnTo>
                  <a:lnTo>
                    <a:pt x="96" y="65"/>
                  </a:lnTo>
                  <a:lnTo>
                    <a:pt x="113" y="72"/>
                  </a:lnTo>
                  <a:lnTo>
                    <a:pt x="146" y="81"/>
                  </a:lnTo>
                  <a:lnTo>
                    <a:pt x="179" y="90"/>
                  </a:lnTo>
                  <a:lnTo>
                    <a:pt x="197" y="94"/>
                  </a:lnTo>
                  <a:lnTo>
                    <a:pt x="216" y="99"/>
                  </a:lnTo>
                  <a:lnTo>
                    <a:pt x="232" y="104"/>
                  </a:lnTo>
                  <a:lnTo>
                    <a:pt x="248" y="110"/>
                  </a:lnTo>
                  <a:lnTo>
                    <a:pt x="263" y="117"/>
                  </a:lnTo>
                  <a:lnTo>
                    <a:pt x="277" y="125"/>
                  </a:lnTo>
                  <a:lnTo>
                    <a:pt x="283" y="129"/>
                  </a:lnTo>
                  <a:lnTo>
                    <a:pt x="288" y="135"/>
                  </a:lnTo>
                  <a:lnTo>
                    <a:pt x="295" y="140"/>
                  </a:lnTo>
                  <a:lnTo>
                    <a:pt x="300" y="145"/>
                  </a:lnTo>
                  <a:lnTo>
                    <a:pt x="310" y="158"/>
                  </a:lnTo>
                  <a:lnTo>
                    <a:pt x="318" y="171"/>
                  </a:lnTo>
                  <a:lnTo>
                    <a:pt x="326" y="184"/>
                  </a:lnTo>
                  <a:lnTo>
                    <a:pt x="330" y="197"/>
                  </a:lnTo>
                  <a:lnTo>
                    <a:pt x="334" y="210"/>
                  </a:lnTo>
                  <a:lnTo>
                    <a:pt x="337" y="222"/>
                  </a:lnTo>
                  <a:lnTo>
                    <a:pt x="337" y="234"/>
                  </a:lnTo>
                  <a:lnTo>
                    <a:pt x="334" y="245"/>
                  </a:lnTo>
                  <a:lnTo>
                    <a:pt x="331" y="255"/>
                  </a:lnTo>
                  <a:lnTo>
                    <a:pt x="327" y="264"/>
                  </a:lnTo>
                  <a:lnTo>
                    <a:pt x="322" y="274"/>
                  </a:lnTo>
                  <a:lnTo>
                    <a:pt x="314" y="282"/>
                  </a:lnTo>
                  <a:lnTo>
                    <a:pt x="305" y="291"/>
                  </a:lnTo>
                  <a:lnTo>
                    <a:pt x="295" y="298"/>
                  </a:lnTo>
                  <a:lnTo>
                    <a:pt x="283" y="306"/>
                  </a:lnTo>
                  <a:lnTo>
                    <a:pt x="270" y="313"/>
                  </a:lnTo>
                  <a:lnTo>
                    <a:pt x="256" y="291"/>
                  </a:lnTo>
                  <a:lnTo>
                    <a:pt x="241" y="270"/>
                  </a:lnTo>
                  <a:lnTo>
                    <a:pt x="225" y="248"/>
                  </a:lnTo>
                  <a:lnTo>
                    <a:pt x="208" y="226"/>
                  </a:lnTo>
                  <a:lnTo>
                    <a:pt x="189" y="204"/>
                  </a:lnTo>
                  <a:lnTo>
                    <a:pt x="170" y="182"/>
                  </a:lnTo>
                  <a:lnTo>
                    <a:pt x="148" y="160"/>
                  </a:lnTo>
                  <a:lnTo>
                    <a:pt x="126" y="140"/>
                  </a:lnTo>
                  <a:lnTo>
                    <a:pt x="124" y="138"/>
                  </a:lnTo>
                  <a:lnTo>
                    <a:pt x="120" y="137"/>
                  </a:lnTo>
                  <a:lnTo>
                    <a:pt x="117" y="136"/>
                  </a:lnTo>
                  <a:lnTo>
                    <a:pt x="115" y="136"/>
                  </a:lnTo>
                  <a:lnTo>
                    <a:pt x="109" y="138"/>
                  </a:lnTo>
                  <a:lnTo>
                    <a:pt x="104" y="141"/>
                  </a:lnTo>
                  <a:lnTo>
                    <a:pt x="102" y="143"/>
                  </a:lnTo>
                  <a:lnTo>
                    <a:pt x="101" y="147"/>
                  </a:lnTo>
                  <a:lnTo>
                    <a:pt x="100" y="149"/>
                  </a:lnTo>
                  <a:lnTo>
                    <a:pt x="100" y="152"/>
                  </a:lnTo>
                  <a:lnTo>
                    <a:pt x="101" y="154"/>
                  </a:lnTo>
                  <a:lnTo>
                    <a:pt x="102" y="157"/>
                  </a:lnTo>
                  <a:lnTo>
                    <a:pt x="103" y="159"/>
                  </a:lnTo>
                  <a:lnTo>
                    <a:pt x="105" y="163"/>
                  </a:lnTo>
                  <a:lnTo>
                    <a:pt x="128" y="183"/>
                  </a:lnTo>
                  <a:lnTo>
                    <a:pt x="148" y="204"/>
                  </a:lnTo>
                  <a:lnTo>
                    <a:pt x="169" y="226"/>
                  </a:lnTo>
                  <a:lnTo>
                    <a:pt x="187" y="247"/>
                  </a:lnTo>
                  <a:lnTo>
                    <a:pt x="204" y="270"/>
                  </a:lnTo>
                  <a:lnTo>
                    <a:pt x="220" y="291"/>
                  </a:lnTo>
                  <a:lnTo>
                    <a:pt x="235" y="312"/>
                  </a:lnTo>
                  <a:lnTo>
                    <a:pt x="248" y="334"/>
                  </a:lnTo>
                  <a:lnTo>
                    <a:pt x="240" y="348"/>
                  </a:lnTo>
                  <a:lnTo>
                    <a:pt x="233" y="359"/>
                  </a:lnTo>
                  <a:lnTo>
                    <a:pt x="224" y="370"/>
                  </a:lnTo>
                  <a:lnTo>
                    <a:pt x="216" y="378"/>
                  </a:lnTo>
                  <a:lnTo>
                    <a:pt x="206" y="384"/>
                  </a:lnTo>
                  <a:lnTo>
                    <a:pt x="196" y="389"/>
                  </a:lnTo>
                  <a:lnTo>
                    <a:pt x="187" y="391"/>
                  </a:lnTo>
                  <a:lnTo>
                    <a:pt x="176" y="393"/>
                  </a:lnTo>
                  <a:lnTo>
                    <a:pt x="164" y="391"/>
                  </a:lnTo>
                  <a:lnTo>
                    <a:pt x="153" y="389"/>
                  </a:lnTo>
                  <a:lnTo>
                    <a:pt x="141" y="385"/>
                  </a:lnTo>
                  <a:lnTo>
                    <a:pt x="129" y="379"/>
                  </a:lnTo>
                  <a:lnTo>
                    <a:pt x="117" y="370"/>
                  </a:lnTo>
                  <a:lnTo>
                    <a:pt x="105" y="360"/>
                  </a:lnTo>
                  <a:lnTo>
                    <a:pt x="94" y="350"/>
                  </a:lnTo>
                  <a:lnTo>
                    <a:pt x="82" y="337"/>
                  </a:lnTo>
                  <a:lnTo>
                    <a:pt x="73" y="325"/>
                  </a:lnTo>
                  <a:lnTo>
                    <a:pt x="65" y="312"/>
                  </a:lnTo>
                  <a:lnTo>
                    <a:pt x="58" y="296"/>
                  </a:lnTo>
                  <a:lnTo>
                    <a:pt x="51" y="279"/>
                  </a:lnTo>
                  <a:lnTo>
                    <a:pt x="46" y="261"/>
                  </a:lnTo>
                  <a:lnTo>
                    <a:pt x="40" y="242"/>
                  </a:lnTo>
                  <a:lnTo>
                    <a:pt x="36" y="221"/>
                  </a:lnTo>
                  <a:lnTo>
                    <a:pt x="33" y="200"/>
                  </a:lnTo>
                  <a:lnTo>
                    <a:pt x="31" y="179"/>
                  </a:lnTo>
                  <a:lnTo>
                    <a:pt x="30" y="157"/>
                  </a:lnTo>
                  <a:lnTo>
                    <a:pt x="30" y="136"/>
                  </a:lnTo>
                  <a:lnTo>
                    <a:pt x="31" y="116"/>
                  </a:lnTo>
                  <a:lnTo>
                    <a:pt x="33" y="94"/>
                  </a:lnTo>
                  <a:lnTo>
                    <a:pt x="36" y="75"/>
                  </a:lnTo>
                  <a:lnTo>
                    <a:pt x="40" y="56"/>
                  </a:lnTo>
                  <a:lnTo>
                    <a:pt x="46" y="39"/>
                  </a:lnTo>
                  <a:close/>
                  <a:moveTo>
                    <a:pt x="404" y="340"/>
                  </a:moveTo>
                  <a:lnTo>
                    <a:pt x="404" y="333"/>
                  </a:lnTo>
                  <a:lnTo>
                    <a:pt x="406" y="325"/>
                  </a:lnTo>
                  <a:lnTo>
                    <a:pt x="409" y="318"/>
                  </a:lnTo>
                  <a:lnTo>
                    <a:pt x="414" y="310"/>
                  </a:lnTo>
                  <a:lnTo>
                    <a:pt x="419" y="304"/>
                  </a:lnTo>
                  <a:lnTo>
                    <a:pt x="424" y="296"/>
                  </a:lnTo>
                  <a:lnTo>
                    <a:pt x="432" y="290"/>
                  </a:lnTo>
                  <a:lnTo>
                    <a:pt x="440" y="285"/>
                  </a:lnTo>
                  <a:lnTo>
                    <a:pt x="449" y="278"/>
                  </a:lnTo>
                  <a:lnTo>
                    <a:pt x="458" y="274"/>
                  </a:lnTo>
                  <a:lnTo>
                    <a:pt x="467" y="270"/>
                  </a:lnTo>
                  <a:lnTo>
                    <a:pt x="477" y="266"/>
                  </a:lnTo>
                  <a:lnTo>
                    <a:pt x="495" y="260"/>
                  </a:lnTo>
                  <a:lnTo>
                    <a:pt x="514" y="255"/>
                  </a:lnTo>
                  <a:lnTo>
                    <a:pt x="535" y="249"/>
                  </a:lnTo>
                  <a:lnTo>
                    <a:pt x="558" y="243"/>
                  </a:lnTo>
                  <a:lnTo>
                    <a:pt x="570" y="239"/>
                  </a:lnTo>
                  <a:lnTo>
                    <a:pt x="581" y="233"/>
                  </a:lnTo>
                  <a:lnTo>
                    <a:pt x="593" y="227"/>
                  </a:lnTo>
                  <a:lnTo>
                    <a:pt x="605" y="219"/>
                  </a:lnTo>
                  <a:lnTo>
                    <a:pt x="608" y="232"/>
                  </a:lnTo>
                  <a:lnTo>
                    <a:pt x="610" y="246"/>
                  </a:lnTo>
                  <a:lnTo>
                    <a:pt x="612" y="260"/>
                  </a:lnTo>
                  <a:lnTo>
                    <a:pt x="612" y="275"/>
                  </a:lnTo>
                  <a:lnTo>
                    <a:pt x="612" y="290"/>
                  </a:lnTo>
                  <a:lnTo>
                    <a:pt x="611" y="305"/>
                  </a:lnTo>
                  <a:lnTo>
                    <a:pt x="610" y="320"/>
                  </a:lnTo>
                  <a:lnTo>
                    <a:pt x="608" y="335"/>
                  </a:lnTo>
                  <a:lnTo>
                    <a:pt x="605" y="349"/>
                  </a:lnTo>
                  <a:lnTo>
                    <a:pt x="602" y="363"/>
                  </a:lnTo>
                  <a:lnTo>
                    <a:pt x="598" y="377"/>
                  </a:lnTo>
                  <a:lnTo>
                    <a:pt x="593" y="388"/>
                  </a:lnTo>
                  <a:lnTo>
                    <a:pt x="589" y="400"/>
                  </a:lnTo>
                  <a:lnTo>
                    <a:pt x="584" y="410"/>
                  </a:lnTo>
                  <a:lnTo>
                    <a:pt x="577" y="418"/>
                  </a:lnTo>
                  <a:lnTo>
                    <a:pt x="572" y="426"/>
                  </a:lnTo>
                  <a:lnTo>
                    <a:pt x="564" y="433"/>
                  </a:lnTo>
                  <a:lnTo>
                    <a:pt x="557" y="440"/>
                  </a:lnTo>
                  <a:lnTo>
                    <a:pt x="548" y="446"/>
                  </a:lnTo>
                  <a:lnTo>
                    <a:pt x="541" y="450"/>
                  </a:lnTo>
                  <a:lnTo>
                    <a:pt x="532" y="455"/>
                  </a:lnTo>
                  <a:lnTo>
                    <a:pt x="524" y="457"/>
                  </a:lnTo>
                  <a:lnTo>
                    <a:pt x="516" y="459"/>
                  </a:lnTo>
                  <a:lnTo>
                    <a:pt x="509" y="459"/>
                  </a:lnTo>
                  <a:lnTo>
                    <a:pt x="509" y="459"/>
                  </a:lnTo>
                  <a:lnTo>
                    <a:pt x="503" y="459"/>
                  </a:lnTo>
                  <a:lnTo>
                    <a:pt x="498" y="458"/>
                  </a:lnTo>
                  <a:lnTo>
                    <a:pt x="493" y="457"/>
                  </a:lnTo>
                  <a:lnTo>
                    <a:pt x="488" y="455"/>
                  </a:lnTo>
                  <a:lnTo>
                    <a:pt x="480" y="449"/>
                  </a:lnTo>
                  <a:lnTo>
                    <a:pt x="472" y="443"/>
                  </a:lnTo>
                  <a:lnTo>
                    <a:pt x="466" y="435"/>
                  </a:lnTo>
                  <a:lnTo>
                    <a:pt x="460" y="427"/>
                  </a:lnTo>
                  <a:lnTo>
                    <a:pt x="454" y="418"/>
                  </a:lnTo>
                  <a:lnTo>
                    <a:pt x="450" y="410"/>
                  </a:lnTo>
                  <a:lnTo>
                    <a:pt x="458" y="400"/>
                  </a:lnTo>
                  <a:lnTo>
                    <a:pt x="467" y="390"/>
                  </a:lnTo>
                  <a:lnTo>
                    <a:pt x="476" y="382"/>
                  </a:lnTo>
                  <a:lnTo>
                    <a:pt x="486" y="373"/>
                  </a:lnTo>
                  <a:lnTo>
                    <a:pt x="496" y="366"/>
                  </a:lnTo>
                  <a:lnTo>
                    <a:pt x="507" y="358"/>
                  </a:lnTo>
                  <a:lnTo>
                    <a:pt x="517" y="351"/>
                  </a:lnTo>
                  <a:lnTo>
                    <a:pt x="529" y="344"/>
                  </a:lnTo>
                  <a:lnTo>
                    <a:pt x="531" y="343"/>
                  </a:lnTo>
                  <a:lnTo>
                    <a:pt x="533" y="341"/>
                  </a:lnTo>
                  <a:lnTo>
                    <a:pt x="535" y="339"/>
                  </a:lnTo>
                  <a:lnTo>
                    <a:pt x="537" y="337"/>
                  </a:lnTo>
                  <a:lnTo>
                    <a:pt x="538" y="334"/>
                  </a:lnTo>
                  <a:lnTo>
                    <a:pt x="538" y="331"/>
                  </a:lnTo>
                  <a:lnTo>
                    <a:pt x="537" y="327"/>
                  </a:lnTo>
                  <a:lnTo>
                    <a:pt x="535" y="325"/>
                  </a:lnTo>
                  <a:lnTo>
                    <a:pt x="534" y="322"/>
                  </a:lnTo>
                  <a:lnTo>
                    <a:pt x="532" y="320"/>
                  </a:lnTo>
                  <a:lnTo>
                    <a:pt x="530" y="319"/>
                  </a:lnTo>
                  <a:lnTo>
                    <a:pt x="527" y="318"/>
                  </a:lnTo>
                  <a:lnTo>
                    <a:pt x="522" y="317"/>
                  </a:lnTo>
                  <a:lnTo>
                    <a:pt x="515" y="318"/>
                  </a:lnTo>
                  <a:lnTo>
                    <a:pt x="503" y="324"/>
                  </a:lnTo>
                  <a:lnTo>
                    <a:pt x="492" y="332"/>
                  </a:lnTo>
                  <a:lnTo>
                    <a:pt x="480" y="340"/>
                  </a:lnTo>
                  <a:lnTo>
                    <a:pt x="469" y="349"/>
                  </a:lnTo>
                  <a:lnTo>
                    <a:pt x="458" y="357"/>
                  </a:lnTo>
                  <a:lnTo>
                    <a:pt x="449" y="367"/>
                  </a:lnTo>
                  <a:lnTo>
                    <a:pt x="439" y="377"/>
                  </a:lnTo>
                  <a:lnTo>
                    <a:pt x="430" y="387"/>
                  </a:lnTo>
                  <a:lnTo>
                    <a:pt x="423" y="381"/>
                  </a:lnTo>
                  <a:lnTo>
                    <a:pt x="418" y="375"/>
                  </a:lnTo>
                  <a:lnTo>
                    <a:pt x="414" y="370"/>
                  </a:lnTo>
                  <a:lnTo>
                    <a:pt x="410" y="364"/>
                  </a:lnTo>
                  <a:lnTo>
                    <a:pt x="407" y="358"/>
                  </a:lnTo>
                  <a:lnTo>
                    <a:pt x="405" y="352"/>
                  </a:lnTo>
                  <a:lnTo>
                    <a:pt x="404" y="347"/>
                  </a:lnTo>
                  <a:lnTo>
                    <a:pt x="404" y="340"/>
                  </a:lnTo>
                  <a:close/>
                  <a:moveTo>
                    <a:pt x="176" y="422"/>
                  </a:moveTo>
                  <a:lnTo>
                    <a:pt x="186" y="422"/>
                  </a:lnTo>
                  <a:lnTo>
                    <a:pt x="196" y="420"/>
                  </a:lnTo>
                  <a:lnTo>
                    <a:pt x="208" y="417"/>
                  </a:lnTo>
                  <a:lnTo>
                    <a:pt x="220" y="412"/>
                  </a:lnTo>
                  <a:lnTo>
                    <a:pt x="232" y="404"/>
                  </a:lnTo>
                  <a:lnTo>
                    <a:pt x="243" y="394"/>
                  </a:lnTo>
                  <a:lnTo>
                    <a:pt x="249" y="387"/>
                  </a:lnTo>
                  <a:lnTo>
                    <a:pt x="254" y="381"/>
                  </a:lnTo>
                  <a:lnTo>
                    <a:pt x="261" y="372"/>
                  </a:lnTo>
                  <a:lnTo>
                    <a:pt x="266" y="364"/>
                  </a:lnTo>
                  <a:lnTo>
                    <a:pt x="285" y="400"/>
                  </a:lnTo>
                  <a:lnTo>
                    <a:pt x="301" y="434"/>
                  </a:lnTo>
                  <a:lnTo>
                    <a:pt x="315" y="465"/>
                  </a:lnTo>
                  <a:lnTo>
                    <a:pt x="325" y="492"/>
                  </a:lnTo>
                  <a:lnTo>
                    <a:pt x="332" y="514"/>
                  </a:lnTo>
                  <a:lnTo>
                    <a:pt x="338" y="532"/>
                  </a:lnTo>
                  <a:lnTo>
                    <a:pt x="341" y="542"/>
                  </a:lnTo>
                  <a:lnTo>
                    <a:pt x="342" y="547"/>
                  </a:lnTo>
                  <a:lnTo>
                    <a:pt x="344" y="551"/>
                  </a:lnTo>
                  <a:lnTo>
                    <a:pt x="347" y="554"/>
                  </a:lnTo>
                  <a:lnTo>
                    <a:pt x="351" y="556"/>
                  </a:lnTo>
                  <a:lnTo>
                    <a:pt x="356" y="557"/>
                  </a:lnTo>
                  <a:lnTo>
                    <a:pt x="356" y="557"/>
                  </a:lnTo>
                  <a:lnTo>
                    <a:pt x="357" y="557"/>
                  </a:lnTo>
                  <a:lnTo>
                    <a:pt x="361" y="556"/>
                  </a:lnTo>
                  <a:lnTo>
                    <a:pt x="365" y="555"/>
                  </a:lnTo>
                  <a:lnTo>
                    <a:pt x="369" y="552"/>
                  </a:lnTo>
                  <a:lnTo>
                    <a:pt x="371" y="548"/>
                  </a:lnTo>
                  <a:lnTo>
                    <a:pt x="375" y="537"/>
                  </a:lnTo>
                  <a:lnTo>
                    <a:pt x="386" y="512"/>
                  </a:lnTo>
                  <a:lnTo>
                    <a:pt x="393" y="495"/>
                  </a:lnTo>
                  <a:lnTo>
                    <a:pt x="404" y="476"/>
                  </a:lnTo>
                  <a:lnTo>
                    <a:pt x="416" y="457"/>
                  </a:lnTo>
                  <a:lnTo>
                    <a:pt x="430" y="436"/>
                  </a:lnTo>
                  <a:lnTo>
                    <a:pt x="438" y="450"/>
                  </a:lnTo>
                  <a:lnTo>
                    <a:pt x="449" y="462"/>
                  </a:lnTo>
                  <a:lnTo>
                    <a:pt x="458" y="472"/>
                  </a:lnTo>
                  <a:lnTo>
                    <a:pt x="469" y="478"/>
                  </a:lnTo>
                  <a:lnTo>
                    <a:pt x="480" y="483"/>
                  </a:lnTo>
                  <a:lnTo>
                    <a:pt x="489" y="487"/>
                  </a:lnTo>
                  <a:lnTo>
                    <a:pt x="499" y="489"/>
                  </a:lnTo>
                  <a:lnTo>
                    <a:pt x="509" y="489"/>
                  </a:lnTo>
                  <a:lnTo>
                    <a:pt x="519" y="489"/>
                  </a:lnTo>
                  <a:lnTo>
                    <a:pt x="530" y="487"/>
                  </a:lnTo>
                  <a:lnTo>
                    <a:pt x="542" y="483"/>
                  </a:lnTo>
                  <a:lnTo>
                    <a:pt x="553" y="478"/>
                  </a:lnTo>
                  <a:lnTo>
                    <a:pt x="563" y="472"/>
                  </a:lnTo>
                  <a:lnTo>
                    <a:pt x="574" y="465"/>
                  </a:lnTo>
                  <a:lnTo>
                    <a:pt x="584" y="457"/>
                  </a:lnTo>
                  <a:lnTo>
                    <a:pt x="593" y="447"/>
                  </a:lnTo>
                  <a:lnTo>
                    <a:pt x="602" y="436"/>
                  </a:lnTo>
                  <a:lnTo>
                    <a:pt x="609" y="425"/>
                  </a:lnTo>
                  <a:lnTo>
                    <a:pt x="617" y="411"/>
                  </a:lnTo>
                  <a:lnTo>
                    <a:pt x="623" y="396"/>
                  </a:lnTo>
                  <a:lnTo>
                    <a:pt x="629" y="380"/>
                  </a:lnTo>
                  <a:lnTo>
                    <a:pt x="633" y="363"/>
                  </a:lnTo>
                  <a:lnTo>
                    <a:pt x="637" y="344"/>
                  </a:lnTo>
                  <a:lnTo>
                    <a:pt x="640" y="326"/>
                  </a:lnTo>
                  <a:lnTo>
                    <a:pt x="641" y="307"/>
                  </a:lnTo>
                  <a:lnTo>
                    <a:pt x="642" y="289"/>
                  </a:lnTo>
                  <a:lnTo>
                    <a:pt x="642" y="271"/>
                  </a:lnTo>
                  <a:lnTo>
                    <a:pt x="641" y="252"/>
                  </a:lnTo>
                  <a:lnTo>
                    <a:pt x="639" y="235"/>
                  </a:lnTo>
                  <a:lnTo>
                    <a:pt x="636" y="218"/>
                  </a:lnTo>
                  <a:lnTo>
                    <a:pt x="632" y="203"/>
                  </a:lnTo>
                  <a:lnTo>
                    <a:pt x="626" y="189"/>
                  </a:lnTo>
                  <a:lnTo>
                    <a:pt x="624" y="186"/>
                  </a:lnTo>
                  <a:lnTo>
                    <a:pt x="622" y="184"/>
                  </a:lnTo>
                  <a:lnTo>
                    <a:pt x="619" y="183"/>
                  </a:lnTo>
                  <a:lnTo>
                    <a:pt x="617" y="182"/>
                  </a:lnTo>
                  <a:lnTo>
                    <a:pt x="612" y="181"/>
                  </a:lnTo>
                  <a:lnTo>
                    <a:pt x="609" y="182"/>
                  </a:lnTo>
                  <a:lnTo>
                    <a:pt x="606" y="182"/>
                  </a:lnTo>
                  <a:lnTo>
                    <a:pt x="604" y="183"/>
                  </a:lnTo>
                  <a:lnTo>
                    <a:pt x="591" y="193"/>
                  </a:lnTo>
                  <a:lnTo>
                    <a:pt x="578" y="200"/>
                  </a:lnTo>
                  <a:lnTo>
                    <a:pt x="566" y="206"/>
                  </a:lnTo>
                  <a:lnTo>
                    <a:pt x="554" y="211"/>
                  </a:lnTo>
                  <a:lnTo>
                    <a:pt x="530" y="219"/>
                  </a:lnTo>
                  <a:lnTo>
                    <a:pt x="507" y="226"/>
                  </a:lnTo>
                  <a:lnTo>
                    <a:pt x="486" y="231"/>
                  </a:lnTo>
                  <a:lnTo>
                    <a:pt x="466" y="239"/>
                  </a:lnTo>
                  <a:lnTo>
                    <a:pt x="455" y="242"/>
                  </a:lnTo>
                  <a:lnTo>
                    <a:pt x="445" y="247"/>
                  </a:lnTo>
                  <a:lnTo>
                    <a:pt x="434" y="252"/>
                  </a:lnTo>
                  <a:lnTo>
                    <a:pt x="423" y="259"/>
                  </a:lnTo>
                  <a:lnTo>
                    <a:pt x="412" y="267"/>
                  </a:lnTo>
                  <a:lnTo>
                    <a:pt x="403" y="276"/>
                  </a:lnTo>
                  <a:lnTo>
                    <a:pt x="394" y="286"/>
                  </a:lnTo>
                  <a:lnTo>
                    <a:pt x="387" y="296"/>
                  </a:lnTo>
                  <a:lnTo>
                    <a:pt x="380" y="307"/>
                  </a:lnTo>
                  <a:lnTo>
                    <a:pt x="377" y="318"/>
                  </a:lnTo>
                  <a:lnTo>
                    <a:pt x="374" y="328"/>
                  </a:lnTo>
                  <a:lnTo>
                    <a:pt x="373" y="340"/>
                  </a:lnTo>
                  <a:lnTo>
                    <a:pt x="374" y="348"/>
                  </a:lnTo>
                  <a:lnTo>
                    <a:pt x="375" y="355"/>
                  </a:lnTo>
                  <a:lnTo>
                    <a:pt x="377" y="364"/>
                  </a:lnTo>
                  <a:lnTo>
                    <a:pt x="380" y="372"/>
                  </a:lnTo>
                  <a:lnTo>
                    <a:pt x="386" y="382"/>
                  </a:lnTo>
                  <a:lnTo>
                    <a:pt x="392" y="390"/>
                  </a:lnTo>
                  <a:lnTo>
                    <a:pt x="401" y="400"/>
                  </a:lnTo>
                  <a:lnTo>
                    <a:pt x="411" y="410"/>
                  </a:lnTo>
                  <a:lnTo>
                    <a:pt x="394" y="433"/>
                  </a:lnTo>
                  <a:lnTo>
                    <a:pt x="380" y="456"/>
                  </a:lnTo>
                  <a:lnTo>
                    <a:pt x="369" y="477"/>
                  </a:lnTo>
                  <a:lnTo>
                    <a:pt x="359" y="496"/>
                  </a:lnTo>
                  <a:lnTo>
                    <a:pt x="347" y="465"/>
                  </a:lnTo>
                  <a:lnTo>
                    <a:pt x="332" y="428"/>
                  </a:lnTo>
                  <a:lnTo>
                    <a:pt x="323" y="408"/>
                  </a:lnTo>
                  <a:lnTo>
                    <a:pt x="312" y="385"/>
                  </a:lnTo>
                  <a:lnTo>
                    <a:pt x="300" y="363"/>
                  </a:lnTo>
                  <a:lnTo>
                    <a:pt x="286" y="338"/>
                  </a:lnTo>
                  <a:lnTo>
                    <a:pt x="301" y="329"/>
                  </a:lnTo>
                  <a:lnTo>
                    <a:pt x="315" y="321"/>
                  </a:lnTo>
                  <a:lnTo>
                    <a:pt x="328" y="310"/>
                  </a:lnTo>
                  <a:lnTo>
                    <a:pt x="339" y="301"/>
                  </a:lnTo>
                  <a:lnTo>
                    <a:pt x="347" y="289"/>
                  </a:lnTo>
                  <a:lnTo>
                    <a:pt x="355" y="277"/>
                  </a:lnTo>
                  <a:lnTo>
                    <a:pt x="360" y="265"/>
                  </a:lnTo>
                  <a:lnTo>
                    <a:pt x="363" y="252"/>
                  </a:lnTo>
                  <a:lnTo>
                    <a:pt x="365" y="243"/>
                  </a:lnTo>
                  <a:lnTo>
                    <a:pt x="366" y="232"/>
                  </a:lnTo>
                  <a:lnTo>
                    <a:pt x="366" y="222"/>
                  </a:lnTo>
                  <a:lnTo>
                    <a:pt x="365" y="213"/>
                  </a:lnTo>
                  <a:lnTo>
                    <a:pt x="364" y="204"/>
                  </a:lnTo>
                  <a:lnTo>
                    <a:pt x="362" y="195"/>
                  </a:lnTo>
                  <a:lnTo>
                    <a:pt x="359" y="186"/>
                  </a:lnTo>
                  <a:lnTo>
                    <a:pt x="356" y="178"/>
                  </a:lnTo>
                  <a:lnTo>
                    <a:pt x="348" y="163"/>
                  </a:lnTo>
                  <a:lnTo>
                    <a:pt x="340" y="149"/>
                  </a:lnTo>
                  <a:lnTo>
                    <a:pt x="331" y="136"/>
                  </a:lnTo>
                  <a:lnTo>
                    <a:pt x="323" y="126"/>
                  </a:lnTo>
                  <a:lnTo>
                    <a:pt x="316" y="119"/>
                  </a:lnTo>
                  <a:lnTo>
                    <a:pt x="309" y="112"/>
                  </a:lnTo>
                  <a:lnTo>
                    <a:pt x="302" y="106"/>
                  </a:lnTo>
                  <a:lnTo>
                    <a:pt x="295" y="101"/>
                  </a:lnTo>
                  <a:lnTo>
                    <a:pt x="279" y="91"/>
                  </a:lnTo>
                  <a:lnTo>
                    <a:pt x="262" y="83"/>
                  </a:lnTo>
                  <a:lnTo>
                    <a:pt x="243" y="76"/>
                  </a:lnTo>
                  <a:lnTo>
                    <a:pt x="225" y="71"/>
                  </a:lnTo>
                  <a:lnTo>
                    <a:pt x="206" y="66"/>
                  </a:lnTo>
                  <a:lnTo>
                    <a:pt x="187" y="61"/>
                  </a:lnTo>
                  <a:lnTo>
                    <a:pt x="151" y="52"/>
                  </a:lnTo>
                  <a:lnTo>
                    <a:pt x="116" y="41"/>
                  </a:lnTo>
                  <a:lnTo>
                    <a:pt x="99" y="33"/>
                  </a:lnTo>
                  <a:lnTo>
                    <a:pt x="82" y="26"/>
                  </a:lnTo>
                  <a:lnTo>
                    <a:pt x="66" y="16"/>
                  </a:lnTo>
                  <a:lnTo>
                    <a:pt x="50" y="4"/>
                  </a:lnTo>
                  <a:lnTo>
                    <a:pt x="47" y="2"/>
                  </a:lnTo>
                  <a:lnTo>
                    <a:pt x="44" y="1"/>
                  </a:lnTo>
                  <a:lnTo>
                    <a:pt x="40" y="0"/>
                  </a:lnTo>
                  <a:lnTo>
                    <a:pt x="37" y="1"/>
                  </a:lnTo>
                  <a:lnTo>
                    <a:pt x="34" y="2"/>
                  </a:lnTo>
                  <a:lnTo>
                    <a:pt x="32" y="3"/>
                  </a:lnTo>
                  <a:lnTo>
                    <a:pt x="28" y="5"/>
                  </a:lnTo>
                  <a:lnTo>
                    <a:pt x="27" y="9"/>
                  </a:lnTo>
                  <a:lnTo>
                    <a:pt x="22" y="18"/>
                  </a:lnTo>
                  <a:lnTo>
                    <a:pt x="18" y="28"/>
                  </a:lnTo>
                  <a:lnTo>
                    <a:pt x="15" y="37"/>
                  </a:lnTo>
                  <a:lnTo>
                    <a:pt x="11" y="48"/>
                  </a:lnTo>
                  <a:lnTo>
                    <a:pt x="6" y="71"/>
                  </a:lnTo>
                  <a:lnTo>
                    <a:pt x="3" y="94"/>
                  </a:lnTo>
                  <a:lnTo>
                    <a:pt x="1" y="119"/>
                  </a:lnTo>
                  <a:lnTo>
                    <a:pt x="0" y="143"/>
                  </a:lnTo>
                  <a:lnTo>
                    <a:pt x="1" y="168"/>
                  </a:lnTo>
                  <a:lnTo>
                    <a:pt x="3" y="194"/>
                  </a:lnTo>
                  <a:lnTo>
                    <a:pt x="6" y="218"/>
                  </a:lnTo>
                  <a:lnTo>
                    <a:pt x="10" y="242"/>
                  </a:lnTo>
                  <a:lnTo>
                    <a:pt x="16" y="265"/>
                  </a:lnTo>
                  <a:lnTo>
                    <a:pt x="23" y="287"/>
                  </a:lnTo>
                  <a:lnTo>
                    <a:pt x="31" y="308"/>
                  </a:lnTo>
                  <a:lnTo>
                    <a:pt x="39" y="326"/>
                  </a:lnTo>
                  <a:lnTo>
                    <a:pt x="49" y="342"/>
                  </a:lnTo>
                  <a:lnTo>
                    <a:pt x="58" y="356"/>
                  </a:lnTo>
                  <a:lnTo>
                    <a:pt x="72" y="371"/>
                  </a:lnTo>
                  <a:lnTo>
                    <a:pt x="87" y="385"/>
                  </a:lnTo>
                  <a:lnTo>
                    <a:pt x="101" y="396"/>
                  </a:lnTo>
                  <a:lnTo>
                    <a:pt x="116" y="405"/>
                  </a:lnTo>
                  <a:lnTo>
                    <a:pt x="131" y="413"/>
                  </a:lnTo>
                  <a:lnTo>
                    <a:pt x="146" y="418"/>
                  </a:lnTo>
                  <a:lnTo>
                    <a:pt x="161" y="421"/>
                  </a:lnTo>
                  <a:lnTo>
                    <a:pt x="176" y="4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36">
              <a:extLst>
                <a:ext uri="{FF2B5EF4-FFF2-40B4-BE49-F238E27FC236}">
                  <a16:creationId xmlns:a16="http://schemas.microsoft.com/office/drawing/2014/main" xmlns="" id="{CB034D82-CCC8-4A1B-9AD1-D74F4C53D6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0200" y="944563"/>
              <a:ext cx="287337" cy="114300"/>
            </a:xfrm>
            <a:custGeom>
              <a:avLst/>
              <a:gdLst>
                <a:gd name="T0" fmla="*/ 612 w 904"/>
                <a:gd name="T1" fmla="*/ 291 h 362"/>
                <a:gd name="T2" fmla="*/ 518 w 904"/>
                <a:gd name="T3" fmla="*/ 327 h 362"/>
                <a:gd name="T4" fmla="*/ 436 w 904"/>
                <a:gd name="T5" fmla="*/ 325 h 362"/>
                <a:gd name="T6" fmla="*/ 326 w 904"/>
                <a:gd name="T7" fmla="*/ 292 h 362"/>
                <a:gd name="T8" fmla="*/ 211 w 904"/>
                <a:gd name="T9" fmla="*/ 254 h 362"/>
                <a:gd name="T10" fmla="*/ 307 w 904"/>
                <a:gd name="T11" fmla="*/ 61 h 362"/>
                <a:gd name="T12" fmla="*/ 388 w 904"/>
                <a:gd name="T13" fmla="*/ 83 h 362"/>
                <a:gd name="T14" fmla="*/ 448 w 904"/>
                <a:gd name="T15" fmla="*/ 119 h 362"/>
                <a:gd name="T16" fmla="*/ 502 w 904"/>
                <a:gd name="T17" fmla="*/ 120 h 362"/>
                <a:gd name="T18" fmla="*/ 555 w 904"/>
                <a:gd name="T19" fmla="*/ 120 h 362"/>
                <a:gd name="T20" fmla="*/ 592 w 904"/>
                <a:gd name="T21" fmla="*/ 126 h 362"/>
                <a:gd name="T22" fmla="*/ 603 w 904"/>
                <a:gd name="T23" fmla="*/ 146 h 362"/>
                <a:gd name="T24" fmla="*/ 599 w 904"/>
                <a:gd name="T25" fmla="*/ 167 h 362"/>
                <a:gd name="T26" fmla="*/ 580 w 904"/>
                <a:gd name="T27" fmla="*/ 180 h 362"/>
                <a:gd name="T28" fmla="*/ 356 w 904"/>
                <a:gd name="T29" fmla="*/ 182 h 362"/>
                <a:gd name="T30" fmla="*/ 348 w 904"/>
                <a:gd name="T31" fmla="*/ 190 h 362"/>
                <a:gd name="T32" fmla="*/ 348 w 904"/>
                <a:gd name="T33" fmla="*/ 201 h 362"/>
                <a:gd name="T34" fmla="*/ 356 w 904"/>
                <a:gd name="T35" fmla="*/ 210 h 362"/>
                <a:gd name="T36" fmla="*/ 580 w 904"/>
                <a:gd name="T37" fmla="*/ 210 h 362"/>
                <a:gd name="T38" fmla="*/ 606 w 904"/>
                <a:gd name="T39" fmla="*/ 202 h 362"/>
                <a:gd name="T40" fmla="*/ 780 w 904"/>
                <a:gd name="T41" fmla="*/ 137 h 362"/>
                <a:gd name="T42" fmla="*/ 821 w 904"/>
                <a:gd name="T43" fmla="*/ 136 h 362"/>
                <a:gd name="T44" fmla="*/ 863 w 904"/>
                <a:gd name="T45" fmla="*/ 163 h 362"/>
                <a:gd name="T46" fmla="*/ 714 w 904"/>
                <a:gd name="T47" fmla="*/ 239 h 362"/>
                <a:gd name="T48" fmla="*/ 151 w 904"/>
                <a:gd name="T49" fmla="*/ 30 h 362"/>
                <a:gd name="T50" fmla="*/ 873 w 904"/>
                <a:gd name="T51" fmla="*/ 132 h 362"/>
                <a:gd name="T52" fmla="*/ 827 w 904"/>
                <a:gd name="T53" fmla="*/ 107 h 362"/>
                <a:gd name="T54" fmla="*/ 791 w 904"/>
                <a:gd name="T55" fmla="*/ 104 h 362"/>
                <a:gd name="T56" fmla="*/ 633 w 904"/>
                <a:gd name="T57" fmla="*/ 152 h 362"/>
                <a:gd name="T58" fmla="*/ 627 w 904"/>
                <a:gd name="T59" fmla="*/ 123 h 362"/>
                <a:gd name="T60" fmla="*/ 613 w 904"/>
                <a:gd name="T61" fmla="*/ 105 h 362"/>
                <a:gd name="T62" fmla="*/ 593 w 904"/>
                <a:gd name="T63" fmla="*/ 93 h 362"/>
                <a:gd name="T64" fmla="*/ 555 w 904"/>
                <a:gd name="T65" fmla="*/ 90 h 362"/>
                <a:gd name="T66" fmla="*/ 503 w 904"/>
                <a:gd name="T67" fmla="*/ 90 h 362"/>
                <a:gd name="T68" fmla="*/ 438 w 904"/>
                <a:gd name="T69" fmla="*/ 76 h 362"/>
                <a:gd name="T70" fmla="*/ 355 w 904"/>
                <a:gd name="T71" fmla="*/ 39 h 362"/>
                <a:gd name="T72" fmla="*/ 181 w 904"/>
                <a:gd name="T73" fmla="*/ 30 h 362"/>
                <a:gd name="T74" fmla="*/ 179 w 904"/>
                <a:gd name="T75" fmla="*/ 7 h 362"/>
                <a:gd name="T76" fmla="*/ 169 w 904"/>
                <a:gd name="T77" fmla="*/ 0 h 362"/>
                <a:gd name="T78" fmla="*/ 10 w 904"/>
                <a:gd name="T79" fmla="*/ 1 h 362"/>
                <a:gd name="T80" fmla="*/ 2 w 904"/>
                <a:gd name="T81" fmla="*/ 9 h 362"/>
                <a:gd name="T82" fmla="*/ 0 w 904"/>
                <a:gd name="T83" fmla="*/ 289 h 362"/>
                <a:gd name="T84" fmla="*/ 7 w 904"/>
                <a:gd name="T85" fmla="*/ 299 h 362"/>
                <a:gd name="T86" fmla="*/ 166 w 904"/>
                <a:gd name="T87" fmla="*/ 301 h 362"/>
                <a:gd name="T88" fmla="*/ 177 w 904"/>
                <a:gd name="T89" fmla="*/ 297 h 362"/>
                <a:gd name="T90" fmla="*/ 181 w 904"/>
                <a:gd name="T91" fmla="*/ 286 h 362"/>
                <a:gd name="T92" fmla="*/ 257 w 904"/>
                <a:gd name="T93" fmla="*/ 301 h 362"/>
                <a:gd name="T94" fmla="*/ 372 w 904"/>
                <a:gd name="T95" fmla="*/ 340 h 362"/>
                <a:gd name="T96" fmla="*/ 461 w 904"/>
                <a:gd name="T97" fmla="*/ 361 h 362"/>
                <a:gd name="T98" fmla="*/ 516 w 904"/>
                <a:gd name="T99" fmla="*/ 359 h 362"/>
                <a:gd name="T100" fmla="*/ 567 w 904"/>
                <a:gd name="T101" fmla="*/ 344 h 362"/>
                <a:gd name="T102" fmla="*/ 684 w 904"/>
                <a:gd name="T103" fmla="*/ 288 h 362"/>
                <a:gd name="T104" fmla="*/ 783 w 904"/>
                <a:gd name="T105" fmla="*/ 237 h 362"/>
                <a:gd name="T106" fmla="*/ 871 w 904"/>
                <a:gd name="T107" fmla="*/ 192 h 362"/>
                <a:gd name="T108" fmla="*/ 903 w 904"/>
                <a:gd name="T109" fmla="*/ 171 h 362"/>
                <a:gd name="T110" fmla="*/ 902 w 904"/>
                <a:gd name="T111" fmla="*/ 159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04" h="362">
                  <a:moveTo>
                    <a:pt x="714" y="239"/>
                  </a:moveTo>
                  <a:lnTo>
                    <a:pt x="676" y="259"/>
                  </a:lnTo>
                  <a:lnTo>
                    <a:pt x="642" y="276"/>
                  </a:lnTo>
                  <a:lnTo>
                    <a:pt x="612" y="291"/>
                  </a:lnTo>
                  <a:lnTo>
                    <a:pt x="586" y="304"/>
                  </a:lnTo>
                  <a:lnTo>
                    <a:pt x="561" y="314"/>
                  </a:lnTo>
                  <a:lnTo>
                    <a:pt x="538" y="321"/>
                  </a:lnTo>
                  <a:lnTo>
                    <a:pt x="518" y="327"/>
                  </a:lnTo>
                  <a:lnTo>
                    <a:pt x="498" y="329"/>
                  </a:lnTo>
                  <a:lnTo>
                    <a:pt x="478" y="330"/>
                  </a:lnTo>
                  <a:lnTo>
                    <a:pt x="457" y="329"/>
                  </a:lnTo>
                  <a:lnTo>
                    <a:pt x="436" y="325"/>
                  </a:lnTo>
                  <a:lnTo>
                    <a:pt x="412" y="320"/>
                  </a:lnTo>
                  <a:lnTo>
                    <a:pt x="387" y="313"/>
                  </a:lnTo>
                  <a:lnTo>
                    <a:pt x="358" y="304"/>
                  </a:lnTo>
                  <a:lnTo>
                    <a:pt x="326" y="292"/>
                  </a:lnTo>
                  <a:lnTo>
                    <a:pt x="289" y="281"/>
                  </a:lnTo>
                  <a:lnTo>
                    <a:pt x="265" y="272"/>
                  </a:lnTo>
                  <a:lnTo>
                    <a:pt x="239" y="263"/>
                  </a:lnTo>
                  <a:lnTo>
                    <a:pt x="211" y="254"/>
                  </a:lnTo>
                  <a:lnTo>
                    <a:pt x="181" y="244"/>
                  </a:lnTo>
                  <a:lnTo>
                    <a:pt x="181" y="60"/>
                  </a:lnTo>
                  <a:lnTo>
                    <a:pt x="286" y="60"/>
                  </a:lnTo>
                  <a:lnTo>
                    <a:pt x="307" y="61"/>
                  </a:lnTo>
                  <a:lnTo>
                    <a:pt x="328" y="63"/>
                  </a:lnTo>
                  <a:lnTo>
                    <a:pt x="348" y="69"/>
                  </a:lnTo>
                  <a:lnTo>
                    <a:pt x="368" y="74"/>
                  </a:lnTo>
                  <a:lnTo>
                    <a:pt x="388" y="83"/>
                  </a:lnTo>
                  <a:lnTo>
                    <a:pt x="407" y="92"/>
                  </a:lnTo>
                  <a:lnTo>
                    <a:pt x="425" y="104"/>
                  </a:lnTo>
                  <a:lnTo>
                    <a:pt x="443" y="117"/>
                  </a:lnTo>
                  <a:lnTo>
                    <a:pt x="448" y="119"/>
                  </a:lnTo>
                  <a:lnTo>
                    <a:pt x="452" y="120"/>
                  </a:lnTo>
                  <a:lnTo>
                    <a:pt x="472" y="120"/>
                  </a:lnTo>
                  <a:lnTo>
                    <a:pt x="488" y="120"/>
                  </a:lnTo>
                  <a:lnTo>
                    <a:pt x="502" y="120"/>
                  </a:lnTo>
                  <a:lnTo>
                    <a:pt x="517" y="120"/>
                  </a:lnTo>
                  <a:lnTo>
                    <a:pt x="528" y="120"/>
                  </a:lnTo>
                  <a:lnTo>
                    <a:pt x="540" y="120"/>
                  </a:lnTo>
                  <a:lnTo>
                    <a:pt x="555" y="120"/>
                  </a:lnTo>
                  <a:lnTo>
                    <a:pt x="573" y="120"/>
                  </a:lnTo>
                  <a:lnTo>
                    <a:pt x="580" y="121"/>
                  </a:lnTo>
                  <a:lnTo>
                    <a:pt x="587" y="123"/>
                  </a:lnTo>
                  <a:lnTo>
                    <a:pt x="592" y="126"/>
                  </a:lnTo>
                  <a:lnTo>
                    <a:pt x="596" y="131"/>
                  </a:lnTo>
                  <a:lnTo>
                    <a:pt x="599" y="135"/>
                  </a:lnTo>
                  <a:lnTo>
                    <a:pt x="601" y="140"/>
                  </a:lnTo>
                  <a:lnTo>
                    <a:pt x="603" y="146"/>
                  </a:lnTo>
                  <a:lnTo>
                    <a:pt x="603" y="150"/>
                  </a:lnTo>
                  <a:lnTo>
                    <a:pt x="603" y="156"/>
                  </a:lnTo>
                  <a:lnTo>
                    <a:pt x="601" y="162"/>
                  </a:lnTo>
                  <a:lnTo>
                    <a:pt x="599" y="167"/>
                  </a:lnTo>
                  <a:lnTo>
                    <a:pt x="596" y="171"/>
                  </a:lnTo>
                  <a:lnTo>
                    <a:pt x="592" y="175"/>
                  </a:lnTo>
                  <a:lnTo>
                    <a:pt x="587" y="178"/>
                  </a:lnTo>
                  <a:lnTo>
                    <a:pt x="580" y="180"/>
                  </a:lnTo>
                  <a:lnTo>
                    <a:pt x="573" y="181"/>
                  </a:lnTo>
                  <a:lnTo>
                    <a:pt x="362" y="181"/>
                  </a:lnTo>
                  <a:lnTo>
                    <a:pt x="359" y="181"/>
                  </a:lnTo>
                  <a:lnTo>
                    <a:pt x="356" y="182"/>
                  </a:lnTo>
                  <a:lnTo>
                    <a:pt x="353" y="183"/>
                  </a:lnTo>
                  <a:lnTo>
                    <a:pt x="351" y="185"/>
                  </a:lnTo>
                  <a:lnTo>
                    <a:pt x="349" y="187"/>
                  </a:lnTo>
                  <a:lnTo>
                    <a:pt x="348" y="190"/>
                  </a:lnTo>
                  <a:lnTo>
                    <a:pt x="347" y="193"/>
                  </a:lnTo>
                  <a:lnTo>
                    <a:pt x="347" y="196"/>
                  </a:lnTo>
                  <a:lnTo>
                    <a:pt x="347" y="199"/>
                  </a:lnTo>
                  <a:lnTo>
                    <a:pt x="348" y="201"/>
                  </a:lnTo>
                  <a:lnTo>
                    <a:pt x="349" y="205"/>
                  </a:lnTo>
                  <a:lnTo>
                    <a:pt x="351" y="207"/>
                  </a:lnTo>
                  <a:lnTo>
                    <a:pt x="353" y="209"/>
                  </a:lnTo>
                  <a:lnTo>
                    <a:pt x="356" y="210"/>
                  </a:lnTo>
                  <a:lnTo>
                    <a:pt x="359" y="210"/>
                  </a:lnTo>
                  <a:lnTo>
                    <a:pt x="362" y="211"/>
                  </a:lnTo>
                  <a:lnTo>
                    <a:pt x="573" y="211"/>
                  </a:lnTo>
                  <a:lnTo>
                    <a:pt x="580" y="210"/>
                  </a:lnTo>
                  <a:lnTo>
                    <a:pt x="588" y="209"/>
                  </a:lnTo>
                  <a:lnTo>
                    <a:pt x="594" y="208"/>
                  </a:lnTo>
                  <a:lnTo>
                    <a:pt x="601" y="206"/>
                  </a:lnTo>
                  <a:lnTo>
                    <a:pt x="606" y="202"/>
                  </a:lnTo>
                  <a:lnTo>
                    <a:pt x="611" y="198"/>
                  </a:lnTo>
                  <a:lnTo>
                    <a:pt x="616" y="195"/>
                  </a:lnTo>
                  <a:lnTo>
                    <a:pt x="620" y="190"/>
                  </a:lnTo>
                  <a:lnTo>
                    <a:pt x="780" y="137"/>
                  </a:lnTo>
                  <a:lnTo>
                    <a:pt x="791" y="134"/>
                  </a:lnTo>
                  <a:lnTo>
                    <a:pt x="801" y="133"/>
                  </a:lnTo>
                  <a:lnTo>
                    <a:pt x="811" y="134"/>
                  </a:lnTo>
                  <a:lnTo>
                    <a:pt x="821" y="136"/>
                  </a:lnTo>
                  <a:lnTo>
                    <a:pt x="831" y="140"/>
                  </a:lnTo>
                  <a:lnTo>
                    <a:pt x="841" y="146"/>
                  </a:lnTo>
                  <a:lnTo>
                    <a:pt x="852" y="153"/>
                  </a:lnTo>
                  <a:lnTo>
                    <a:pt x="863" y="163"/>
                  </a:lnTo>
                  <a:lnTo>
                    <a:pt x="821" y="184"/>
                  </a:lnTo>
                  <a:lnTo>
                    <a:pt x="781" y="205"/>
                  </a:lnTo>
                  <a:lnTo>
                    <a:pt x="746" y="223"/>
                  </a:lnTo>
                  <a:lnTo>
                    <a:pt x="714" y="239"/>
                  </a:lnTo>
                  <a:close/>
                  <a:moveTo>
                    <a:pt x="151" y="271"/>
                  </a:moveTo>
                  <a:lnTo>
                    <a:pt x="30" y="271"/>
                  </a:lnTo>
                  <a:lnTo>
                    <a:pt x="30" y="30"/>
                  </a:lnTo>
                  <a:lnTo>
                    <a:pt x="151" y="30"/>
                  </a:lnTo>
                  <a:lnTo>
                    <a:pt x="151" y="271"/>
                  </a:lnTo>
                  <a:close/>
                  <a:moveTo>
                    <a:pt x="900" y="155"/>
                  </a:moveTo>
                  <a:lnTo>
                    <a:pt x="887" y="143"/>
                  </a:lnTo>
                  <a:lnTo>
                    <a:pt x="873" y="132"/>
                  </a:lnTo>
                  <a:lnTo>
                    <a:pt x="858" y="121"/>
                  </a:lnTo>
                  <a:lnTo>
                    <a:pt x="843" y="113"/>
                  </a:lnTo>
                  <a:lnTo>
                    <a:pt x="836" y="109"/>
                  </a:lnTo>
                  <a:lnTo>
                    <a:pt x="827" y="107"/>
                  </a:lnTo>
                  <a:lnTo>
                    <a:pt x="819" y="105"/>
                  </a:lnTo>
                  <a:lnTo>
                    <a:pt x="810" y="104"/>
                  </a:lnTo>
                  <a:lnTo>
                    <a:pt x="801" y="104"/>
                  </a:lnTo>
                  <a:lnTo>
                    <a:pt x="791" y="104"/>
                  </a:lnTo>
                  <a:lnTo>
                    <a:pt x="781" y="106"/>
                  </a:lnTo>
                  <a:lnTo>
                    <a:pt x="772" y="108"/>
                  </a:lnTo>
                  <a:lnTo>
                    <a:pt x="633" y="153"/>
                  </a:lnTo>
                  <a:lnTo>
                    <a:pt x="633" y="152"/>
                  </a:lnTo>
                  <a:lnTo>
                    <a:pt x="633" y="150"/>
                  </a:lnTo>
                  <a:lnTo>
                    <a:pt x="632" y="139"/>
                  </a:lnTo>
                  <a:lnTo>
                    <a:pt x="629" y="129"/>
                  </a:lnTo>
                  <a:lnTo>
                    <a:pt x="627" y="123"/>
                  </a:lnTo>
                  <a:lnTo>
                    <a:pt x="624" y="118"/>
                  </a:lnTo>
                  <a:lnTo>
                    <a:pt x="621" y="114"/>
                  </a:lnTo>
                  <a:lnTo>
                    <a:pt x="618" y="109"/>
                  </a:lnTo>
                  <a:lnTo>
                    <a:pt x="613" y="105"/>
                  </a:lnTo>
                  <a:lnTo>
                    <a:pt x="609" y="101"/>
                  </a:lnTo>
                  <a:lnTo>
                    <a:pt x="604" y="98"/>
                  </a:lnTo>
                  <a:lnTo>
                    <a:pt x="598" y="95"/>
                  </a:lnTo>
                  <a:lnTo>
                    <a:pt x="593" y="93"/>
                  </a:lnTo>
                  <a:lnTo>
                    <a:pt x="587" y="91"/>
                  </a:lnTo>
                  <a:lnTo>
                    <a:pt x="580" y="90"/>
                  </a:lnTo>
                  <a:lnTo>
                    <a:pt x="573" y="90"/>
                  </a:lnTo>
                  <a:lnTo>
                    <a:pt x="555" y="90"/>
                  </a:lnTo>
                  <a:lnTo>
                    <a:pt x="540" y="90"/>
                  </a:lnTo>
                  <a:lnTo>
                    <a:pt x="528" y="90"/>
                  </a:lnTo>
                  <a:lnTo>
                    <a:pt x="517" y="90"/>
                  </a:lnTo>
                  <a:lnTo>
                    <a:pt x="503" y="90"/>
                  </a:lnTo>
                  <a:lnTo>
                    <a:pt x="490" y="90"/>
                  </a:lnTo>
                  <a:lnTo>
                    <a:pt x="475" y="90"/>
                  </a:lnTo>
                  <a:lnTo>
                    <a:pt x="457" y="90"/>
                  </a:lnTo>
                  <a:lnTo>
                    <a:pt x="438" y="76"/>
                  </a:lnTo>
                  <a:lnTo>
                    <a:pt x="418" y="64"/>
                  </a:lnTo>
                  <a:lnTo>
                    <a:pt x="397" y="54"/>
                  </a:lnTo>
                  <a:lnTo>
                    <a:pt x="376" y="45"/>
                  </a:lnTo>
                  <a:lnTo>
                    <a:pt x="355" y="39"/>
                  </a:lnTo>
                  <a:lnTo>
                    <a:pt x="332" y="33"/>
                  </a:lnTo>
                  <a:lnTo>
                    <a:pt x="310" y="31"/>
                  </a:lnTo>
                  <a:lnTo>
                    <a:pt x="286" y="30"/>
                  </a:lnTo>
                  <a:lnTo>
                    <a:pt x="181" y="30"/>
                  </a:lnTo>
                  <a:lnTo>
                    <a:pt x="181" y="15"/>
                  </a:lnTo>
                  <a:lnTo>
                    <a:pt x="181" y="12"/>
                  </a:lnTo>
                  <a:lnTo>
                    <a:pt x="180" y="9"/>
                  </a:lnTo>
                  <a:lnTo>
                    <a:pt x="179" y="7"/>
                  </a:lnTo>
                  <a:lnTo>
                    <a:pt x="177" y="5"/>
                  </a:lnTo>
                  <a:lnTo>
                    <a:pt x="175" y="2"/>
                  </a:lnTo>
                  <a:lnTo>
                    <a:pt x="172" y="1"/>
                  </a:lnTo>
                  <a:lnTo>
                    <a:pt x="169" y="0"/>
                  </a:lnTo>
                  <a:lnTo>
                    <a:pt x="16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5" y="5"/>
                  </a:lnTo>
                  <a:lnTo>
                    <a:pt x="3" y="7"/>
                  </a:lnTo>
                  <a:lnTo>
                    <a:pt x="2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286"/>
                  </a:lnTo>
                  <a:lnTo>
                    <a:pt x="0" y="289"/>
                  </a:lnTo>
                  <a:lnTo>
                    <a:pt x="2" y="292"/>
                  </a:lnTo>
                  <a:lnTo>
                    <a:pt x="3" y="294"/>
                  </a:lnTo>
                  <a:lnTo>
                    <a:pt x="5" y="297"/>
                  </a:lnTo>
                  <a:lnTo>
                    <a:pt x="7" y="299"/>
                  </a:lnTo>
                  <a:lnTo>
                    <a:pt x="10" y="300"/>
                  </a:lnTo>
                  <a:lnTo>
                    <a:pt x="12" y="301"/>
                  </a:lnTo>
                  <a:lnTo>
                    <a:pt x="15" y="301"/>
                  </a:lnTo>
                  <a:lnTo>
                    <a:pt x="166" y="301"/>
                  </a:lnTo>
                  <a:lnTo>
                    <a:pt x="169" y="301"/>
                  </a:lnTo>
                  <a:lnTo>
                    <a:pt x="172" y="300"/>
                  </a:lnTo>
                  <a:lnTo>
                    <a:pt x="175" y="299"/>
                  </a:lnTo>
                  <a:lnTo>
                    <a:pt x="177" y="297"/>
                  </a:lnTo>
                  <a:lnTo>
                    <a:pt x="178" y="294"/>
                  </a:lnTo>
                  <a:lnTo>
                    <a:pt x="180" y="292"/>
                  </a:lnTo>
                  <a:lnTo>
                    <a:pt x="181" y="289"/>
                  </a:lnTo>
                  <a:lnTo>
                    <a:pt x="181" y="286"/>
                  </a:lnTo>
                  <a:lnTo>
                    <a:pt x="181" y="275"/>
                  </a:lnTo>
                  <a:lnTo>
                    <a:pt x="208" y="285"/>
                  </a:lnTo>
                  <a:lnTo>
                    <a:pt x="234" y="293"/>
                  </a:lnTo>
                  <a:lnTo>
                    <a:pt x="257" y="301"/>
                  </a:lnTo>
                  <a:lnTo>
                    <a:pt x="280" y="308"/>
                  </a:lnTo>
                  <a:lnTo>
                    <a:pt x="314" y="321"/>
                  </a:lnTo>
                  <a:lnTo>
                    <a:pt x="345" y="332"/>
                  </a:lnTo>
                  <a:lnTo>
                    <a:pt x="372" y="340"/>
                  </a:lnTo>
                  <a:lnTo>
                    <a:pt x="397" y="348"/>
                  </a:lnTo>
                  <a:lnTo>
                    <a:pt x="420" y="354"/>
                  </a:lnTo>
                  <a:lnTo>
                    <a:pt x="441" y="358"/>
                  </a:lnTo>
                  <a:lnTo>
                    <a:pt x="461" y="361"/>
                  </a:lnTo>
                  <a:lnTo>
                    <a:pt x="481" y="362"/>
                  </a:lnTo>
                  <a:lnTo>
                    <a:pt x="493" y="361"/>
                  </a:lnTo>
                  <a:lnTo>
                    <a:pt x="504" y="360"/>
                  </a:lnTo>
                  <a:lnTo>
                    <a:pt x="516" y="359"/>
                  </a:lnTo>
                  <a:lnTo>
                    <a:pt x="529" y="355"/>
                  </a:lnTo>
                  <a:lnTo>
                    <a:pt x="541" y="352"/>
                  </a:lnTo>
                  <a:lnTo>
                    <a:pt x="553" y="348"/>
                  </a:lnTo>
                  <a:lnTo>
                    <a:pt x="567" y="344"/>
                  </a:lnTo>
                  <a:lnTo>
                    <a:pt x="581" y="338"/>
                  </a:lnTo>
                  <a:lnTo>
                    <a:pt x="611" y="324"/>
                  </a:lnTo>
                  <a:lnTo>
                    <a:pt x="645" y="308"/>
                  </a:lnTo>
                  <a:lnTo>
                    <a:pt x="684" y="288"/>
                  </a:lnTo>
                  <a:lnTo>
                    <a:pt x="728" y="264"/>
                  </a:lnTo>
                  <a:lnTo>
                    <a:pt x="745" y="256"/>
                  </a:lnTo>
                  <a:lnTo>
                    <a:pt x="764" y="247"/>
                  </a:lnTo>
                  <a:lnTo>
                    <a:pt x="783" y="237"/>
                  </a:lnTo>
                  <a:lnTo>
                    <a:pt x="804" y="227"/>
                  </a:lnTo>
                  <a:lnTo>
                    <a:pt x="825" y="215"/>
                  </a:lnTo>
                  <a:lnTo>
                    <a:pt x="848" y="204"/>
                  </a:lnTo>
                  <a:lnTo>
                    <a:pt x="871" y="192"/>
                  </a:lnTo>
                  <a:lnTo>
                    <a:pt x="896" y="179"/>
                  </a:lnTo>
                  <a:lnTo>
                    <a:pt x="899" y="178"/>
                  </a:lnTo>
                  <a:lnTo>
                    <a:pt x="901" y="175"/>
                  </a:lnTo>
                  <a:lnTo>
                    <a:pt x="903" y="171"/>
                  </a:lnTo>
                  <a:lnTo>
                    <a:pt x="904" y="168"/>
                  </a:lnTo>
                  <a:lnTo>
                    <a:pt x="904" y="165"/>
                  </a:lnTo>
                  <a:lnTo>
                    <a:pt x="903" y="162"/>
                  </a:lnTo>
                  <a:lnTo>
                    <a:pt x="902" y="159"/>
                  </a:lnTo>
                  <a:lnTo>
                    <a:pt x="900" y="1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xmlns="" id="{2E821B09-4BF1-4C21-B898-FC1457A0E5A5}"/>
              </a:ext>
            </a:extLst>
          </p:cNvPr>
          <p:cNvGrpSpPr/>
          <p:nvPr/>
        </p:nvGrpSpPr>
        <p:grpSpPr>
          <a:xfrm>
            <a:off x="969380" y="3670520"/>
            <a:ext cx="287337" cy="285750"/>
            <a:chOff x="9917113" y="773113"/>
            <a:chExt cx="287337" cy="285750"/>
          </a:xfrm>
          <a:solidFill>
            <a:srgbClr val="FF377D"/>
          </a:solidFill>
        </p:grpSpPr>
        <p:sp>
          <p:nvSpPr>
            <p:cNvPr id="145" name="Freeform 137">
              <a:extLst>
                <a:ext uri="{FF2B5EF4-FFF2-40B4-BE49-F238E27FC236}">
                  <a16:creationId xmlns:a16="http://schemas.microsoft.com/office/drawing/2014/main" xmlns="" id="{32138BF1-E80E-43C3-9391-7FBD75B1916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917113" y="944563"/>
              <a:ext cx="287337" cy="114300"/>
            </a:xfrm>
            <a:custGeom>
              <a:avLst/>
              <a:gdLst>
                <a:gd name="T0" fmla="*/ 612 w 904"/>
                <a:gd name="T1" fmla="*/ 291 h 362"/>
                <a:gd name="T2" fmla="*/ 517 w 904"/>
                <a:gd name="T3" fmla="*/ 327 h 362"/>
                <a:gd name="T4" fmla="*/ 435 w 904"/>
                <a:gd name="T5" fmla="*/ 325 h 362"/>
                <a:gd name="T6" fmla="*/ 325 w 904"/>
                <a:gd name="T7" fmla="*/ 292 h 362"/>
                <a:gd name="T8" fmla="*/ 210 w 904"/>
                <a:gd name="T9" fmla="*/ 254 h 362"/>
                <a:gd name="T10" fmla="*/ 307 w 904"/>
                <a:gd name="T11" fmla="*/ 61 h 362"/>
                <a:gd name="T12" fmla="*/ 387 w 904"/>
                <a:gd name="T13" fmla="*/ 83 h 362"/>
                <a:gd name="T14" fmla="*/ 447 w 904"/>
                <a:gd name="T15" fmla="*/ 119 h 362"/>
                <a:gd name="T16" fmla="*/ 501 w 904"/>
                <a:gd name="T17" fmla="*/ 120 h 362"/>
                <a:gd name="T18" fmla="*/ 554 w 904"/>
                <a:gd name="T19" fmla="*/ 120 h 362"/>
                <a:gd name="T20" fmla="*/ 591 w 904"/>
                <a:gd name="T21" fmla="*/ 126 h 362"/>
                <a:gd name="T22" fmla="*/ 602 w 904"/>
                <a:gd name="T23" fmla="*/ 146 h 362"/>
                <a:gd name="T24" fmla="*/ 599 w 904"/>
                <a:gd name="T25" fmla="*/ 167 h 362"/>
                <a:gd name="T26" fmla="*/ 579 w 904"/>
                <a:gd name="T27" fmla="*/ 180 h 362"/>
                <a:gd name="T28" fmla="*/ 356 w 904"/>
                <a:gd name="T29" fmla="*/ 182 h 362"/>
                <a:gd name="T30" fmla="*/ 347 w 904"/>
                <a:gd name="T31" fmla="*/ 190 h 362"/>
                <a:gd name="T32" fmla="*/ 347 w 904"/>
                <a:gd name="T33" fmla="*/ 201 h 362"/>
                <a:gd name="T34" fmla="*/ 356 w 904"/>
                <a:gd name="T35" fmla="*/ 210 h 362"/>
                <a:gd name="T36" fmla="*/ 579 w 904"/>
                <a:gd name="T37" fmla="*/ 210 h 362"/>
                <a:gd name="T38" fmla="*/ 605 w 904"/>
                <a:gd name="T39" fmla="*/ 202 h 362"/>
                <a:gd name="T40" fmla="*/ 779 w 904"/>
                <a:gd name="T41" fmla="*/ 137 h 362"/>
                <a:gd name="T42" fmla="*/ 820 w 904"/>
                <a:gd name="T43" fmla="*/ 136 h 362"/>
                <a:gd name="T44" fmla="*/ 863 w 904"/>
                <a:gd name="T45" fmla="*/ 163 h 362"/>
                <a:gd name="T46" fmla="*/ 714 w 904"/>
                <a:gd name="T47" fmla="*/ 239 h 362"/>
                <a:gd name="T48" fmla="*/ 150 w 904"/>
                <a:gd name="T49" fmla="*/ 30 h 362"/>
                <a:gd name="T50" fmla="*/ 873 w 904"/>
                <a:gd name="T51" fmla="*/ 132 h 362"/>
                <a:gd name="T52" fmla="*/ 827 w 904"/>
                <a:gd name="T53" fmla="*/ 107 h 362"/>
                <a:gd name="T54" fmla="*/ 790 w 904"/>
                <a:gd name="T55" fmla="*/ 104 h 362"/>
                <a:gd name="T56" fmla="*/ 632 w 904"/>
                <a:gd name="T57" fmla="*/ 152 h 362"/>
                <a:gd name="T58" fmla="*/ 627 w 904"/>
                <a:gd name="T59" fmla="*/ 123 h 362"/>
                <a:gd name="T60" fmla="*/ 613 w 904"/>
                <a:gd name="T61" fmla="*/ 105 h 362"/>
                <a:gd name="T62" fmla="*/ 592 w 904"/>
                <a:gd name="T63" fmla="*/ 93 h 362"/>
                <a:gd name="T64" fmla="*/ 554 w 904"/>
                <a:gd name="T65" fmla="*/ 90 h 362"/>
                <a:gd name="T66" fmla="*/ 502 w 904"/>
                <a:gd name="T67" fmla="*/ 90 h 362"/>
                <a:gd name="T68" fmla="*/ 437 w 904"/>
                <a:gd name="T69" fmla="*/ 76 h 362"/>
                <a:gd name="T70" fmla="*/ 354 w 904"/>
                <a:gd name="T71" fmla="*/ 39 h 362"/>
                <a:gd name="T72" fmla="*/ 180 w 904"/>
                <a:gd name="T73" fmla="*/ 30 h 362"/>
                <a:gd name="T74" fmla="*/ 178 w 904"/>
                <a:gd name="T75" fmla="*/ 7 h 362"/>
                <a:gd name="T76" fmla="*/ 169 w 904"/>
                <a:gd name="T77" fmla="*/ 0 h 362"/>
                <a:gd name="T78" fmla="*/ 9 w 904"/>
                <a:gd name="T79" fmla="*/ 1 h 362"/>
                <a:gd name="T80" fmla="*/ 1 w 904"/>
                <a:gd name="T81" fmla="*/ 9 h 362"/>
                <a:gd name="T82" fmla="*/ 0 w 904"/>
                <a:gd name="T83" fmla="*/ 289 h 362"/>
                <a:gd name="T84" fmla="*/ 6 w 904"/>
                <a:gd name="T85" fmla="*/ 299 h 362"/>
                <a:gd name="T86" fmla="*/ 165 w 904"/>
                <a:gd name="T87" fmla="*/ 301 h 362"/>
                <a:gd name="T88" fmla="*/ 176 w 904"/>
                <a:gd name="T89" fmla="*/ 297 h 362"/>
                <a:gd name="T90" fmla="*/ 180 w 904"/>
                <a:gd name="T91" fmla="*/ 286 h 362"/>
                <a:gd name="T92" fmla="*/ 256 w 904"/>
                <a:gd name="T93" fmla="*/ 301 h 362"/>
                <a:gd name="T94" fmla="*/ 372 w 904"/>
                <a:gd name="T95" fmla="*/ 340 h 362"/>
                <a:gd name="T96" fmla="*/ 461 w 904"/>
                <a:gd name="T97" fmla="*/ 361 h 362"/>
                <a:gd name="T98" fmla="*/ 515 w 904"/>
                <a:gd name="T99" fmla="*/ 359 h 362"/>
                <a:gd name="T100" fmla="*/ 567 w 904"/>
                <a:gd name="T101" fmla="*/ 344 h 362"/>
                <a:gd name="T102" fmla="*/ 683 w 904"/>
                <a:gd name="T103" fmla="*/ 288 h 362"/>
                <a:gd name="T104" fmla="*/ 783 w 904"/>
                <a:gd name="T105" fmla="*/ 237 h 362"/>
                <a:gd name="T106" fmla="*/ 870 w 904"/>
                <a:gd name="T107" fmla="*/ 192 h 362"/>
                <a:gd name="T108" fmla="*/ 902 w 904"/>
                <a:gd name="T109" fmla="*/ 171 h 362"/>
                <a:gd name="T110" fmla="*/ 901 w 904"/>
                <a:gd name="T111" fmla="*/ 159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04" h="362">
                  <a:moveTo>
                    <a:pt x="714" y="239"/>
                  </a:moveTo>
                  <a:lnTo>
                    <a:pt x="676" y="259"/>
                  </a:lnTo>
                  <a:lnTo>
                    <a:pt x="641" y="276"/>
                  </a:lnTo>
                  <a:lnTo>
                    <a:pt x="612" y="291"/>
                  </a:lnTo>
                  <a:lnTo>
                    <a:pt x="585" y="304"/>
                  </a:lnTo>
                  <a:lnTo>
                    <a:pt x="560" y="314"/>
                  </a:lnTo>
                  <a:lnTo>
                    <a:pt x="538" y="321"/>
                  </a:lnTo>
                  <a:lnTo>
                    <a:pt x="517" y="327"/>
                  </a:lnTo>
                  <a:lnTo>
                    <a:pt x="497" y="329"/>
                  </a:lnTo>
                  <a:lnTo>
                    <a:pt x="477" y="330"/>
                  </a:lnTo>
                  <a:lnTo>
                    <a:pt x="456" y="329"/>
                  </a:lnTo>
                  <a:lnTo>
                    <a:pt x="435" y="325"/>
                  </a:lnTo>
                  <a:lnTo>
                    <a:pt x="412" y="320"/>
                  </a:lnTo>
                  <a:lnTo>
                    <a:pt x="386" y="313"/>
                  </a:lnTo>
                  <a:lnTo>
                    <a:pt x="357" y="304"/>
                  </a:lnTo>
                  <a:lnTo>
                    <a:pt x="325" y="292"/>
                  </a:lnTo>
                  <a:lnTo>
                    <a:pt x="288" y="281"/>
                  </a:lnTo>
                  <a:lnTo>
                    <a:pt x="265" y="272"/>
                  </a:lnTo>
                  <a:lnTo>
                    <a:pt x="238" y="263"/>
                  </a:lnTo>
                  <a:lnTo>
                    <a:pt x="210" y="254"/>
                  </a:lnTo>
                  <a:lnTo>
                    <a:pt x="180" y="244"/>
                  </a:lnTo>
                  <a:lnTo>
                    <a:pt x="180" y="60"/>
                  </a:lnTo>
                  <a:lnTo>
                    <a:pt x="286" y="60"/>
                  </a:lnTo>
                  <a:lnTo>
                    <a:pt x="307" y="61"/>
                  </a:lnTo>
                  <a:lnTo>
                    <a:pt x="327" y="63"/>
                  </a:lnTo>
                  <a:lnTo>
                    <a:pt x="347" y="69"/>
                  </a:lnTo>
                  <a:lnTo>
                    <a:pt x="368" y="74"/>
                  </a:lnTo>
                  <a:lnTo>
                    <a:pt x="387" y="83"/>
                  </a:lnTo>
                  <a:lnTo>
                    <a:pt x="406" y="92"/>
                  </a:lnTo>
                  <a:lnTo>
                    <a:pt x="424" y="104"/>
                  </a:lnTo>
                  <a:lnTo>
                    <a:pt x="443" y="117"/>
                  </a:lnTo>
                  <a:lnTo>
                    <a:pt x="447" y="119"/>
                  </a:lnTo>
                  <a:lnTo>
                    <a:pt x="451" y="120"/>
                  </a:lnTo>
                  <a:lnTo>
                    <a:pt x="471" y="120"/>
                  </a:lnTo>
                  <a:lnTo>
                    <a:pt x="487" y="120"/>
                  </a:lnTo>
                  <a:lnTo>
                    <a:pt x="501" y="120"/>
                  </a:lnTo>
                  <a:lnTo>
                    <a:pt x="516" y="120"/>
                  </a:lnTo>
                  <a:lnTo>
                    <a:pt x="527" y="120"/>
                  </a:lnTo>
                  <a:lnTo>
                    <a:pt x="539" y="120"/>
                  </a:lnTo>
                  <a:lnTo>
                    <a:pt x="554" y="120"/>
                  </a:lnTo>
                  <a:lnTo>
                    <a:pt x="572" y="120"/>
                  </a:lnTo>
                  <a:lnTo>
                    <a:pt x="579" y="121"/>
                  </a:lnTo>
                  <a:lnTo>
                    <a:pt x="586" y="123"/>
                  </a:lnTo>
                  <a:lnTo>
                    <a:pt x="591" y="126"/>
                  </a:lnTo>
                  <a:lnTo>
                    <a:pt x="595" y="131"/>
                  </a:lnTo>
                  <a:lnTo>
                    <a:pt x="599" y="135"/>
                  </a:lnTo>
                  <a:lnTo>
                    <a:pt x="601" y="140"/>
                  </a:lnTo>
                  <a:lnTo>
                    <a:pt x="602" y="146"/>
                  </a:lnTo>
                  <a:lnTo>
                    <a:pt x="602" y="150"/>
                  </a:lnTo>
                  <a:lnTo>
                    <a:pt x="602" y="156"/>
                  </a:lnTo>
                  <a:lnTo>
                    <a:pt x="601" y="162"/>
                  </a:lnTo>
                  <a:lnTo>
                    <a:pt x="599" y="167"/>
                  </a:lnTo>
                  <a:lnTo>
                    <a:pt x="595" y="171"/>
                  </a:lnTo>
                  <a:lnTo>
                    <a:pt x="591" y="175"/>
                  </a:lnTo>
                  <a:lnTo>
                    <a:pt x="586" y="178"/>
                  </a:lnTo>
                  <a:lnTo>
                    <a:pt x="579" y="180"/>
                  </a:lnTo>
                  <a:lnTo>
                    <a:pt x="572" y="181"/>
                  </a:lnTo>
                  <a:lnTo>
                    <a:pt x="361" y="181"/>
                  </a:lnTo>
                  <a:lnTo>
                    <a:pt x="358" y="181"/>
                  </a:lnTo>
                  <a:lnTo>
                    <a:pt x="356" y="182"/>
                  </a:lnTo>
                  <a:lnTo>
                    <a:pt x="353" y="183"/>
                  </a:lnTo>
                  <a:lnTo>
                    <a:pt x="351" y="185"/>
                  </a:lnTo>
                  <a:lnTo>
                    <a:pt x="348" y="187"/>
                  </a:lnTo>
                  <a:lnTo>
                    <a:pt x="347" y="190"/>
                  </a:lnTo>
                  <a:lnTo>
                    <a:pt x="346" y="193"/>
                  </a:lnTo>
                  <a:lnTo>
                    <a:pt x="346" y="196"/>
                  </a:lnTo>
                  <a:lnTo>
                    <a:pt x="346" y="199"/>
                  </a:lnTo>
                  <a:lnTo>
                    <a:pt x="347" y="201"/>
                  </a:lnTo>
                  <a:lnTo>
                    <a:pt x="348" y="205"/>
                  </a:lnTo>
                  <a:lnTo>
                    <a:pt x="351" y="207"/>
                  </a:lnTo>
                  <a:lnTo>
                    <a:pt x="353" y="209"/>
                  </a:lnTo>
                  <a:lnTo>
                    <a:pt x="356" y="210"/>
                  </a:lnTo>
                  <a:lnTo>
                    <a:pt x="358" y="210"/>
                  </a:lnTo>
                  <a:lnTo>
                    <a:pt x="361" y="211"/>
                  </a:lnTo>
                  <a:lnTo>
                    <a:pt x="572" y="211"/>
                  </a:lnTo>
                  <a:lnTo>
                    <a:pt x="579" y="210"/>
                  </a:lnTo>
                  <a:lnTo>
                    <a:pt x="587" y="209"/>
                  </a:lnTo>
                  <a:lnTo>
                    <a:pt x="593" y="208"/>
                  </a:lnTo>
                  <a:lnTo>
                    <a:pt x="600" y="206"/>
                  </a:lnTo>
                  <a:lnTo>
                    <a:pt x="605" y="202"/>
                  </a:lnTo>
                  <a:lnTo>
                    <a:pt x="610" y="198"/>
                  </a:lnTo>
                  <a:lnTo>
                    <a:pt x="615" y="195"/>
                  </a:lnTo>
                  <a:lnTo>
                    <a:pt x="619" y="190"/>
                  </a:lnTo>
                  <a:lnTo>
                    <a:pt x="779" y="137"/>
                  </a:lnTo>
                  <a:lnTo>
                    <a:pt x="790" y="134"/>
                  </a:lnTo>
                  <a:lnTo>
                    <a:pt x="800" y="133"/>
                  </a:lnTo>
                  <a:lnTo>
                    <a:pt x="810" y="134"/>
                  </a:lnTo>
                  <a:lnTo>
                    <a:pt x="820" y="136"/>
                  </a:lnTo>
                  <a:lnTo>
                    <a:pt x="830" y="140"/>
                  </a:lnTo>
                  <a:lnTo>
                    <a:pt x="840" y="146"/>
                  </a:lnTo>
                  <a:lnTo>
                    <a:pt x="851" y="153"/>
                  </a:lnTo>
                  <a:lnTo>
                    <a:pt x="863" y="163"/>
                  </a:lnTo>
                  <a:lnTo>
                    <a:pt x="820" y="184"/>
                  </a:lnTo>
                  <a:lnTo>
                    <a:pt x="781" y="205"/>
                  </a:lnTo>
                  <a:lnTo>
                    <a:pt x="745" y="223"/>
                  </a:lnTo>
                  <a:lnTo>
                    <a:pt x="714" y="239"/>
                  </a:lnTo>
                  <a:close/>
                  <a:moveTo>
                    <a:pt x="150" y="271"/>
                  </a:moveTo>
                  <a:lnTo>
                    <a:pt x="30" y="271"/>
                  </a:lnTo>
                  <a:lnTo>
                    <a:pt x="30" y="30"/>
                  </a:lnTo>
                  <a:lnTo>
                    <a:pt x="150" y="30"/>
                  </a:lnTo>
                  <a:lnTo>
                    <a:pt x="150" y="271"/>
                  </a:lnTo>
                  <a:close/>
                  <a:moveTo>
                    <a:pt x="899" y="155"/>
                  </a:moveTo>
                  <a:lnTo>
                    <a:pt x="886" y="143"/>
                  </a:lnTo>
                  <a:lnTo>
                    <a:pt x="873" y="132"/>
                  </a:lnTo>
                  <a:lnTo>
                    <a:pt x="858" y="121"/>
                  </a:lnTo>
                  <a:lnTo>
                    <a:pt x="843" y="113"/>
                  </a:lnTo>
                  <a:lnTo>
                    <a:pt x="835" y="109"/>
                  </a:lnTo>
                  <a:lnTo>
                    <a:pt x="827" y="107"/>
                  </a:lnTo>
                  <a:lnTo>
                    <a:pt x="818" y="105"/>
                  </a:lnTo>
                  <a:lnTo>
                    <a:pt x="809" y="104"/>
                  </a:lnTo>
                  <a:lnTo>
                    <a:pt x="800" y="104"/>
                  </a:lnTo>
                  <a:lnTo>
                    <a:pt x="790" y="104"/>
                  </a:lnTo>
                  <a:lnTo>
                    <a:pt x="781" y="106"/>
                  </a:lnTo>
                  <a:lnTo>
                    <a:pt x="771" y="108"/>
                  </a:lnTo>
                  <a:lnTo>
                    <a:pt x="632" y="153"/>
                  </a:lnTo>
                  <a:lnTo>
                    <a:pt x="632" y="152"/>
                  </a:lnTo>
                  <a:lnTo>
                    <a:pt x="632" y="150"/>
                  </a:lnTo>
                  <a:lnTo>
                    <a:pt x="631" y="139"/>
                  </a:lnTo>
                  <a:lnTo>
                    <a:pt x="629" y="129"/>
                  </a:lnTo>
                  <a:lnTo>
                    <a:pt x="627" y="123"/>
                  </a:lnTo>
                  <a:lnTo>
                    <a:pt x="623" y="118"/>
                  </a:lnTo>
                  <a:lnTo>
                    <a:pt x="620" y="114"/>
                  </a:lnTo>
                  <a:lnTo>
                    <a:pt x="617" y="109"/>
                  </a:lnTo>
                  <a:lnTo>
                    <a:pt x="613" y="105"/>
                  </a:lnTo>
                  <a:lnTo>
                    <a:pt x="608" y="101"/>
                  </a:lnTo>
                  <a:lnTo>
                    <a:pt x="603" y="98"/>
                  </a:lnTo>
                  <a:lnTo>
                    <a:pt x="598" y="95"/>
                  </a:lnTo>
                  <a:lnTo>
                    <a:pt x="592" y="93"/>
                  </a:lnTo>
                  <a:lnTo>
                    <a:pt x="586" y="91"/>
                  </a:lnTo>
                  <a:lnTo>
                    <a:pt x="579" y="90"/>
                  </a:lnTo>
                  <a:lnTo>
                    <a:pt x="572" y="90"/>
                  </a:lnTo>
                  <a:lnTo>
                    <a:pt x="554" y="90"/>
                  </a:lnTo>
                  <a:lnTo>
                    <a:pt x="539" y="90"/>
                  </a:lnTo>
                  <a:lnTo>
                    <a:pt x="527" y="90"/>
                  </a:lnTo>
                  <a:lnTo>
                    <a:pt x="516" y="90"/>
                  </a:lnTo>
                  <a:lnTo>
                    <a:pt x="502" y="90"/>
                  </a:lnTo>
                  <a:lnTo>
                    <a:pt x="490" y="90"/>
                  </a:lnTo>
                  <a:lnTo>
                    <a:pt x="475" y="90"/>
                  </a:lnTo>
                  <a:lnTo>
                    <a:pt x="456" y="90"/>
                  </a:lnTo>
                  <a:lnTo>
                    <a:pt x="437" y="76"/>
                  </a:lnTo>
                  <a:lnTo>
                    <a:pt x="417" y="64"/>
                  </a:lnTo>
                  <a:lnTo>
                    <a:pt x="397" y="54"/>
                  </a:lnTo>
                  <a:lnTo>
                    <a:pt x="375" y="45"/>
                  </a:lnTo>
                  <a:lnTo>
                    <a:pt x="354" y="39"/>
                  </a:lnTo>
                  <a:lnTo>
                    <a:pt x="331" y="33"/>
                  </a:lnTo>
                  <a:lnTo>
                    <a:pt x="309" y="31"/>
                  </a:lnTo>
                  <a:lnTo>
                    <a:pt x="286" y="30"/>
                  </a:lnTo>
                  <a:lnTo>
                    <a:pt x="180" y="30"/>
                  </a:lnTo>
                  <a:lnTo>
                    <a:pt x="180" y="15"/>
                  </a:lnTo>
                  <a:lnTo>
                    <a:pt x="180" y="12"/>
                  </a:lnTo>
                  <a:lnTo>
                    <a:pt x="179" y="9"/>
                  </a:lnTo>
                  <a:lnTo>
                    <a:pt x="178" y="7"/>
                  </a:lnTo>
                  <a:lnTo>
                    <a:pt x="176" y="5"/>
                  </a:lnTo>
                  <a:lnTo>
                    <a:pt x="174" y="2"/>
                  </a:lnTo>
                  <a:lnTo>
                    <a:pt x="171" y="1"/>
                  </a:lnTo>
                  <a:lnTo>
                    <a:pt x="169" y="0"/>
                  </a:lnTo>
                  <a:lnTo>
                    <a:pt x="165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286"/>
                  </a:lnTo>
                  <a:lnTo>
                    <a:pt x="0" y="289"/>
                  </a:lnTo>
                  <a:lnTo>
                    <a:pt x="1" y="292"/>
                  </a:lnTo>
                  <a:lnTo>
                    <a:pt x="2" y="294"/>
                  </a:lnTo>
                  <a:lnTo>
                    <a:pt x="4" y="297"/>
                  </a:lnTo>
                  <a:lnTo>
                    <a:pt x="6" y="299"/>
                  </a:lnTo>
                  <a:lnTo>
                    <a:pt x="9" y="300"/>
                  </a:lnTo>
                  <a:lnTo>
                    <a:pt x="11" y="301"/>
                  </a:lnTo>
                  <a:lnTo>
                    <a:pt x="15" y="301"/>
                  </a:lnTo>
                  <a:lnTo>
                    <a:pt x="165" y="301"/>
                  </a:lnTo>
                  <a:lnTo>
                    <a:pt x="169" y="301"/>
                  </a:lnTo>
                  <a:lnTo>
                    <a:pt x="171" y="300"/>
                  </a:lnTo>
                  <a:lnTo>
                    <a:pt x="174" y="299"/>
                  </a:lnTo>
                  <a:lnTo>
                    <a:pt x="176" y="297"/>
                  </a:lnTo>
                  <a:lnTo>
                    <a:pt x="178" y="294"/>
                  </a:lnTo>
                  <a:lnTo>
                    <a:pt x="179" y="292"/>
                  </a:lnTo>
                  <a:lnTo>
                    <a:pt x="180" y="289"/>
                  </a:lnTo>
                  <a:lnTo>
                    <a:pt x="180" y="286"/>
                  </a:lnTo>
                  <a:lnTo>
                    <a:pt x="180" y="275"/>
                  </a:lnTo>
                  <a:lnTo>
                    <a:pt x="207" y="285"/>
                  </a:lnTo>
                  <a:lnTo>
                    <a:pt x="233" y="293"/>
                  </a:lnTo>
                  <a:lnTo>
                    <a:pt x="256" y="301"/>
                  </a:lnTo>
                  <a:lnTo>
                    <a:pt x="279" y="308"/>
                  </a:lnTo>
                  <a:lnTo>
                    <a:pt x="313" y="321"/>
                  </a:lnTo>
                  <a:lnTo>
                    <a:pt x="344" y="332"/>
                  </a:lnTo>
                  <a:lnTo>
                    <a:pt x="372" y="340"/>
                  </a:lnTo>
                  <a:lnTo>
                    <a:pt x="397" y="348"/>
                  </a:lnTo>
                  <a:lnTo>
                    <a:pt x="420" y="354"/>
                  </a:lnTo>
                  <a:lnTo>
                    <a:pt x="440" y="358"/>
                  </a:lnTo>
                  <a:lnTo>
                    <a:pt x="461" y="361"/>
                  </a:lnTo>
                  <a:lnTo>
                    <a:pt x="480" y="362"/>
                  </a:lnTo>
                  <a:lnTo>
                    <a:pt x="492" y="361"/>
                  </a:lnTo>
                  <a:lnTo>
                    <a:pt x="503" y="360"/>
                  </a:lnTo>
                  <a:lnTo>
                    <a:pt x="515" y="359"/>
                  </a:lnTo>
                  <a:lnTo>
                    <a:pt x="528" y="355"/>
                  </a:lnTo>
                  <a:lnTo>
                    <a:pt x="540" y="352"/>
                  </a:lnTo>
                  <a:lnTo>
                    <a:pt x="553" y="348"/>
                  </a:lnTo>
                  <a:lnTo>
                    <a:pt x="567" y="344"/>
                  </a:lnTo>
                  <a:lnTo>
                    <a:pt x="581" y="338"/>
                  </a:lnTo>
                  <a:lnTo>
                    <a:pt x="610" y="324"/>
                  </a:lnTo>
                  <a:lnTo>
                    <a:pt x="645" y="308"/>
                  </a:lnTo>
                  <a:lnTo>
                    <a:pt x="683" y="288"/>
                  </a:lnTo>
                  <a:lnTo>
                    <a:pt x="727" y="264"/>
                  </a:lnTo>
                  <a:lnTo>
                    <a:pt x="745" y="256"/>
                  </a:lnTo>
                  <a:lnTo>
                    <a:pt x="763" y="247"/>
                  </a:lnTo>
                  <a:lnTo>
                    <a:pt x="783" y="237"/>
                  </a:lnTo>
                  <a:lnTo>
                    <a:pt x="803" y="227"/>
                  </a:lnTo>
                  <a:lnTo>
                    <a:pt x="824" y="215"/>
                  </a:lnTo>
                  <a:lnTo>
                    <a:pt x="847" y="204"/>
                  </a:lnTo>
                  <a:lnTo>
                    <a:pt x="870" y="192"/>
                  </a:lnTo>
                  <a:lnTo>
                    <a:pt x="895" y="179"/>
                  </a:lnTo>
                  <a:lnTo>
                    <a:pt x="898" y="178"/>
                  </a:lnTo>
                  <a:lnTo>
                    <a:pt x="900" y="175"/>
                  </a:lnTo>
                  <a:lnTo>
                    <a:pt x="902" y="171"/>
                  </a:lnTo>
                  <a:lnTo>
                    <a:pt x="904" y="168"/>
                  </a:lnTo>
                  <a:lnTo>
                    <a:pt x="904" y="165"/>
                  </a:lnTo>
                  <a:lnTo>
                    <a:pt x="902" y="162"/>
                  </a:lnTo>
                  <a:lnTo>
                    <a:pt x="901" y="159"/>
                  </a:lnTo>
                  <a:lnTo>
                    <a:pt x="899" y="1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38">
              <a:extLst>
                <a:ext uri="{FF2B5EF4-FFF2-40B4-BE49-F238E27FC236}">
                  <a16:creationId xmlns:a16="http://schemas.microsoft.com/office/drawing/2014/main" xmlns="" id="{7C37B2AC-7C14-4DEF-8C02-B1889A0432E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983788" y="773113"/>
              <a:ext cx="201612" cy="187325"/>
            </a:xfrm>
            <a:custGeom>
              <a:avLst/>
              <a:gdLst>
                <a:gd name="T0" fmla="*/ 479 w 634"/>
                <a:gd name="T1" fmla="*/ 194 h 591"/>
                <a:gd name="T2" fmla="*/ 376 w 634"/>
                <a:gd name="T3" fmla="*/ 221 h 591"/>
                <a:gd name="T4" fmla="*/ 382 w 634"/>
                <a:gd name="T5" fmla="*/ 261 h 591"/>
                <a:gd name="T6" fmla="*/ 431 w 634"/>
                <a:gd name="T7" fmla="*/ 313 h 591"/>
                <a:gd name="T8" fmla="*/ 384 w 634"/>
                <a:gd name="T9" fmla="*/ 387 h 591"/>
                <a:gd name="T10" fmla="*/ 397 w 634"/>
                <a:gd name="T11" fmla="*/ 425 h 591"/>
                <a:gd name="T12" fmla="*/ 356 w 634"/>
                <a:gd name="T13" fmla="*/ 460 h 591"/>
                <a:gd name="T14" fmla="*/ 335 w 634"/>
                <a:gd name="T15" fmla="*/ 505 h 591"/>
                <a:gd name="T16" fmla="*/ 269 w 634"/>
                <a:gd name="T17" fmla="*/ 476 h 591"/>
                <a:gd name="T18" fmla="*/ 274 w 634"/>
                <a:gd name="T19" fmla="*/ 406 h 591"/>
                <a:gd name="T20" fmla="*/ 218 w 634"/>
                <a:gd name="T21" fmla="*/ 331 h 591"/>
                <a:gd name="T22" fmla="*/ 141 w 634"/>
                <a:gd name="T23" fmla="*/ 320 h 591"/>
                <a:gd name="T24" fmla="*/ 151 w 634"/>
                <a:gd name="T25" fmla="*/ 227 h 591"/>
                <a:gd name="T26" fmla="*/ 233 w 634"/>
                <a:gd name="T27" fmla="*/ 201 h 591"/>
                <a:gd name="T28" fmla="*/ 296 w 634"/>
                <a:gd name="T29" fmla="*/ 227 h 591"/>
                <a:gd name="T30" fmla="*/ 374 w 634"/>
                <a:gd name="T31" fmla="*/ 189 h 591"/>
                <a:gd name="T32" fmla="*/ 356 w 634"/>
                <a:gd name="T33" fmla="*/ 106 h 591"/>
                <a:gd name="T34" fmla="*/ 306 w 634"/>
                <a:gd name="T35" fmla="*/ 97 h 591"/>
                <a:gd name="T36" fmla="*/ 385 w 634"/>
                <a:gd name="T37" fmla="*/ 49 h 591"/>
                <a:gd name="T38" fmla="*/ 65 w 634"/>
                <a:gd name="T39" fmla="*/ 481 h 591"/>
                <a:gd name="T40" fmla="*/ 57 w 634"/>
                <a:gd name="T41" fmla="*/ 436 h 591"/>
                <a:gd name="T42" fmla="*/ 31 w 634"/>
                <a:gd name="T43" fmla="*/ 301 h 591"/>
                <a:gd name="T44" fmla="*/ 73 w 634"/>
                <a:gd name="T45" fmla="*/ 166 h 591"/>
                <a:gd name="T46" fmla="*/ 172 w 634"/>
                <a:gd name="T47" fmla="*/ 71 h 591"/>
                <a:gd name="T48" fmla="*/ 316 w 634"/>
                <a:gd name="T49" fmla="*/ 43 h 591"/>
                <a:gd name="T50" fmla="*/ 275 w 634"/>
                <a:gd name="T51" fmla="*/ 96 h 591"/>
                <a:gd name="T52" fmla="*/ 310 w 634"/>
                <a:gd name="T53" fmla="*/ 140 h 591"/>
                <a:gd name="T54" fmla="*/ 343 w 634"/>
                <a:gd name="T55" fmla="*/ 186 h 591"/>
                <a:gd name="T56" fmla="*/ 255 w 634"/>
                <a:gd name="T57" fmla="*/ 179 h 591"/>
                <a:gd name="T58" fmla="*/ 168 w 634"/>
                <a:gd name="T59" fmla="*/ 176 h 591"/>
                <a:gd name="T60" fmla="*/ 105 w 634"/>
                <a:gd name="T61" fmla="*/ 275 h 591"/>
                <a:gd name="T62" fmla="*/ 132 w 634"/>
                <a:gd name="T63" fmla="*/ 354 h 591"/>
                <a:gd name="T64" fmla="*/ 211 w 634"/>
                <a:gd name="T65" fmla="*/ 360 h 591"/>
                <a:gd name="T66" fmla="*/ 227 w 634"/>
                <a:gd name="T67" fmla="*/ 396 h 591"/>
                <a:gd name="T68" fmla="*/ 236 w 634"/>
                <a:gd name="T69" fmla="*/ 465 h 591"/>
                <a:gd name="T70" fmla="*/ 290 w 634"/>
                <a:gd name="T71" fmla="*/ 544 h 591"/>
                <a:gd name="T72" fmla="*/ 367 w 634"/>
                <a:gd name="T73" fmla="*/ 517 h 591"/>
                <a:gd name="T74" fmla="*/ 420 w 634"/>
                <a:gd name="T75" fmla="*/ 448 h 591"/>
                <a:gd name="T76" fmla="*/ 415 w 634"/>
                <a:gd name="T77" fmla="*/ 400 h 591"/>
                <a:gd name="T78" fmla="*/ 470 w 634"/>
                <a:gd name="T79" fmla="*/ 323 h 591"/>
                <a:gd name="T80" fmla="*/ 442 w 634"/>
                <a:gd name="T81" fmla="*/ 280 h 591"/>
                <a:gd name="T82" fmla="*/ 418 w 634"/>
                <a:gd name="T83" fmla="*/ 232 h 591"/>
                <a:gd name="T84" fmla="*/ 506 w 634"/>
                <a:gd name="T85" fmla="*/ 211 h 591"/>
                <a:gd name="T86" fmla="*/ 577 w 634"/>
                <a:gd name="T87" fmla="*/ 197 h 591"/>
                <a:gd name="T88" fmla="*/ 603 w 634"/>
                <a:gd name="T89" fmla="*/ 333 h 591"/>
                <a:gd name="T90" fmla="*/ 561 w 634"/>
                <a:gd name="T91" fmla="*/ 466 h 591"/>
                <a:gd name="T92" fmla="*/ 461 w 634"/>
                <a:gd name="T93" fmla="*/ 563 h 591"/>
                <a:gd name="T94" fmla="*/ 463 w 634"/>
                <a:gd name="T95" fmla="*/ 589 h 591"/>
                <a:gd name="T96" fmla="*/ 550 w 634"/>
                <a:gd name="T97" fmla="*/ 532 h 591"/>
                <a:gd name="T98" fmla="*/ 623 w 634"/>
                <a:gd name="T99" fmla="*/ 396 h 591"/>
                <a:gd name="T100" fmla="*/ 625 w 634"/>
                <a:gd name="T101" fmla="*/ 243 h 591"/>
                <a:gd name="T102" fmla="*/ 554 w 634"/>
                <a:gd name="T103" fmla="*/ 108 h 591"/>
                <a:gd name="T104" fmla="*/ 413 w 634"/>
                <a:gd name="T105" fmla="*/ 16 h 591"/>
                <a:gd name="T106" fmla="*/ 304 w 634"/>
                <a:gd name="T107" fmla="*/ 0 h 591"/>
                <a:gd name="T108" fmla="*/ 157 w 634"/>
                <a:gd name="T109" fmla="*/ 43 h 591"/>
                <a:gd name="T110" fmla="*/ 47 w 634"/>
                <a:gd name="T111" fmla="*/ 151 h 591"/>
                <a:gd name="T112" fmla="*/ 1 w 634"/>
                <a:gd name="T113" fmla="*/ 298 h 591"/>
                <a:gd name="T114" fmla="*/ 29 w 634"/>
                <a:gd name="T115" fmla="*/ 449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34" h="591">
                  <a:moveTo>
                    <a:pt x="525" y="120"/>
                  </a:moveTo>
                  <a:lnTo>
                    <a:pt x="522" y="127"/>
                  </a:lnTo>
                  <a:lnTo>
                    <a:pt x="519" y="137"/>
                  </a:lnTo>
                  <a:lnTo>
                    <a:pt x="515" y="147"/>
                  </a:lnTo>
                  <a:lnTo>
                    <a:pt x="510" y="158"/>
                  </a:lnTo>
                  <a:lnTo>
                    <a:pt x="503" y="169"/>
                  </a:lnTo>
                  <a:lnTo>
                    <a:pt x="495" y="180"/>
                  </a:lnTo>
                  <a:lnTo>
                    <a:pt x="489" y="185"/>
                  </a:lnTo>
                  <a:lnTo>
                    <a:pt x="485" y="189"/>
                  </a:lnTo>
                  <a:lnTo>
                    <a:pt x="479" y="194"/>
                  </a:lnTo>
                  <a:lnTo>
                    <a:pt x="473" y="197"/>
                  </a:lnTo>
                  <a:lnTo>
                    <a:pt x="465" y="196"/>
                  </a:lnTo>
                  <a:lnTo>
                    <a:pt x="455" y="195"/>
                  </a:lnTo>
                  <a:lnTo>
                    <a:pt x="446" y="195"/>
                  </a:lnTo>
                  <a:lnTo>
                    <a:pt x="439" y="196"/>
                  </a:lnTo>
                  <a:lnTo>
                    <a:pt x="423" y="199"/>
                  </a:lnTo>
                  <a:lnTo>
                    <a:pt x="408" y="203"/>
                  </a:lnTo>
                  <a:lnTo>
                    <a:pt x="395" y="210"/>
                  </a:lnTo>
                  <a:lnTo>
                    <a:pt x="384" y="215"/>
                  </a:lnTo>
                  <a:lnTo>
                    <a:pt x="376" y="221"/>
                  </a:lnTo>
                  <a:lnTo>
                    <a:pt x="371" y="227"/>
                  </a:lnTo>
                  <a:lnTo>
                    <a:pt x="367" y="232"/>
                  </a:lnTo>
                  <a:lnTo>
                    <a:pt x="366" y="237"/>
                  </a:lnTo>
                  <a:lnTo>
                    <a:pt x="366" y="242"/>
                  </a:lnTo>
                  <a:lnTo>
                    <a:pt x="367" y="245"/>
                  </a:lnTo>
                  <a:lnTo>
                    <a:pt x="369" y="248"/>
                  </a:lnTo>
                  <a:lnTo>
                    <a:pt x="372" y="250"/>
                  </a:lnTo>
                  <a:lnTo>
                    <a:pt x="375" y="252"/>
                  </a:lnTo>
                  <a:lnTo>
                    <a:pt x="379" y="255"/>
                  </a:lnTo>
                  <a:lnTo>
                    <a:pt x="382" y="261"/>
                  </a:lnTo>
                  <a:lnTo>
                    <a:pt x="387" y="271"/>
                  </a:lnTo>
                  <a:lnTo>
                    <a:pt x="391" y="283"/>
                  </a:lnTo>
                  <a:lnTo>
                    <a:pt x="395" y="296"/>
                  </a:lnTo>
                  <a:lnTo>
                    <a:pt x="396" y="301"/>
                  </a:lnTo>
                  <a:lnTo>
                    <a:pt x="398" y="304"/>
                  </a:lnTo>
                  <a:lnTo>
                    <a:pt x="404" y="308"/>
                  </a:lnTo>
                  <a:lnTo>
                    <a:pt x="409" y="310"/>
                  </a:lnTo>
                  <a:lnTo>
                    <a:pt x="414" y="312"/>
                  </a:lnTo>
                  <a:lnTo>
                    <a:pt x="420" y="313"/>
                  </a:lnTo>
                  <a:lnTo>
                    <a:pt x="431" y="313"/>
                  </a:lnTo>
                  <a:lnTo>
                    <a:pt x="441" y="311"/>
                  </a:lnTo>
                  <a:lnTo>
                    <a:pt x="440" y="318"/>
                  </a:lnTo>
                  <a:lnTo>
                    <a:pt x="437" y="324"/>
                  </a:lnTo>
                  <a:lnTo>
                    <a:pt x="433" y="332"/>
                  </a:lnTo>
                  <a:lnTo>
                    <a:pt x="427" y="338"/>
                  </a:lnTo>
                  <a:lnTo>
                    <a:pt x="415" y="352"/>
                  </a:lnTo>
                  <a:lnTo>
                    <a:pt x="404" y="364"/>
                  </a:lnTo>
                  <a:lnTo>
                    <a:pt x="394" y="374"/>
                  </a:lnTo>
                  <a:lnTo>
                    <a:pt x="387" y="383"/>
                  </a:lnTo>
                  <a:lnTo>
                    <a:pt x="384" y="387"/>
                  </a:lnTo>
                  <a:lnTo>
                    <a:pt x="382" y="391"/>
                  </a:lnTo>
                  <a:lnTo>
                    <a:pt x="381" y="395"/>
                  </a:lnTo>
                  <a:lnTo>
                    <a:pt x="381" y="399"/>
                  </a:lnTo>
                  <a:lnTo>
                    <a:pt x="381" y="403"/>
                  </a:lnTo>
                  <a:lnTo>
                    <a:pt x="382" y="406"/>
                  </a:lnTo>
                  <a:lnTo>
                    <a:pt x="384" y="410"/>
                  </a:lnTo>
                  <a:lnTo>
                    <a:pt x="387" y="413"/>
                  </a:lnTo>
                  <a:lnTo>
                    <a:pt x="391" y="418"/>
                  </a:lnTo>
                  <a:lnTo>
                    <a:pt x="396" y="422"/>
                  </a:lnTo>
                  <a:lnTo>
                    <a:pt x="397" y="425"/>
                  </a:lnTo>
                  <a:lnTo>
                    <a:pt x="399" y="426"/>
                  </a:lnTo>
                  <a:lnTo>
                    <a:pt x="399" y="427"/>
                  </a:lnTo>
                  <a:lnTo>
                    <a:pt x="398" y="428"/>
                  </a:lnTo>
                  <a:lnTo>
                    <a:pt x="387" y="437"/>
                  </a:lnTo>
                  <a:lnTo>
                    <a:pt x="376" y="445"/>
                  </a:lnTo>
                  <a:lnTo>
                    <a:pt x="368" y="449"/>
                  </a:lnTo>
                  <a:lnTo>
                    <a:pt x="365" y="450"/>
                  </a:lnTo>
                  <a:lnTo>
                    <a:pt x="361" y="451"/>
                  </a:lnTo>
                  <a:lnTo>
                    <a:pt x="358" y="456"/>
                  </a:lnTo>
                  <a:lnTo>
                    <a:pt x="356" y="460"/>
                  </a:lnTo>
                  <a:lnTo>
                    <a:pt x="354" y="465"/>
                  </a:lnTo>
                  <a:lnTo>
                    <a:pt x="354" y="471"/>
                  </a:lnTo>
                  <a:lnTo>
                    <a:pt x="353" y="477"/>
                  </a:lnTo>
                  <a:lnTo>
                    <a:pt x="352" y="482"/>
                  </a:lnTo>
                  <a:lnTo>
                    <a:pt x="351" y="487"/>
                  </a:lnTo>
                  <a:lnTo>
                    <a:pt x="349" y="491"/>
                  </a:lnTo>
                  <a:lnTo>
                    <a:pt x="346" y="495"/>
                  </a:lnTo>
                  <a:lnTo>
                    <a:pt x="343" y="500"/>
                  </a:lnTo>
                  <a:lnTo>
                    <a:pt x="339" y="503"/>
                  </a:lnTo>
                  <a:lnTo>
                    <a:pt x="335" y="505"/>
                  </a:lnTo>
                  <a:lnTo>
                    <a:pt x="331" y="508"/>
                  </a:lnTo>
                  <a:lnTo>
                    <a:pt x="326" y="510"/>
                  </a:lnTo>
                  <a:lnTo>
                    <a:pt x="320" y="511"/>
                  </a:lnTo>
                  <a:lnTo>
                    <a:pt x="307" y="514"/>
                  </a:lnTo>
                  <a:lnTo>
                    <a:pt x="293" y="514"/>
                  </a:lnTo>
                  <a:lnTo>
                    <a:pt x="289" y="511"/>
                  </a:lnTo>
                  <a:lnTo>
                    <a:pt x="285" y="506"/>
                  </a:lnTo>
                  <a:lnTo>
                    <a:pt x="281" y="498"/>
                  </a:lnTo>
                  <a:lnTo>
                    <a:pt x="276" y="491"/>
                  </a:lnTo>
                  <a:lnTo>
                    <a:pt x="269" y="476"/>
                  </a:lnTo>
                  <a:lnTo>
                    <a:pt x="266" y="465"/>
                  </a:lnTo>
                  <a:lnTo>
                    <a:pt x="268" y="459"/>
                  </a:lnTo>
                  <a:lnTo>
                    <a:pt x="271" y="451"/>
                  </a:lnTo>
                  <a:lnTo>
                    <a:pt x="274" y="446"/>
                  </a:lnTo>
                  <a:lnTo>
                    <a:pt x="276" y="439"/>
                  </a:lnTo>
                  <a:lnTo>
                    <a:pt x="279" y="432"/>
                  </a:lnTo>
                  <a:lnTo>
                    <a:pt x="280" y="425"/>
                  </a:lnTo>
                  <a:lnTo>
                    <a:pt x="279" y="418"/>
                  </a:lnTo>
                  <a:lnTo>
                    <a:pt x="276" y="413"/>
                  </a:lnTo>
                  <a:lnTo>
                    <a:pt x="274" y="406"/>
                  </a:lnTo>
                  <a:lnTo>
                    <a:pt x="270" y="401"/>
                  </a:lnTo>
                  <a:lnTo>
                    <a:pt x="261" y="389"/>
                  </a:lnTo>
                  <a:lnTo>
                    <a:pt x="253" y="379"/>
                  </a:lnTo>
                  <a:lnTo>
                    <a:pt x="251" y="368"/>
                  </a:lnTo>
                  <a:lnTo>
                    <a:pt x="249" y="357"/>
                  </a:lnTo>
                  <a:lnTo>
                    <a:pt x="244" y="349"/>
                  </a:lnTo>
                  <a:lnTo>
                    <a:pt x="238" y="341"/>
                  </a:lnTo>
                  <a:lnTo>
                    <a:pt x="231" y="337"/>
                  </a:lnTo>
                  <a:lnTo>
                    <a:pt x="225" y="333"/>
                  </a:lnTo>
                  <a:lnTo>
                    <a:pt x="218" y="331"/>
                  </a:lnTo>
                  <a:lnTo>
                    <a:pt x="210" y="329"/>
                  </a:lnTo>
                  <a:lnTo>
                    <a:pt x="194" y="328"/>
                  </a:lnTo>
                  <a:lnTo>
                    <a:pt x="178" y="329"/>
                  </a:lnTo>
                  <a:lnTo>
                    <a:pt x="168" y="331"/>
                  </a:lnTo>
                  <a:lnTo>
                    <a:pt x="159" y="331"/>
                  </a:lnTo>
                  <a:lnTo>
                    <a:pt x="154" y="331"/>
                  </a:lnTo>
                  <a:lnTo>
                    <a:pt x="150" y="329"/>
                  </a:lnTo>
                  <a:lnTo>
                    <a:pt x="147" y="327"/>
                  </a:lnTo>
                  <a:lnTo>
                    <a:pt x="145" y="325"/>
                  </a:lnTo>
                  <a:lnTo>
                    <a:pt x="141" y="320"/>
                  </a:lnTo>
                  <a:lnTo>
                    <a:pt x="137" y="312"/>
                  </a:lnTo>
                  <a:lnTo>
                    <a:pt x="134" y="299"/>
                  </a:lnTo>
                  <a:lnTo>
                    <a:pt x="134" y="293"/>
                  </a:lnTo>
                  <a:lnTo>
                    <a:pt x="134" y="290"/>
                  </a:lnTo>
                  <a:lnTo>
                    <a:pt x="135" y="280"/>
                  </a:lnTo>
                  <a:lnTo>
                    <a:pt x="137" y="266"/>
                  </a:lnTo>
                  <a:lnTo>
                    <a:pt x="141" y="250"/>
                  </a:lnTo>
                  <a:lnTo>
                    <a:pt x="144" y="243"/>
                  </a:lnTo>
                  <a:lnTo>
                    <a:pt x="147" y="234"/>
                  </a:lnTo>
                  <a:lnTo>
                    <a:pt x="151" y="227"/>
                  </a:lnTo>
                  <a:lnTo>
                    <a:pt x="157" y="220"/>
                  </a:lnTo>
                  <a:lnTo>
                    <a:pt x="163" y="214"/>
                  </a:lnTo>
                  <a:lnTo>
                    <a:pt x="170" y="209"/>
                  </a:lnTo>
                  <a:lnTo>
                    <a:pt x="178" y="204"/>
                  </a:lnTo>
                  <a:lnTo>
                    <a:pt x="188" y="201"/>
                  </a:lnTo>
                  <a:lnTo>
                    <a:pt x="200" y="199"/>
                  </a:lnTo>
                  <a:lnTo>
                    <a:pt x="211" y="198"/>
                  </a:lnTo>
                  <a:lnTo>
                    <a:pt x="219" y="198"/>
                  </a:lnTo>
                  <a:lnTo>
                    <a:pt x="225" y="199"/>
                  </a:lnTo>
                  <a:lnTo>
                    <a:pt x="233" y="201"/>
                  </a:lnTo>
                  <a:lnTo>
                    <a:pt x="236" y="203"/>
                  </a:lnTo>
                  <a:lnTo>
                    <a:pt x="238" y="208"/>
                  </a:lnTo>
                  <a:lnTo>
                    <a:pt x="240" y="211"/>
                  </a:lnTo>
                  <a:lnTo>
                    <a:pt x="245" y="215"/>
                  </a:lnTo>
                  <a:lnTo>
                    <a:pt x="250" y="218"/>
                  </a:lnTo>
                  <a:lnTo>
                    <a:pt x="255" y="221"/>
                  </a:lnTo>
                  <a:lnTo>
                    <a:pt x="260" y="224"/>
                  </a:lnTo>
                  <a:lnTo>
                    <a:pt x="272" y="226"/>
                  </a:lnTo>
                  <a:lnTo>
                    <a:pt x="284" y="227"/>
                  </a:lnTo>
                  <a:lnTo>
                    <a:pt x="296" y="227"/>
                  </a:lnTo>
                  <a:lnTo>
                    <a:pt x="307" y="225"/>
                  </a:lnTo>
                  <a:lnTo>
                    <a:pt x="319" y="222"/>
                  </a:lnTo>
                  <a:lnTo>
                    <a:pt x="330" y="219"/>
                  </a:lnTo>
                  <a:lnTo>
                    <a:pt x="345" y="217"/>
                  </a:lnTo>
                  <a:lnTo>
                    <a:pt x="357" y="215"/>
                  </a:lnTo>
                  <a:lnTo>
                    <a:pt x="362" y="214"/>
                  </a:lnTo>
                  <a:lnTo>
                    <a:pt x="366" y="212"/>
                  </a:lnTo>
                  <a:lnTo>
                    <a:pt x="369" y="208"/>
                  </a:lnTo>
                  <a:lnTo>
                    <a:pt x="372" y="203"/>
                  </a:lnTo>
                  <a:lnTo>
                    <a:pt x="374" y="189"/>
                  </a:lnTo>
                  <a:lnTo>
                    <a:pt x="375" y="174"/>
                  </a:lnTo>
                  <a:lnTo>
                    <a:pt x="375" y="160"/>
                  </a:lnTo>
                  <a:lnTo>
                    <a:pt x="375" y="147"/>
                  </a:lnTo>
                  <a:lnTo>
                    <a:pt x="374" y="135"/>
                  </a:lnTo>
                  <a:lnTo>
                    <a:pt x="371" y="123"/>
                  </a:lnTo>
                  <a:lnTo>
                    <a:pt x="369" y="119"/>
                  </a:lnTo>
                  <a:lnTo>
                    <a:pt x="366" y="114"/>
                  </a:lnTo>
                  <a:lnTo>
                    <a:pt x="364" y="111"/>
                  </a:lnTo>
                  <a:lnTo>
                    <a:pt x="361" y="108"/>
                  </a:lnTo>
                  <a:lnTo>
                    <a:pt x="356" y="106"/>
                  </a:lnTo>
                  <a:lnTo>
                    <a:pt x="349" y="105"/>
                  </a:lnTo>
                  <a:lnTo>
                    <a:pt x="343" y="106"/>
                  </a:lnTo>
                  <a:lnTo>
                    <a:pt x="336" y="108"/>
                  </a:lnTo>
                  <a:lnTo>
                    <a:pt x="330" y="110"/>
                  </a:lnTo>
                  <a:lnTo>
                    <a:pt x="323" y="111"/>
                  </a:lnTo>
                  <a:lnTo>
                    <a:pt x="318" y="111"/>
                  </a:lnTo>
                  <a:lnTo>
                    <a:pt x="314" y="109"/>
                  </a:lnTo>
                  <a:lnTo>
                    <a:pt x="311" y="107"/>
                  </a:lnTo>
                  <a:lnTo>
                    <a:pt x="307" y="103"/>
                  </a:lnTo>
                  <a:lnTo>
                    <a:pt x="306" y="97"/>
                  </a:lnTo>
                  <a:lnTo>
                    <a:pt x="305" y="93"/>
                  </a:lnTo>
                  <a:lnTo>
                    <a:pt x="306" y="90"/>
                  </a:lnTo>
                  <a:lnTo>
                    <a:pt x="307" y="87"/>
                  </a:lnTo>
                  <a:lnTo>
                    <a:pt x="310" y="83"/>
                  </a:lnTo>
                  <a:lnTo>
                    <a:pt x="314" y="80"/>
                  </a:lnTo>
                  <a:lnTo>
                    <a:pt x="323" y="74"/>
                  </a:lnTo>
                  <a:lnTo>
                    <a:pt x="336" y="67"/>
                  </a:lnTo>
                  <a:lnTo>
                    <a:pt x="351" y="61"/>
                  </a:lnTo>
                  <a:lnTo>
                    <a:pt x="368" y="55"/>
                  </a:lnTo>
                  <a:lnTo>
                    <a:pt x="385" y="49"/>
                  </a:lnTo>
                  <a:lnTo>
                    <a:pt x="404" y="45"/>
                  </a:lnTo>
                  <a:lnTo>
                    <a:pt x="422" y="51"/>
                  </a:lnTo>
                  <a:lnTo>
                    <a:pt x="438" y="58"/>
                  </a:lnTo>
                  <a:lnTo>
                    <a:pt x="454" y="66"/>
                  </a:lnTo>
                  <a:lnTo>
                    <a:pt x="470" y="75"/>
                  </a:lnTo>
                  <a:lnTo>
                    <a:pt x="484" y="85"/>
                  </a:lnTo>
                  <a:lnTo>
                    <a:pt x="499" y="96"/>
                  </a:lnTo>
                  <a:lnTo>
                    <a:pt x="512" y="108"/>
                  </a:lnTo>
                  <a:lnTo>
                    <a:pt x="525" y="120"/>
                  </a:lnTo>
                  <a:close/>
                  <a:moveTo>
                    <a:pt x="65" y="481"/>
                  </a:moveTo>
                  <a:lnTo>
                    <a:pt x="67" y="479"/>
                  </a:lnTo>
                  <a:lnTo>
                    <a:pt x="69" y="477"/>
                  </a:lnTo>
                  <a:lnTo>
                    <a:pt x="71" y="475"/>
                  </a:lnTo>
                  <a:lnTo>
                    <a:pt x="72" y="473"/>
                  </a:lnTo>
                  <a:lnTo>
                    <a:pt x="72" y="470"/>
                  </a:lnTo>
                  <a:lnTo>
                    <a:pt x="72" y="467"/>
                  </a:lnTo>
                  <a:lnTo>
                    <a:pt x="71" y="464"/>
                  </a:lnTo>
                  <a:lnTo>
                    <a:pt x="70" y="462"/>
                  </a:lnTo>
                  <a:lnTo>
                    <a:pt x="64" y="449"/>
                  </a:lnTo>
                  <a:lnTo>
                    <a:pt x="57" y="436"/>
                  </a:lnTo>
                  <a:lnTo>
                    <a:pt x="52" y="424"/>
                  </a:lnTo>
                  <a:lnTo>
                    <a:pt x="46" y="411"/>
                  </a:lnTo>
                  <a:lnTo>
                    <a:pt x="42" y="397"/>
                  </a:lnTo>
                  <a:lnTo>
                    <a:pt x="39" y="384"/>
                  </a:lnTo>
                  <a:lnTo>
                    <a:pt x="36" y="370"/>
                  </a:lnTo>
                  <a:lnTo>
                    <a:pt x="34" y="356"/>
                  </a:lnTo>
                  <a:lnTo>
                    <a:pt x="31" y="342"/>
                  </a:lnTo>
                  <a:lnTo>
                    <a:pt x="30" y="328"/>
                  </a:lnTo>
                  <a:lnTo>
                    <a:pt x="30" y="314"/>
                  </a:lnTo>
                  <a:lnTo>
                    <a:pt x="31" y="301"/>
                  </a:lnTo>
                  <a:lnTo>
                    <a:pt x="32" y="286"/>
                  </a:lnTo>
                  <a:lnTo>
                    <a:pt x="34" y="272"/>
                  </a:lnTo>
                  <a:lnTo>
                    <a:pt x="37" y="258"/>
                  </a:lnTo>
                  <a:lnTo>
                    <a:pt x="40" y="244"/>
                  </a:lnTo>
                  <a:lnTo>
                    <a:pt x="44" y="230"/>
                  </a:lnTo>
                  <a:lnTo>
                    <a:pt x="49" y="216"/>
                  </a:lnTo>
                  <a:lnTo>
                    <a:pt x="54" y="203"/>
                  </a:lnTo>
                  <a:lnTo>
                    <a:pt x="59" y="190"/>
                  </a:lnTo>
                  <a:lnTo>
                    <a:pt x="66" y="179"/>
                  </a:lnTo>
                  <a:lnTo>
                    <a:pt x="73" y="166"/>
                  </a:lnTo>
                  <a:lnTo>
                    <a:pt x="81" y="155"/>
                  </a:lnTo>
                  <a:lnTo>
                    <a:pt x="88" y="143"/>
                  </a:lnTo>
                  <a:lnTo>
                    <a:pt x="97" y="133"/>
                  </a:lnTo>
                  <a:lnTo>
                    <a:pt x="106" y="122"/>
                  </a:lnTo>
                  <a:lnTo>
                    <a:pt x="116" y="112"/>
                  </a:lnTo>
                  <a:lnTo>
                    <a:pt x="127" y="103"/>
                  </a:lnTo>
                  <a:lnTo>
                    <a:pt x="137" y="94"/>
                  </a:lnTo>
                  <a:lnTo>
                    <a:pt x="148" y="86"/>
                  </a:lnTo>
                  <a:lnTo>
                    <a:pt x="160" y="78"/>
                  </a:lnTo>
                  <a:lnTo>
                    <a:pt x="172" y="71"/>
                  </a:lnTo>
                  <a:lnTo>
                    <a:pt x="192" y="60"/>
                  </a:lnTo>
                  <a:lnTo>
                    <a:pt x="212" y="50"/>
                  </a:lnTo>
                  <a:lnTo>
                    <a:pt x="233" y="43"/>
                  </a:lnTo>
                  <a:lnTo>
                    <a:pt x="254" y="37"/>
                  </a:lnTo>
                  <a:lnTo>
                    <a:pt x="275" y="33"/>
                  </a:lnTo>
                  <a:lnTo>
                    <a:pt x="298" y="31"/>
                  </a:lnTo>
                  <a:lnTo>
                    <a:pt x="319" y="30"/>
                  </a:lnTo>
                  <a:lnTo>
                    <a:pt x="342" y="31"/>
                  </a:lnTo>
                  <a:lnTo>
                    <a:pt x="329" y="36"/>
                  </a:lnTo>
                  <a:lnTo>
                    <a:pt x="316" y="43"/>
                  </a:lnTo>
                  <a:lnTo>
                    <a:pt x="304" y="49"/>
                  </a:lnTo>
                  <a:lnTo>
                    <a:pt x="295" y="58"/>
                  </a:lnTo>
                  <a:lnTo>
                    <a:pt x="290" y="62"/>
                  </a:lnTo>
                  <a:lnTo>
                    <a:pt x="286" y="66"/>
                  </a:lnTo>
                  <a:lnTo>
                    <a:pt x="283" y="71"/>
                  </a:lnTo>
                  <a:lnTo>
                    <a:pt x="280" y="75"/>
                  </a:lnTo>
                  <a:lnTo>
                    <a:pt x="277" y="80"/>
                  </a:lnTo>
                  <a:lnTo>
                    <a:pt x="276" y="86"/>
                  </a:lnTo>
                  <a:lnTo>
                    <a:pt x="275" y="91"/>
                  </a:lnTo>
                  <a:lnTo>
                    <a:pt x="275" y="96"/>
                  </a:lnTo>
                  <a:lnTo>
                    <a:pt x="276" y="103"/>
                  </a:lnTo>
                  <a:lnTo>
                    <a:pt x="279" y="109"/>
                  </a:lnTo>
                  <a:lnTo>
                    <a:pt x="281" y="114"/>
                  </a:lnTo>
                  <a:lnTo>
                    <a:pt x="283" y="120"/>
                  </a:lnTo>
                  <a:lnTo>
                    <a:pt x="286" y="125"/>
                  </a:lnTo>
                  <a:lnTo>
                    <a:pt x="290" y="129"/>
                  </a:lnTo>
                  <a:lnTo>
                    <a:pt x="295" y="134"/>
                  </a:lnTo>
                  <a:lnTo>
                    <a:pt x="299" y="137"/>
                  </a:lnTo>
                  <a:lnTo>
                    <a:pt x="304" y="139"/>
                  </a:lnTo>
                  <a:lnTo>
                    <a:pt x="310" y="140"/>
                  </a:lnTo>
                  <a:lnTo>
                    <a:pt x="315" y="141"/>
                  </a:lnTo>
                  <a:lnTo>
                    <a:pt x="320" y="141"/>
                  </a:lnTo>
                  <a:lnTo>
                    <a:pt x="326" y="141"/>
                  </a:lnTo>
                  <a:lnTo>
                    <a:pt x="332" y="140"/>
                  </a:lnTo>
                  <a:lnTo>
                    <a:pt x="337" y="139"/>
                  </a:lnTo>
                  <a:lnTo>
                    <a:pt x="344" y="137"/>
                  </a:lnTo>
                  <a:lnTo>
                    <a:pt x="345" y="147"/>
                  </a:lnTo>
                  <a:lnTo>
                    <a:pt x="345" y="158"/>
                  </a:lnTo>
                  <a:lnTo>
                    <a:pt x="345" y="172"/>
                  </a:lnTo>
                  <a:lnTo>
                    <a:pt x="343" y="186"/>
                  </a:lnTo>
                  <a:lnTo>
                    <a:pt x="333" y="188"/>
                  </a:lnTo>
                  <a:lnTo>
                    <a:pt x="323" y="190"/>
                  </a:lnTo>
                  <a:lnTo>
                    <a:pt x="307" y="195"/>
                  </a:lnTo>
                  <a:lnTo>
                    <a:pt x="290" y="197"/>
                  </a:lnTo>
                  <a:lnTo>
                    <a:pt x="283" y="197"/>
                  </a:lnTo>
                  <a:lnTo>
                    <a:pt x="276" y="197"/>
                  </a:lnTo>
                  <a:lnTo>
                    <a:pt x="270" y="195"/>
                  </a:lnTo>
                  <a:lnTo>
                    <a:pt x="265" y="193"/>
                  </a:lnTo>
                  <a:lnTo>
                    <a:pt x="260" y="186"/>
                  </a:lnTo>
                  <a:lnTo>
                    <a:pt x="255" y="179"/>
                  </a:lnTo>
                  <a:lnTo>
                    <a:pt x="249" y="174"/>
                  </a:lnTo>
                  <a:lnTo>
                    <a:pt x="242" y="172"/>
                  </a:lnTo>
                  <a:lnTo>
                    <a:pt x="235" y="170"/>
                  </a:lnTo>
                  <a:lnTo>
                    <a:pt x="226" y="169"/>
                  </a:lnTo>
                  <a:lnTo>
                    <a:pt x="216" y="168"/>
                  </a:lnTo>
                  <a:lnTo>
                    <a:pt x="206" y="169"/>
                  </a:lnTo>
                  <a:lnTo>
                    <a:pt x="194" y="170"/>
                  </a:lnTo>
                  <a:lnTo>
                    <a:pt x="182" y="173"/>
                  </a:lnTo>
                  <a:lnTo>
                    <a:pt x="175" y="174"/>
                  </a:lnTo>
                  <a:lnTo>
                    <a:pt x="168" y="176"/>
                  </a:lnTo>
                  <a:lnTo>
                    <a:pt x="162" y="179"/>
                  </a:lnTo>
                  <a:lnTo>
                    <a:pt x="157" y="182"/>
                  </a:lnTo>
                  <a:lnTo>
                    <a:pt x="146" y="189"/>
                  </a:lnTo>
                  <a:lnTo>
                    <a:pt x="137" y="198"/>
                  </a:lnTo>
                  <a:lnTo>
                    <a:pt x="130" y="206"/>
                  </a:lnTo>
                  <a:lnTo>
                    <a:pt x="123" y="216"/>
                  </a:lnTo>
                  <a:lnTo>
                    <a:pt x="118" y="227"/>
                  </a:lnTo>
                  <a:lnTo>
                    <a:pt x="114" y="237"/>
                  </a:lnTo>
                  <a:lnTo>
                    <a:pt x="108" y="257"/>
                  </a:lnTo>
                  <a:lnTo>
                    <a:pt x="105" y="275"/>
                  </a:lnTo>
                  <a:lnTo>
                    <a:pt x="104" y="288"/>
                  </a:lnTo>
                  <a:lnTo>
                    <a:pt x="104" y="293"/>
                  </a:lnTo>
                  <a:lnTo>
                    <a:pt x="104" y="303"/>
                  </a:lnTo>
                  <a:lnTo>
                    <a:pt x="106" y="313"/>
                  </a:lnTo>
                  <a:lnTo>
                    <a:pt x="110" y="325"/>
                  </a:lnTo>
                  <a:lnTo>
                    <a:pt x="115" y="336"/>
                  </a:lnTo>
                  <a:lnTo>
                    <a:pt x="118" y="341"/>
                  </a:lnTo>
                  <a:lnTo>
                    <a:pt x="122" y="345"/>
                  </a:lnTo>
                  <a:lnTo>
                    <a:pt x="127" y="350"/>
                  </a:lnTo>
                  <a:lnTo>
                    <a:pt x="132" y="354"/>
                  </a:lnTo>
                  <a:lnTo>
                    <a:pt x="137" y="357"/>
                  </a:lnTo>
                  <a:lnTo>
                    <a:pt x="144" y="359"/>
                  </a:lnTo>
                  <a:lnTo>
                    <a:pt x="150" y="360"/>
                  </a:lnTo>
                  <a:lnTo>
                    <a:pt x="159" y="362"/>
                  </a:lnTo>
                  <a:lnTo>
                    <a:pt x="169" y="360"/>
                  </a:lnTo>
                  <a:lnTo>
                    <a:pt x="179" y="359"/>
                  </a:lnTo>
                  <a:lnTo>
                    <a:pt x="191" y="359"/>
                  </a:lnTo>
                  <a:lnTo>
                    <a:pt x="203" y="359"/>
                  </a:lnTo>
                  <a:lnTo>
                    <a:pt x="207" y="360"/>
                  </a:lnTo>
                  <a:lnTo>
                    <a:pt x="211" y="360"/>
                  </a:lnTo>
                  <a:lnTo>
                    <a:pt x="214" y="363"/>
                  </a:lnTo>
                  <a:lnTo>
                    <a:pt x="218" y="364"/>
                  </a:lnTo>
                  <a:lnTo>
                    <a:pt x="220" y="368"/>
                  </a:lnTo>
                  <a:lnTo>
                    <a:pt x="222" y="373"/>
                  </a:lnTo>
                  <a:lnTo>
                    <a:pt x="223" y="380"/>
                  </a:lnTo>
                  <a:lnTo>
                    <a:pt x="223" y="385"/>
                  </a:lnTo>
                  <a:lnTo>
                    <a:pt x="223" y="388"/>
                  </a:lnTo>
                  <a:lnTo>
                    <a:pt x="224" y="391"/>
                  </a:lnTo>
                  <a:lnTo>
                    <a:pt x="225" y="394"/>
                  </a:lnTo>
                  <a:lnTo>
                    <a:pt x="227" y="396"/>
                  </a:lnTo>
                  <a:lnTo>
                    <a:pt x="235" y="404"/>
                  </a:lnTo>
                  <a:lnTo>
                    <a:pt x="242" y="412"/>
                  </a:lnTo>
                  <a:lnTo>
                    <a:pt x="246" y="419"/>
                  </a:lnTo>
                  <a:lnTo>
                    <a:pt x="249" y="425"/>
                  </a:lnTo>
                  <a:lnTo>
                    <a:pt x="247" y="431"/>
                  </a:lnTo>
                  <a:lnTo>
                    <a:pt x="244" y="437"/>
                  </a:lnTo>
                  <a:lnTo>
                    <a:pt x="241" y="444"/>
                  </a:lnTo>
                  <a:lnTo>
                    <a:pt x="239" y="450"/>
                  </a:lnTo>
                  <a:lnTo>
                    <a:pt x="237" y="458"/>
                  </a:lnTo>
                  <a:lnTo>
                    <a:pt x="236" y="465"/>
                  </a:lnTo>
                  <a:lnTo>
                    <a:pt x="237" y="473"/>
                  </a:lnTo>
                  <a:lnTo>
                    <a:pt x="240" y="483"/>
                  </a:lnTo>
                  <a:lnTo>
                    <a:pt x="245" y="496"/>
                  </a:lnTo>
                  <a:lnTo>
                    <a:pt x="253" y="510"/>
                  </a:lnTo>
                  <a:lnTo>
                    <a:pt x="261" y="523"/>
                  </a:lnTo>
                  <a:lnTo>
                    <a:pt x="270" y="535"/>
                  </a:lnTo>
                  <a:lnTo>
                    <a:pt x="275" y="539"/>
                  </a:lnTo>
                  <a:lnTo>
                    <a:pt x="281" y="542"/>
                  </a:lnTo>
                  <a:lnTo>
                    <a:pt x="285" y="544"/>
                  </a:lnTo>
                  <a:lnTo>
                    <a:pt x="290" y="544"/>
                  </a:lnTo>
                  <a:lnTo>
                    <a:pt x="301" y="544"/>
                  </a:lnTo>
                  <a:lnTo>
                    <a:pt x="311" y="543"/>
                  </a:lnTo>
                  <a:lnTo>
                    <a:pt x="319" y="542"/>
                  </a:lnTo>
                  <a:lnTo>
                    <a:pt x="328" y="540"/>
                  </a:lnTo>
                  <a:lnTo>
                    <a:pt x="336" y="538"/>
                  </a:lnTo>
                  <a:lnTo>
                    <a:pt x="344" y="535"/>
                  </a:lnTo>
                  <a:lnTo>
                    <a:pt x="350" y="531"/>
                  </a:lnTo>
                  <a:lnTo>
                    <a:pt x="357" y="526"/>
                  </a:lnTo>
                  <a:lnTo>
                    <a:pt x="362" y="522"/>
                  </a:lnTo>
                  <a:lnTo>
                    <a:pt x="367" y="517"/>
                  </a:lnTo>
                  <a:lnTo>
                    <a:pt x="372" y="510"/>
                  </a:lnTo>
                  <a:lnTo>
                    <a:pt x="376" y="504"/>
                  </a:lnTo>
                  <a:lnTo>
                    <a:pt x="379" y="497"/>
                  </a:lnTo>
                  <a:lnTo>
                    <a:pt x="381" y="490"/>
                  </a:lnTo>
                  <a:lnTo>
                    <a:pt x="383" y="482"/>
                  </a:lnTo>
                  <a:lnTo>
                    <a:pt x="384" y="474"/>
                  </a:lnTo>
                  <a:lnTo>
                    <a:pt x="392" y="470"/>
                  </a:lnTo>
                  <a:lnTo>
                    <a:pt x="400" y="464"/>
                  </a:lnTo>
                  <a:lnTo>
                    <a:pt x="410" y="458"/>
                  </a:lnTo>
                  <a:lnTo>
                    <a:pt x="420" y="448"/>
                  </a:lnTo>
                  <a:lnTo>
                    <a:pt x="425" y="443"/>
                  </a:lnTo>
                  <a:lnTo>
                    <a:pt x="428" y="437"/>
                  </a:lnTo>
                  <a:lnTo>
                    <a:pt x="430" y="431"/>
                  </a:lnTo>
                  <a:lnTo>
                    <a:pt x="430" y="426"/>
                  </a:lnTo>
                  <a:lnTo>
                    <a:pt x="430" y="421"/>
                  </a:lnTo>
                  <a:lnTo>
                    <a:pt x="429" y="417"/>
                  </a:lnTo>
                  <a:lnTo>
                    <a:pt x="427" y="414"/>
                  </a:lnTo>
                  <a:lnTo>
                    <a:pt x="425" y="411"/>
                  </a:lnTo>
                  <a:lnTo>
                    <a:pt x="421" y="404"/>
                  </a:lnTo>
                  <a:lnTo>
                    <a:pt x="415" y="400"/>
                  </a:lnTo>
                  <a:lnTo>
                    <a:pt x="414" y="400"/>
                  </a:lnTo>
                  <a:lnTo>
                    <a:pt x="413" y="399"/>
                  </a:lnTo>
                  <a:lnTo>
                    <a:pt x="419" y="391"/>
                  </a:lnTo>
                  <a:lnTo>
                    <a:pt x="425" y="385"/>
                  </a:lnTo>
                  <a:lnTo>
                    <a:pt x="436" y="374"/>
                  </a:lnTo>
                  <a:lnTo>
                    <a:pt x="446" y="363"/>
                  </a:lnTo>
                  <a:lnTo>
                    <a:pt x="456" y="350"/>
                  </a:lnTo>
                  <a:lnTo>
                    <a:pt x="465" y="337"/>
                  </a:lnTo>
                  <a:lnTo>
                    <a:pt x="468" y="329"/>
                  </a:lnTo>
                  <a:lnTo>
                    <a:pt x="470" y="323"/>
                  </a:lnTo>
                  <a:lnTo>
                    <a:pt x="472" y="316"/>
                  </a:lnTo>
                  <a:lnTo>
                    <a:pt x="472" y="309"/>
                  </a:lnTo>
                  <a:lnTo>
                    <a:pt x="471" y="303"/>
                  </a:lnTo>
                  <a:lnTo>
                    <a:pt x="469" y="295"/>
                  </a:lnTo>
                  <a:lnTo>
                    <a:pt x="465" y="289"/>
                  </a:lnTo>
                  <a:lnTo>
                    <a:pt x="459" y="282"/>
                  </a:lnTo>
                  <a:lnTo>
                    <a:pt x="456" y="279"/>
                  </a:lnTo>
                  <a:lnTo>
                    <a:pt x="452" y="278"/>
                  </a:lnTo>
                  <a:lnTo>
                    <a:pt x="446" y="278"/>
                  </a:lnTo>
                  <a:lnTo>
                    <a:pt x="442" y="280"/>
                  </a:lnTo>
                  <a:lnTo>
                    <a:pt x="438" y="281"/>
                  </a:lnTo>
                  <a:lnTo>
                    <a:pt x="433" y="282"/>
                  </a:lnTo>
                  <a:lnTo>
                    <a:pt x="427" y="283"/>
                  </a:lnTo>
                  <a:lnTo>
                    <a:pt x="423" y="282"/>
                  </a:lnTo>
                  <a:lnTo>
                    <a:pt x="418" y="267"/>
                  </a:lnTo>
                  <a:lnTo>
                    <a:pt x="413" y="256"/>
                  </a:lnTo>
                  <a:lnTo>
                    <a:pt x="409" y="246"/>
                  </a:lnTo>
                  <a:lnTo>
                    <a:pt x="405" y="240"/>
                  </a:lnTo>
                  <a:lnTo>
                    <a:pt x="410" y="235"/>
                  </a:lnTo>
                  <a:lnTo>
                    <a:pt x="418" y="232"/>
                  </a:lnTo>
                  <a:lnTo>
                    <a:pt x="425" y="230"/>
                  </a:lnTo>
                  <a:lnTo>
                    <a:pt x="434" y="228"/>
                  </a:lnTo>
                  <a:lnTo>
                    <a:pt x="443" y="226"/>
                  </a:lnTo>
                  <a:lnTo>
                    <a:pt x="453" y="226"/>
                  </a:lnTo>
                  <a:lnTo>
                    <a:pt x="463" y="227"/>
                  </a:lnTo>
                  <a:lnTo>
                    <a:pt x="472" y="229"/>
                  </a:lnTo>
                  <a:lnTo>
                    <a:pt x="477" y="228"/>
                  </a:lnTo>
                  <a:lnTo>
                    <a:pt x="482" y="227"/>
                  </a:lnTo>
                  <a:lnTo>
                    <a:pt x="495" y="219"/>
                  </a:lnTo>
                  <a:lnTo>
                    <a:pt x="506" y="211"/>
                  </a:lnTo>
                  <a:lnTo>
                    <a:pt x="516" y="201"/>
                  </a:lnTo>
                  <a:lnTo>
                    <a:pt x="525" y="190"/>
                  </a:lnTo>
                  <a:lnTo>
                    <a:pt x="532" y="179"/>
                  </a:lnTo>
                  <a:lnTo>
                    <a:pt x="538" y="168"/>
                  </a:lnTo>
                  <a:lnTo>
                    <a:pt x="544" y="157"/>
                  </a:lnTo>
                  <a:lnTo>
                    <a:pt x="548" y="148"/>
                  </a:lnTo>
                  <a:lnTo>
                    <a:pt x="556" y="159"/>
                  </a:lnTo>
                  <a:lnTo>
                    <a:pt x="564" y="171"/>
                  </a:lnTo>
                  <a:lnTo>
                    <a:pt x="571" y="184"/>
                  </a:lnTo>
                  <a:lnTo>
                    <a:pt x="577" y="197"/>
                  </a:lnTo>
                  <a:lnTo>
                    <a:pt x="582" y="210"/>
                  </a:lnTo>
                  <a:lnTo>
                    <a:pt x="588" y="222"/>
                  </a:lnTo>
                  <a:lnTo>
                    <a:pt x="592" y="236"/>
                  </a:lnTo>
                  <a:lnTo>
                    <a:pt x="595" y="249"/>
                  </a:lnTo>
                  <a:lnTo>
                    <a:pt x="598" y="263"/>
                  </a:lnTo>
                  <a:lnTo>
                    <a:pt x="600" y="277"/>
                  </a:lnTo>
                  <a:lnTo>
                    <a:pt x="603" y="291"/>
                  </a:lnTo>
                  <a:lnTo>
                    <a:pt x="603" y="305"/>
                  </a:lnTo>
                  <a:lnTo>
                    <a:pt x="604" y="319"/>
                  </a:lnTo>
                  <a:lnTo>
                    <a:pt x="603" y="333"/>
                  </a:lnTo>
                  <a:lnTo>
                    <a:pt x="602" y="347"/>
                  </a:lnTo>
                  <a:lnTo>
                    <a:pt x="599" y="360"/>
                  </a:lnTo>
                  <a:lnTo>
                    <a:pt x="597" y="374"/>
                  </a:lnTo>
                  <a:lnTo>
                    <a:pt x="594" y="388"/>
                  </a:lnTo>
                  <a:lnTo>
                    <a:pt x="590" y="402"/>
                  </a:lnTo>
                  <a:lnTo>
                    <a:pt x="586" y="415"/>
                  </a:lnTo>
                  <a:lnTo>
                    <a:pt x="580" y="429"/>
                  </a:lnTo>
                  <a:lnTo>
                    <a:pt x="575" y="442"/>
                  </a:lnTo>
                  <a:lnTo>
                    <a:pt x="568" y="454"/>
                  </a:lnTo>
                  <a:lnTo>
                    <a:pt x="561" y="466"/>
                  </a:lnTo>
                  <a:lnTo>
                    <a:pt x="553" y="478"/>
                  </a:lnTo>
                  <a:lnTo>
                    <a:pt x="545" y="489"/>
                  </a:lnTo>
                  <a:lnTo>
                    <a:pt x="536" y="501"/>
                  </a:lnTo>
                  <a:lnTo>
                    <a:pt x="528" y="510"/>
                  </a:lnTo>
                  <a:lnTo>
                    <a:pt x="518" y="521"/>
                  </a:lnTo>
                  <a:lnTo>
                    <a:pt x="507" y="531"/>
                  </a:lnTo>
                  <a:lnTo>
                    <a:pt x="497" y="539"/>
                  </a:lnTo>
                  <a:lnTo>
                    <a:pt x="486" y="548"/>
                  </a:lnTo>
                  <a:lnTo>
                    <a:pt x="474" y="555"/>
                  </a:lnTo>
                  <a:lnTo>
                    <a:pt x="461" y="563"/>
                  </a:lnTo>
                  <a:lnTo>
                    <a:pt x="459" y="565"/>
                  </a:lnTo>
                  <a:lnTo>
                    <a:pt x="457" y="567"/>
                  </a:lnTo>
                  <a:lnTo>
                    <a:pt x="456" y="570"/>
                  </a:lnTo>
                  <a:lnTo>
                    <a:pt x="455" y="572"/>
                  </a:lnTo>
                  <a:lnTo>
                    <a:pt x="454" y="575"/>
                  </a:lnTo>
                  <a:lnTo>
                    <a:pt x="454" y="579"/>
                  </a:lnTo>
                  <a:lnTo>
                    <a:pt x="455" y="581"/>
                  </a:lnTo>
                  <a:lnTo>
                    <a:pt x="456" y="584"/>
                  </a:lnTo>
                  <a:lnTo>
                    <a:pt x="459" y="587"/>
                  </a:lnTo>
                  <a:lnTo>
                    <a:pt x="463" y="589"/>
                  </a:lnTo>
                  <a:lnTo>
                    <a:pt x="466" y="591"/>
                  </a:lnTo>
                  <a:lnTo>
                    <a:pt x="469" y="591"/>
                  </a:lnTo>
                  <a:lnTo>
                    <a:pt x="473" y="590"/>
                  </a:lnTo>
                  <a:lnTo>
                    <a:pt x="477" y="590"/>
                  </a:lnTo>
                  <a:lnTo>
                    <a:pt x="490" y="582"/>
                  </a:lnTo>
                  <a:lnTo>
                    <a:pt x="503" y="572"/>
                  </a:lnTo>
                  <a:lnTo>
                    <a:pt x="516" y="563"/>
                  </a:lnTo>
                  <a:lnTo>
                    <a:pt x="528" y="553"/>
                  </a:lnTo>
                  <a:lnTo>
                    <a:pt x="538" y="542"/>
                  </a:lnTo>
                  <a:lnTo>
                    <a:pt x="550" y="532"/>
                  </a:lnTo>
                  <a:lnTo>
                    <a:pt x="560" y="520"/>
                  </a:lnTo>
                  <a:lnTo>
                    <a:pt x="569" y="508"/>
                  </a:lnTo>
                  <a:lnTo>
                    <a:pt x="578" y="495"/>
                  </a:lnTo>
                  <a:lnTo>
                    <a:pt x="587" y="482"/>
                  </a:lnTo>
                  <a:lnTo>
                    <a:pt x="594" y="468"/>
                  </a:lnTo>
                  <a:lnTo>
                    <a:pt x="602" y="455"/>
                  </a:lnTo>
                  <a:lnTo>
                    <a:pt x="608" y="441"/>
                  </a:lnTo>
                  <a:lnTo>
                    <a:pt x="613" y="426"/>
                  </a:lnTo>
                  <a:lnTo>
                    <a:pt x="619" y="411"/>
                  </a:lnTo>
                  <a:lnTo>
                    <a:pt x="623" y="396"/>
                  </a:lnTo>
                  <a:lnTo>
                    <a:pt x="626" y="381"/>
                  </a:lnTo>
                  <a:lnTo>
                    <a:pt x="629" y="365"/>
                  </a:lnTo>
                  <a:lnTo>
                    <a:pt x="632" y="350"/>
                  </a:lnTo>
                  <a:lnTo>
                    <a:pt x="633" y="334"/>
                  </a:lnTo>
                  <a:lnTo>
                    <a:pt x="634" y="319"/>
                  </a:lnTo>
                  <a:lnTo>
                    <a:pt x="634" y="304"/>
                  </a:lnTo>
                  <a:lnTo>
                    <a:pt x="633" y="288"/>
                  </a:lnTo>
                  <a:lnTo>
                    <a:pt x="630" y="273"/>
                  </a:lnTo>
                  <a:lnTo>
                    <a:pt x="628" y="258"/>
                  </a:lnTo>
                  <a:lnTo>
                    <a:pt x="625" y="243"/>
                  </a:lnTo>
                  <a:lnTo>
                    <a:pt x="621" y="228"/>
                  </a:lnTo>
                  <a:lnTo>
                    <a:pt x="615" y="213"/>
                  </a:lnTo>
                  <a:lnTo>
                    <a:pt x="610" y="198"/>
                  </a:lnTo>
                  <a:lnTo>
                    <a:pt x="605" y="184"/>
                  </a:lnTo>
                  <a:lnTo>
                    <a:pt x="597" y="170"/>
                  </a:lnTo>
                  <a:lnTo>
                    <a:pt x="590" y="156"/>
                  </a:lnTo>
                  <a:lnTo>
                    <a:pt x="582" y="143"/>
                  </a:lnTo>
                  <a:lnTo>
                    <a:pt x="574" y="132"/>
                  </a:lnTo>
                  <a:lnTo>
                    <a:pt x="564" y="120"/>
                  </a:lnTo>
                  <a:lnTo>
                    <a:pt x="554" y="108"/>
                  </a:lnTo>
                  <a:lnTo>
                    <a:pt x="552" y="105"/>
                  </a:lnTo>
                  <a:lnTo>
                    <a:pt x="549" y="102"/>
                  </a:lnTo>
                  <a:lnTo>
                    <a:pt x="534" y="88"/>
                  </a:lnTo>
                  <a:lnTo>
                    <a:pt x="519" y="74"/>
                  </a:lnTo>
                  <a:lnTo>
                    <a:pt x="503" y="61"/>
                  </a:lnTo>
                  <a:lnTo>
                    <a:pt x="487" y="50"/>
                  </a:lnTo>
                  <a:lnTo>
                    <a:pt x="470" y="40"/>
                  </a:lnTo>
                  <a:lnTo>
                    <a:pt x="452" y="31"/>
                  </a:lnTo>
                  <a:lnTo>
                    <a:pt x="433" y="22"/>
                  </a:lnTo>
                  <a:lnTo>
                    <a:pt x="413" y="16"/>
                  </a:lnTo>
                  <a:lnTo>
                    <a:pt x="410" y="15"/>
                  </a:lnTo>
                  <a:lnTo>
                    <a:pt x="407" y="13"/>
                  </a:lnTo>
                  <a:lnTo>
                    <a:pt x="402" y="12"/>
                  </a:lnTo>
                  <a:lnTo>
                    <a:pt x="396" y="10"/>
                  </a:lnTo>
                  <a:lnTo>
                    <a:pt x="381" y="6"/>
                  </a:lnTo>
                  <a:lnTo>
                    <a:pt x="366" y="4"/>
                  </a:lnTo>
                  <a:lnTo>
                    <a:pt x="350" y="2"/>
                  </a:lnTo>
                  <a:lnTo>
                    <a:pt x="335" y="0"/>
                  </a:lnTo>
                  <a:lnTo>
                    <a:pt x="319" y="0"/>
                  </a:lnTo>
                  <a:lnTo>
                    <a:pt x="304" y="0"/>
                  </a:lnTo>
                  <a:lnTo>
                    <a:pt x="288" y="1"/>
                  </a:lnTo>
                  <a:lnTo>
                    <a:pt x="273" y="3"/>
                  </a:lnTo>
                  <a:lnTo>
                    <a:pt x="258" y="5"/>
                  </a:lnTo>
                  <a:lnTo>
                    <a:pt x="243" y="9"/>
                  </a:lnTo>
                  <a:lnTo>
                    <a:pt x="228" y="13"/>
                  </a:lnTo>
                  <a:lnTo>
                    <a:pt x="213" y="17"/>
                  </a:lnTo>
                  <a:lnTo>
                    <a:pt x="199" y="22"/>
                  </a:lnTo>
                  <a:lnTo>
                    <a:pt x="184" y="29"/>
                  </a:lnTo>
                  <a:lnTo>
                    <a:pt x="170" y="35"/>
                  </a:lnTo>
                  <a:lnTo>
                    <a:pt x="157" y="43"/>
                  </a:lnTo>
                  <a:lnTo>
                    <a:pt x="144" y="51"/>
                  </a:lnTo>
                  <a:lnTo>
                    <a:pt x="131" y="61"/>
                  </a:lnTo>
                  <a:lnTo>
                    <a:pt x="118" y="71"/>
                  </a:lnTo>
                  <a:lnTo>
                    <a:pt x="106" y="80"/>
                  </a:lnTo>
                  <a:lnTo>
                    <a:pt x="95" y="91"/>
                  </a:lnTo>
                  <a:lnTo>
                    <a:pt x="84" y="102"/>
                  </a:lnTo>
                  <a:lnTo>
                    <a:pt x="74" y="113"/>
                  </a:lnTo>
                  <a:lnTo>
                    <a:pt x="65" y="125"/>
                  </a:lnTo>
                  <a:lnTo>
                    <a:pt x="55" y="138"/>
                  </a:lnTo>
                  <a:lnTo>
                    <a:pt x="47" y="151"/>
                  </a:lnTo>
                  <a:lnTo>
                    <a:pt x="39" y="164"/>
                  </a:lnTo>
                  <a:lnTo>
                    <a:pt x="32" y="178"/>
                  </a:lnTo>
                  <a:lnTo>
                    <a:pt x="26" y="191"/>
                  </a:lnTo>
                  <a:lnTo>
                    <a:pt x="21" y="206"/>
                  </a:lnTo>
                  <a:lnTo>
                    <a:pt x="15" y="221"/>
                  </a:lnTo>
                  <a:lnTo>
                    <a:pt x="11" y="236"/>
                  </a:lnTo>
                  <a:lnTo>
                    <a:pt x="7" y="251"/>
                  </a:lnTo>
                  <a:lnTo>
                    <a:pt x="5" y="267"/>
                  </a:lnTo>
                  <a:lnTo>
                    <a:pt x="3" y="282"/>
                  </a:lnTo>
                  <a:lnTo>
                    <a:pt x="1" y="298"/>
                  </a:lnTo>
                  <a:lnTo>
                    <a:pt x="0" y="313"/>
                  </a:lnTo>
                  <a:lnTo>
                    <a:pt x="0" y="329"/>
                  </a:lnTo>
                  <a:lnTo>
                    <a:pt x="1" y="344"/>
                  </a:lnTo>
                  <a:lnTo>
                    <a:pt x="4" y="360"/>
                  </a:lnTo>
                  <a:lnTo>
                    <a:pt x="6" y="375"/>
                  </a:lnTo>
                  <a:lnTo>
                    <a:pt x="9" y="390"/>
                  </a:lnTo>
                  <a:lnTo>
                    <a:pt x="13" y="405"/>
                  </a:lnTo>
                  <a:lnTo>
                    <a:pt x="18" y="420"/>
                  </a:lnTo>
                  <a:lnTo>
                    <a:pt x="23" y="434"/>
                  </a:lnTo>
                  <a:lnTo>
                    <a:pt x="29" y="449"/>
                  </a:lnTo>
                  <a:lnTo>
                    <a:pt x="37" y="463"/>
                  </a:lnTo>
                  <a:lnTo>
                    <a:pt x="44" y="477"/>
                  </a:lnTo>
                  <a:lnTo>
                    <a:pt x="49" y="481"/>
                  </a:lnTo>
                  <a:lnTo>
                    <a:pt x="53" y="483"/>
                  </a:lnTo>
                  <a:lnTo>
                    <a:pt x="56" y="483"/>
                  </a:lnTo>
                  <a:lnTo>
                    <a:pt x="59" y="483"/>
                  </a:lnTo>
                  <a:lnTo>
                    <a:pt x="62" y="483"/>
                  </a:lnTo>
                  <a:lnTo>
                    <a:pt x="65" y="4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xmlns="" id="{71D3DC85-576A-4200-B2D9-436BB0724842}"/>
              </a:ext>
            </a:extLst>
          </p:cNvPr>
          <p:cNvGrpSpPr/>
          <p:nvPr/>
        </p:nvGrpSpPr>
        <p:grpSpPr>
          <a:xfrm>
            <a:off x="1013037" y="4203755"/>
            <a:ext cx="284162" cy="285750"/>
            <a:chOff x="906463" y="769938"/>
            <a:chExt cx="284162" cy="285750"/>
          </a:xfrm>
          <a:solidFill>
            <a:srgbClr val="FF377D"/>
          </a:solidFill>
        </p:grpSpPr>
        <p:sp>
          <p:nvSpPr>
            <p:cNvPr id="148" name="Freeform 63">
              <a:extLst>
                <a:ext uri="{FF2B5EF4-FFF2-40B4-BE49-F238E27FC236}">
                  <a16:creationId xmlns:a16="http://schemas.microsoft.com/office/drawing/2014/main" xmlns="" id="{EB10C08C-5959-4824-99BA-ADEA324FA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69938"/>
              <a:ext cx="9525" cy="19050"/>
            </a:xfrm>
            <a:custGeom>
              <a:avLst/>
              <a:gdLst>
                <a:gd name="T0" fmla="*/ 15 w 30"/>
                <a:gd name="T1" fmla="*/ 59 h 59"/>
                <a:gd name="T2" fmla="*/ 18 w 30"/>
                <a:gd name="T3" fmla="*/ 59 h 59"/>
                <a:gd name="T4" fmla="*/ 21 w 30"/>
                <a:gd name="T5" fmla="*/ 58 h 59"/>
                <a:gd name="T6" fmla="*/ 23 w 30"/>
                <a:gd name="T7" fmla="*/ 57 h 59"/>
                <a:gd name="T8" fmla="*/ 25 w 30"/>
                <a:gd name="T9" fmla="*/ 55 h 59"/>
                <a:gd name="T10" fmla="*/ 27 w 30"/>
                <a:gd name="T11" fmla="*/ 53 h 59"/>
                <a:gd name="T12" fmla="*/ 28 w 30"/>
                <a:gd name="T13" fmla="*/ 51 h 59"/>
                <a:gd name="T14" fmla="*/ 30 w 30"/>
                <a:gd name="T15" fmla="*/ 48 h 59"/>
                <a:gd name="T16" fmla="*/ 30 w 30"/>
                <a:gd name="T17" fmla="*/ 44 h 59"/>
                <a:gd name="T18" fmla="*/ 30 w 30"/>
                <a:gd name="T19" fmla="*/ 14 h 59"/>
                <a:gd name="T20" fmla="*/ 30 w 30"/>
                <a:gd name="T21" fmla="*/ 11 h 59"/>
                <a:gd name="T22" fmla="*/ 28 w 30"/>
                <a:gd name="T23" fmla="*/ 9 h 59"/>
                <a:gd name="T24" fmla="*/ 27 w 30"/>
                <a:gd name="T25" fmla="*/ 6 h 59"/>
                <a:gd name="T26" fmla="*/ 25 w 30"/>
                <a:gd name="T27" fmla="*/ 4 h 59"/>
                <a:gd name="T28" fmla="*/ 23 w 30"/>
                <a:gd name="T29" fmla="*/ 2 h 59"/>
                <a:gd name="T30" fmla="*/ 21 w 30"/>
                <a:gd name="T31" fmla="*/ 1 h 59"/>
                <a:gd name="T32" fmla="*/ 18 w 30"/>
                <a:gd name="T33" fmla="*/ 0 h 59"/>
                <a:gd name="T34" fmla="*/ 15 w 30"/>
                <a:gd name="T35" fmla="*/ 0 h 59"/>
                <a:gd name="T36" fmla="*/ 11 w 30"/>
                <a:gd name="T37" fmla="*/ 0 h 59"/>
                <a:gd name="T38" fmla="*/ 9 w 30"/>
                <a:gd name="T39" fmla="*/ 1 h 59"/>
                <a:gd name="T40" fmla="*/ 6 w 30"/>
                <a:gd name="T41" fmla="*/ 2 h 59"/>
                <a:gd name="T42" fmla="*/ 4 w 30"/>
                <a:gd name="T43" fmla="*/ 4 h 59"/>
                <a:gd name="T44" fmla="*/ 3 w 30"/>
                <a:gd name="T45" fmla="*/ 6 h 59"/>
                <a:gd name="T46" fmla="*/ 1 w 30"/>
                <a:gd name="T47" fmla="*/ 9 h 59"/>
                <a:gd name="T48" fmla="*/ 0 w 30"/>
                <a:gd name="T49" fmla="*/ 11 h 59"/>
                <a:gd name="T50" fmla="*/ 0 w 30"/>
                <a:gd name="T51" fmla="*/ 14 h 59"/>
                <a:gd name="T52" fmla="*/ 0 w 30"/>
                <a:gd name="T53" fmla="*/ 44 h 59"/>
                <a:gd name="T54" fmla="*/ 0 w 30"/>
                <a:gd name="T55" fmla="*/ 48 h 59"/>
                <a:gd name="T56" fmla="*/ 1 w 30"/>
                <a:gd name="T57" fmla="*/ 51 h 59"/>
                <a:gd name="T58" fmla="*/ 3 w 30"/>
                <a:gd name="T59" fmla="*/ 53 h 59"/>
                <a:gd name="T60" fmla="*/ 4 w 30"/>
                <a:gd name="T61" fmla="*/ 55 h 59"/>
                <a:gd name="T62" fmla="*/ 6 w 30"/>
                <a:gd name="T63" fmla="*/ 57 h 59"/>
                <a:gd name="T64" fmla="*/ 9 w 30"/>
                <a:gd name="T65" fmla="*/ 58 h 59"/>
                <a:gd name="T66" fmla="*/ 11 w 30"/>
                <a:gd name="T67" fmla="*/ 59 h 59"/>
                <a:gd name="T68" fmla="*/ 15 w 30"/>
                <a:gd name="T69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" h="59">
                  <a:moveTo>
                    <a:pt x="15" y="59"/>
                  </a:moveTo>
                  <a:lnTo>
                    <a:pt x="18" y="59"/>
                  </a:lnTo>
                  <a:lnTo>
                    <a:pt x="21" y="58"/>
                  </a:lnTo>
                  <a:lnTo>
                    <a:pt x="23" y="57"/>
                  </a:lnTo>
                  <a:lnTo>
                    <a:pt x="25" y="55"/>
                  </a:lnTo>
                  <a:lnTo>
                    <a:pt x="27" y="53"/>
                  </a:lnTo>
                  <a:lnTo>
                    <a:pt x="28" y="51"/>
                  </a:lnTo>
                  <a:lnTo>
                    <a:pt x="30" y="48"/>
                  </a:lnTo>
                  <a:lnTo>
                    <a:pt x="30" y="44"/>
                  </a:lnTo>
                  <a:lnTo>
                    <a:pt x="30" y="14"/>
                  </a:lnTo>
                  <a:lnTo>
                    <a:pt x="30" y="11"/>
                  </a:lnTo>
                  <a:lnTo>
                    <a:pt x="28" y="9"/>
                  </a:lnTo>
                  <a:lnTo>
                    <a:pt x="27" y="6"/>
                  </a:lnTo>
                  <a:lnTo>
                    <a:pt x="25" y="4"/>
                  </a:lnTo>
                  <a:lnTo>
                    <a:pt x="23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9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1" y="51"/>
                  </a:lnTo>
                  <a:lnTo>
                    <a:pt x="3" y="53"/>
                  </a:lnTo>
                  <a:lnTo>
                    <a:pt x="4" y="55"/>
                  </a:lnTo>
                  <a:lnTo>
                    <a:pt x="6" y="57"/>
                  </a:lnTo>
                  <a:lnTo>
                    <a:pt x="9" y="58"/>
                  </a:lnTo>
                  <a:lnTo>
                    <a:pt x="11" y="59"/>
                  </a:lnTo>
                  <a:lnTo>
                    <a:pt x="15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64">
              <a:extLst>
                <a:ext uri="{FF2B5EF4-FFF2-40B4-BE49-F238E27FC236}">
                  <a16:creationId xmlns:a16="http://schemas.microsoft.com/office/drawing/2014/main" xmlns="" id="{D273C742-C44A-493A-A29F-B8A51FC0BE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513" y="788988"/>
              <a:ext cx="17463" cy="19050"/>
            </a:xfrm>
            <a:custGeom>
              <a:avLst/>
              <a:gdLst>
                <a:gd name="T0" fmla="*/ 44 w 59"/>
                <a:gd name="T1" fmla="*/ 60 h 60"/>
                <a:gd name="T2" fmla="*/ 47 w 59"/>
                <a:gd name="T3" fmla="*/ 59 h 60"/>
                <a:gd name="T4" fmla="*/ 50 w 59"/>
                <a:gd name="T5" fmla="*/ 59 h 60"/>
                <a:gd name="T6" fmla="*/ 52 w 59"/>
                <a:gd name="T7" fmla="*/ 57 h 60"/>
                <a:gd name="T8" fmla="*/ 54 w 59"/>
                <a:gd name="T9" fmla="*/ 56 h 60"/>
                <a:gd name="T10" fmla="*/ 57 w 59"/>
                <a:gd name="T11" fmla="*/ 54 h 60"/>
                <a:gd name="T12" fmla="*/ 58 w 59"/>
                <a:gd name="T13" fmla="*/ 52 h 60"/>
                <a:gd name="T14" fmla="*/ 59 w 59"/>
                <a:gd name="T15" fmla="*/ 49 h 60"/>
                <a:gd name="T16" fmla="*/ 59 w 59"/>
                <a:gd name="T17" fmla="*/ 45 h 60"/>
                <a:gd name="T18" fmla="*/ 59 w 59"/>
                <a:gd name="T19" fmla="*/ 43 h 60"/>
                <a:gd name="T20" fmla="*/ 58 w 59"/>
                <a:gd name="T21" fmla="*/ 40 h 60"/>
                <a:gd name="T22" fmla="*/ 57 w 59"/>
                <a:gd name="T23" fmla="*/ 37 h 60"/>
                <a:gd name="T24" fmla="*/ 54 w 59"/>
                <a:gd name="T25" fmla="*/ 35 h 60"/>
                <a:gd name="T26" fmla="*/ 24 w 59"/>
                <a:gd name="T27" fmla="*/ 5 h 60"/>
                <a:gd name="T28" fmla="*/ 22 w 59"/>
                <a:gd name="T29" fmla="*/ 3 h 60"/>
                <a:gd name="T30" fmla="*/ 20 w 59"/>
                <a:gd name="T31" fmla="*/ 2 h 60"/>
                <a:gd name="T32" fmla="*/ 17 w 59"/>
                <a:gd name="T33" fmla="*/ 0 h 60"/>
                <a:gd name="T34" fmla="*/ 15 w 59"/>
                <a:gd name="T35" fmla="*/ 0 h 60"/>
                <a:gd name="T36" fmla="*/ 12 w 59"/>
                <a:gd name="T37" fmla="*/ 0 h 60"/>
                <a:gd name="T38" fmla="*/ 8 w 59"/>
                <a:gd name="T39" fmla="*/ 2 h 60"/>
                <a:gd name="T40" fmla="*/ 6 w 59"/>
                <a:gd name="T41" fmla="*/ 3 h 60"/>
                <a:gd name="T42" fmla="*/ 4 w 59"/>
                <a:gd name="T43" fmla="*/ 5 h 60"/>
                <a:gd name="T44" fmla="*/ 2 w 59"/>
                <a:gd name="T45" fmla="*/ 7 h 60"/>
                <a:gd name="T46" fmla="*/ 1 w 59"/>
                <a:gd name="T47" fmla="*/ 10 h 60"/>
                <a:gd name="T48" fmla="*/ 0 w 59"/>
                <a:gd name="T49" fmla="*/ 13 h 60"/>
                <a:gd name="T50" fmla="*/ 0 w 59"/>
                <a:gd name="T51" fmla="*/ 15 h 60"/>
                <a:gd name="T52" fmla="*/ 0 w 59"/>
                <a:gd name="T53" fmla="*/ 19 h 60"/>
                <a:gd name="T54" fmla="*/ 1 w 59"/>
                <a:gd name="T55" fmla="*/ 22 h 60"/>
                <a:gd name="T56" fmla="*/ 2 w 59"/>
                <a:gd name="T57" fmla="*/ 24 h 60"/>
                <a:gd name="T58" fmla="*/ 4 w 59"/>
                <a:gd name="T59" fmla="*/ 26 h 60"/>
                <a:gd name="T60" fmla="*/ 34 w 59"/>
                <a:gd name="T61" fmla="*/ 56 h 60"/>
                <a:gd name="T62" fmla="*/ 36 w 59"/>
                <a:gd name="T63" fmla="*/ 57 h 60"/>
                <a:gd name="T64" fmla="*/ 38 w 59"/>
                <a:gd name="T65" fmla="*/ 59 h 60"/>
                <a:gd name="T66" fmla="*/ 42 w 59"/>
                <a:gd name="T67" fmla="*/ 59 h 60"/>
                <a:gd name="T68" fmla="*/ 44 w 59"/>
                <a:gd name="T6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9" h="60">
                  <a:moveTo>
                    <a:pt x="44" y="60"/>
                  </a:moveTo>
                  <a:lnTo>
                    <a:pt x="47" y="59"/>
                  </a:lnTo>
                  <a:lnTo>
                    <a:pt x="50" y="59"/>
                  </a:lnTo>
                  <a:lnTo>
                    <a:pt x="52" y="57"/>
                  </a:lnTo>
                  <a:lnTo>
                    <a:pt x="54" y="56"/>
                  </a:lnTo>
                  <a:lnTo>
                    <a:pt x="57" y="54"/>
                  </a:lnTo>
                  <a:lnTo>
                    <a:pt x="58" y="52"/>
                  </a:lnTo>
                  <a:lnTo>
                    <a:pt x="59" y="49"/>
                  </a:lnTo>
                  <a:lnTo>
                    <a:pt x="59" y="45"/>
                  </a:lnTo>
                  <a:lnTo>
                    <a:pt x="59" y="43"/>
                  </a:lnTo>
                  <a:lnTo>
                    <a:pt x="58" y="40"/>
                  </a:lnTo>
                  <a:lnTo>
                    <a:pt x="57" y="37"/>
                  </a:lnTo>
                  <a:lnTo>
                    <a:pt x="54" y="35"/>
                  </a:lnTo>
                  <a:lnTo>
                    <a:pt x="24" y="5"/>
                  </a:lnTo>
                  <a:lnTo>
                    <a:pt x="22" y="3"/>
                  </a:lnTo>
                  <a:lnTo>
                    <a:pt x="20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8" y="2"/>
                  </a:lnTo>
                  <a:lnTo>
                    <a:pt x="6" y="3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9"/>
                  </a:lnTo>
                  <a:lnTo>
                    <a:pt x="1" y="22"/>
                  </a:lnTo>
                  <a:lnTo>
                    <a:pt x="2" y="24"/>
                  </a:lnTo>
                  <a:lnTo>
                    <a:pt x="4" y="26"/>
                  </a:lnTo>
                  <a:lnTo>
                    <a:pt x="34" y="56"/>
                  </a:lnTo>
                  <a:lnTo>
                    <a:pt x="36" y="57"/>
                  </a:lnTo>
                  <a:lnTo>
                    <a:pt x="38" y="59"/>
                  </a:lnTo>
                  <a:lnTo>
                    <a:pt x="42" y="59"/>
                  </a:lnTo>
                  <a:lnTo>
                    <a:pt x="4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65">
              <a:extLst>
                <a:ext uri="{FF2B5EF4-FFF2-40B4-BE49-F238E27FC236}">
                  <a16:creationId xmlns:a16="http://schemas.microsoft.com/office/drawing/2014/main" xmlns="" id="{F77B7C49-3B25-4449-9B9A-23D98E843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5850" y="793750"/>
              <a:ext cx="19050" cy="19050"/>
            </a:xfrm>
            <a:custGeom>
              <a:avLst/>
              <a:gdLst>
                <a:gd name="T0" fmla="*/ 15 w 60"/>
                <a:gd name="T1" fmla="*/ 60 h 60"/>
                <a:gd name="T2" fmla="*/ 19 w 60"/>
                <a:gd name="T3" fmla="*/ 59 h 60"/>
                <a:gd name="T4" fmla="*/ 21 w 60"/>
                <a:gd name="T5" fmla="*/ 59 h 60"/>
                <a:gd name="T6" fmla="*/ 24 w 60"/>
                <a:gd name="T7" fmla="*/ 57 h 60"/>
                <a:gd name="T8" fmla="*/ 26 w 60"/>
                <a:gd name="T9" fmla="*/ 56 h 60"/>
                <a:gd name="T10" fmla="*/ 56 w 60"/>
                <a:gd name="T11" fmla="*/ 26 h 60"/>
                <a:gd name="T12" fmla="*/ 58 w 60"/>
                <a:gd name="T13" fmla="*/ 24 h 60"/>
                <a:gd name="T14" fmla="*/ 59 w 60"/>
                <a:gd name="T15" fmla="*/ 22 h 60"/>
                <a:gd name="T16" fmla="*/ 60 w 60"/>
                <a:gd name="T17" fmla="*/ 19 h 60"/>
                <a:gd name="T18" fmla="*/ 60 w 60"/>
                <a:gd name="T19" fmla="*/ 15 h 60"/>
                <a:gd name="T20" fmla="*/ 60 w 60"/>
                <a:gd name="T21" fmla="*/ 13 h 60"/>
                <a:gd name="T22" fmla="*/ 59 w 60"/>
                <a:gd name="T23" fmla="*/ 10 h 60"/>
                <a:gd name="T24" fmla="*/ 58 w 60"/>
                <a:gd name="T25" fmla="*/ 7 h 60"/>
                <a:gd name="T26" fmla="*/ 56 w 60"/>
                <a:gd name="T27" fmla="*/ 5 h 60"/>
                <a:gd name="T28" fmla="*/ 54 w 60"/>
                <a:gd name="T29" fmla="*/ 3 h 60"/>
                <a:gd name="T30" fmla="*/ 51 w 60"/>
                <a:gd name="T31" fmla="*/ 2 h 60"/>
                <a:gd name="T32" fmla="*/ 49 w 60"/>
                <a:gd name="T33" fmla="*/ 0 h 60"/>
                <a:gd name="T34" fmla="*/ 45 w 60"/>
                <a:gd name="T35" fmla="*/ 0 h 60"/>
                <a:gd name="T36" fmla="*/ 42 w 60"/>
                <a:gd name="T37" fmla="*/ 0 h 60"/>
                <a:gd name="T38" fmla="*/ 40 w 60"/>
                <a:gd name="T39" fmla="*/ 2 h 60"/>
                <a:gd name="T40" fmla="*/ 37 w 60"/>
                <a:gd name="T41" fmla="*/ 3 h 60"/>
                <a:gd name="T42" fmla="*/ 35 w 60"/>
                <a:gd name="T43" fmla="*/ 5 h 60"/>
                <a:gd name="T44" fmla="*/ 5 w 60"/>
                <a:gd name="T45" fmla="*/ 35 h 60"/>
                <a:gd name="T46" fmla="*/ 3 w 60"/>
                <a:gd name="T47" fmla="*/ 37 h 60"/>
                <a:gd name="T48" fmla="*/ 1 w 60"/>
                <a:gd name="T49" fmla="*/ 40 h 60"/>
                <a:gd name="T50" fmla="*/ 0 w 60"/>
                <a:gd name="T51" fmla="*/ 43 h 60"/>
                <a:gd name="T52" fmla="*/ 0 w 60"/>
                <a:gd name="T53" fmla="*/ 45 h 60"/>
                <a:gd name="T54" fmla="*/ 0 w 60"/>
                <a:gd name="T55" fmla="*/ 49 h 60"/>
                <a:gd name="T56" fmla="*/ 1 w 60"/>
                <a:gd name="T57" fmla="*/ 52 h 60"/>
                <a:gd name="T58" fmla="*/ 3 w 60"/>
                <a:gd name="T59" fmla="*/ 54 h 60"/>
                <a:gd name="T60" fmla="*/ 5 w 60"/>
                <a:gd name="T61" fmla="*/ 56 h 60"/>
                <a:gd name="T62" fmla="*/ 7 w 60"/>
                <a:gd name="T63" fmla="*/ 57 h 60"/>
                <a:gd name="T64" fmla="*/ 10 w 60"/>
                <a:gd name="T65" fmla="*/ 59 h 60"/>
                <a:gd name="T66" fmla="*/ 12 w 60"/>
                <a:gd name="T67" fmla="*/ 59 h 60"/>
                <a:gd name="T68" fmla="*/ 15 w 60"/>
                <a:gd name="T6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60">
                  <a:moveTo>
                    <a:pt x="15" y="60"/>
                  </a:moveTo>
                  <a:lnTo>
                    <a:pt x="19" y="59"/>
                  </a:lnTo>
                  <a:lnTo>
                    <a:pt x="21" y="59"/>
                  </a:lnTo>
                  <a:lnTo>
                    <a:pt x="24" y="57"/>
                  </a:lnTo>
                  <a:lnTo>
                    <a:pt x="26" y="56"/>
                  </a:lnTo>
                  <a:lnTo>
                    <a:pt x="56" y="26"/>
                  </a:lnTo>
                  <a:lnTo>
                    <a:pt x="58" y="24"/>
                  </a:lnTo>
                  <a:lnTo>
                    <a:pt x="59" y="22"/>
                  </a:lnTo>
                  <a:lnTo>
                    <a:pt x="60" y="19"/>
                  </a:lnTo>
                  <a:lnTo>
                    <a:pt x="60" y="15"/>
                  </a:lnTo>
                  <a:lnTo>
                    <a:pt x="60" y="13"/>
                  </a:lnTo>
                  <a:lnTo>
                    <a:pt x="59" y="10"/>
                  </a:lnTo>
                  <a:lnTo>
                    <a:pt x="58" y="7"/>
                  </a:lnTo>
                  <a:lnTo>
                    <a:pt x="56" y="5"/>
                  </a:lnTo>
                  <a:lnTo>
                    <a:pt x="54" y="3"/>
                  </a:lnTo>
                  <a:lnTo>
                    <a:pt x="51" y="2"/>
                  </a:lnTo>
                  <a:lnTo>
                    <a:pt x="49" y="0"/>
                  </a:lnTo>
                  <a:lnTo>
                    <a:pt x="45" y="0"/>
                  </a:lnTo>
                  <a:lnTo>
                    <a:pt x="42" y="0"/>
                  </a:lnTo>
                  <a:lnTo>
                    <a:pt x="40" y="2"/>
                  </a:lnTo>
                  <a:lnTo>
                    <a:pt x="37" y="3"/>
                  </a:lnTo>
                  <a:lnTo>
                    <a:pt x="35" y="5"/>
                  </a:lnTo>
                  <a:lnTo>
                    <a:pt x="5" y="35"/>
                  </a:lnTo>
                  <a:lnTo>
                    <a:pt x="3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9"/>
                  </a:lnTo>
                  <a:lnTo>
                    <a:pt x="1" y="52"/>
                  </a:lnTo>
                  <a:lnTo>
                    <a:pt x="3" y="54"/>
                  </a:lnTo>
                  <a:lnTo>
                    <a:pt x="5" y="56"/>
                  </a:lnTo>
                  <a:lnTo>
                    <a:pt x="7" y="57"/>
                  </a:lnTo>
                  <a:lnTo>
                    <a:pt x="10" y="59"/>
                  </a:lnTo>
                  <a:lnTo>
                    <a:pt x="12" y="59"/>
                  </a:lnTo>
                  <a:lnTo>
                    <a:pt x="15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66">
              <a:extLst>
                <a:ext uri="{FF2B5EF4-FFF2-40B4-BE49-F238E27FC236}">
                  <a16:creationId xmlns:a16="http://schemas.microsoft.com/office/drawing/2014/main" xmlns="" id="{4FADD216-3A60-457B-A7A0-7BB2951802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6463" y="874713"/>
              <a:ext cx="19050" cy="9525"/>
            </a:xfrm>
            <a:custGeom>
              <a:avLst/>
              <a:gdLst>
                <a:gd name="T0" fmla="*/ 45 w 60"/>
                <a:gd name="T1" fmla="*/ 0 h 30"/>
                <a:gd name="T2" fmla="*/ 15 w 60"/>
                <a:gd name="T3" fmla="*/ 0 h 30"/>
                <a:gd name="T4" fmla="*/ 12 w 60"/>
                <a:gd name="T5" fmla="*/ 1 h 30"/>
                <a:gd name="T6" fmla="*/ 8 w 60"/>
                <a:gd name="T7" fmla="*/ 2 h 30"/>
                <a:gd name="T8" fmla="*/ 6 w 60"/>
                <a:gd name="T9" fmla="*/ 3 h 30"/>
                <a:gd name="T10" fmla="*/ 4 w 60"/>
                <a:gd name="T11" fmla="*/ 5 h 30"/>
                <a:gd name="T12" fmla="*/ 2 w 60"/>
                <a:gd name="T13" fmla="*/ 8 h 30"/>
                <a:gd name="T14" fmla="*/ 1 w 60"/>
                <a:gd name="T15" fmla="*/ 10 h 30"/>
                <a:gd name="T16" fmla="*/ 0 w 60"/>
                <a:gd name="T17" fmla="*/ 13 h 30"/>
                <a:gd name="T18" fmla="*/ 0 w 60"/>
                <a:gd name="T19" fmla="*/ 15 h 30"/>
                <a:gd name="T20" fmla="*/ 0 w 60"/>
                <a:gd name="T21" fmla="*/ 18 h 30"/>
                <a:gd name="T22" fmla="*/ 1 w 60"/>
                <a:gd name="T23" fmla="*/ 22 h 30"/>
                <a:gd name="T24" fmla="*/ 2 w 60"/>
                <a:gd name="T25" fmla="*/ 25 h 30"/>
                <a:gd name="T26" fmla="*/ 4 w 60"/>
                <a:gd name="T27" fmla="*/ 27 h 30"/>
                <a:gd name="T28" fmla="*/ 6 w 60"/>
                <a:gd name="T29" fmla="*/ 28 h 30"/>
                <a:gd name="T30" fmla="*/ 8 w 60"/>
                <a:gd name="T31" fmla="*/ 29 h 30"/>
                <a:gd name="T32" fmla="*/ 12 w 60"/>
                <a:gd name="T33" fmla="*/ 30 h 30"/>
                <a:gd name="T34" fmla="*/ 15 w 60"/>
                <a:gd name="T35" fmla="*/ 30 h 30"/>
                <a:gd name="T36" fmla="*/ 45 w 60"/>
                <a:gd name="T37" fmla="*/ 30 h 30"/>
                <a:gd name="T38" fmla="*/ 47 w 60"/>
                <a:gd name="T39" fmla="*/ 30 h 30"/>
                <a:gd name="T40" fmla="*/ 50 w 60"/>
                <a:gd name="T41" fmla="*/ 29 h 30"/>
                <a:gd name="T42" fmla="*/ 52 w 60"/>
                <a:gd name="T43" fmla="*/ 28 h 30"/>
                <a:gd name="T44" fmla="*/ 54 w 60"/>
                <a:gd name="T45" fmla="*/ 27 h 30"/>
                <a:gd name="T46" fmla="*/ 57 w 60"/>
                <a:gd name="T47" fmla="*/ 25 h 30"/>
                <a:gd name="T48" fmla="*/ 58 w 60"/>
                <a:gd name="T49" fmla="*/ 22 h 30"/>
                <a:gd name="T50" fmla="*/ 59 w 60"/>
                <a:gd name="T51" fmla="*/ 18 h 30"/>
                <a:gd name="T52" fmla="*/ 60 w 60"/>
                <a:gd name="T53" fmla="*/ 15 h 30"/>
                <a:gd name="T54" fmla="*/ 59 w 60"/>
                <a:gd name="T55" fmla="*/ 13 h 30"/>
                <a:gd name="T56" fmla="*/ 58 w 60"/>
                <a:gd name="T57" fmla="*/ 10 h 30"/>
                <a:gd name="T58" fmla="*/ 57 w 60"/>
                <a:gd name="T59" fmla="*/ 8 h 30"/>
                <a:gd name="T60" fmla="*/ 54 w 60"/>
                <a:gd name="T61" fmla="*/ 5 h 30"/>
                <a:gd name="T62" fmla="*/ 52 w 60"/>
                <a:gd name="T63" fmla="*/ 3 h 30"/>
                <a:gd name="T64" fmla="*/ 50 w 60"/>
                <a:gd name="T65" fmla="*/ 2 h 30"/>
                <a:gd name="T66" fmla="*/ 47 w 60"/>
                <a:gd name="T67" fmla="*/ 1 h 30"/>
                <a:gd name="T68" fmla="*/ 45 w 60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30">
                  <a:moveTo>
                    <a:pt x="45" y="0"/>
                  </a:moveTo>
                  <a:lnTo>
                    <a:pt x="15" y="0"/>
                  </a:lnTo>
                  <a:lnTo>
                    <a:pt x="12" y="1"/>
                  </a:lnTo>
                  <a:lnTo>
                    <a:pt x="8" y="2"/>
                  </a:lnTo>
                  <a:lnTo>
                    <a:pt x="6" y="3"/>
                  </a:lnTo>
                  <a:lnTo>
                    <a:pt x="4" y="5"/>
                  </a:lnTo>
                  <a:lnTo>
                    <a:pt x="2" y="8"/>
                  </a:lnTo>
                  <a:lnTo>
                    <a:pt x="1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2" y="25"/>
                  </a:lnTo>
                  <a:lnTo>
                    <a:pt x="4" y="27"/>
                  </a:lnTo>
                  <a:lnTo>
                    <a:pt x="6" y="28"/>
                  </a:lnTo>
                  <a:lnTo>
                    <a:pt x="8" y="29"/>
                  </a:lnTo>
                  <a:lnTo>
                    <a:pt x="12" y="30"/>
                  </a:lnTo>
                  <a:lnTo>
                    <a:pt x="15" y="30"/>
                  </a:lnTo>
                  <a:lnTo>
                    <a:pt x="45" y="30"/>
                  </a:lnTo>
                  <a:lnTo>
                    <a:pt x="47" y="30"/>
                  </a:lnTo>
                  <a:lnTo>
                    <a:pt x="50" y="29"/>
                  </a:lnTo>
                  <a:lnTo>
                    <a:pt x="52" y="28"/>
                  </a:lnTo>
                  <a:lnTo>
                    <a:pt x="54" y="27"/>
                  </a:lnTo>
                  <a:lnTo>
                    <a:pt x="57" y="25"/>
                  </a:lnTo>
                  <a:lnTo>
                    <a:pt x="58" y="22"/>
                  </a:lnTo>
                  <a:lnTo>
                    <a:pt x="59" y="18"/>
                  </a:lnTo>
                  <a:lnTo>
                    <a:pt x="60" y="15"/>
                  </a:lnTo>
                  <a:lnTo>
                    <a:pt x="59" y="13"/>
                  </a:lnTo>
                  <a:lnTo>
                    <a:pt x="58" y="10"/>
                  </a:lnTo>
                  <a:lnTo>
                    <a:pt x="57" y="8"/>
                  </a:lnTo>
                  <a:lnTo>
                    <a:pt x="54" y="5"/>
                  </a:lnTo>
                  <a:lnTo>
                    <a:pt x="52" y="3"/>
                  </a:lnTo>
                  <a:lnTo>
                    <a:pt x="50" y="2"/>
                  </a:lnTo>
                  <a:lnTo>
                    <a:pt x="47" y="1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67">
              <a:extLst>
                <a:ext uri="{FF2B5EF4-FFF2-40B4-BE49-F238E27FC236}">
                  <a16:creationId xmlns:a16="http://schemas.microsoft.com/office/drawing/2014/main" xmlns="" id="{3DD9A3F1-BC3C-4E18-AFD1-B28E4964F2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3450" y="865188"/>
              <a:ext cx="257175" cy="190500"/>
            </a:xfrm>
            <a:custGeom>
              <a:avLst/>
              <a:gdLst>
                <a:gd name="T0" fmla="*/ 174 w 808"/>
                <a:gd name="T1" fmla="*/ 564 h 599"/>
                <a:gd name="T2" fmla="*/ 111 w 808"/>
                <a:gd name="T3" fmla="*/ 536 h 599"/>
                <a:gd name="T4" fmla="*/ 62 w 808"/>
                <a:gd name="T5" fmla="*/ 487 h 599"/>
                <a:gd name="T6" fmla="*/ 34 w 808"/>
                <a:gd name="T7" fmla="*/ 424 h 599"/>
                <a:gd name="T8" fmla="*/ 34 w 808"/>
                <a:gd name="T9" fmla="*/ 356 h 599"/>
                <a:gd name="T10" fmla="*/ 59 w 808"/>
                <a:gd name="T11" fmla="*/ 296 h 599"/>
                <a:gd name="T12" fmla="*/ 105 w 808"/>
                <a:gd name="T13" fmla="*/ 246 h 599"/>
                <a:gd name="T14" fmla="*/ 164 w 808"/>
                <a:gd name="T15" fmla="*/ 215 h 599"/>
                <a:gd name="T16" fmla="*/ 205 w 808"/>
                <a:gd name="T17" fmla="*/ 206 h 599"/>
                <a:gd name="T18" fmla="*/ 213 w 808"/>
                <a:gd name="T19" fmla="*/ 177 h 599"/>
                <a:gd name="T20" fmla="*/ 233 w 808"/>
                <a:gd name="T21" fmla="*/ 127 h 599"/>
                <a:gd name="T22" fmla="*/ 282 w 808"/>
                <a:gd name="T23" fmla="*/ 74 h 599"/>
                <a:gd name="T24" fmla="*/ 348 w 808"/>
                <a:gd name="T25" fmla="*/ 41 h 599"/>
                <a:gd name="T26" fmla="*/ 419 w 808"/>
                <a:gd name="T27" fmla="*/ 29 h 599"/>
                <a:gd name="T28" fmla="*/ 479 w 808"/>
                <a:gd name="T29" fmla="*/ 42 h 599"/>
                <a:gd name="T30" fmla="*/ 531 w 808"/>
                <a:gd name="T31" fmla="*/ 74 h 599"/>
                <a:gd name="T32" fmla="*/ 573 w 808"/>
                <a:gd name="T33" fmla="*/ 119 h 599"/>
                <a:gd name="T34" fmla="*/ 600 w 808"/>
                <a:gd name="T35" fmla="*/ 170 h 599"/>
                <a:gd name="T36" fmla="*/ 615 w 808"/>
                <a:gd name="T37" fmla="*/ 179 h 599"/>
                <a:gd name="T38" fmla="*/ 675 w 808"/>
                <a:gd name="T39" fmla="*/ 186 h 599"/>
                <a:gd name="T40" fmla="*/ 709 w 808"/>
                <a:gd name="T41" fmla="*/ 208 h 599"/>
                <a:gd name="T42" fmla="*/ 725 w 808"/>
                <a:gd name="T43" fmla="*/ 235 h 599"/>
                <a:gd name="T44" fmla="*/ 727 w 808"/>
                <a:gd name="T45" fmla="*/ 273 h 599"/>
                <a:gd name="T46" fmla="*/ 719 w 808"/>
                <a:gd name="T47" fmla="*/ 304 h 599"/>
                <a:gd name="T48" fmla="*/ 737 w 808"/>
                <a:gd name="T49" fmla="*/ 321 h 599"/>
                <a:gd name="T50" fmla="*/ 764 w 808"/>
                <a:gd name="T51" fmla="*/ 361 h 599"/>
                <a:gd name="T52" fmla="*/ 778 w 808"/>
                <a:gd name="T53" fmla="*/ 434 h 599"/>
                <a:gd name="T54" fmla="*/ 767 w 808"/>
                <a:gd name="T55" fmla="*/ 486 h 599"/>
                <a:gd name="T56" fmla="*/ 738 w 808"/>
                <a:gd name="T57" fmla="*/ 529 h 599"/>
                <a:gd name="T58" fmla="*/ 696 w 808"/>
                <a:gd name="T59" fmla="*/ 558 h 599"/>
                <a:gd name="T60" fmla="*/ 642 w 808"/>
                <a:gd name="T61" fmla="*/ 569 h 599"/>
                <a:gd name="T62" fmla="*/ 758 w 808"/>
                <a:gd name="T63" fmla="*/ 258 h 599"/>
                <a:gd name="T64" fmla="*/ 747 w 808"/>
                <a:gd name="T65" fmla="*/ 212 h 599"/>
                <a:gd name="T66" fmla="*/ 727 w 808"/>
                <a:gd name="T67" fmla="*/ 183 h 599"/>
                <a:gd name="T68" fmla="*/ 700 w 808"/>
                <a:gd name="T69" fmla="*/ 165 h 599"/>
                <a:gd name="T70" fmla="*/ 642 w 808"/>
                <a:gd name="T71" fmla="*/ 149 h 599"/>
                <a:gd name="T72" fmla="*/ 601 w 808"/>
                <a:gd name="T73" fmla="*/ 108 h 599"/>
                <a:gd name="T74" fmla="*/ 559 w 808"/>
                <a:gd name="T75" fmla="*/ 58 h 599"/>
                <a:gd name="T76" fmla="*/ 503 w 808"/>
                <a:gd name="T77" fmla="*/ 19 h 599"/>
                <a:gd name="T78" fmla="*/ 438 w 808"/>
                <a:gd name="T79" fmla="*/ 0 h 599"/>
                <a:gd name="T80" fmla="*/ 349 w 808"/>
                <a:gd name="T81" fmla="*/ 9 h 599"/>
                <a:gd name="T82" fmla="*/ 272 w 808"/>
                <a:gd name="T83" fmla="*/ 44 h 599"/>
                <a:gd name="T84" fmla="*/ 216 w 808"/>
                <a:gd name="T85" fmla="*/ 99 h 599"/>
                <a:gd name="T86" fmla="*/ 185 w 808"/>
                <a:gd name="T87" fmla="*/ 164 h 599"/>
                <a:gd name="T88" fmla="*/ 128 w 808"/>
                <a:gd name="T89" fmla="*/ 197 h 599"/>
                <a:gd name="T90" fmla="*/ 66 w 808"/>
                <a:gd name="T91" fmla="*/ 240 h 599"/>
                <a:gd name="T92" fmla="*/ 22 w 808"/>
                <a:gd name="T93" fmla="*/ 300 h 599"/>
                <a:gd name="T94" fmla="*/ 1 w 808"/>
                <a:gd name="T95" fmla="*/ 371 h 599"/>
                <a:gd name="T96" fmla="*/ 3 w 808"/>
                <a:gd name="T97" fmla="*/ 420 h 599"/>
                <a:gd name="T98" fmla="*/ 27 w 808"/>
                <a:gd name="T99" fmla="*/ 487 h 599"/>
                <a:gd name="T100" fmla="*/ 78 w 808"/>
                <a:gd name="T101" fmla="*/ 549 h 599"/>
                <a:gd name="T102" fmla="*/ 149 w 808"/>
                <a:gd name="T103" fmla="*/ 589 h 599"/>
                <a:gd name="T104" fmla="*/ 199 w 808"/>
                <a:gd name="T105" fmla="*/ 597 h 599"/>
                <a:gd name="T106" fmla="*/ 676 w 808"/>
                <a:gd name="T107" fmla="*/ 595 h 599"/>
                <a:gd name="T108" fmla="*/ 735 w 808"/>
                <a:gd name="T109" fmla="*/ 571 h 599"/>
                <a:gd name="T110" fmla="*/ 780 w 808"/>
                <a:gd name="T111" fmla="*/ 526 h 599"/>
                <a:gd name="T112" fmla="*/ 805 w 808"/>
                <a:gd name="T113" fmla="*/ 467 h 599"/>
                <a:gd name="T114" fmla="*/ 806 w 808"/>
                <a:gd name="T115" fmla="*/ 397 h 599"/>
                <a:gd name="T116" fmla="*/ 788 w 808"/>
                <a:gd name="T117" fmla="*/ 342 h 599"/>
                <a:gd name="T118" fmla="*/ 766 w 808"/>
                <a:gd name="T119" fmla="*/ 308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08" h="599">
                  <a:moveTo>
                    <a:pt x="642" y="569"/>
                  </a:moveTo>
                  <a:lnTo>
                    <a:pt x="210" y="569"/>
                  </a:lnTo>
                  <a:lnTo>
                    <a:pt x="192" y="568"/>
                  </a:lnTo>
                  <a:lnTo>
                    <a:pt x="174" y="564"/>
                  </a:lnTo>
                  <a:lnTo>
                    <a:pt x="158" y="560"/>
                  </a:lnTo>
                  <a:lnTo>
                    <a:pt x="141" y="554"/>
                  </a:lnTo>
                  <a:lnTo>
                    <a:pt x="126" y="546"/>
                  </a:lnTo>
                  <a:lnTo>
                    <a:pt x="111" y="536"/>
                  </a:lnTo>
                  <a:lnTo>
                    <a:pt x="97" y="526"/>
                  </a:lnTo>
                  <a:lnTo>
                    <a:pt x="84" y="514"/>
                  </a:lnTo>
                  <a:lnTo>
                    <a:pt x="73" y="501"/>
                  </a:lnTo>
                  <a:lnTo>
                    <a:pt x="62" y="487"/>
                  </a:lnTo>
                  <a:lnTo>
                    <a:pt x="52" y="473"/>
                  </a:lnTo>
                  <a:lnTo>
                    <a:pt x="45" y="457"/>
                  </a:lnTo>
                  <a:lnTo>
                    <a:pt x="38" y="441"/>
                  </a:lnTo>
                  <a:lnTo>
                    <a:pt x="34" y="424"/>
                  </a:lnTo>
                  <a:lnTo>
                    <a:pt x="31" y="407"/>
                  </a:lnTo>
                  <a:lnTo>
                    <a:pt x="30" y="389"/>
                  </a:lnTo>
                  <a:lnTo>
                    <a:pt x="31" y="373"/>
                  </a:lnTo>
                  <a:lnTo>
                    <a:pt x="34" y="356"/>
                  </a:lnTo>
                  <a:lnTo>
                    <a:pt x="38" y="341"/>
                  </a:lnTo>
                  <a:lnTo>
                    <a:pt x="44" y="325"/>
                  </a:lnTo>
                  <a:lnTo>
                    <a:pt x="50" y="310"/>
                  </a:lnTo>
                  <a:lnTo>
                    <a:pt x="59" y="296"/>
                  </a:lnTo>
                  <a:lnTo>
                    <a:pt x="68" y="282"/>
                  </a:lnTo>
                  <a:lnTo>
                    <a:pt x="79" y="269"/>
                  </a:lnTo>
                  <a:lnTo>
                    <a:pt x="92" y="257"/>
                  </a:lnTo>
                  <a:lnTo>
                    <a:pt x="105" y="246"/>
                  </a:lnTo>
                  <a:lnTo>
                    <a:pt x="118" y="237"/>
                  </a:lnTo>
                  <a:lnTo>
                    <a:pt x="133" y="228"/>
                  </a:lnTo>
                  <a:lnTo>
                    <a:pt x="147" y="222"/>
                  </a:lnTo>
                  <a:lnTo>
                    <a:pt x="164" y="215"/>
                  </a:lnTo>
                  <a:lnTo>
                    <a:pt x="180" y="212"/>
                  </a:lnTo>
                  <a:lnTo>
                    <a:pt x="197" y="209"/>
                  </a:lnTo>
                  <a:lnTo>
                    <a:pt x="201" y="208"/>
                  </a:lnTo>
                  <a:lnTo>
                    <a:pt x="205" y="206"/>
                  </a:lnTo>
                  <a:lnTo>
                    <a:pt x="209" y="201"/>
                  </a:lnTo>
                  <a:lnTo>
                    <a:pt x="210" y="196"/>
                  </a:lnTo>
                  <a:lnTo>
                    <a:pt x="211" y="186"/>
                  </a:lnTo>
                  <a:lnTo>
                    <a:pt x="213" y="177"/>
                  </a:lnTo>
                  <a:lnTo>
                    <a:pt x="215" y="168"/>
                  </a:lnTo>
                  <a:lnTo>
                    <a:pt x="217" y="160"/>
                  </a:lnTo>
                  <a:lnTo>
                    <a:pt x="225" y="143"/>
                  </a:lnTo>
                  <a:lnTo>
                    <a:pt x="233" y="127"/>
                  </a:lnTo>
                  <a:lnTo>
                    <a:pt x="244" y="113"/>
                  </a:lnTo>
                  <a:lnTo>
                    <a:pt x="256" y="99"/>
                  </a:lnTo>
                  <a:lnTo>
                    <a:pt x="268" y="86"/>
                  </a:lnTo>
                  <a:lnTo>
                    <a:pt x="282" y="74"/>
                  </a:lnTo>
                  <a:lnTo>
                    <a:pt x="298" y="64"/>
                  </a:lnTo>
                  <a:lnTo>
                    <a:pt x="315" y="56"/>
                  </a:lnTo>
                  <a:lnTo>
                    <a:pt x="331" y="47"/>
                  </a:lnTo>
                  <a:lnTo>
                    <a:pt x="348" y="41"/>
                  </a:lnTo>
                  <a:lnTo>
                    <a:pt x="366" y="37"/>
                  </a:lnTo>
                  <a:lnTo>
                    <a:pt x="384" y="32"/>
                  </a:lnTo>
                  <a:lnTo>
                    <a:pt x="401" y="30"/>
                  </a:lnTo>
                  <a:lnTo>
                    <a:pt x="419" y="29"/>
                  </a:lnTo>
                  <a:lnTo>
                    <a:pt x="434" y="30"/>
                  </a:lnTo>
                  <a:lnTo>
                    <a:pt x="449" y="32"/>
                  </a:lnTo>
                  <a:lnTo>
                    <a:pt x="464" y="37"/>
                  </a:lnTo>
                  <a:lnTo>
                    <a:pt x="479" y="42"/>
                  </a:lnTo>
                  <a:lnTo>
                    <a:pt x="492" y="48"/>
                  </a:lnTo>
                  <a:lnTo>
                    <a:pt x="506" y="56"/>
                  </a:lnTo>
                  <a:lnTo>
                    <a:pt x="519" y="64"/>
                  </a:lnTo>
                  <a:lnTo>
                    <a:pt x="531" y="74"/>
                  </a:lnTo>
                  <a:lnTo>
                    <a:pt x="543" y="84"/>
                  </a:lnTo>
                  <a:lnTo>
                    <a:pt x="553" y="94"/>
                  </a:lnTo>
                  <a:lnTo>
                    <a:pt x="563" y="106"/>
                  </a:lnTo>
                  <a:lnTo>
                    <a:pt x="573" y="119"/>
                  </a:lnTo>
                  <a:lnTo>
                    <a:pt x="580" y="131"/>
                  </a:lnTo>
                  <a:lnTo>
                    <a:pt x="588" y="144"/>
                  </a:lnTo>
                  <a:lnTo>
                    <a:pt x="595" y="158"/>
                  </a:lnTo>
                  <a:lnTo>
                    <a:pt x="600" y="170"/>
                  </a:lnTo>
                  <a:lnTo>
                    <a:pt x="603" y="175"/>
                  </a:lnTo>
                  <a:lnTo>
                    <a:pt x="607" y="178"/>
                  </a:lnTo>
                  <a:lnTo>
                    <a:pt x="611" y="179"/>
                  </a:lnTo>
                  <a:lnTo>
                    <a:pt x="615" y="179"/>
                  </a:lnTo>
                  <a:lnTo>
                    <a:pt x="631" y="179"/>
                  </a:lnTo>
                  <a:lnTo>
                    <a:pt x="646" y="179"/>
                  </a:lnTo>
                  <a:lnTo>
                    <a:pt x="661" y="182"/>
                  </a:lnTo>
                  <a:lnTo>
                    <a:pt x="675" y="186"/>
                  </a:lnTo>
                  <a:lnTo>
                    <a:pt x="687" y="192"/>
                  </a:lnTo>
                  <a:lnTo>
                    <a:pt x="699" y="199"/>
                  </a:lnTo>
                  <a:lnTo>
                    <a:pt x="704" y="204"/>
                  </a:lnTo>
                  <a:lnTo>
                    <a:pt x="709" y="208"/>
                  </a:lnTo>
                  <a:lnTo>
                    <a:pt x="713" y="213"/>
                  </a:lnTo>
                  <a:lnTo>
                    <a:pt x="716" y="219"/>
                  </a:lnTo>
                  <a:lnTo>
                    <a:pt x="721" y="226"/>
                  </a:lnTo>
                  <a:lnTo>
                    <a:pt x="725" y="235"/>
                  </a:lnTo>
                  <a:lnTo>
                    <a:pt x="727" y="244"/>
                  </a:lnTo>
                  <a:lnTo>
                    <a:pt x="728" y="253"/>
                  </a:lnTo>
                  <a:lnTo>
                    <a:pt x="728" y="264"/>
                  </a:lnTo>
                  <a:lnTo>
                    <a:pt x="727" y="273"/>
                  </a:lnTo>
                  <a:lnTo>
                    <a:pt x="723" y="283"/>
                  </a:lnTo>
                  <a:lnTo>
                    <a:pt x="720" y="293"/>
                  </a:lnTo>
                  <a:lnTo>
                    <a:pt x="719" y="299"/>
                  </a:lnTo>
                  <a:lnTo>
                    <a:pt x="719" y="304"/>
                  </a:lnTo>
                  <a:lnTo>
                    <a:pt x="721" y="308"/>
                  </a:lnTo>
                  <a:lnTo>
                    <a:pt x="726" y="313"/>
                  </a:lnTo>
                  <a:lnTo>
                    <a:pt x="731" y="317"/>
                  </a:lnTo>
                  <a:lnTo>
                    <a:pt x="737" y="321"/>
                  </a:lnTo>
                  <a:lnTo>
                    <a:pt x="743" y="327"/>
                  </a:lnTo>
                  <a:lnTo>
                    <a:pt x="747" y="333"/>
                  </a:lnTo>
                  <a:lnTo>
                    <a:pt x="757" y="346"/>
                  </a:lnTo>
                  <a:lnTo>
                    <a:pt x="764" y="361"/>
                  </a:lnTo>
                  <a:lnTo>
                    <a:pt x="771" y="378"/>
                  </a:lnTo>
                  <a:lnTo>
                    <a:pt x="775" y="395"/>
                  </a:lnTo>
                  <a:lnTo>
                    <a:pt x="778" y="414"/>
                  </a:lnTo>
                  <a:lnTo>
                    <a:pt x="778" y="434"/>
                  </a:lnTo>
                  <a:lnTo>
                    <a:pt x="778" y="448"/>
                  </a:lnTo>
                  <a:lnTo>
                    <a:pt x="776" y="460"/>
                  </a:lnTo>
                  <a:lnTo>
                    <a:pt x="773" y="474"/>
                  </a:lnTo>
                  <a:lnTo>
                    <a:pt x="767" y="486"/>
                  </a:lnTo>
                  <a:lnTo>
                    <a:pt x="762" y="498"/>
                  </a:lnTo>
                  <a:lnTo>
                    <a:pt x="756" y="509"/>
                  </a:lnTo>
                  <a:lnTo>
                    <a:pt x="747" y="519"/>
                  </a:lnTo>
                  <a:lnTo>
                    <a:pt x="738" y="529"/>
                  </a:lnTo>
                  <a:lnTo>
                    <a:pt x="729" y="538"/>
                  </a:lnTo>
                  <a:lnTo>
                    <a:pt x="718" y="545"/>
                  </a:lnTo>
                  <a:lnTo>
                    <a:pt x="707" y="553"/>
                  </a:lnTo>
                  <a:lnTo>
                    <a:pt x="696" y="558"/>
                  </a:lnTo>
                  <a:lnTo>
                    <a:pt x="683" y="562"/>
                  </a:lnTo>
                  <a:lnTo>
                    <a:pt x="670" y="565"/>
                  </a:lnTo>
                  <a:lnTo>
                    <a:pt x="656" y="568"/>
                  </a:lnTo>
                  <a:lnTo>
                    <a:pt x="642" y="569"/>
                  </a:lnTo>
                  <a:close/>
                  <a:moveTo>
                    <a:pt x="751" y="295"/>
                  </a:moveTo>
                  <a:lnTo>
                    <a:pt x="756" y="282"/>
                  </a:lnTo>
                  <a:lnTo>
                    <a:pt x="758" y="270"/>
                  </a:lnTo>
                  <a:lnTo>
                    <a:pt x="758" y="258"/>
                  </a:lnTo>
                  <a:lnTo>
                    <a:pt x="758" y="245"/>
                  </a:lnTo>
                  <a:lnTo>
                    <a:pt x="756" y="235"/>
                  </a:lnTo>
                  <a:lnTo>
                    <a:pt x="752" y="223"/>
                  </a:lnTo>
                  <a:lnTo>
                    <a:pt x="747" y="212"/>
                  </a:lnTo>
                  <a:lnTo>
                    <a:pt x="742" y="201"/>
                  </a:lnTo>
                  <a:lnTo>
                    <a:pt x="737" y="195"/>
                  </a:lnTo>
                  <a:lnTo>
                    <a:pt x="732" y="189"/>
                  </a:lnTo>
                  <a:lnTo>
                    <a:pt x="727" y="183"/>
                  </a:lnTo>
                  <a:lnTo>
                    <a:pt x="720" y="178"/>
                  </a:lnTo>
                  <a:lnTo>
                    <a:pt x="714" y="173"/>
                  </a:lnTo>
                  <a:lnTo>
                    <a:pt x="707" y="168"/>
                  </a:lnTo>
                  <a:lnTo>
                    <a:pt x="700" y="165"/>
                  </a:lnTo>
                  <a:lnTo>
                    <a:pt x="692" y="161"/>
                  </a:lnTo>
                  <a:lnTo>
                    <a:pt x="676" y="155"/>
                  </a:lnTo>
                  <a:lnTo>
                    <a:pt x="660" y="151"/>
                  </a:lnTo>
                  <a:lnTo>
                    <a:pt x="642" y="149"/>
                  </a:lnTo>
                  <a:lnTo>
                    <a:pt x="624" y="149"/>
                  </a:lnTo>
                  <a:lnTo>
                    <a:pt x="618" y="135"/>
                  </a:lnTo>
                  <a:lnTo>
                    <a:pt x="609" y="122"/>
                  </a:lnTo>
                  <a:lnTo>
                    <a:pt x="601" y="108"/>
                  </a:lnTo>
                  <a:lnTo>
                    <a:pt x="592" y="95"/>
                  </a:lnTo>
                  <a:lnTo>
                    <a:pt x="581" y="83"/>
                  </a:lnTo>
                  <a:lnTo>
                    <a:pt x="570" y="70"/>
                  </a:lnTo>
                  <a:lnTo>
                    <a:pt x="559" y="58"/>
                  </a:lnTo>
                  <a:lnTo>
                    <a:pt x="546" y="47"/>
                  </a:lnTo>
                  <a:lnTo>
                    <a:pt x="532" y="37"/>
                  </a:lnTo>
                  <a:lnTo>
                    <a:pt x="518" y="28"/>
                  </a:lnTo>
                  <a:lnTo>
                    <a:pt x="503" y="19"/>
                  </a:lnTo>
                  <a:lnTo>
                    <a:pt x="488" y="13"/>
                  </a:lnTo>
                  <a:lnTo>
                    <a:pt x="471" y="8"/>
                  </a:lnTo>
                  <a:lnTo>
                    <a:pt x="455" y="3"/>
                  </a:lnTo>
                  <a:lnTo>
                    <a:pt x="438" y="0"/>
                  </a:lnTo>
                  <a:lnTo>
                    <a:pt x="419" y="0"/>
                  </a:lnTo>
                  <a:lnTo>
                    <a:pt x="395" y="0"/>
                  </a:lnTo>
                  <a:lnTo>
                    <a:pt x="371" y="3"/>
                  </a:lnTo>
                  <a:lnTo>
                    <a:pt x="349" y="9"/>
                  </a:lnTo>
                  <a:lnTo>
                    <a:pt x="328" y="15"/>
                  </a:lnTo>
                  <a:lnTo>
                    <a:pt x="308" y="24"/>
                  </a:lnTo>
                  <a:lnTo>
                    <a:pt x="289" y="33"/>
                  </a:lnTo>
                  <a:lnTo>
                    <a:pt x="272" y="44"/>
                  </a:lnTo>
                  <a:lnTo>
                    <a:pt x="256" y="57"/>
                  </a:lnTo>
                  <a:lnTo>
                    <a:pt x="241" y="70"/>
                  </a:lnTo>
                  <a:lnTo>
                    <a:pt x="228" y="84"/>
                  </a:lnTo>
                  <a:lnTo>
                    <a:pt x="216" y="99"/>
                  </a:lnTo>
                  <a:lnTo>
                    <a:pt x="206" y="115"/>
                  </a:lnTo>
                  <a:lnTo>
                    <a:pt x="198" y="131"/>
                  </a:lnTo>
                  <a:lnTo>
                    <a:pt x="190" y="147"/>
                  </a:lnTo>
                  <a:lnTo>
                    <a:pt x="185" y="164"/>
                  </a:lnTo>
                  <a:lnTo>
                    <a:pt x="182" y="181"/>
                  </a:lnTo>
                  <a:lnTo>
                    <a:pt x="162" y="184"/>
                  </a:lnTo>
                  <a:lnTo>
                    <a:pt x="145" y="191"/>
                  </a:lnTo>
                  <a:lnTo>
                    <a:pt x="128" y="197"/>
                  </a:lnTo>
                  <a:lnTo>
                    <a:pt x="111" y="207"/>
                  </a:lnTo>
                  <a:lnTo>
                    <a:pt x="95" y="216"/>
                  </a:lnTo>
                  <a:lnTo>
                    <a:pt x="80" y="228"/>
                  </a:lnTo>
                  <a:lnTo>
                    <a:pt x="66" y="240"/>
                  </a:lnTo>
                  <a:lnTo>
                    <a:pt x="53" y="254"/>
                  </a:lnTo>
                  <a:lnTo>
                    <a:pt x="42" y="269"/>
                  </a:lnTo>
                  <a:lnTo>
                    <a:pt x="32" y="284"/>
                  </a:lnTo>
                  <a:lnTo>
                    <a:pt x="22" y="300"/>
                  </a:lnTo>
                  <a:lnTo>
                    <a:pt x="15" y="317"/>
                  </a:lnTo>
                  <a:lnTo>
                    <a:pt x="8" y="334"/>
                  </a:lnTo>
                  <a:lnTo>
                    <a:pt x="4" y="352"/>
                  </a:lnTo>
                  <a:lnTo>
                    <a:pt x="1" y="371"/>
                  </a:lnTo>
                  <a:lnTo>
                    <a:pt x="0" y="389"/>
                  </a:lnTo>
                  <a:lnTo>
                    <a:pt x="1" y="399"/>
                  </a:lnTo>
                  <a:lnTo>
                    <a:pt x="2" y="409"/>
                  </a:lnTo>
                  <a:lnTo>
                    <a:pt x="3" y="420"/>
                  </a:lnTo>
                  <a:lnTo>
                    <a:pt x="5" y="431"/>
                  </a:lnTo>
                  <a:lnTo>
                    <a:pt x="10" y="450"/>
                  </a:lnTo>
                  <a:lnTo>
                    <a:pt x="17" y="469"/>
                  </a:lnTo>
                  <a:lnTo>
                    <a:pt x="27" y="487"/>
                  </a:lnTo>
                  <a:lnTo>
                    <a:pt x="37" y="504"/>
                  </a:lnTo>
                  <a:lnTo>
                    <a:pt x="49" y="520"/>
                  </a:lnTo>
                  <a:lnTo>
                    <a:pt x="63" y="535"/>
                  </a:lnTo>
                  <a:lnTo>
                    <a:pt x="78" y="549"/>
                  </a:lnTo>
                  <a:lnTo>
                    <a:pt x="94" y="561"/>
                  </a:lnTo>
                  <a:lnTo>
                    <a:pt x="112" y="572"/>
                  </a:lnTo>
                  <a:lnTo>
                    <a:pt x="130" y="581"/>
                  </a:lnTo>
                  <a:lnTo>
                    <a:pt x="149" y="589"/>
                  </a:lnTo>
                  <a:lnTo>
                    <a:pt x="169" y="594"/>
                  </a:lnTo>
                  <a:lnTo>
                    <a:pt x="179" y="595"/>
                  </a:lnTo>
                  <a:lnTo>
                    <a:pt x="189" y="597"/>
                  </a:lnTo>
                  <a:lnTo>
                    <a:pt x="199" y="597"/>
                  </a:lnTo>
                  <a:lnTo>
                    <a:pt x="210" y="599"/>
                  </a:lnTo>
                  <a:lnTo>
                    <a:pt x="642" y="599"/>
                  </a:lnTo>
                  <a:lnTo>
                    <a:pt x="659" y="597"/>
                  </a:lnTo>
                  <a:lnTo>
                    <a:pt x="676" y="595"/>
                  </a:lnTo>
                  <a:lnTo>
                    <a:pt x="692" y="591"/>
                  </a:lnTo>
                  <a:lnTo>
                    <a:pt x="707" y="586"/>
                  </a:lnTo>
                  <a:lnTo>
                    <a:pt x="721" y="578"/>
                  </a:lnTo>
                  <a:lnTo>
                    <a:pt x="735" y="571"/>
                  </a:lnTo>
                  <a:lnTo>
                    <a:pt x="748" y="561"/>
                  </a:lnTo>
                  <a:lnTo>
                    <a:pt x="760" y="550"/>
                  </a:lnTo>
                  <a:lnTo>
                    <a:pt x="771" y="539"/>
                  </a:lnTo>
                  <a:lnTo>
                    <a:pt x="780" y="526"/>
                  </a:lnTo>
                  <a:lnTo>
                    <a:pt x="789" y="512"/>
                  </a:lnTo>
                  <a:lnTo>
                    <a:pt x="795" y="498"/>
                  </a:lnTo>
                  <a:lnTo>
                    <a:pt x="801" y="483"/>
                  </a:lnTo>
                  <a:lnTo>
                    <a:pt x="805" y="467"/>
                  </a:lnTo>
                  <a:lnTo>
                    <a:pt x="808" y="451"/>
                  </a:lnTo>
                  <a:lnTo>
                    <a:pt x="808" y="434"/>
                  </a:lnTo>
                  <a:lnTo>
                    <a:pt x="808" y="417"/>
                  </a:lnTo>
                  <a:lnTo>
                    <a:pt x="806" y="397"/>
                  </a:lnTo>
                  <a:lnTo>
                    <a:pt x="802" y="379"/>
                  </a:lnTo>
                  <a:lnTo>
                    <a:pt x="796" y="360"/>
                  </a:lnTo>
                  <a:lnTo>
                    <a:pt x="792" y="351"/>
                  </a:lnTo>
                  <a:lnTo>
                    <a:pt x="788" y="342"/>
                  </a:lnTo>
                  <a:lnTo>
                    <a:pt x="783" y="333"/>
                  </a:lnTo>
                  <a:lnTo>
                    <a:pt x="778" y="325"/>
                  </a:lnTo>
                  <a:lnTo>
                    <a:pt x="773" y="316"/>
                  </a:lnTo>
                  <a:lnTo>
                    <a:pt x="766" y="308"/>
                  </a:lnTo>
                  <a:lnTo>
                    <a:pt x="759" y="301"/>
                  </a:lnTo>
                  <a:lnTo>
                    <a:pt x="751" y="2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68">
              <a:extLst>
                <a:ext uri="{FF2B5EF4-FFF2-40B4-BE49-F238E27FC236}">
                  <a16:creationId xmlns:a16="http://schemas.microsoft.com/office/drawing/2014/main" xmlns="" id="{65B0DEA0-D17D-49E5-8BA2-4FBE019ECDF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450" y="798513"/>
              <a:ext cx="146050" cy="123825"/>
            </a:xfrm>
            <a:custGeom>
              <a:avLst/>
              <a:gdLst>
                <a:gd name="T0" fmla="*/ 39 w 457"/>
                <a:gd name="T1" fmla="*/ 386 h 388"/>
                <a:gd name="T2" fmla="*/ 50 w 457"/>
                <a:gd name="T3" fmla="*/ 388 h 388"/>
                <a:gd name="T4" fmla="*/ 59 w 457"/>
                <a:gd name="T5" fmla="*/ 383 h 388"/>
                <a:gd name="T6" fmla="*/ 62 w 457"/>
                <a:gd name="T7" fmla="*/ 374 h 388"/>
                <a:gd name="T8" fmla="*/ 60 w 457"/>
                <a:gd name="T9" fmla="*/ 365 h 388"/>
                <a:gd name="T10" fmla="*/ 42 w 457"/>
                <a:gd name="T11" fmla="*/ 326 h 388"/>
                <a:gd name="T12" fmla="*/ 32 w 457"/>
                <a:gd name="T13" fmla="*/ 284 h 388"/>
                <a:gd name="T14" fmla="*/ 31 w 457"/>
                <a:gd name="T15" fmla="*/ 243 h 388"/>
                <a:gd name="T16" fmla="*/ 35 w 457"/>
                <a:gd name="T17" fmla="*/ 210 h 388"/>
                <a:gd name="T18" fmla="*/ 44 w 457"/>
                <a:gd name="T19" fmla="*/ 178 h 388"/>
                <a:gd name="T20" fmla="*/ 68 w 457"/>
                <a:gd name="T21" fmla="*/ 130 h 388"/>
                <a:gd name="T22" fmla="*/ 112 w 457"/>
                <a:gd name="T23" fmla="*/ 82 h 388"/>
                <a:gd name="T24" fmla="*/ 168 w 457"/>
                <a:gd name="T25" fmla="*/ 48 h 388"/>
                <a:gd name="T26" fmla="*/ 199 w 457"/>
                <a:gd name="T27" fmla="*/ 37 h 388"/>
                <a:gd name="T28" fmla="*/ 232 w 457"/>
                <a:gd name="T29" fmla="*/ 31 h 388"/>
                <a:gd name="T30" fmla="*/ 267 w 457"/>
                <a:gd name="T31" fmla="*/ 30 h 388"/>
                <a:gd name="T32" fmla="*/ 305 w 457"/>
                <a:gd name="T33" fmla="*/ 36 h 388"/>
                <a:gd name="T34" fmla="*/ 341 w 457"/>
                <a:gd name="T35" fmla="*/ 48 h 388"/>
                <a:gd name="T36" fmla="*/ 374 w 457"/>
                <a:gd name="T37" fmla="*/ 65 h 388"/>
                <a:gd name="T38" fmla="*/ 404 w 457"/>
                <a:gd name="T39" fmla="*/ 87 h 388"/>
                <a:gd name="T40" fmla="*/ 430 w 457"/>
                <a:gd name="T41" fmla="*/ 115 h 388"/>
                <a:gd name="T42" fmla="*/ 443 w 457"/>
                <a:gd name="T43" fmla="*/ 121 h 388"/>
                <a:gd name="T44" fmla="*/ 452 w 457"/>
                <a:gd name="T45" fmla="*/ 118 h 388"/>
                <a:gd name="T46" fmla="*/ 457 w 457"/>
                <a:gd name="T47" fmla="*/ 105 h 388"/>
                <a:gd name="T48" fmla="*/ 454 w 457"/>
                <a:gd name="T49" fmla="*/ 98 h 388"/>
                <a:gd name="T50" fmla="*/ 424 w 457"/>
                <a:gd name="T51" fmla="*/ 66 h 388"/>
                <a:gd name="T52" fmla="*/ 391 w 457"/>
                <a:gd name="T53" fmla="*/ 40 h 388"/>
                <a:gd name="T54" fmla="*/ 352 w 457"/>
                <a:gd name="T55" fmla="*/ 20 h 388"/>
                <a:gd name="T56" fmla="*/ 312 w 457"/>
                <a:gd name="T57" fmla="*/ 7 h 388"/>
                <a:gd name="T58" fmla="*/ 270 w 457"/>
                <a:gd name="T59" fmla="*/ 0 h 388"/>
                <a:gd name="T60" fmla="*/ 229 w 457"/>
                <a:gd name="T61" fmla="*/ 1 h 388"/>
                <a:gd name="T62" fmla="*/ 191 w 457"/>
                <a:gd name="T63" fmla="*/ 8 h 388"/>
                <a:gd name="T64" fmla="*/ 156 w 457"/>
                <a:gd name="T65" fmla="*/ 21 h 388"/>
                <a:gd name="T66" fmla="*/ 123 w 457"/>
                <a:gd name="T67" fmla="*/ 37 h 388"/>
                <a:gd name="T68" fmla="*/ 93 w 457"/>
                <a:gd name="T69" fmla="*/ 58 h 388"/>
                <a:gd name="T70" fmla="*/ 66 w 457"/>
                <a:gd name="T71" fmla="*/ 84 h 388"/>
                <a:gd name="T72" fmla="*/ 44 w 457"/>
                <a:gd name="T73" fmla="*/ 113 h 388"/>
                <a:gd name="T74" fmla="*/ 25 w 457"/>
                <a:gd name="T75" fmla="*/ 145 h 388"/>
                <a:gd name="T76" fmla="*/ 12 w 457"/>
                <a:gd name="T77" fmla="*/ 179 h 388"/>
                <a:gd name="T78" fmla="*/ 3 w 457"/>
                <a:gd name="T79" fmla="*/ 217 h 388"/>
                <a:gd name="T80" fmla="*/ 0 w 457"/>
                <a:gd name="T81" fmla="*/ 254 h 388"/>
                <a:gd name="T82" fmla="*/ 5 w 457"/>
                <a:gd name="T83" fmla="*/ 304 h 388"/>
                <a:gd name="T84" fmla="*/ 19 w 457"/>
                <a:gd name="T85" fmla="*/ 352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7" h="388">
                  <a:moveTo>
                    <a:pt x="34" y="380"/>
                  </a:moveTo>
                  <a:lnTo>
                    <a:pt x="36" y="384"/>
                  </a:lnTo>
                  <a:lnTo>
                    <a:pt x="39" y="386"/>
                  </a:lnTo>
                  <a:lnTo>
                    <a:pt x="43" y="388"/>
                  </a:lnTo>
                  <a:lnTo>
                    <a:pt x="47" y="388"/>
                  </a:lnTo>
                  <a:lnTo>
                    <a:pt x="50" y="388"/>
                  </a:lnTo>
                  <a:lnTo>
                    <a:pt x="54" y="386"/>
                  </a:lnTo>
                  <a:lnTo>
                    <a:pt x="56" y="385"/>
                  </a:lnTo>
                  <a:lnTo>
                    <a:pt x="59" y="383"/>
                  </a:lnTo>
                  <a:lnTo>
                    <a:pt x="60" y="379"/>
                  </a:lnTo>
                  <a:lnTo>
                    <a:pt x="61" y="377"/>
                  </a:lnTo>
                  <a:lnTo>
                    <a:pt x="62" y="374"/>
                  </a:lnTo>
                  <a:lnTo>
                    <a:pt x="62" y="371"/>
                  </a:lnTo>
                  <a:lnTo>
                    <a:pt x="61" y="369"/>
                  </a:lnTo>
                  <a:lnTo>
                    <a:pt x="60" y="365"/>
                  </a:lnTo>
                  <a:lnTo>
                    <a:pt x="53" y="353"/>
                  </a:lnTo>
                  <a:lnTo>
                    <a:pt x="47" y="340"/>
                  </a:lnTo>
                  <a:lnTo>
                    <a:pt x="42" y="326"/>
                  </a:lnTo>
                  <a:lnTo>
                    <a:pt x="37" y="312"/>
                  </a:lnTo>
                  <a:lnTo>
                    <a:pt x="34" y="298"/>
                  </a:lnTo>
                  <a:lnTo>
                    <a:pt x="32" y="284"/>
                  </a:lnTo>
                  <a:lnTo>
                    <a:pt x="31" y="269"/>
                  </a:lnTo>
                  <a:lnTo>
                    <a:pt x="30" y="254"/>
                  </a:lnTo>
                  <a:lnTo>
                    <a:pt x="31" y="243"/>
                  </a:lnTo>
                  <a:lnTo>
                    <a:pt x="32" y="232"/>
                  </a:lnTo>
                  <a:lnTo>
                    <a:pt x="33" y="221"/>
                  </a:lnTo>
                  <a:lnTo>
                    <a:pt x="35" y="210"/>
                  </a:lnTo>
                  <a:lnTo>
                    <a:pt x="37" y="198"/>
                  </a:lnTo>
                  <a:lnTo>
                    <a:pt x="40" y="189"/>
                  </a:lnTo>
                  <a:lnTo>
                    <a:pt x="44" y="178"/>
                  </a:lnTo>
                  <a:lnTo>
                    <a:pt x="48" y="167"/>
                  </a:lnTo>
                  <a:lnTo>
                    <a:pt x="58" y="148"/>
                  </a:lnTo>
                  <a:lnTo>
                    <a:pt x="68" y="130"/>
                  </a:lnTo>
                  <a:lnTo>
                    <a:pt x="81" y="113"/>
                  </a:lnTo>
                  <a:lnTo>
                    <a:pt x="96" y="97"/>
                  </a:lnTo>
                  <a:lnTo>
                    <a:pt x="112" y="82"/>
                  </a:lnTo>
                  <a:lnTo>
                    <a:pt x="129" y="69"/>
                  </a:lnTo>
                  <a:lnTo>
                    <a:pt x="147" y="57"/>
                  </a:lnTo>
                  <a:lnTo>
                    <a:pt x="168" y="48"/>
                  </a:lnTo>
                  <a:lnTo>
                    <a:pt x="177" y="44"/>
                  </a:lnTo>
                  <a:lnTo>
                    <a:pt x="188" y="40"/>
                  </a:lnTo>
                  <a:lnTo>
                    <a:pt x="199" y="37"/>
                  </a:lnTo>
                  <a:lnTo>
                    <a:pt x="210" y="35"/>
                  </a:lnTo>
                  <a:lnTo>
                    <a:pt x="220" y="33"/>
                  </a:lnTo>
                  <a:lnTo>
                    <a:pt x="232" y="31"/>
                  </a:lnTo>
                  <a:lnTo>
                    <a:pt x="243" y="30"/>
                  </a:lnTo>
                  <a:lnTo>
                    <a:pt x="255" y="30"/>
                  </a:lnTo>
                  <a:lnTo>
                    <a:pt x="267" y="30"/>
                  </a:lnTo>
                  <a:lnTo>
                    <a:pt x="280" y="31"/>
                  </a:lnTo>
                  <a:lnTo>
                    <a:pt x="293" y="34"/>
                  </a:lnTo>
                  <a:lnTo>
                    <a:pt x="305" y="36"/>
                  </a:lnTo>
                  <a:lnTo>
                    <a:pt x="318" y="39"/>
                  </a:lnTo>
                  <a:lnTo>
                    <a:pt x="330" y="43"/>
                  </a:lnTo>
                  <a:lnTo>
                    <a:pt x="341" y="48"/>
                  </a:lnTo>
                  <a:lnTo>
                    <a:pt x="352" y="53"/>
                  </a:lnTo>
                  <a:lnTo>
                    <a:pt x="364" y="58"/>
                  </a:lnTo>
                  <a:lnTo>
                    <a:pt x="374" y="65"/>
                  </a:lnTo>
                  <a:lnTo>
                    <a:pt x="384" y="72"/>
                  </a:lnTo>
                  <a:lnTo>
                    <a:pt x="395" y="80"/>
                  </a:lnTo>
                  <a:lnTo>
                    <a:pt x="404" y="87"/>
                  </a:lnTo>
                  <a:lnTo>
                    <a:pt x="413" y="97"/>
                  </a:lnTo>
                  <a:lnTo>
                    <a:pt x="423" y="105"/>
                  </a:lnTo>
                  <a:lnTo>
                    <a:pt x="430" y="115"/>
                  </a:lnTo>
                  <a:lnTo>
                    <a:pt x="435" y="119"/>
                  </a:lnTo>
                  <a:lnTo>
                    <a:pt x="441" y="121"/>
                  </a:lnTo>
                  <a:lnTo>
                    <a:pt x="443" y="121"/>
                  </a:lnTo>
                  <a:lnTo>
                    <a:pt x="446" y="120"/>
                  </a:lnTo>
                  <a:lnTo>
                    <a:pt x="449" y="120"/>
                  </a:lnTo>
                  <a:lnTo>
                    <a:pt x="452" y="118"/>
                  </a:lnTo>
                  <a:lnTo>
                    <a:pt x="455" y="114"/>
                  </a:lnTo>
                  <a:lnTo>
                    <a:pt x="457" y="107"/>
                  </a:lnTo>
                  <a:lnTo>
                    <a:pt x="457" y="105"/>
                  </a:lnTo>
                  <a:lnTo>
                    <a:pt x="457" y="102"/>
                  </a:lnTo>
                  <a:lnTo>
                    <a:pt x="456" y="100"/>
                  </a:lnTo>
                  <a:lnTo>
                    <a:pt x="454" y="98"/>
                  </a:lnTo>
                  <a:lnTo>
                    <a:pt x="444" y="86"/>
                  </a:lnTo>
                  <a:lnTo>
                    <a:pt x="434" y="75"/>
                  </a:lnTo>
                  <a:lnTo>
                    <a:pt x="424" y="66"/>
                  </a:lnTo>
                  <a:lnTo>
                    <a:pt x="413" y="56"/>
                  </a:lnTo>
                  <a:lnTo>
                    <a:pt x="402" y="48"/>
                  </a:lnTo>
                  <a:lnTo>
                    <a:pt x="391" y="40"/>
                  </a:lnTo>
                  <a:lnTo>
                    <a:pt x="378" y="33"/>
                  </a:lnTo>
                  <a:lnTo>
                    <a:pt x="365" y="26"/>
                  </a:lnTo>
                  <a:lnTo>
                    <a:pt x="352" y="20"/>
                  </a:lnTo>
                  <a:lnTo>
                    <a:pt x="339" y="14"/>
                  </a:lnTo>
                  <a:lnTo>
                    <a:pt x="325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3" y="1"/>
                  </a:lnTo>
                  <a:lnTo>
                    <a:pt x="270" y="0"/>
                  </a:lnTo>
                  <a:lnTo>
                    <a:pt x="255" y="0"/>
                  </a:lnTo>
                  <a:lnTo>
                    <a:pt x="242" y="0"/>
                  </a:lnTo>
                  <a:lnTo>
                    <a:pt x="229" y="1"/>
                  </a:lnTo>
                  <a:lnTo>
                    <a:pt x="216" y="4"/>
                  </a:lnTo>
                  <a:lnTo>
                    <a:pt x="203" y="6"/>
                  </a:lnTo>
                  <a:lnTo>
                    <a:pt x="191" y="8"/>
                  </a:lnTo>
                  <a:lnTo>
                    <a:pt x="180" y="12"/>
                  </a:lnTo>
                  <a:lnTo>
                    <a:pt x="168" y="15"/>
                  </a:lnTo>
                  <a:lnTo>
                    <a:pt x="156" y="21"/>
                  </a:lnTo>
                  <a:lnTo>
                    <a:pt x="144" y="25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2" y="44"/>
                  </a:lnTo>
                  <a:lnTo>
                    <a:pt x="103" y="51"/>
                  </a:lnTo>
                  <a:lnTo>
                    <a:pt x="93" y="58"/>
                  </a:lnTo>
                  <a:lnTo>
                    <a:pt x="83" y="67"/>
                  </a:lnTo>
                  <a:lnTo>
                    <a:pt x="75" y="75"/>
                  </a:lnTo>
                  <a:lnTo>
                    <a:pt x="66" y="84"/>
                  </a:lnTo>
                  <a:lnTo>
                    <a:pt x="59" y="94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4"/>
                  </a:lnTo>
                  <a:lnTo>
                    <a:pt x="31" y="134"/>
                  </a:lnTo>
                  <a:lnTo>
                    <a:pt x="25" y="145"/>
                  </a:lnTo>
                  <a:lnTo>
                    <a:pt x="20" y="156"/>
                  </a:lnTo>
                  <a:lnTo>
                    <a:pt x="16" y="167"/>
                  </a:lnTo>
                  <a:lnTo>
                    <a:pt x="12" y="179"/>
                  </a:lnTo>
                  <a:lnTo>
                    <a:pt x="8" y="191"/>
                  </a:lnTo>
                  <a:lnTo>
                    <a:pt x="5" y="204"/>
                  </a:lnTo>
                  <a:lnTo>
                    <a:pt x="3" y="217"/>
                  </a:lnTo>
                  <a:lnTo>
                    <a:pt x="2" y="228"/>
                  </a:lnTo>
                  <a:lnTo>
                    <a:pt x="1" y="241"/>
                  </a:lnTo>
                  <a:lnTo>
                    <a:pt x="0" y="254"/>
                  </a:lnTo>
                  <a:lnTo>
                    <a:pt x="1" y="271"/>
                  </a:lnTo>
                  <a:lnTo>
                    <a:pt x="3" y="288"/>
                  </a:lnTo>
                  <a:lnTo>
                    <a:pt x="5" y="304"/>
                  </a:lnTo>
                  <a:lnTo>
                    <a:pt x="8" y="320"/>
                  </a:lnTo>
                  <a:lnTo>
                    <a:pt x="14" y="335"/>
                  </a:lnTo>
                  <a:lnTo>
                    <a:pt x="19" y="352"/>
                  </a:lnTo>
                  <a:lnTo>
                    <a:pt x="25" y="366"/>
                  </a:lnTo>
                  <a:lnTo>
                    <a:pt x="34" y="3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xmlns="" id="{D9E77C58-A2C2-44E5-A05B-846DD7AFC661}"/>
              </a:ext>
            </a:extLst>
          </p:cNvPr>
          <p:cNvGrpSpPr/>
          <p:nvPr/>
        </p:nvGrpSpPr>
        <p:grpSpPr>
          <a:xfrm>
            <a:off x="1036055" y="5364531"/>
            <a:ext cx="238125" cy="287338"/>
            <a:chOff x="9915526" y="1917700"/>
            <a:chExt cx="238125" cy="287338"/>
          </a:xfrm>
          <a:solidFill>
            <a:srgbClr val="FF377D"/>
          </a:solidFill>
        </p:grpSpPr>
        <p:sp>
          <p:nvSpPr>
            <p:cNvPr id="158" name="Freeform 358">
              <a:extLst>
                <a:ext uri="{FF2B5EF4-FFF2-40B4-BE49-F238E27FC236}">
                  <a16:creationId xmlns:a16="http://schemas.microsoft.com/office/drawing/2014/main" xmlns="" id="{0D798198-BBEF-4E7A-AFD4-4B183B25EA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929813" y="1917700"/>
              <a:ext cx="204788" cy="190500"/>
            </a:xfrm>
            <a:custGeom>
              <a:avLst/>
              <a:gdLst>
                <a:gd name="T0" fmla="*/ 315 w 647"/>
                <a:gd name="T1" fmla="*/ 85 h 602"/>
                <a:gd name="T2" fmla="*/ 87 w 647"/>
                <a:gd name="T3" fmla="*/ 602 h 602"/>
                <a:gd name="T4" fmla="*/ 97 w 647"/>
                <a:gd name="T5" fmla="*/ 600 h 602"/>
                <a:gd name="T6" fmla="*/ 105 w 647"/>
                <a:gd name="T7" fmla="*/ 590 h 602"/>
                <a:gd name="T8" fmla="*/ 104 w 647"/>
                <a:gd name="T9" fmla="*/ 581 h 602"/>
                <a:gd name="T10" fmla="*/ 98 w 647"/>
                <a:gd name="T11" fmla="*/ 574 h 602"/>
                <a:gd name="T12" fmla="*/ 83 w 647"/>
                <a:gd name="T13" fmla="*/ 566 h 602"/>
                <a:gd name="T14" fmla="*/ 62 w 647"/>
                <a:gd name="T15" fmla="*/ 547 h 602"/>
                <a:gd name="T16" fmla="*/ 38 w 647"/>
                <a:gd name="T17" fmla="*/ 508 h 602"/>
                <a:gd name="T18" fmla="*/ 614 w 647"/>
                <a:gd name="T19" fmla="*/ 482 h 602"/>
                <a:gd name="T20" fmla="*/ 598 w 647"/>
                <a:gd name="T21" fmla="*/ 521 h 602"/>
                <a:gd name="T22" fmla="*/ 570 w 647"/>
                <a:gd name="T23" fmla="*/ 558 h 602"/>
                <a:gd name="T24" fmla="*/ 547 w 647"/>
                <a:gd name="T25" fmla="*/ 575 h 602"/>
                <a:gd name="T26" fmla="*/ 542 w 647"/>
                <a:gd name="T27" fmla="*/ 582 h 602"/>
                <a:gd name="T28" fmla="*/ 541 w 647"/>
                <a:gd name="T29" fmla="*/ 591 h 602"/>
                <a:gd name="T30" fmla="*/ 547 w 647"/>
                <a:gd name="T31" fmla="*/ 598 h 602"/>
                <a:gd name="T32" fmla="*/ 554 w 647"/>
                <a:gd name="T33" fmla="*/ 602 h 602"/>
                <a:gd name="T34" fmla="*/ 563 w 647"/>
                <a:gd name="T35" fmla="*/ 601 h 602"/>
                <a:gd name="T36" fmla="*/ 586 w 647"/>
                <a:gd name="T37" fmla="*/ 585 h 602"/>
                <a:gd name="T38" fmla="*/ 608 w 647"/>
                <a:gd name="T39" fmla="*/ 561 h 602"/>
                <a:gd name="T40" fmla="*/ 626 w 647"/>
                <a:gd name="T41" fmla="*/ 533 h 602"/>
                <a:gd name="T42" fmla="*/ 639 w 647"/>
                <a:gd name="T43" fmla="*/ 504 h 602"/>
                <a:gd name="T44" fmla="*/ 647 w 647"/>
                <a:gd name="T45" fmla="*/ 475 h 602"/>
                <a:gd name="T46" fmla="*/ 645 w 647"/>
                <a:gd name="T47" fmla="*/ 460 h 602"/>
                <a:gd name="T48" fmla="*/ 640 w 647"/>
                <a:gd name="T49" fmla="*/ 454 h 602"/>
                <a:gd name="T50" fmla="*/ 632 w 647"/>
                <a:gd name="T51" fmla="*/ 451 h 602"/>
                <a:gd name="T52" fmla="*/ 586 w 647"/>
                <a:gd name="T53" fmla="*/ 391 h 602"/>
                <a:gd name="T54" fmla="*/ 616 w 647"/>
                <a:gd name="T55" fmla="*/ 391 h 602"/>
                <a:gd name="T56" fmla="*/ 625 w 647"/>
                <a:gd name="T57" fmla="*/ 388 h 602"/>
                <a:gd name="T58" fmla="*/ 630 w 647"/>
                <a:gd name="T59" fmla="*/ 382 h 602"/>
                <a:gd name="T60" fmla="*/ 632 w 647"/>
                <a:gd name="T61" fmla="*/ 373 h 602"/>
                <a:gd name="T62" fmla="*/ 627 w 647"/>
                <a:gd name="T63" fmla="*/ 366 h 602"/>
                <a:gd name="T64" fmla="*/ 620 w 647"/>
                <a:gd name="T65" fmla="*/ 361 h 602"/>
                <a:gd name="T66" fmla="*/ 315 w 647"/>
                <a:gd name="T67" fmla="*/ 39 h 602"/>
                <a:gd name="T68" fmla="*/ 314 w 647"/>
                <a:gd name="T69" fmla="*/ 8 h 602"/>
                <a:gd name="T70" fmla="*/ 309 w 647"/>
                <a:gd name="T71" fmla="*/ 2 h 602"/>
                <a:gd name="T72" fmla="*/ 300 w 647"/>
                <a:gd name="T73" fmla="*/ 0 h 602"/>
                <a:gd name="T74" fmla="*/ 292 w 647"/>
                <a:gd name="T75" fmla="*/ 2 h 602"/>
                <a:gd name="T76" fmla="*/ 286 w 647"/>
                <a:gd name="T77" fmla="*/ 8 h 602"/>
                <a:gd name="T78" fmla="*/ 285 w 647"/>
                <a:gd name="T79" fmla="*/ 45 h 602"/>
                <a:gd name="T80" fmla="*/ 15 w 647"/>
                <a:gd name="T81" fmla="*/ 451 h 602"/>
                <a:gd name="T82" fmla="*/ 6 w 647"/>
                <a:gd name="T83" fmla="*/ 454 h 602"/>
                <a:gd name="T84" fmla="*/ 1 w 647"/>
                <a:gd name="T85" fmla="*/ 460 h 602"/>
                <a:gd name="T86" fmla="*/ 0 w 647"/>
                <a:gd name="T87" fmla="*/ 475 h 602"/>
                <a:gd name="T88" fmla="*/ 5 w 647"/>
                <a:gd name="T89" fmla="*/ 504 h 602"/>
                <a:gd name="T90" fmla="*/ 17 w 647"/>
                <a:gd name="T91" fmla="*/ 534 h 602"/>
                <a:gd name="T92" fmla="*/ 35 w 647"/>
                <a:gd name="T93" fmla="*/ 561 h 602"/>
                <a:gd name="T94" fmla="*/ 58 w 647"/>
                <a:gd name="T95" fmla="*/ 585 h 602"/>
                <a:gd name="T96" fmla="*/ 83 w 647"/>
                <a:gd name="T97" fmla="*/ 601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47" h="602">
                  <a:moveTo>
                    <a:pt x="553" y="361"/>
                  </a:moveTo>
                  <a:lnTo>
                    <a:pt x="315" y="361"/>
                  </a:lnTo>
                  <a:lnTo>
                    <a:pt x="315" y="85"/>
                  </a:lnTo>
                  <a:lnTo>
                    <a:pt x="553" y="361"/>
                  </a:lnTo>
                  <a:close/>
                  <a:moveTo>
                    <a:pt x="83" y="601"/>
                  </a:moveTo>
                  <a:lnTo>
                    <a:pt x="87" y="602"/>
                  </a:lnTo>
                  <a:lnTo>
                    <a:pt x="90" y="602"/>
                  </a:lnTo>
                  <a:lnTo>
                    <a:pt x="94" y="602"/>
                  </a:lnTo>
                  <a:lnTo>
                    <a:pt x="97" y="600"/>
                  </a:lnTo>
                  <a:lnTo>
                    <a:pt x="101" y="596"/>
                  </a:lnTo>
                  <a:lnTo>
                    <a:pt x="104" y="593"/>
                  </a:lnTo>
                  <a:lnTo>
                    <a:pt x="105" y="590"/>
                  </a:lnTo>
                  <a:lnTo>
                    <a:pt x="105" y="587"/>
                  </a:lnTo>
                  <a:lnTo>
                    <a:pt x="105" y="583"/>
                  </a:lnTo>
                  <a:lnTo>
                    <a:pt x="104" y="581"/>
                  </a:lnTo>
                  <a:lnTo>
                    <a:pt x="103" y="578"/>
                  </a:lnTo>
                  <a:lnTo>
                    <a:pt x="101" y="576"/>
                  </a:lnTo>
                  <a:lnTo>
                    <a:pt x="98" y="574"/>
                  </a:lnTo>
                  <a:lnTo>
                    <a:pt x="95" y="573"/>
                  </a:lnTo>
                  <a:lnTo>
                    <a:pt x="90" y="570"/>
                  </a:lnTo>
                  <a:lnTo>
                    <a:pt x="83" y="566"/>
                  </a:lnTo>
                  <a:lnTo>
                    <a:pt x="78" y="562"/>
                  </a:lnTo>
                  <a:lnTo>
                    <a:pt x="73" y="558"/>
                  </a:lnTo>
                  <a:lnTo>
                    <a:pt x="62" y="547"/>
                  </a:lnTo>
                  <a:lnTo>
                    <a:pt x="53" y="535"/>
                  </a:lnTo>
                  <a:lnTo>
                    <a:pt x="45" y="522"/>
                  </a:lnTo>
                  <a:lnTo>
                    <a:pt x="38" y="508"/>
                  </a:lnTo>
                  <a:lnTo>
                    <a:pt x="34" y="494"/>
                  </a:lnTo>
                  <a:lnTo>
                    <a:pt x="31" y="482"/>
                  </a:lnTo>
                  <a:lnTo>
                    <a:pt x="614" y="482"/>
                  </a:lnTo>
                  <a:lnTo>
                    <a:pt x="611" y="494"/>
                  </a:lnTo>
                  <a:lnTo>
                    <a:pt x="606" y="507"/>
                  </a:lnTo>
                  <a:lnTo>
                    <a:pt x="598" y="521"/>
                  </a:lnTo>
                  <a:lnTo>
                    <a:pt x="590" y="534"/>
                  </a:lnTo>
                  <a:lnTo>
                    <a:pt x="581" y="546"/>
                  </a:lnTo>
                  <a:lnTo>
                    <a:pt x="570" y="558"/>
                  </a:lnTo>
                  <a:lnTo>
                    <a:pt x="561" y="566"/>
                  </a:lnTo>
                  <a:lnTo>
                    <a:pt x="550" y="573"/>
                  </a:lnTo>
                  <a:lnTo>
                    <a:pt x="547" y="575"/>
                  </a:lnTo>
                  <a:lnTo>
                    <a:pt x="545" y="577"/>
                  </a:lnTo>
                  <a:lnTo>
                    <a:pt x="544" y="579"/>
                  </a:lnTo>
                  <a:lnTo>
                    <a:pt x="542" y="582"/>
                  </a:lnTo>
                  <a:lnTo>
                    <a:pt x="541" y="585"/>
                  </a:lnTo>
                  <a:lnTo>
                    <a:pt x="541" y="588"/>
                  </a:lnTo>
                  <a:lnTo>
                    <a:pt x="541" y="591"/>
                  </a:lnTo>
                  <a:lnTo>
                    <a:pt x="542" y="593"/>
                  </a:lnTo>
                  <a:lnTo>
                    <a:pt x="545" y="596"/>
                  </a:lnTo>
                  <a:lnTo>
                    <a:pt x="547" y="598"/>
                  </a:lnTo>
                  <a:lnTo>
                    <a:pt x="549" y="600"/>
                  </a:lnTo>
                  <a:lnTo>
                    <a:pt x="551" y="601"/>
                  </a:lnTo>
                  <a:lnTo>
                    <a:pt x="554" y="602"/>
                  </a:lnTo>
                  <a:lnTo>
                    <a:pt x="558" y="602"/>
                  </a:lnTo>
                  <a:lnTo>
                    <a:pt x="560" y="602"/>
                  </a:lnTo>
                  <a:lnTo>
                    <a:pt x="563" y="601"/>
                  </a:lnTo>
                  <a:lnTo>
                    <a:pt x="570" y="595"/>
                  </a:lnTo>
                  <a:lnTo>
                    <a:pt x="579" y="590"/>
                  </a:lnTo>
                  <a:lnTo>
                    <a:pt x="586" y="585"/>
                  </a:lnTo>
                  <a:lnTo>
                    <a:pt x="594" y="577"/>
                  </a:lnTo>
                  <a:lnTo>
                    <a:pt x="600" y="570"/>
                  </a:lnTo>
                  <a:lnTo>
                    <a:pt x="608" y="561"/>
                  </a:lnTo>
                  <a:lnTo>
                    <a:pt x="614" y="552"/>
                  </a:lnTo>
                  <a:lnTo>
                    <a:pt x="621" y="543"/>
                  </a:lnTo>
                  <a:lnTo>
                    <a:pt x="626" y="533"/>
                  </a:lnTo>
                  <a:lnTo>
                    <a:pt x="632" y="523"/>
                  </a:lnTo>
                  <a:lnTo>
                    <a:pt x="636" y="514"/>
                  </a:lnTo>
                  <a:lnTo>
                    <a:pt x="639" y="504"/>
                  </a:lnTo>
                  <a:lnTo>
                    <a:pt x="642" y="493"/>
                  </a:lnTo>
                  <a:lnTo>
                    <a:pt x="644" y="485"/>
                  </a:lnTo>
                  <a:lnTo>
                    <a:pt x="647" y="475"/>
                  </a:lnTo>
                  <a:lnTo>
                    <a:pt x="647" y="467"/>
                  </a:lnTo>
                  <a:lnTo>
                    <a:pt x="647" y="463"/>
                  </a:lnTo>
                  <a:lnTo>
                    <a:pt x="645" y="460"/>
                  </a:lnTo>
                  <a:lnTo>
                    <a:pt x="644" y="458"/>
                  </a:lnTo>
                  <a:lnTo>
                    <a:pt x="642" y="456"/>
                  </a:lnTo>
                  <a:lnTo>
                    <a:pt x="640" y="454"/>
                  </a:lnTo>
                  <a:lnTo>
                    <a:pt x="637" y="453"/>
                  </a:lnTo>
                  <a:lnTo>
                    <a:pt x="635" y="451"/>
                  </a:lnTo>
                  <a:lnTo>
                    <a:pt x="632" y="451"/>
                  </a:lnTo>
                  <a:lnTo>
                    <a:pt x="315" y="451"/>
                  </a:lnTo>
                  <a:lnTo>
                    <a:pt x="315" y="391"/>
                  </a:lnTo>
                  <a:lnTo>
                    <a:pt x="586" y="391"/>
                  </a:lnTo>
                  <a:lnTo>
                    <a:pt x="586" y="391"/>
                  </a:lnTo>
                  <a:lnTo>
                    <a:pt x="586" y="391"/>
                  </a:lnTo>
                  <a:lnTo>
                    <a:pt x="616" y="391"/>
                  </a:lnTo>
                  <a:lnTo>
                    <a:pt x="620" y="390"/>
                  </a:lnTo>
                  <a:lnTo>
                    <a:pt x="622" y="389"/>
                  </a:lnTo>
                  <a:lnTo>
                    <a:pt x="625" y="388"/>
                  </a:lnTo>
                  <a:lnTo>
                    <a:pt x="627" y="386"/>
                  </a:lnTo>
                  <a:lnTo>
                    <a:pt x="629" y="384"/>
                  </a:lnTo>
                  <a:lnTo>
                    <a:pt x="630" y="382"/>
                  </a:lnTo>
                  <a:lnTo>
                    <a:pt x="632" y="379"/>
                  </a:lnTo>
                  <a:lnTo>
                    <a:pt x="632" y="376"/>
                  </a:lnTo>
                  <a:lnTo>
                    <a:pt x="632" y="373"/>
                  </a:lnTo>
                  <a:lnTo>
                    <a:pt x="630" y="370"/>
                  </a:lnTo>
                  <a:lnTo>
                    <a:pt x="629" y="368"/>
                  </a:lnTo>
                  <a:lnTo>
                    <a:pt x="627" y="366"/>
                  </a:lnTo>
                  <a:lnTo>
                    <a:pt x="625" y="364"/>
                  </a:lnTo>
                  <a:lnTo>
                    <a:pt x="622" y="362"/>
                  </a:lnTo>
                  <a:lnTo>
                    <a:pt x="620" y="361"/>
                  </a:lnTo>
                  <a:lnTo>
                    <a:pt x="616" y="361"/>
                  </a:lnTo>
                  <a:lnTo>
                    <a:pt x="593" y="361"/>
                  </a:lnTo>
                  <a:lnTo>
                    <a:pt x="315" y="39"/>
                  </a:lnTo>
                  <a:lnTo>
                    <a:pt x="315" y="15"/>
                  </a:lnTo>
                  <a:lnTo>
                    <a:pt x="315" y="12"/>
                  </a:lnTo>
                  <a:lnTo>
                    <a:pt x="314" y="8"/>
                  </a:lnTo>
                  <a:lnTo>
                    <a:pt x="313" y="6"/>
                  </a:lnTo>
                  <a:lnTo>
                    <a:pt x="311" y="4"/>
                  </a:lnTo>
                  <a:lnTo>
                    <a:pt x="309" y="2"/>
                  </a:lnTo>
                  <a:lnTo>
                    <a:pt x="307" y="1"/>
                  </a:lnTo>
                  <a:lnTo>
                    <a:pt x="303" y="0"/>
                  </a:lnTo>
                  <a:lnTo>
                    <a:pt x="300" y="0"/>
                  </a:lnTo>
                  <a:lnTo>
                    <a:pt x="297" y="0"/>
                  </a:lnTo>
                  <a:lnTo>
                    <a:pt x="295" y="1"/>
                  </a:lnTo>
                  <a:lnTo>
                    <a:pt x="292" y="2"/>
                  </a:lnTo>
                  <a:lnTo>
                    <a:pt x="289" y="4"/>
                  </a:lnTo>
                  <a:lnTo>
                    <a:pt x="288" y="6"/>
                  </a:lnTo>
                  <a:lnTo>
                    <a:pt x="286" y="8"/>
                  </a:lnTo>
                  <a:lnTo>
                    <a:pt x="286" y="12"/>
                  </a:lnTo>
                  <a:lnTo>
                    <a:pt x="285" y="15"/>
                  </a:lnTo>
                  <a:lnTo>
                    <a:pt x="285" y="45"/>
                  </a:lnTo>
                  <a:lnTo>
                    <a:pt x="285" y="376"/>
                  </a:lnTo>
                  <a:lnTo>
                    <a:pt x="285" y="451"/>
                  </a:lnTo>
                  <a:lnTo>
                    <a:pt x="15" y="451"/>
                  </a:lnTo>
                  <a:lnTo>
                    <a:pt x="12" y="451"/>
                  </a:lnTo>
                  <a:lnTo>
                    <a:pt x="8" y="453"/>
                  </a:lnTo>
                  <a:lnTo>
                    <a:pt x="6" y="454"/>
                  </a:lnTo>
                  <a:lnTo>
                    <a:pt x="4" y="456"/>
                  </a:lnTo>
                  <a:lnTo>
                    <a:pt x="2" y="458"/>
                  </a:lnTo>
                  <a:lnTo>
                    <a:pt x="1" y="460"/>
                  </a:lnTo>
                  <a:lnTo>
                    <a:pt x="0" y="463"/>
                  </a:lnTo>
                  <a:lnTo>
                    <a:pt x="0" y="467"/>
                  </a:lnTo>
                  <a:lnTo>
                    <a:pt x="0" y="475"/>
                  </a:lnTo>
                  <a:lnTo>
                    <a:pt x="1" y="485"/>
                  </a:lnTo>
                  <a:lnTo>
                    <a:pt x="3" y="494"/>
                  </a:lnTo>
                  <a:lnTo>
                    <a:pt x="5" y="504"/>
                  </a:lnTo>
                  <a:lnTo>
                    <a:pt x="8" y="514"/>
                  </a:lnTo>
                  <a:lnTo>
                    <a:pt x="13" y="524"/>
                  </a:lnTo>
                  <a:lnTo>
                    <a:pt x="17" y="534"/>
                  </a:lnTo>
                  <a:lnTo>
                    <a:pt x="22" y="544"/>
                  </a:lnTo>
                  <a:lnTo>
                    <a:pt x="29" y="552"/>
                  </a:lnTo>
                  <a:lnTo>
                    <a:pt x="35" y="561"/>
                  </a:lnTo>
                  <a:lnTo>
                    <a:pt x="42" y="570"/>
                  </a:lnTo>
                  <a:lnTo>
                    <a:pt x="49" y="577"/>
                  </a:lnTo>
                  <a:lnTo>
                    <a:pt x="58" y="585"/>
                  </a:lnTo>
                  <a:lnTo>
                    <a:pt x="65" y="591"/>
                  </a:lnTo>
                  <a:lnTo>
                    <a:pt x="75" y="596"/>
                  </a:lnTo>
                  <a:lnTo>
                    <a:pt x="83" y="6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359">
              <a:extLst>
                <a:ext uri="{FF2B5EF4-FFF2-40B4-BE49-F238E27FC236}">
                  <a16:creationId xmlns:a16="http://schemas.microsoft.com/office/drawing/2014/main" xmlns="" id="{E600F79A-2F4F-4CEC-AD76-AB32D1C85407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5526" y="2127250"/>
              <a:ext cx="238125" cy="28575"/>
            </a:xfrm>
            <a:custGeom>
              <a:avLst/>
              <a:gdLst>
                <a:gd name="T0" fmla="*/ 57 w 753"/>
                <a:gd name="T1" fmla="*/ 78 h 90"/>
                <a:gd name="T2" fmla="*/ 94 w 753"/>
                <a:gd name="T3" fmla="*/ 78 h 90"/>
                <a:gd name="T4" fmla="*/ 144 w 753"/>
                <a:gd name="T5" fmla="*/ 90 h 90"/>
                <a:gd name="T6" fmla="*/ 191 w 753"/>
                <a:gd name="T7" fmla="*/ 66 h 90"/>
                <a:gd name="T8" fmla="*/ 230 w 753"/>
                <a:gd name="T9" fmla="*/ 86 h 90"/>
                <a:gd name="T10" fmla="*/ 282 w 753"/>
                <a:gd name="T11" fmla="*/ 86 h 90"/>
                <a:gd name="T12" fmla="*/ 321 w 753"/>
                <a:gd name="T13" fmla="*/ 66 h 90"/>
                <a:gd name="T14" fmla="*/ 368 w 753"/>
                <a:gd name="T15" fmla="*/ 90 h 90"/>
                <a:gd name="T16" fmla="*/ 418 w 753"/>
                <a:gd name="T17" fmla="*/ 78 h 90"/>
                <a:gd name="T18" fmla="*/ 456 w 753"/>
                <a:gd name="T19" fmla="*/ 78 h 90"/>
                <a:gd name="T20" fmla="*/ 506 w 753"/>
                <a:gd name="T21" fmla="*/ 90 h 90"/>
                <a:gd name="T22" fmla="*/ 552 w 753"/>
                <a:gd name="T23" fmla="*/ 66 h 90"/>
                <a:gd name="T24" fmla="*/ 591 w 753"/>
                <a:gd name="T25" fmla="*/ 86 h 90"/>
                <a:gd name="T26" fmla="*/ 643 w 753"/>
                <a:gd name="T27" fmla="*/ 86 h 90"/>
                <a:gd name="T28" fmla="*/ 683 w 753"/>
                <a:gd name="T29" fmla="*/ 66 h 90"/>
                <a:gd name="T30" fmla="*/ 729 w 753"/>
                <a:gd name="T31" fmla="*/ 90 h 90"/>
                <a:gd name="T32" fmla="*/ 750 w 753"/>
                <a:gd name="T33" fmla="*/ 83 h 90"/>
                <a:gd name="T34" fmla="*/ 750 w 753"/>
                <a:gd name="T35" fmla="*/ 67 h 90"/>
                <a:gd name="T36" fmla="*/ 729 w 753"/>
                <a:gd name="T37" fmla="*/ 59 h 90"/>
                <a:gd name="T38" fmla="*/ 694 w 753"/>
                <a:gd name="T39" fmla="*/ 24 h 90"/>
                <a:gd name="T40" fmla="*/ 686 w 753"/>
                <a:gd name="T41" fmla="*/ 3 h 90"/>
                <a:gd name="T42" fmla="*/ 669 w 753"/>
                <a:gd name="T43" fmla="*/ 3 h 90"/>
                <a:gd name="T44" fmla="*/ 661 w 753"/>
                <a:gd name="T45" fmla="*/ 24 h 90"/>
                <a:gd name="T46" fmla="*/ 626 w 753"/>
                <a:gd name="T47" fmla="*/ 60 h 90"/>
                <a:gd name="T48" fmla="*/ 580 w 753"/>
                <a:gd name="T49" fmla="*/ 41 h 90"/>
                <a:gd name="T50" fmla="*/ 569 w 753"/>
                <a:gd name="T51" fmla="*/ 6 h 90"/>
                <a:gd name="T52" fmla="*/ 554 w 753"/>
                <a:gd name="T53" fmla="*/ 1 h 90"/>
                <a:gd name="T54" fmla="*/ 542 w 753"/>
                <a:gd name="T55" fmla="*/ 12 h 90"/>
                <a:gd name="T56" fmla="*/ 522 w 753"/>
                <a:gd name="T57" fmla="*/ 52 h 90"/>
                <a:gd name="T58" fmla="*/ 472 w 753"/>
                <a:gd name="T59" fmla="*/ 52 h 90"/>
                <a:gd name="T60" fmla="*/ 451 w 753"/>
                <a:gd name="T61" fmla="*/ 12 h 90"/>
                <a:gd name="T62" fmla="*/ 439 w 753"/>
                <a:gd name="T63" fmla="*/ 1 h 90"/>
                <a:gd name="T64" fmla="*/ 424 w 753"/>
                <a:gd name="T65" fmla="*/ 6 h 90"/>
                <a:gd name="T66" fmla="*/ 414 w 753"/>
                <a:gd name="T67" fmla="*/ 41 h 90"/>
                <a:gd name="T68" fmla="*/ 368 w 753"/>
                <a:gd name="T69" fmla="*/ 59 h 90"/>
                <a:gd name="T70" fmla="*/ 332 w 753"/>
                <a:gd name="T71" fmla="*/ 24 h 90"/>
                <a:gd name="T72" fmla="*/ 325 w 753"/>
                <a:gd name="T73" fmla="*/ 3 h 90"/>
                <a:gd name="T74" fmla="*/ 307 w 753"/>
                <a:gd name="T75" fmla="*/ 3 h 90"/>
                <a:gd name="T76" fmla="*/ 300 w 753"/>
                <a:gd name="T77" fmla="*/ 24 h 90"/>
                <a:gd name="T78" fmla="*/ 265 w 753"/>
                <a:gd name="T79" fmla="*/ 60 h 90"/>
                <a:gd name="T80" fmla="*/ 218 w 753"/>
                <a:gd name="T81" fmla="*/ 41 h 90"/>
                <a:gd name="T82" fmla="*/ 209 w 753"/>
                <a:gd name="T83" fmla="*/ 6 h 90"/>
                <a:gd name="T84" fmla="*/ 193 w 753"/>
                <a:gd name="T85" fmla="*/ 1 h 90"/>
                <a:gd name="T86" fmla="*/ 181 w 753"/>
                <a:gd name="T87" fmla="*/ 12 h 90"/>
                <a:gd name="T88" fmla="*/ 161 w 753"/>
                <a:gd name="T89" fmla="*/ 52 h 90"/>
                <a:gd name="T90" fmla="*/ 110 w 753"/>
                <a:gd name="T91" fmla="*/ 52 h 90"/>
                <a:gd name="T92" fmla="*/ 90 w 753"/>
                <a:gd name="T93" fmla="*/ 12 h 90"/>
                <a:gd name="T94" fmla="*/ 78 w 753"/>
                <a:gd name="T95" fmla="*/ 1 h 90"/>
                <a:gd name="T96" fmla="*/ 63 w 753"/>
                <a:gd name="T97" fmla="*/ 6 h 90"/>
                <a:gd name="T98" fmla="*/ 52 w 753"/>
                <a:gd name="T99" fmla="*/ 41 h 90"/>
                <a:gd name="T100" fmla="*/ 13 w 753"/>
                <a:gd name="T101" fmla="*/ 61 h 90"/>
                <a:gd name="T102" fmla="*/ 1 w 753"/>
                <a:gd name="T103" fmla="*/ 73 h 90"/>
                <a:gd name="T104" fmla="*/ 7 w 753"/>
                <a:gd name="T105" fmla="*/ 8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3" h="90">
                  <a:moveTo>
                    <a:pt x="15" y="90"/>
                  </a:moveTo>
                  <a:lnTo>
                    <a:pt x="24" y="90"/>
                  </a:lnTo>
                  <a:lnTo>
                    <a:pt x="33" y="88"/>
                  </a:lnTo>
                  <a:lnTo>
                    <a:pt x="42" y="86"/>
                  </a:lnTo>
                  <a:lnTo>
                    <a:pt x="49" y="82"/>
                  </a:lnTo>
                  <a:lnTo>
                    <a:pt x="57" y="78"/>
                  </a:lnTo>
                  <a:lnTo>
                    <a:pt x="64" y="73"/>
                  </a:lnTo>
                  <a:lnTo>
                    <a:pt x="69" y="66"/>
                  </a:lnTo>
                  <a:lnTo>
                    <a:pt x="76" y="60"/>
                  </a:lnTo>
                  <a:lnTo>
                    <a:pt x="81" y="66"/>
                  </a:lnTo>
                  <a:lnTo>
                    <a:pt x="88" y="73"/>
                  </a:lnTo>
                  <a:lnTo>
                    <a:pt x="94" y="78"/>
                  </a:lnTo>
                  <a:lnTo>
                    <a:pt x="102" y="82"/>
                  </a:lnTo>
                  <a:lnTo>
                    <a:pt x="109" y="86"/>
                  </a:lnTo>
                  <a:lnTo>
                    <a:pt x="118" y="88"/>
                  </a:lnTo>
                  <a:lnTo>
                    <a:pt x="126" y="90"/>
                  </a:lnTo>
                  <a:lnTo>
                    <a:pt x="136" y="90"/>
                  </a:lnTo>
                  <a:lnTo>
                    <a:pt x="144" y="90"/>
                  </a:lnTo>
                  <a:lnTo>
                    <a:pt x="153" y="88"/>
                  </a:lnTo>
                  <a:lnTo>
                    <a:pt x="162" y="86"/>
                  </a:lnTo>
                  <a:lnTo>
                    <a:pt x="170" y="82"/>
                  </a:lnTo>
                  <a:lnTo>
                    <a:pt x="178" y="78"/>
                  </a:lnTo>
                  <a:lnTo>
                    <a:pt x="184" y="73"/>
                  </a:lnTo>
                  <a:lnTo>
                    <a:pt x="191" y="66"/>
                  </a:lnTo>
                  <a:lnTo>
                    <a:pt x="196" y="60"/>
                  </a:lnTo>
                  <a:lnTo>
                    <a:pt x="201" y="66"/>
                  </a:lnTo>
                  <a:lnTo>
                    <a:pt x="208" y="73"/>
                  </a:lnTo>
                  <a:lnTo>
                    <a:pt x="214" y="78"/>
                  </a:lnTo>
                  <a:lnTo>
                    <a:pt x="222" y="82"/>
                  </a:lnTo>
                  <a:lnTo>
                    <a:pt x="230" y="86"/>
                  </a:lnTo>
                  <a:lnTo>
                    <a:pt x="238" y="88"/>
                  </a:lnTo>
                  <a:lnTo>
                    <a:pt x="247" y="90"/>
                  </a:lnTo>
                  <a:lnTo>
                    <a:pt x="256" y="90"/>
                  </a:lnTo>
                  <a:lnTo>
                    <a:pt x="266" y="90"/>
                  </a:lnTo>
                  <a:lnTo>
                    <a:pt x="274" y="88"/>
                  </a:lnTo>
                  <a:lnTo>
                    <a:pt x="282" y="86"/>
                  </a:lnTo>
                  <a:lnTo>
                    <a:pt x="290" y="82"/>
                  </a:lnTo>
                  <a:lnTo>
                    <a:pt x="298" y="78"/>
                  </a:lnTo>
                  <a:lnTo>
                    <a:pt x="304" y="73"/>
                  </a:lnTo>
                  <a:lnTo>
                    <a:pt x="311" y="66"/>
                  </a:lnTo>
                  <a:lnTo>
                    <a:pt x="316" y="60"/>
                  </a:lnTo>
                  <a:lnTo>
                    <a:pt x="321" y="66"/>
                  </a:lnTo>
                  <a:lnTo>
                    <a:pt x="328" y="73"/>
                  </a:lnTo>
                  <a:lnTo>
                    <a:pt x="335" y="78"/>
                  </a:lnTo>
                  <a:lnTo>
                    <a:pt x="342" y="82"/>
                  </a:lnTo>
                  <a:lnTo>
                    <a:pt x="350" y="86"/>
                  </a:lnTo>
                  <a:lnTo>
                    <a:pt x="359" y="88"/>
                  </a:lnTo>
                  <a:lnTo>
                    <a:pt x="368" y="90"/>
                  </a:lnTo>
                  <a:lnTo>
                    <a:pt x="376" y="90"/>
                  </a:lnTo>
                  <a:lnTo>
                    <a:pt x="386" y="90"/>
                  </a:lnTo>
                  <a:lnTo>
                    <a:pt x="394" y="88"/>
                  </a:lnTo>
                  <a:lnTo>
                    <a:pt x="403" y="86"/>
                  </a:lnTo>
                  <a:lnTo>
                    <a:pt x="410" y="82"/>
                  </a:lnTo>
                  <a:lnTo>
                    <a:pt x="418" y="78"/>
                  </a:lnTo>
                  <a:lnTo>
                    <a:pt x="425" y="73"/>
                  </a:lnTo>
                  <a:lnTo>
                    <a:pt x="431" y="66"/>
                  </a:lnTo>
                  <a:lnTo>
                    <a:pt x="436" y="60"/>
                  </a:lnTo>
                  <a:lnTo>
                    <a:pt x="443" y="66"/>
                  </a:lnTo>
                  <a:lnTo>
                    <a:pt x="448" y="73"/>
                  </a:lnTo>
                  <a:lnTo>
                    <a:pt x="456" y="78"/>
                  </a:lnTo>
                  <a:lnTo>
                    <a:pt x="463" y="82"/>
                  </a:lnTo>
                  <a:lnTo>
                    <a:pt x="471" y="86"/>
                  </a:lnTo>
                  <a:lnTo>
                    <a:pt x="479" y="88"/>
                  </a:lnTo>
                  <a:lnTo>
                    <a:pt x="488" y="90"/>
                  </a:lnTo>
                  <a:lnTo>
                    <a:pt x="497" y="90"/>
                  </a:lnTo>
                  <a:lnTo>
                    <a:pt x="506" y="90"/>
                  </a:lnTo>
                  <a:lnTo>
                    <a:pt x="514" y="88"/>
                  </a:lnTo>
                  <a:lnTo>
                    <a:pt x="523" y="86"/>
                  </a:lnTo>
                  <a:lnTo>
                    <a:pt x="531" y="82"/>
                  </a:lnTo>
                  <a:lnTo>
                    <a:pt x="538" y="78"/>
                  </a:lnTo>
                  <a:lnTo>
                    <a:pt x="546" y="73"/>
                  </a:lnTo>
                  <a:lnTo>
                    <a:pt x="552" y="66"/>
                  </a:lnTo>
                  <a:lnTo>
                    <a:pt x="557" y="60"/>
                  </a:lnTo>
                  <a:lnTo>
                    <a:pt x="563" y="66"/>
                  </a:lnTo>
                  <a:lnTo>
                    <a:pt x="569" y="73"/>
                  </a:lnTo>
                  <a:lnTo>
                    <a:pt x="576" y="78"/>
                  </a:lnTo>
                  <a:lnTo>
                    <a:pt x="583" y="82"/>
                  </a:lnTo>
                  <a:lnTo>
                    <a:pt x="591" y="86"/>
                  </a:lnTo>
                  <a:lnTo>
                    <a:pt x="599" y="88"/>
                  </a:lnTo>
                  <a:lnTo>
                    <a:pt x="608" y="90"/>
                  </a:lnTo>
                  <a:lnTo>
                    <a:pt x="617" y="90"/>
                  </a:lnTo>
                  <a:lnTo>
                    <a:pt x="626" y="90"/>
                  </a:lnTo>
                  <a:lnTo>
                    <a:pt x="636" y="88"/>
                  </a:lnTo>
                  <a:lnTo>
                    <a:pt x="643" y="86"/>
                  </a:lnTo>
                  <a:lnTo>
                    <a:pt x="652" y="82"/>
                  </a:lnTo>
                  <a:lnTo>
                    <a:pt x="659" y="78"/>
                  </a:lnTo>
                  <a:lnTo>
                    <a:pt x="666" y="73"/>
                  </a:lnTo>
                  <a:lnTo>
                    <a:pt x="672" y="66"/>
                  </a:lnTo>
                  <a:lnTo>
                    <a:pt x="678" y="60"/>
                  </a:lnTo>
                  <a:lnTo>
                    <a:pt x="683" y="66"/>
                  </a:lnTo>
                  <a:lnTo>
                    <a:pt x="689" y="73"/>
                  </a:lnTo>
                  <a:lnTo>
                    <a:pt x="696" y="78"/>
                  </a:lnTo>
                  <a:lnTo>
                    <a:pt x="703" y="82"/>
                  </a:lnTo>
                  <a:lnTo>
                    <a:pt x="712" y="86"/>
                  </a:lnTo>
                  <a:lnTo>
                    <a:pt x="720" y="88"/>
                  </a:lnTo>
                  <a:lnTo>
                    <a:pt x="729" y="90"/>
                  </a:lnTo>
                  <a:lnTo>
                    <a:pt x="738" y="90"/>
                  </a:lnTo>
                  <a:lnTo>
                    <a:pt x="741" y="90"/>
                  </a:lnTo>
                  <a:lnTo>
                    <a:pt x="744" y="89"/>
                  </a:lnTo>
                  <a:lnTo>
                    <a:pt x="746" y="88"/>
                  </a:lnTo>
                  <a:lnTo>
                    <a:pt x="748" y="86"/>
                  </a:lnTo>
                  <a:lnTo>
                    <a:pt x="750" y="83"/>
                  </a:lnTo>
                  <a:lnTo>
                    <a:pt x="752" y="81"/>
                  </a:lnTo>
                  <a:lnTo>
                    <a:pt x="753" y="78"/>
                  </a:lnTo>
                  <a:lnTo>
                    <a:pt x="753" y="75"/>
                  </a:lnTo>
                  <a:lnTo>
                    <a:pt x="753" y="73"/>
                  </a:lnTo>
                  <a:lnTo>
                    <a:pt x="752" y="70"/>
                  </a:lnTo>
                  <a:lnTo>
                    <a:pt x="750" y="67"/>
                  </a:lnTo>
                  <a:lnTo>
                    <a:pt x="748" y="64"/>
                  </a:lnTo>
                  <a:lnTo>
                    <a:pt x="746" y="63"/>
                  </a:lnTo>
                  <a:lnTo>
                    <a:pt x="744" y="61"/>
                  </a:lnTo>
                  <a:lnTo>
                    <a:pt x="741" y="61"/>
                  </a:lnTo>
                  <a:lnTo>
                    <a:pt x="738" y="60"/>
                  </a:lnTo>
                  <a:lnTo>
                    <a:pt x="729" y="59"/>
                  </a:lnTo>
                  <a:lnTo>
                    <a:pt x="720" y="57"/>
                  </a:lnTo>
                  <a:lnTo>
                    <a:pt x="713" y="52"/>
                  </a:lnTo>
                  <a:lnTo>
                    <a:pt x="705" y="47"/>
                  </a:lnTo>
                  <a:lnTo>
                    <a:pt x="700" y="41"/>
                  </a:lnTo>
                  <a:lnTo>
                    <a:pt x="696" y="33"/>
                  </a:lnTo>
                  <a:lnTo>
                    <a:pt x="694" y="24"/>
                  </a:lnTo>
                  <a:lnTo>
                    <a:pt x="693" y="15"/>
                  </a:lnTo>
                  <a:lnTo>
                    <a:pt x="693" y="12"/>
                  </a:lnTo>
                  <a:lnTo>
                    <a:pt x="691" y="9"/>
                  </a:lnTo>
                  <a:lnTo>
                    <a:pt x="690" y="6"/>
                  </a:lnTo>
                  <a:lnTo>
                    <a:pt x="688" y="4"/>
                  </a:lnTo>
                  <a:lnTo>
                    <a:pt x="686" y="3"/>
                  </a:lnTo>
                  <a:lnTo>
                    <a:pt x="683" y="1"/>
                  </a:lnTo>
                  <a:lnTo>
                    <a:pt x="681" y="1"/>
                  </a:lnTo>
                  <a:lnTo>
                    <a:pt x="678" y="0"/>
                  </a:lnTo>
                  <a:lnTo>
                    <a:pt x="674" y="1"/>
                  </a:lnTo>
                  <a:lnTo>
                    <a:pt x="672" y="1"/>
                  </a:lnTo>
                  <a:lnTo>
                    <a:pt x="669" y="3"/>
                  </a:lnTo>
                  <a:lnTo>
                    <a:pt x="667" y="4"/>
                  </a:lnTo>
                  <a:lnTo>
                    <a:pt x="665" y="6"/>
                  </a:lnTo>
                  <a:lnTo>
                    <a:pt x="664" y="9"/>
                  </a:lnTo>
                  <a:lnTo>
                    <a:pt x="662" y="12"/>
                  </a:lnTo>
                  <a:lnTo>
                    <a:pt x="662" y="15"/>
                  </a:lnTo>
                  <a:lnTo>
                    <a:pt x="661" y="24"/>
                  </a:lnTo>
                  <a:lnTo>
                    <a:pt x="659" y="33"/>
                  </a:lnTo>
                  <a:lnTo>
                    <a:pt x="655" y="41"/>
                  </a:lnTo>
                  <a:lnTo>
                    <a:pt x="650" y="47"/>
                  </a:lnTo>
                  <a:lnTo>
                    <a:pt x="642" y="52"/>
                  </a:lnTo>
                  <a:lnTo>
                    <a:pt x="635" y="57"/>
                  </a:lnTo>
                  <a:lnTo>
                    <a:pt x="626" y="60"/>
                  </a:lnTo>
                  <a:lnTo>
                    <a:pt x="617" y="60"/>
                  </a:lnTo>
                  <a:lnTo>
                    <a:pt x="608" y="59"/>
                  </a:lnTo>
                  <a:lnTo>
                    <a:pt x="600" y="57"/>
                  </a:lnTo>
                  <a:lnTo>
                    <a:pt x="592" y="52"/>
                  </a:lnTo>
                  <a:lnTo>
                    <a:pt x="585" y="47"/>
                  </a:lnTo>
                  <a:lnTo>
                    <a:pt x="580" y="41"/>
                  </a:lnTo>
                  <a:lnTo>
                    <a:pt x="576" y="33"/>
                  </a:lnTo>
                  <a:lnTo>
                    <a:pt x="573" y="24"/>
                  </a:lnTo>
                  <a:lnTo>
                    <a:pt x="572" y="15"/>
                  </a:lnTo>
                  <a:lnTo>
                    <a:pt x="571" y="12"/>
                  </a:lnTo>
                  <a:lnTo>
                    <a:pt x="571" y="9"/>
                  </a:lnTo>
                  <a:lnTo>
                    <a:pt x="569" y="6"/>
                  </a:lnTo>
                  <a:lnTo>
                    <a:pt x="568" y="4"/>
                  </a:lnTo>
                  <a:lnTo>
                    <a:pt x="566" y="3"/>
                  </a:lnTo>
                  <a:lnTo>
                    <a:pt x="563" y="1"/>
                  </a:lnTo>
                  <a:lnTo>
                    <a:pt x="561" y="1"/>
                  </a:lnTo>
                  <a:lnTo>
                    <a:pt x="557" y="0"/>
                  </a:lnTo>
                  <a:lnTo>
                    <a:pt x="554" y="1"/>
                  </a:lnTo>
                  <a:lnTo>
                    <a:pt x="551" y="1"/>
                  </a:lnTo>
                  <a:lnTo>
                    <a:pt x="549" y="3"/>
                  </a:lnTo>
                  <a:lnTo>
                    <a:pt x="547" y="4"/>
                  </a:lnTo>
                  <a:lnTo>
                    <a:pt x="545" y="6"/>
                  </a:lnTo>
                  <a:lnTo>
                    <a:pt x="543" y="9"/>
                  </a:lnTo>
                  <a:lnTo>
                    <a:pt x="542" y="12"/>
                  </a:lnTo>
                  <a:lnTo>
                    <a:pt x="542" y="15"/>
                  </a:lnTo>
                  <a:lnTo>
                    <a:pt x="541" y="24"/>
                  </a:lnTo>
                  <a:lnTo>
                    <a:pt x="538" y="33"/>
                  </a:lnTo>
                  <a:lnTo>
                    <a:pt x="535" y="41"/>
                  </a:lnTo>
                  <a:lnTo>
                    <a:pt x="528" y="47"/>
                  </a:lnTo>
                  <a:lnTo>
                    <a:pt x="522" y="52"/>
                  </a:lnTo>
                  <a:lnTo>
                    <a:pt x="514" y="57"/>
                  </a:lnTo>
                  <a:lnTo>
                    <a:pt x="506" y="60"/>
                  </a:lnTo>
                  <a:lnTo>
                    <a:pt x="497" y="60"/>
                  </a:lnTo>
                  <a:lnTo>
                    <a:pt x="488" y="59"/>
                  </a:lnTo>
                  <a:lnTo>
                    <a:pt x="479" y="57"/>
                  </a:lnTo>
                  <a:lnTo>
                    <a:pt x="472" y="52"/>
                  </a:lnTo>
                  <a:lnTo>
                    <a:pt x="465" y="47"/>
                  </a:lnTo>
                  <a:lnTo>
                    <a:pt x="460" y="41"/>
                  </a:lnTo>
                  <a:lnTo>
                    <a:pt x="456" y="33"/>
                  </a:lnTo>
                  <a:lnTo>
                    <a:pt x="452" y="24"/>
                  </a:lnTo>
                  <a:lnTo>
                    <a:pt x="451" y="15"/>
                  </a:lnTo>
                  <a:lnTo>
                    <a:pt x="451" y="12"/>
                  </a:lnTo>
                  <a:lnTo>
                    <a:pt x="450" y="9"/>
                  </a:lnTo>
                  <a:lnTo>
                    <a:pt x="449" y="6"/>
                  </a:lnTo>
                  <a:lnTo>
                    <a:pt x="447" y="4"/>
                  </a:lnTo>
                  <a:lnTo>
                    <a:pt x="445" y="3"/>
                  </a:lnTo>
                  <a:lnTo>
                    <a:pt x="443" y="1"/>
                  </a:lnTo>
                  <a:lnTo>
                    <a:pt x="439" y="1"/>
                  </a:lnTo>
                  <a:lnTo>
                    <a:pt x="436" y="0"/>
                  </a:lnTo>
                  <a:lnTo>
                    <a:pt x="434" y="1"/>
                  </a:lnTo>
                  <a:lnTo>
                    <a:pt x="431" y="1"/>
                  </a:lnTo>
                  <a:lnTo>
                    <a:pt x="429" y="3"/>
                  </a:lnTo>
                  <a:lnTo>
                    <a:pt x="427" y="4"/>
                  </a:lnTo>
                  <a:lnTo>
                    <a:pt x="424" y="6"/>
                  </a:lnTo>
                  <a:lnTo>
                    <a:pt x="423" y="9"/>
                  </a:lnTo>
                  <a:lnTo>
                    <a:pt x="422" y="12"/>
                  </a:lnTo>
                  <a:lnTo>
                    <a:pt x="421" y="15"/>
                  </a:lnTo>
                  <a:lnTo>
                    <a:pt x="421" y="24"/>
                  </a:lnTo>
                  <a:lnTo>
                    <a:pt x="418" y="33"/>
                  </a:lnTo>
                  <a:lnTo>
                    <a:pt x="414" y="41"/>
                  </a:lnTo>
                  <a:lnTo>
                    <a:pt x="408" y="47"/>
                  </a:lnTo>
                  <a:lnTo>
                    <a:pt x="402" y="52"/>
                  </a:lnTo>
                  <a:lnTo>
                    <a:pt x="394" y="57"/>
                  </a:lnTo>
                  <a:lnTo>
                    <a:pt x="386" y="60"/>
                  </a:lnTo>
                  <a:lnTo>
                    <a:pt x="376" y="60"/>
                  </a:lnTo>
                  <a:lnTo>
                    <a:pt x="368" y="59"/>
                  </a:lnTo>
                  <a:lnTo>
                    <a:pt x="359" y="57"/>
                  </a:lnTo>
                  <a:lnTo>
                    <a:pt x="351" y="52"/>
                  </a:lnTo>
                  <a:lnTo>
                    <a:pt x="345" y="47"/>
                  </a:lnTo>
                  <a:lnTo>
                    <a:pt x="339" y="41"/>
                  </a:lnTo>
                  <a:lnTo>
                    <a:pt x="335" y="33"/>
                  </a:lnTo>
                  <a:lnTo>
                    <a:pt x="332" y="24"/>
                  </a:lnTo>
                  <a:lnTo>
                    <a:pt x="331" y="15"/>
                  </a:lnTo>
                  <a:lnTo>
                    <a:pt x="331" y="12"/>
                  </a:lnTo>
                  <a:lnTo>
                    <a:pt x="330" y="9"/>
                  </a:lnTo>
                  <a:lnTo>
                    <a:pt x="329" y="6"/>
                  </a:lnTo>
                  <a:lnTo>
                    <a:pt x="327" y="4"/>
                  </a:lnTo>
                  <a:lnTo>
                    <a:pt x="325" y="3"/>
                  </a:lnTo>
                  <a:lnTo>
                    <a:pt x="323" y="1"/>
                  </a:lnTo>
                  <a:lnTo>
                    <a:pt x="319" y="1"/>
                  </a:lnTo>
                  <a:lnTo>
                    <a:pt x="316" y="0"/>
                  </a:lnTo>
                  <a:lnTo>
                    <a:pt x="313" y="1"/>
                  </a:lnTo>
                  <a:lnTo>
                    <a:pt x="311" y="1"/>
                  </a:lnTo>
                  <a:lnTo>
                    <a:pt x="307" y="3"/>
                  </a:lnTo>
                  <a:lnTo>
                    <a:pt x="305" y="4"/>
                  </a:lnTo>
                  <a:lnTo>
                    <a:pt x="304" y="6"/>
                  </a:lnTo>
                  <a:lnTo>
                    <a:pt x="302" y="9"/>
                  </a:lnTo>
                  <a:lnTo>
                    <a:pt x="301" y="12"/>
                  </a:lnTo>
                  <a:lnTo>
                    <a:pt x="301" y="15"/>
                  </a:lnTo>
                  <a:lnTo>
                    <a:pt x="300" y="24"/>
                  </a:lnTo>
                  <a:lnTo>
                    <a:pt x="298" y="33"/>
                  </a:lnTo>
                  <a:lnTo>
                    <a:pt x="294" y="41"/>
                  </a:lnTo>
                  <a:lnTo>
                    <a:pt x="288" y="47"/>
                  </a:lnTo>
                  <a:lnTo>
                    <a:pt x="282" y="52"/>
                  </a:lnTo>
                  <a:lnTo>
                    <a:pt x="273" y="57"/>
                  </a:lnTo>
                  <a:lnTo>
                    <a:pt x="265" y="60"/>
                  </a:lnTo>
                  <a:lnTo>
                    <a:pt x="256" y="60"/>
                  </a:lnTo>
                  <a:lnTo>
                    <a:pt x="247" y="59"/>
                  </a:lnTo>
                  <a:lnTo>
                    <a:pt x="239" y="57"/>
                  </a:lnTo>
                  <a:lnTo>
                    <a:pt x="231" y="52"/>
                  </a:lnTo>
                  <a:lnTo>
                    <a:pt x="224" y="47"/>
                  </a:lnTo>
                  <a:lnTo>
                    <a:pt x="218" y="41"/>
                  </a:lnTo>
                  <a:lnTo>
                    <a:pt x="214" y="33"/>
                  </a:lnTo>
                  <a:lnTo>
                    <a:pt x="212" y="24"/>
                  </a:lnTo>
                  <a:lnTo>
                    <a:pt x="211" y="15"/>
                  </a:lnTo>
                  <a:lnTo>
                    <a:pt x="211" y="12"/>
                  </a:lnTo>
                  <a:lnTo>
                    <a:pt x="210" y="9"/>
                  </a:lnTo>
                  <a:lnTo>
                    <a:pt x="209" y="6"/>
                  </a:lnTo>
                  <a:lnTo>
                    <a:pt x="207" y="4"/>
                  </a:lnTo>
                  <a:lnTo>
                    <a:pt x="205" y="3"/>
                  </a:lnTo>
                  <a:lnTo>
                    <a:pt x="201" y="1"/>
                  </a:lnTo>
                  <a:lnTo>
                    <a:pt x="199" y="1"/>
                  </a:lnTo>
                  <a:lnTo>
                    <a:pt x="196" y="0"/>
                  </a:lnTo>
                  <a:lnTo>
                    <a:pt x="193" y="1"/>
                  </a:lnTo>
                  <a:lnTo>
                    <a:pt x="190" y="1"/>
                  </a:lnTo>
                  <a:lnTo>
                    <a:pt x="187" y="3"/>
                  </a:lnTo>
                  <a:lnTo>
                    <a:pt x="185" y="4"/>
                  </a:lnTo>
                  <a:lnTo>
                    <a:pt x="183" y="6"/>
                  </a:lnTo>
                  <a:lnTo>
                    <a:pt x="182" y="9"/>
                  </a:lnTo>
                  <a:lnTo>
                    <a:pt x="181" y="12"/>
                  </a:lnTo>
                  <a:lnTo>
                    <a:pt x="181" y="15"/>
                  </a:lnTo>
                  <a:lnTo>
                    <a:pt x="180" y="24"/>
                  </a:lnTo>
                  <a:lnTo>
                    <a:pt x="178" y="33"/>
                  </a:lnTo>
                  <a:lnTo>
                    <a:pt x="173" y="41"/>
                  </a:lnTo>
                  <a:lnTo>
                    <a:pt x="167" y="47"/>
                  </a:lnTo>
                  <a:lnTo>
                    <a:pt x="161" y="52"/>
                  </a:lnTo>
                  <a:lnTo>
                    <a:pt x="153" y="57"/>
                  </a:lnTo>
                  <a:lnTo>
                    <a:pt x="144" y="60"/>
                  </a:lnTo>
                  <a:lnTo>
                    <a:pt x="136" y="60"/>
                  </a:lnTo>
                  <a:lnTo>
                    <a:pt x="126" y="59"/>
                  </a:lnTo>
                  <a:lnTo>
                    <a:pt x="118" y="57"/>
                  </a:lnTo>
                  <a:lnTo>
                    <a:pt x="110" y="52"/>
                  </a:lnTo>
                  <a:lnTo>
                    <a:pt x="104" y="47"/>
                  </a:lnTo>
                  <a:lnTo>
                    <a:pt x="98" y="41"/>
                  </a:lnTo>
                  <a:lnTo>
                    <a:pt x="94" y="33"/>
                  </a:lnTo>
                  <a:lnTo>
                    <a:pt x="92" y="24"/>
                  </a:lnTo>
                  <a:lnTo>
                    <a:pt x="91" y="15"/>
                  </a:lnTo>
                  <a:lnTo>
                    <a:pt x="90" y="12"/>
                  </a:lnTo>
                  <a:lnTo>
                    <a:pt x="90" y="9"/>
                  </a:lnTo>
                  <a:lnTo>
                    <a:pt x="88" y="6"/>
                  </a:lnTo>
                  <a:lnTo>
                    <a:pt x="87" y="4"/>
                  </a:lnTo>
                  <a:lnTo>
                    <a:pt x="83" y="3"/>
                  </a:lnTo>
                  <a:lnTo>
                    <a:pt x="81" y="1"/>
                  </a:lnTo>
                  <a:lnTo>
                    <a:pt x="78" y="1"/>
                  </a:lnTo>
                  <a:lnTo>
                    <a:pt x="76" y="0"/>
                  </a:lnTo>
                  <a:lnTo>
                    <a:pt x="73" y="1"/>
                  </a:lnTo>
                  <a:lnTo>
                    <a:pt x="69" y="1"/>
                  </a:lnTo>
                  <a:lnTo>
                    <a:pt x="67" y="3"/>
                  </a:lnTo>
                  <a:lnTo>
                    <a:pt x="65" y="4"/>
                  </a:lnTo>
                  <a:lnTo>
                    <a:pt x="63" y="6"/>
                  </a:lnTo>
                  <a:lnTo>
                    <a:pt x="62" y="9"/>
                  </a:lnTo>
                  <a:lnTo>
                    <a:pt x="61" y="12"/>
                  </a:lnTo>
                  <a:lnTo>
                    <a:pt x="61" y="15"/>
                  </a:lnTo>
                  <a:lnTo>
                    <a:pt x="60" y="24"/>
                  </a:lnTo>
                  <a:lnTo>
                    <a:pt x="57" y="33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0" y="52"/>
                  </a:lnTo>
                  <a:lnTo>
                    <a:pt x="33" y="57"/>
                  </a:lnTo>
                  <a:lnTo>
                    <a:pt x="24" y="60"/>
                  </a:lnTo>
                  <a:lnTo>
                    <a:pt x="15" y="60"/>
                  </a:lnTo>
                  <a:lnTo>
                    <a:pt x="13" y="61"/>
                  </a:lnTo>
                  <a:lnTo>
                    <a:pt x="9" y="61"/>
                  </a:lnTo>
                  <a:lnTo>
                    <a:pt x="7" y="63"/>
                  </a:lnTo>
                  <a:lnTo>
                    <a:pt x="5" y="64"/>
                  </a:lnTo>
                  <a:lnTo>
                    <a:pt x="3" y="67"/>
                  </a:lnTo>
                  <a:lnTo>
                    <a:pt x="2" y="70"/>
                  </a:lnTo>
                  <a:lnTo>
                    <a:pt x="1" y="73"/>
                  </a:lnTo>
                  <a:lnTo>
                    <a:pt x="0" y="75"/>
                  </a:lnTo>
                  <a:lnTo>
                    <a:pt x="1" y="78"/>
                  </a:lnTo>
                  <a:lnTo>
                    <a:pt x="2" y="81"/>
                  </a:lnTo>
                  <a:lnTo>
                    <a:pt x="3" y="83"/>
                  </a:lnTo>
                  <a:lnTo>
                    <a:pt x="5" y="86"/>
                  </a:lnTo>
                  <a:lnTo>
                    <a:pt x="7" y="88"/>
                  </a:lnTo>
                  <a:lnTo>
                    <a:pt x="9" y="89"/>
                  </a:lnTo>
                  <a:lnTo>
                    <a:pt x="13" y="90"/>
                  </a:lnTo>
                  <a:lnTo>
                    <a:pt x="15" y="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360">
              <a:extLst>
                <a:ext uri="{FF2B5EF4-FFF2-40B4-BE49-F238E27FC236}">
                  <a16:creationId xmlns:a16="http://schemas.microsoft.com/office/drawing/2014/main" xmlns="" id="{A70D1E38-70CC-4B22-885E-D8215CB601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5526" y="2176463"/>
              <a:ext cx="238125" cy="28575"/>
            </a:xfrm>
            <a:custGeom>
              <a:avLst/>
              <a:gdLst>
                <a:gd name="T0" fmla="*/ 700 w 753"/>
                <a:gd name="T1" fmla="*/ 40 h 90"/>
                <a:gd name="T2" fmla="*/ 690 w 753"/>
                <a:gd name="T3" fmla="*/ 7 h 90"/>
                <a:gd name="T4" fmla="*/ 674 w 753"/>
                <a:gd name="T5" fmla="*/ 0 h 90"/>
                <a:gd name="T6" fmla="*/ 662 w 753"/>
                <a:gd name="T7" fmla="*/ 12 h 90"/>
                <a:gd name="T8" fmla="*/ 642 w 753"/>
                <a:gd name="T9" fmla="*/ 53 h 90"/>
                <a:gd name="T10" fmla="*/ 592 w 753"/>
                <a:gd name="T11" fmla="*/ 53 h 90"/>
                <a:gd name="T12" fmla="*/ 571 w 753"/>
                <a:gd name="T13" fmla="*/ 12 h 90"/>
                <a:gd name="T14" fmla="*/ 561 w 753"/>
                <a:gd name="T15" fmla="*/ 0 h 90"/>
                <a:gd name="T16" fmla="*/ 545 w 753"/>
                <a:gd name="T17" fmla="*/ 7 h 90"/>
                <a:gd name="T18" fmla="*/ 535 w 753"/>
                <a:gd name="T19" fmla="*/ 40 h 90"/>
                <a:gd name="T20" fmla="*/ 488 w 753"/>
                <a:gd name="T21" fmla="*/ 59 h 90"/>
                <a:gd name="T22" fmla="*/ 452 w 753"/>
                <a:gd name="T23" fmla="*/ 24 h 90"/>
                <a:gd name="T24" fmla="*/ 445 w 753"/>
                <a:gd name="T25" fmla="*/ 2 h 90"/>
                <a:gd name="T26" fmla="*/ 429 w 753"/>
                <a:gd name="T27" fmla="*/ 2 h 90"/>
                <a:gd name="T28" fmla="*/ 421 w 753"/>
                <a:gd name="T29" fmla="*/ 24 h 90"/>
                <a:gd name="T30" fmla="*/ 386 w 753"/>
                <a:gd name="T31" fmla="*/ 59 h 90"/>
                <a:gd name="T32" fmla="*/ 339 w 753"/>
                <a:gd name="T33" fmla="*/ 40 h 90"/>
                <a:gd name="T34" fmla="*/ 329 w 753"/>
                <a:gd name="T35" fmla="*/ 7 h 90"/>
                <a:gd name="T36" fmla="*/ 313 w 753"/>
                <a:gd name="T37" fmla="*/ 0 h 90"/>
                <a:gd name="T38" fmla="*/ 301 w 753"/>
                <a:gd name="T39" fmla="*/ 12 h 90"/>
                <a:gd name="T40" fmla="*/ 282 w 753"/>
                <a:gd name="T41" fmla="*/ 53 h 90"/>
                <a:gd name="T42" fmla="*/ 231 w 753"/>
                <a:gd name="T43" fmla="*/ 53 h 90"/>
                <a:gd name="T44" fmla="*/ 211 w 753"/>
                <a:gd name="T45" fmla="*/ 12 h 90"/>
                <a:gd name="T46" fmla="*/ 199 w 753"/>
                <a:gd name="T47" fmla="*/ 0 h 90"/>
                <a:gd name="T48" fmla="*/ 183 w 753"/>
                <a:gd name="T49" fmla="*/ 7 h 90"/>
                <a:gd name="T50" fmla="*/ 173 w 753"/>
                <a:gd name="T51" fmla="*/ 40 h 90"/>
                <a:gd name="T52" fmla="*/ 126 w 753"/>
                <a:gd name="T53" fmla="*/ 59 h 90"/>
                <a:gd name="T54" fmla="*/ 92 w 753"/>
                <a:gd name="T55" fmla="*/ 24 h 90"/>
                <a:gd name="T56" fmla="*/ 83 w 753"/>
                <a:gd name="T57" fmla="*/ 2 h 90"/>
                <a:gd name="T58" fmla="*/ 67 w 753"/>
                <a:gd name="T59" fmla="*/ 2 h 90"/>
                <a:gd name="T60" fmla="*/ 60 w 753"/>
                <a:gd name="T61" fmla="*/ 24 h 90"/>
                <a:gd name="T62" fmla="*/ 24 w 753"/>
                <a:gd name="T63" fmla="*/ 59 h 90"/>
                <a:gd name="T64" fmla="*/ 3 w 753"/>
                <a:gd name="T65" fmla="*/ 67 h 90"/>
                <a:gd name="T66" fmla="*/ 3 w 753"/>
                <a:gd name="T67" fmla="*/ 84 h 90"/>
                <a:gd name="T68" fmla="*/ 24 w 753"/>
                <a:gd name="T69" fmla="*/ 89 h 90"/>
                <a:gd name="T70" fmla="*/ 69 w 753"/>
                <a:gd name="T71" fmla="*/ 67 h 90"/>
                <a:gd name="T72" fmla="*/ 109 w 753"/>
                <a:gd name="T73" fmla="*/ 85 h 90"/>
                <a:gd name="T74" fmla="*/ 162 w 753"/>
                <a:gd name="T75" fmla="*/ 85 h 90"/>
                <a:gd name="T76" fmla="*/ 201 w 753"/>
                <a:gd name="T77" fmla="*/ 67 h 90"/>
                <a:gd name="T78" fmla="*/ 247 w 753"/>
                <a:gd name="T79" fmla="*/ 89 h 90"/>
                <a:gd name="T80" fmla="*/ 298 w 753"/>
                <a:gd name="T81" fmla="*/ 77 h 90"/>
                <a:gd name="T82" fmla="*/ 335 w 753"/>
                <a:gd name="T83" fmla="*/ 77 h 90"/>
                <a:gd name="T84" fmla="*/ 386 w 753"/>
                <a:gd name="T85" fmla="*/ 89 h 90"/>
                <a:gd name="T86" fmla="*/ 431 w 753"/>
                <a:gd name="T87" fmla="*/ 67 h 90"/>
                <a:gd name="T88" fmla="*/ 471 w 753"/>
                <a:gd name="T89" fmla="*/ 85 h 90"/>
                <a:gd name="T90" fmla="*/ 523 w 753"/>
                <a:gd name="T91" fmla="*/ 85 h 90"/>
                <a:gd name="T92" fmla="*/ 563 w 753"/>
                <a:gd name="T93" fmla="*/ 67 h 90"/>
                <a:gd name="T94" fmla="*/ 608 w 753"/>
                <a:gd name="T95" fmla="*/ 89 h 90"/>
                <a:gd name="T96" fmla="*/ 659 w 753"/>
                <a:gd name="T97" fmla="*/ 77 h 90"/>
                <a:gd name="T98" fmla="*/ 696 w 753"/>
                <a:gd name="T99" fmla="*/ 77 h 90"/>
                <a:gd name="T100" fmla="*/ 741 w 753"/>
                <a:gd name="T101" fmla="*/ 90 h 90"/>
                <a:gd name="T102" fmla="*/ 753 w 753"/>
                <a:gd name="T103" fmla="*/ 78 h 90"/>
                <a:gd name="T104" fmla="*/ 746 w 753"/>
                <a:gd name="T105" fmla="*/ 6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3" h="90">
                  <a:moveTo>
                    <a:pt x="738" y="60"/>
                  </a:moveTo>
                  <a:lnTo>
                    <a:pt x="729" y="59"/>
                  </a:lnTo>
                  <a:lnTo>
                    <a:pt x="720" y="56"/>
                  </a:lnTo>
                  <a:lnTo>
                    <a:pt x="713" y="53"/>
                  </a:lnTo>
                  <a:lnTo>
                    <a:pt x="705" y="46"/>
                  </a:lnTo>
                  <a:lnTo>
                    <a:pt x="700" y="40"/>
                  </a:lnTo>
                  <a:lnTo>
                    <a:pt x="696" y="32"/>
                  </a:lnTo>
                  <a:lnTo>
                    <a:pt x="694" y="24"/>
                  </a:lnTo>
                  <a:lnTo>
                    <a:pt x="693" y="15"/>
                  </a:lnTo>
                  <a:lnTo>
                    <a:pt x="693" y="12"/>
                  </a:lnTo>
                  <a:lnTo>
                    <a:pt x="691" y="9"/>
                  </a:lnTo>
                  <a:lnTo>
                    <a:pt x="690" y="7"/>
                  </a:lnTo>
                  <a:lnTo>
                    <a:pt x="688" y="4"/>
                  </a:lnTo>
                  <a:lnTo>
                    <a:pt x="686" y="2"/>
                  </a:lnTo>
                  <a:lnTo>
                    <a:pt x="683" y="1"/>
                  </a:lnTo>
                  <a:lnTo>
                    <a:pt x="681" y="0"/>
                  </a:lnTo>
                  <a:lnTo>
                    <a:pt x="678" y="0"/>
                  </a:lnTo>
                  <a:lnTo>
                    <a:pt x="674" y="0"/>
                  </a:lnTo>
                  <a:lnTo>
                    <a:pt x="672" y="1"/>
                  </a:lnTo>
                  <a:lnTo>
                    <a:pt x="669" y="2"/>
                  </a:lnTo>
                  <a:lnTo>
                    <a:pt x="667" y="4"/>
                  </a:lnTo>
                  <a:lnTo>
                    <a:pt x="665" y="7"/>
                  </a:lnTo>
                  <a:lnTo>
                    <a:pt x="664" y="9"/>
                  </a:lnTo>
                  <a:lnTo>
                    <a:pt x="662" y="12"/>
                  </a:lnTo>
                  <a:lnTo>
                    <a:pt x="662" y="15"/>
                  </a:lnTo>
                  <a:lnTo>
                    <a:pt x="661" y="24"/>
                  </a:lnTo>
                  <a:lnTo>
                    <a:pt x="659" y="32"/>
                  </a:lnTo>
                  <a:lnTo>
                    <a:pt x="655" y="40"/>
                  </a:lnTo>
                  <a:lnTo>
                    <a:pt x="650" y="46"/>
                  </a:lnTo>
                  <a:lnTo>
                    <a:pt x="642" y="53"/>
                  </a:lnTo>
                  <a:lnTo>
                    <a:pt x="635" y="56"/>
                  </a:lnTo>
                  <a:lnTo>
                    <a:pt x="626" y="59"/>
                  </a:lnTo>
                  <a:lnTo>
                    <a:pt x="617" y="60"/>
                  </a:lnTo>
                  <a:lnTo>
                    <a:pt x="608" y="59"/>
                  </a:lnTo>
                  <a:lnTo>
                    <a:pt x="600" y="56"/>
                  </a:lnTo>
                  <a:lnTo>
                    <a:pt x="592" y="53"/>
                  </a:lnTo>
                  <a:lnTo>
                    <a:pt x="585" y="46"/>
                  </a:lnTo>
                  <a:lnTo>
                    <a:pt x="580" y="40"/>
                  </a:lnTo>
                  <a:lnTo>
                    <a:pt x="576" y="32"/>
                  </a:lnTo>
                  <a:lnTo>
                    <a:pt x="573" y="24"/>
                  </a:lnTo>
                  <a:lnTo>
                    <a:pt x="572" y="15"/>
                  </a:lnTo>
                  <a:lnTo>
                    <a:pt x="571" y="12"/>
                  </a:lnTo>
                  <a:lnTo>
                    <a:pt x="571" y="9"/>
                  </a:lnTo>
                  <a:lnTo>
                    <a:pt x="569" y="7"/>
                  </a:lnTo>
                  <a:lnTo>
                    <a:pt x="568" y="4"/>
                  </a:lnTo>
                  <a:lnTo>
                    <a:pt x="566" y="2"/>
                  </a:lnTo>
                  <a:lnTo>
                    <a:pt x="563" y="1"/>
                  </a:lnTo>
                  <a:lnTo>
                    <a:pt x="561" y="0"/>
                  </a:lnTo>
                  <a:lnTo>
                    <a:pt x="557" y="0"/>
                  </a:lnTo>
                  <a:lnTo>
                    <a:pt x="554" y="0"/>
                  </a:lnTo>
                  <a:lnTo>
                    <a:pt x="551" y="1"/>
                  </a:lnTo>
                  <a:lnTo>
                    <a:pt x="549" y="2"/>
                  </a:lnTo>
                  <a:lnTo>
                    <a:pt x="547" y="4"/>
                  </a:lnTo>
                  <a:lnTo>
                    <a:pt x="545" y="7"/>
                  </a:lnTo>
                  <a:lnTo>
                    <a:pt x="543" y="9"/>
                  </a:lnTo>
                  <a:lnTo>
                    <a:pt x="542" y="12"/>
                  </a:lnTo>
                  <a:lnTo>
                    <a:pt x="542" y="15"/>
                  </a:lnTo>
                  <a:lnTo>
                    <a:pt x="541" y="24"/>
                  </a:lnTo>
                  <a:lnTo>
                    <a:pt x="538" y="32"/>
                  </a:lnTo>
                  <a:lnTo>
                    <a:pt x="535" y="40"/>
                  </a:lnTo>
                  <a:lnTo>
                    <a:pt x="528" y="46"/>
                  </a:lnTo>
                  <a:lnTo>
                    <a:pt x="522" y="53"/>
                  </a:lnTo>
                  <a:lnTo>
                    <a:pt x="514" y="56"/>
                  </a:lnTo>
                  <a:lnTo>
                    <a:pt x="506" y="59"/>
                  </a:lnTo>
                  <a:lnTo>
                    <a:pt x="497" y="60"/>
                  </a:lnTo>
                  <a:lnTo>
                    <a:pt x="488" y="59"/>
                  </a:lnTo>
                  <a:lnTo>
                    <a:pt x="479" y="56"/>
                  </a:lnTo>
                  <a:lnTo>
                    <a:pt x="472" y="53"/>
                  </a:lnTo>
                  <a:lnTo>
                    <a:pt x="465" y="46"/>
                  </a:lnTo>
                  <a:lnTo>
                    <a:pt x="460" y="40"/>
                  </a:lnTo>
                  <a:lnTo>
                    <a:pt x="456" y="32"/>
                  </a:lnTo>
                  <a:lnTo>
                    <a:pt x="452" y="24"/>
                  </a:lnTo>
                  <a:lnTo>
                    <a:pt x="451" y="15"/>
                  </a:lnTo>
                  <a:lnTo>
                    <a:pt x="451" y="12"/>
                  </a:lnTo>
                  <a:lnTo>
                    <a:pt x="450" y="9"/>
                  </a:lnTo>
                  <a:lnTo>
                    <a:pt x="449" y="7"/>
                  </a:lnTo>
                  <a:lnTo>
                    <a:pt x="447" y="4"/>
                  </a:lnTo>
                  <a:lnTo>
                    <a:pt x="445" y="2"/>
                  </a:lnTo>
                  <a:lnTo>
                    <a:pt x="443" y="1"/>
                  </a:lnTo>
                  <a:lnTo>
                    <a:pt x="439" y="0"/>
                  </a:lnTo>
                  <a:lnTo>
                    <a:pt x="436" y="0"/>
                  </a:lnTo>
                  <a:lnTo>
                    <a:pt x="434" y="0"/>
                  </a:lnTo>
                  <a:lnTo>
                    <a:pt x="431" y="1"/>
                  </a:lnTo>
                  <a:lnTo>
                    <a:pt x="429" y="2"/>
                  </a:lnTo>
                  <a:lnTo>
                    <a:pt x="427" y="4"/>
                  </a:lnTo>
                  <a:lnTo>
                    <a:pt x="424" y="7"/>
                  </a:lnTo>
                  <a:lnTo>
                    <a:pt x="423" y="9"/>
                  </a:lnTo>
                  <a:lnTo>
                    <a:pt x="422" y="12"/>
                  </a:lnTo>
                  <a:lnTo>
                    <a:pt x="421" y="15"/>
                  </a:lnTo>
                  <a:lnTo>
                    <a:pt x="421" y="24"/>
                  </a:lnTo>
                  <a:lnTo>
                    <a:pt x="418" y="32"/>
                  </a:lnTo>
                  <a:lnTo>
                    <a:pt x="414" y="40"/>
                  </a:lnTo>
                  <a:lnTo>
                    <a:pt x="408" y="46"/>
                  </a:lnTo>
                  <a:lnTo>
                    <a:pt x="402" y="53"/>
                  </a:lnTo>
                  <a:lnTo>
                    <a:pt x="394" y="56"/>
                  </a:lnTo>
                  <a:lnTo>
                    <a:pt x="386" y="59"/>
                  </a:lnTo>
                  <a:lnTo>
                    <a:pt x="376" y="60"/>
                  </a:lnTo>
                  <a:lnTo>
                    <a:pt x="368" y="59"/>
                  </a:lnTo>
                  <a:lnTo>
                    <a:pt x="359" y="56"/>
                  </a:lnTo>
                  <a:lnTo>
                    <a:pt x="351" y="53"/>
                  </a:lnTo>
                  <a:lnTo>
                    <a:pt x="345" y="46"/>
                  </a:lnTo>
                  <a:lnTo>
                    <a:pt x="339" y="40"/>
                  </a:lnTo>
                  <a:lnTo>
                    <a:pt x="335" y="32"/>
                  </a:lnTo>
                  <a:lnTo>
                    <a:pt x="332" y="24"/>
                  </a:lnTo>
                  <a:lnTo>
                    <a:pt x="331" y="15"/>
                  </a:lnTo>
                  <a:lnTo>
                    <a:pt x="331" y="12"/>
                  </a:lnTo>
                  <a:lnTo>
                    <a:pt x="330" y="9"/>
                  </a:lnTo>
                  <a:lnTo>
                    <a:pt x="329" y="7"/>
                  </a:lnTo>
                  <a:lnTo>
                    <a:pt x="327" y="4"/>
                  </a:lnTo>
                  <a:lnTo>
                    <a:pt x="325" y="2"/>
                  </a:lnTo>
                  <a:lnTo>
                    <a:pt x="323" y="1"/>
                  </a:lnTo>
                  <a:lnTo>
                    <a:pt x="319" y="0"/>
                  </a:lnTo>
                  <a:lnTo>
                    <a:pt x="316" y="0"/>
                  </a:lnTo>
                  <a:lnTo>
                    <a:pt x="313" y="0"/>
                  </a:lnTo>
                  <a:lnTo>
                    <a:pt x="311" y="1"/>
                  </a:lnTo>
                  <a:lnTo>
                    <a:pt x="307" y="2"/>
                  </a:lnTo>
                  <a:lnTo>
                    <a:pt x="305" y="4"/>
                  </a:lnTo>
                  <a:lnTo>
                    <a:pt x="304" y="7"/>
                  </a:lnTo>
                  <a:lnTo>
                    <a:pt x="302" y="9"/>
                  </a:lnTo>
                  <a:lnTo>
                    <a:pt x="301" y="12"/>
                  </a:lnTo>
                  <a:lnTo>
                    <a:pt x="301" y="15"/>
                  </a:lnTo>
                  <a:lnTo>
                    <a:pt x="300" y="24"/>
                  </a:lnTo>
                  <a:lnTo>
                    <a:pt x="298" y="32"/>
                  </a:lnTo>
                  <a:lnTo>
                    <a:pt x="294" y="40"/>
                  </a:lnTo>
                  <a:lnTo>
                    <a:pt x="288" y="46"/>
                  </a:lnTo>
                  <a:lnTo>
                    <a:pt x="282" y="53"/>
                  </a:lnTo>
                  <a:lnTo>
                    <a:pt x="273" y="56"/>
                  </a:lnTo>
                  <a:lnTo>
                    <a:pt x="265" y="59"/>
                  </a:lnTo>
                  <a:lnTo>
                    <a:pt x="256" y="60"/>
                  </a:lnTo>
                  <a:lnTo>
                    <a:pt x="247" y="59"/>
                  </a:lnTo>
                  <a:lnTo>
                    <a:pt x="239" y="56"/>
                  </a:lnTo>
                  <a:lnTo>
                    <a:pt x="231" y="53"/>
                  </a:lnTo>
                  <a:lnTo>
                    <a:pt x="224" y="46"/>
                  </a:lnTo>
                  <a:lnTo>
                    <a:pt x="218" y="40"/>
                  </a:lnTo>
                  <a:lnTo>
                    <a:pt x="214" y="32"/>
                  </a:lnTo>
                  <a:lnTo>
                    <a:pt x="212" y="24"/>
                  </a:lnTo>
                  <a:lnTo>
                    <a:pt x="211" y="15"/>
                  </a:lnTo>
                  <a:lnTo>
                    <a:pt x="211" y="12"/>
                  </a:lnTo>
                  <a:lnTo>
                    <a:pt x="210" y="9"/>
                  </a:lnTo>
                  <a:lnTo>
                    <a:pt x="209" y="7"/>
                  </a:lnTo>
                  <a:lnTo>
                    <a:pt x="207" y="4"/>
                  </a:lnTo>
                  <a:lnTo>
                    <a:pt x="205" y="2"/>
                  </a:lnTo>
                  <a:lnTo>
                    <a:pt x="201" y="1"/>
                  </a:lnTo>
                  <a:lnTo>
                    <a:pt x="199" y="0"/>
                  </a:lnTo>
                  <a:lnTo>
                    <a:pt x="196" y="0"/>
                  </a:lnTo>
                  <a:lnTo>
                    <a:pt x="193" y="0"/>
                  </a:lnTo>
                  <a:lnTo>
                    <a:pt x="190" y="1"/>
                  </a:lnTo>
                  <a:lnTo>
                    <a:pt x="187" y="2"/>
                  </a:lnTo>
                  <a:lnTo>
                    <a:pt x="185" y="4"/>
                  </a:lnTo>
                  <a:lnTo>
                    <a:pt x="183" y="7"/>
                  </a:lnTo>
                  <a:lnTo>
                    <a:pt x="182" y="9"/>
                  </a:lnTo>
                  <a:lnTo>
                    <a:pt x="181" y="12"/>
                  </a:lnTo>
                  <a:lnTo>
                    <a:pt x="181" y="15"/>
                  </a:lnTo>
                  <a:lnTo>
                    <a:pt x="180" y="24"/>
                  </a:lnTo>
                  <a:lnTo>
                    <a:pt x="178" y="32"/>
                  </a:lnTo>
                  <a:lnTo>
                    <a:pt x="173" y="40"/>
                  </a:lnTo>
                  <a:lnTo>
                    <a:pt x="167" y="46"/>
                  </a:lnTo>
                  <a:lnTo>
                    <a:pt x="161" y="53"/>
                  </a:lnTo>
                  <a:lnTo>
                    <a:pt x="153" y="56"/>
                  </a:lnTo>
                  <a:lnTo>
                    <a:pt x="144" y="59"/>
                  </a:lnTo>
                  <a:lnTo>
                    <a:pt x="136" y="60"/>
                  </a:lnTo>
                  <a:lnTo>
                    <a:pt x="126" y="59"/>
                  </a:lnTo>
                  <a:lnTo>
                    <a:pt x="118" y="56"/>
                  </a:lnTo>
                  <a:lnTo>
                    <a:pt x="110" y="53"/>
                  </a:lnTo>
                  <a:lnTo>
                    <a:pt x="104" y="46"/>
                  </a:lnTo>
                  <a:lnTo>
                    <a:pt x="98" y="40"/>
                  </a:lnTo>
                  <a:lnTo>
                    <a:pt x="94" y="32"/>
                  </a:lnTo>
                  <a:lnTo>
                    <a:pt x="92" y="24"/>
                  </a:lnTo>
                  <a:lnTo>
                    <a:pt x="91" y="15"/>
                  </a:lnTo>
                  <a:lnTo>
                    <a:pt x="90" y="12"/>
                  </a:lnTo>
                  <a:lnTo>
                    <a:pt x="90" y="9"/>
                  </a:lnTo>
                  <a:lnTo>
                    <a:pt x="88" y="7"/>
                  </a:lnTo>
                  <a:lnTo>
                    <a:pt x="87" y="4"/>
                  </a:lnTo>
                  <a:lnTo>
                    <a:pt x="83" y="2"/>
                  </a:lnTo>
                  <a:lnTo>
                    <a:pt x="81" y="1"/>
                  </a:lnTo>
                  <a:lnTo>
                    <a:pt x="78" y="0"/>
                  </a:lnTo>
                  <a:lnTo>
                    <a:pt x="76" y="0"/>
                  </a:lnTo>
                  <a:lnTo>
                    <a:pt x="73" y="0"/>
                  </a:lnTo>
                  <a:lnTo>
                    <a:pt x="69" y="1"/>
                  </a:lnTo>
                  <a:lnTo>
                    <a:pt x="67" y="2"/>
                  </a:lnTo>
                  <a:lnTo>
                    <a:pt x="65" y="4"/>
                  </a:lnTo>
                  <a:lnTo>
                    <a:pt x="63" y="7"/>
                  </a:lnTo>
                  <a:lnTo>
                    <a:pt x="62" y="9"/>
                  </a:lnTo>
                  <a:lnTo>
                    <a:pt x="61" y="12"/>
                  </a:lnTo>
                  <a:lnTo>
                    <a:pt x="61" y="15"/>
                  </a:lnTo>
                  <a:lnTo>
                    <a:pt x="60" y="24"/>
                  </a:lnTo>
                  <a:lnTo>
                    <a:pt x="57" y="32"/>
                  </a:lnTo>
                  <a:lnTo>
                    <a:pt x="52" y="40"/>
                  </a:lnTo>
                  <a:lnTo>
                    <a:pt x="47" y="46"/>
                  </a:lnTo>
                  <a:lnTo>
                    <a:pt x="40" y="53"/>
                  </a:lnTo>
                  <a:lnTo>
                    <a:pt x="33" y="56"/>
                  </a:lnTo>
                  <a:lnTo>
                    <a:pt x="24" y="59"/>
                  </a:lnTo>
                  <a:lnTo>
                    <a:pt x="15" y="60"/>
                  </a:lnTo>
                  <a:lnTo>
                    <a:pt x="13" y="60"/>
                  </a:lnTo>
                  <a:lnTo>
                    <a:pt x="9" y="61"/>
                  </a:lnTo>
                  <a:lnTo>
                    <a:pt x="7" y="62"/>
                  </a:lnTo>
                  <a:lnTo>
                    <a:pt x="5" y="64"/>
                  </a:lnTo>
                  <a:lnTo>
                    <a:pt x="3" y="67"/>
                  </a:lnTo>
                  <a:lnTo>
                    <a:pt x="2" y="69"/>
                  </a:lnTo>
                  <a:lnTo>
                    <a:pt x="1" y="72"/>
                  </a:lnTo>
                  <a:lnTo>
                    <a:pt x="0" y="75"/>
                  </a:lnTo>
                  <a:lnTo>
                    <a:pt x="1" y="78"/>
                  </a:lnTo>
                  <a:lnTo>
                    <a:pt x="2" y="81"/>
                  </a:lnTo>
                  <a:lnTo>
                    <a:pt x="3" y="84"/>
                  </a:lnTo>
                  <a:lnTo>
                    <a:pt x="5" y="86"/>
                  </a:lnTo>
                  <a:lnTo>
                    <a:pt x="7" y="87"/>
                  </a:lnTo>
                  <a:lnTo>
                    <a:pt x="9" y="89"/>
                  </a:lnTo>
                  <a:lnTo>
                    <a:pt x="13" y="90"/>
                  </a:lnTo>
                  <a:lnTo>
                    <a:pt x="15" y="90"/>
                  </a:lnTo>
                  <a:lnTo>
                    <a:pt x="24" y="89"/>
                  </a:lnTo>
                  <a:lnTo>
                    <a:pt x="33" y="88"/>
                  </a:lnTo>
                  <a:lnTo>
                    <a:pt x="42" y="85"/>
                  </a:lnTo>
                  <a:lnTo>
                    <a:pt x="49" y="82"/>
                  </a:lnTo>
                  <a:lnTo>
                    <a:pt x="57" y="77"/>
                  </a:lnTo>
                  <a:lnTo>
                    <a:pt x="64" y="72"/>
                  </a:lnTo>
                  <a:lnTo>
                    <a:pt x="69" y="67"/>
                  </a:lnTo>
                  <a:lnTo>
                    <a:pt x="76" y="60"/>
                  </a:lnTo>
                  <a:lnTo>
                    <a:pt x="81" y="67"/>
                  </a:lnTo>
                  <a:lnTo>
                    <a:pt x="88" y="72"/>
                  </a:lnTo>
                  <a:lnTo>
                    <a:pt x="94" y="77"/>
                  </a:lnTo>
                  <a:lnTo>
                    <a:pt x="102" y="82"/>
                  </a:lnTo>
                  <a:lnTo>
                    <a:pt x="109" y="85"/>
                  </a:lnTo>
                  <a:lnTo>
                    <a:pt x="118" y="88"/>
                  </a:lnTo>
                  <a:lnTo>
                    <a:pt x="126" y="89"/>
                  </a:lnTo>
                  <a:lnTo>
                    <a:pt x="136" y="90"/>
                  </a:lnTo>
                  <a:lnTo>
                    <a:pt x="144" y="89"/>
                  </a:lnTo>
                  <a:lnTo>
                    <a:pt x="153" y="88"/>
                  </a:lnTo>
                  <a:lnTo>
                    <a:pt x="162" y="85"/>
                  </a:lnTo>
                  <a:lnTo>
                    <a:pt x="170" y="82"/>
                  </a:lnTo>
                  <a:lnTo>
                    <a:pt x="178" y="77"/>
                  </a:lnTo>
                  <a:lnTo>
                    <a:pt x="184" y="72"/>
                  </a:lnTo>
                  <a:lnTo>
                    <a:pt x="191" y="67"/>
                  </a:lnTo>
                  <a:lnTo>
                    <a:pt x="196" y="60"/>
                  </a:lnTo>
                  <a:lnTo>
                    <a:pt x="201" y="67"/>
                  </a:lnTo>
                  <a:lnTo>
                    <a:pt x="208" y="72"/>
                  </a:lnTo>
                  <a:lnTo>
                    <a:pt x="214" y="77"/>
                  </a:lnTo>
                  <a:lnTo>
                    <a:pt x="222" y="82"/>
                  </a:lnTo>
                  <a:lnTo>
                    <a:pt x="230" y="85"/>
                  </a:lnTo>
                  <a:lnTo>
                    <a:pt x="238" y="88"/>
                  </a:lnTo>
                  <a:lnTo>
                    <a:pt x="247" y="89"/>
                  </a:lnTo>
                  <a:lnTo>
                    <a:pt x="256" y="90"/>
                  </a:lnTo>
                  <a:lnTo>
                    <a:pt x="266" y="89"/>
                  </a:lnTo>
                  <a:lnTo>
                    <a:pt x="274" y="88"/>
                  </a:lnTo>
                  <a:lnTo>
                    <a:pt x="282" y="85"/>
                  </a:lnTo>
                  <a:lnTo>
                    <a:pt x="290" y="82"/>
                  </a:lnTo>
                  <a:lnTo>
                    <a:pt x="298" y="77"/>
                  </a:lnTo>
                  <a:lnTo>
                    <a:pt x="304" y="72"/>
                  </a:lnTo>
                  <a:lnTo>
                    <a:pt x="311" y="67"/>
                  </a:lnTo>
                  <a:lnTo>
                    <a:pt x="316" y="60"/>
                  </a:lnTo>
                  <a:lnTo>
                    <a:pt x="321" y="67"/>
                  </a:lnTo>
                  <a:lnTo>
                    <a:pt x="328" y="72"/>
                  </a:lnTo>
                  <a:lnTo>
                    <a:pt x="335" y="77"/>
                  </a:lnTo>
                  <a:lnTo>
                    <a:pt x="342" y="82"/>
                  </a:lnTo>
                  <a:lnTo>
                    <a:pt x="350" y="85"/>
                  </a:lnTo>
                  <a:lnTo>
                    <a:pt x="359" y="88"/>
                  </a:lnTo>
                  <a:lnTo>
                    <a:pt x="368" y="89"/>
                  </a:lnTo>
                  <a:lnTo>
                    <a:pt x="376" y="90"/>
                  </a:lnTo>
                  <a:lnTo>
                    <a:pt x="386" y="89"/>
                  </a:lnTo>
                  <a:lnTo>
                    <a:pt x="394" y="88"/>
                  </a:lnTo>
                  <a:lnTo>
                    <a:pt x="403" y="85"/>
                  </a:lnTo>
                  <a:lnTo>
                    <a:pt x="410" y="82"/>
                  </a:lnTo>
                  <a:lnTo>
                    <a:pt x="418" y="77"/>
                  </a:lnTo>
                  <a:lnTo>
                    <a:pt x="425" y="72"/>
                  </a:lnTo>
                  <a:lnTo>
                    <a:pt x="431" y="67"/>
                  </a:lnTo>
                  <a:lnTo>
                    <a:pt x="436" y="60"/>
                  </a:lnTo>
                  <a:lnTo>
                    <a:pt x="443" y="67"/>
                  </a:lnTo>
                  <a:lnTo>
                    <a:pt x="448" y="72"/>
                  </a:lnTo>
                  <a:lnTo>
                    <a:pt x="456" y="77"/>
                  </a:lnTo>
                  <a:lnTo>
                    <a:pt x="463" y="82"/>
                  </a:lnTo>
                  <a:lnTo>
                    <a:pt x="471" y="85"/>
                  </a:lnTo>
                  <a:lnTo>
                    <a:pt x="479" y="88"/>
                  </a:lnTo>
                  <a:lnTo>
                    <a:pt x="488" y="89"/>
                  </a:lnTo>
                  <a:lnTo>
                    <a:pt x="497" y="90"/>
                  </a:lnTo>
                  <a:lnTo>
                    <a:pt x="506" y="89"/>
                  </a:lnTo>
                  <a:lnTo>
                    <a:pt x="514" y="88"/>
                  </a:lnTo>
                  <a:lnTo>
                    <a:pt x="523" y="85"/>
                  </a:lnTo>
                  <a:lnTo>
                    <a:pt x="531" y="82"/>
                  </a:lnTo>
                  <a:lnTo>
                    <a:pt x="538" y="77"/>
                  </a:lnTo>
                  <a:lnTo>
                    <a:pt x="546" y="72"/>
                  </a:lnTo>
                  <a:lnTo>
                    <a:pt x="552" y="67"/>
                  </a:lnTo>
                  <a:lnTo>
                    <a:pt x="557" y="60"/>
                  </a:lnTo>
                  <a:lnTo>
                    <a:pt x="563" y="67"/>
                  </a:lnTo>
                  <a:lnTo>
                    <a:pt x="569" y="72"/>
                  </a:lnTo>
                  <a:lnTo>
                    <a:pt x="576" y="77"/>
                  </a:lnTo>
                  <a:lnTo>
                    <a:pt x="583" y="82"/>
                  </a:lnTo>
                  <a:lnTo>
                    <a:pt x="591" y="85"/>
                  </a:lnTo>
                  <a:lnTo>
                    <a:pt x="599" y="88"/>
                  </a:lnTo>
                  <a:lnTo>
                    <a:pt x="608" y="89"/>
                  </a:lnTo>
                  <a:lnTo>
                    <a:pt x="617" y="90"/>
                  </a:lnTo>
                  <a:lnTo>
                    <a:pt x="626" y="89"/>
                  </a:lnTo>
                  <a:lnTo>
                    <a:pt x="636" y="88"/>
                  </a:lnTo>
                  <a:lnTo>
                    <a:pt x="643" y="85"/>
                  </a:lnTo>
                  <a:lnTo>
                    <a:pt x="652" y="82"/>
                  </a:lnTo>
                  <a:lnTo>
                    <a:pt x="659" y="77"/>
                  </a:lnTo>
                  <a:lnTo>
                    <a:pt x="666" y="72"/>
                  </a:lnTo>
                  <a:lnTo>
                    <a:pt x="672" y="67"/>
                  </a:lnTo>
                  <a:lnTo>
                    <a:pt x="678" y="60"/>
                  </a:lnTo>
                  <a:lnTo>
                    <a:pt x="683" y="67"/>
                  </a:lnTo>
                  <a:lnTo>
                    <a:pt x="689" y="72"/>
                  </a:lnTo>
                  <a:lnTo>
                    <a:pt x="696" y="77"/>
                  </a:lnTo>
                  <a:lnTo>
                    <a:pt x="703" y="82"/>
                  </a:lnTo>
                  <a:lnTo>
                    <a:pt x="712" y="85"/>
                  </a:lnTo>
                  <a:lnTo>
                    <a:pt x="720" y="88"/>
                  </a:lnTo>
                  <a:lnTo>
                    <a:pt x="729" y="89"/>
                  </a:lnTo>
                  <a:lnTo>
                    <a:pt x="738" y="90"/>
                  </a:lnTo>
                  <a:lnTo>
                    <a:pt x="741" y="90"/>
                  </a:lnTo>
                  <a:lnTo>
                    <a:pt x="744" y="89"/>
                  </a:lnTo>
                  <a:lnTo>
                    <a:pt x="746" y="87"/>
                  </a:lnTo>
                  <a:lnTo>
                    <a:pt x="748" y="86"/>
                  </a:lnTo>
                  <a:lnTo>
                    <a:pt x="750" y="84"/>
                  </a:lnTo>
                  <a:lnTo>
                    <a:pt x="752" y="81"/>
                  </a:lnTo>
                  <a:lnTo>
                    <a:pt x="753" y="78"/>
                  </a:lnTo>
                  <a:lnTo>
                    <a:pt x="753" y="75"/>
                  </a:lnTo>
                  <a:lnTo>
                    <a:pt x="753" y="72"/>
                  </a:lnTo>
                  <a:lnTo>
                    <a:pt x="752" y="69"/>
                  </a:lnTo>
                  <a:lnTo>
                    <a:pt x="750" y="67"/>
                  </a:lnTo>
                  <a:lnTo>
                    <a:pt x="748" y="64"/>
                  </a:lnTo>
                  <a:lnTo>
                    <a:pt x="746" y="62"/>
                  </a:lnTo>
                  <a:lnTo>
                    <a:pt x="744" y="61"/>
                  </a:lnTo>
                  <a:lnTo>
                    <a:pt x="741" y="60"/>
                  </a:lnTo>
                  <a:lnTo>
                    <a:pt x="738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" name="Freeform 134">
            <a:extLst>
              <a:ext uri="{FF2B5EF4-FFF2-40B4-BE49-F238E27FC236}">
                <a16:creationId xmlns:a16="http://schemas.microsoft.com/office/drawing/2014/main" xmlns="" id="{1DC0D0BC-73CA-4F56-9F3E-0F19890F60A4}"/>
              </a:ext>
            </a:extLst>
          </p:cNvPr>
          <p:cNvSpPr>
            <a:spLocks noEditPoints="1"/>
          </p:cNvSpPr>
          <p:nvPr/>
        </p:nvSpPr>
        <p:spPr bwMode="auto">
          <a:xfrm>
            <a:off x="1027658" y="4889414"/>
            <a:ext cx="284163" cy="219075"/>
          </a:xfrm>
          <a:custGeom>
            <a:avLst/>
            <a:gdLst>
              <a:gd name="T0" fmla="*/ 648 w 899"/>
              <a:gd name="T1" fmla="*/ 628 h 688"/>
              <a:gd name="T2" fmla="*/ 600 w 899"/>
              <a:gd name="T3" fmla="*/ 537 h 688"/>
              <a:gd name="T4" fmla="*/ 625 w 899"/>
              <a:gd name="T5" fmla="*/ 445 h 688"/>
              <a:gd name="T6" fmla="*/ 697 w 899"/>
              <a:gd name="T7" fmla="*/ 522 h 688"/>
              <a:gd name="T8" fmla="*/ 749 w 899"/>
              <a:gd name="T9" fmla="*/ 528 h 688"/>
              <a:gd name="T10" fmla="*/ 717 w 899"/>
              <a:gd name="T11" fmla="*/ 498 h 688"/>
              <a:gd name="T12" fmla="*/ 774 w 899"/>
              <a:gd name="T13" fmla="*/ 395 h 688"/>
              <a:gd name="T14" fmla="*/ 853 w 899"/>
              <a:gd name="T15" fmla="*/ 460 h 688"/>
              <a:gd name="T16" fmla="*/ 863 w 899"/>
              <a:gd name="T17" fmla="*/ 564 h 688"/>
              <a:gd name="T18" fmla="*/ 798 w 899"/>
              <a:gd name="T19" fmla="*/ 642 h 688"/>
              <a:gd name="T20" fmla="*/ 342 w 899"/>
              <a:gd name="T21" fmla="*/ 334 h 688"/>
              <a:gd name="T22" fmla="*/ 509 w 899"/>
              <a:gd name="T23" fmla="*/ 295 h 688"/>
              <a:gd name="T24" fmla="*/ 528 w 899"/>
              <a:gd name="T25" fmla="*/ 359 h 688"/>
              <a:gd name="T26" fmla="*/ 451 w 899"/>
              <a:gd name="T27" fmla="*/ 472 h 688"/>
              <a:gd name="T28" fmla="*/ 101 w 899"/>
              <a:gd name="T29" fmla="*/ 642 h 688"/>
              <a:gd name="T30" fmla="*/ 37 w 899"/>
              <a:gd name="T31" fmla="*/ 564 h 688"/>
              <a:gd name="T32" fmla="*/ 46 w 899"/>
              <a:gd name="T33" fmla="*/ 460 h 688"/>
              <a:gd name="T34" fmla="*/ 126 w 899"/>
              <a:gd name="T35" fmla="*/ 395 h 688"/>
              <a:gd name="T36" fmla="*/ 208 w 899"/>
              <a:gd name="T37" fmla="*/ 412 h 688"/>
              <a:gd name="T38" fmla="*/ 150 w 899"/>
              <a:gd name="T39" fmla="*/ 522 h 688"/>
              <a:gd name="T40" fmla="*/ 299 w 899"/>
              <a:gd name="T41" fmla="*/ 539 h 688"/>
              <a:gd name="T42" fmla="*/ 255 w 899"/>
              <a:gd name="T43" fmla="*/ 624 h 688"/>
              <a:gd name="T44" fmla="*/ 165 w 899"/>
              <a:gd name="T45" fmla="*/ 658 h 688"/>
              <a:gd name="T46" fmla="*/ 265 w 899"/>
              <a:gd name="T47" fmla="*/ 434 h 688"/>
              <a:gd name="T48" fmla="*/ 395 w 899"/>
              <a:gd name="T49" fmla="*/ 509 h 688"/>
              <a:gd name="T50" fmla="*/ 277 w 899"/>
              <a:gd name="T51" fmla="*/ 404 h 688"/>
              <a:gd name="T52" fmla="*/ 706 w 899"/>
              <a:gd name="T53" fmla="*/ 362 h 688"/>
              <a:gd name="T54" fmla="*/ 622 w 899"/>
              <a:gd name="T55" fmla="*/ 124 h 688"/>
              <a:gd name="T56" fmla="*/ 675 w 899"/>
              <a:gd name="T57" fmla="*/ 112 h 688"/>
              <a:gd name="T58" fmla="*/ 703 w 899"/>
              <a:gd name="T59" fmla="*/ 49 h 688"/>
              <a:gd name="T60" fmla="*/ 664 w 899"/>
              <a:gd name="T61" fmla="*/ 3 h 688"/>
              <a:gd name="T62" fmla="*/ 544 w 899"/>
              <a:gd name="T63" fmla="*/ 5 h 688"/>
              <a:gd name="T64" fmla="*/ 544 w 899"/>
              <a:gd name="T65" fmla="*/ 25 h 688"/>
              <a:gd name="T66" fmla="*/ 663 w 899"/>
              <a:gd name="T67" fmla="*/ 36 h 688"/>
              <a:gd name="T68" fmla="*/ 671 w 899"/>
              <a:gd name="T69" fmla="*/ 75 h 688"/>
              <a:gd name="T70" fmla="*/ 617 w 899"/>
              <a:gd name="T71" fmla="*/ 94 h 688"/>
              <a:gd name="T72" fmla="*/ 585 w 899"/>
              <a:gd name="T73" fmla="*/ 141 h 688"/>
              <a:gd name="T74" fmla="*/ 543 w 899"/>
              <a:gd name="T75" fmla="*/ 266 h 688"/>
              <a:gd name="T76" fmla="*/ 374 w 899"/>
              <a:gd name="T77" fmla="*/ 286 h 688"/>
              <a:gd name="T78" fmla="*/ 326 w 899"/>
              <a:gd name="T79" fmla="*/ 175 h 688"/>
              <a:gd name="T80" fmla="*/ 326 w 899"/>
              <a:gd name="T81" fmla="*/ 154 h 688"/>
              <a:gd name="T82" fmla="*/ 187 w 899"/>
              <a:gd name="T83" fmla="*/ 153 h 688"/>
              <a:gd name="T84" fmla="*/ 182 w 899"/>
              <a:gd name="T85" fmla="*/ 173 h 688"/>
              <a:gd name="T86" fmla="*/ 285 w 899"/>
              <a:gd name="T87" fmla="*/ 334 h 688"/>
              <a:gd name="T88" fmla="*/ 175 w 899"/>
              <a:gd name="T89" fmla="*/ 359 h 688"/>
              <a:gd name="T90" fmla="*/ 60 w 899"/>
              <a:gd name="T91" fmla="*/ 397 h 688"/>
              <a:gd name="T92" fmla="*/ 1 w 899"/>
              <a:gd name="T93" fmla="*/ 507 h 688"/>
              <a:gd name="T94" fmla="*/ 38 w 899"/>
              <a:gd name="T95" fmla="*/ 628 h 688"/>
              <a:gd name="T96" fmla="*/ 148 w 899"/>
              <a:gd name="T97" fmla="*/ 688 h 688"/>
              <a:gd name="T98" fmla="*/ 265 w 899"/>
              <a:gd name="T99" fmla="*/ 655 h 688"/>
              <a:gd name="T100" fmla="*/ 327 w 899"/>
              <a:gd name="T101" fmla="*/ 554 h 688"/>
              <a:gd name="T102" fmla="*/ 471 w 899"/>
              <a:gd name="T103" fmla="*/ 504 h 688"/>
              <a:gd name="T104" fmla="*/ 547 w 899"/>
              <a:gd name="T105" fmla="*/ 383 h 688"/>
              <a:gd name="T106" fmla="*/ 643 w 899"/>
              <a:gd name="T107" fmla="*/ 387 h 688"/>
              <a:gd name="T108" fmla="*/ 587 w 899"/>
              <a:gd name="T109" fmla="*/ 450 h 688"/>
              <a:gd name="T110" fmla="*/ 570 w 899"/>
              <a:gd name="T111" fmla="*/ 540 h 688"/>
              <a:gd name="T112" fmla="*/ 630 w 899"/>
              <a:gd name="T113" fmla="*/ 650 h 688"/>
              <a:gd name="T114" fmla="*/ 751 w 899"/>
              <a:gd name="T115" fmla="*/ 688 h 688"/>
              <a:gd name="T116" fmla="*/ 861 w 899"/>
              <a:gd name="T117" fmla="*/ 628 h 688"/>
              <a:gd name="T118" fmla="*/ 898 w 899"/>
              <a:gd name="T119" fmla="*/ 507 h 688"/>
              <a:gd name="T120" fmla="*/ 839 w 899"/>
              <a:gd name="T121" fmla="*/ 397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899" h="688">
                <a:moveTo>
                  <a:pt x="734" y="658"/>
                </a:moveTo>
                <a:lnTo>
                  <a:pt x="721" y="658"/>
                </a:lnTo>
                <a:lnTo>
                  <a:pt x="707" y="656"/>
                </a:lnTo>
                <a:lnTo>
                  <a:pt x="694" y="653"/>
                </a:lnTo>
                <a:lnTo>
                  <a:pt x="681" y="648"/>
                </a:lnTo>
                <a:lnTo>
                  <a:pt x="669" y="642"/>
                </a:lnTo>
                <a:lnTo>
                  <a:pt x="659" y="635"/>
                </a:lnTo>
                <a:lnTo>
                  <a:pt x="648" y="628"/>
                </a:lnTo>
                <a:lnTo>
                  <a:pt x="638" y="619"/>
                </a:lnTo>
                <a:lnTo>
                  <a:pt x="630" y="610"/>
                </a:lnTo>
                <a:lnTo>
                  <a:pt x="622" y="599"/>
                </a:lnTo>
                <a:lnTo>
                  <a:pt x="616" y="588"/>
                </a:lnTo>
                <a:lnTo>
                  <a:pt x="610" y="577"/>
                </a:lnTo>
                <a:lnTo>
                  <a:pt x="605" y="564"/>
                </a:lnTo>
                <a:lnTo>
                  <a:pt x="602" y="551"/>
                </a:lnTo>
                <a:lnTo>
                  <a:pt x="600" y="537"/>
                </a:lnTo>
                <a:lnTo>
                  <a:pt x="600" y="524"/>
                </a:lnTo>
                <a:lnTo>
                  <a:pt x="600" y="514"/>
                </a:lnTo>
                <a:lnTo>
                  <a:pt x="601" y="506"/>
                </a:lnTo>
                <a:lnTo>
                  <a:pt x="602" y="498"/>
                </a:lnTo>
                <a:lnTo>
                  <a:pt x="604" y="490"/>
                </a:lnTo>
                <a:lnTo>
                  <a:pt x="610" y="474"/>
                </a:lnTo>
                <a:lnTo>
                  <a:pt x="616" y="459"/>
                </a:lnTo>
                <a:lnTo>
                  <a:pt x="625" y="445"/>
                </a:lnTo>
                <a:lnTo>
                  <a:pt x="635" y="432"/>
                </a:lnTo>
                <a:lnTo>
                  <a:pt x="647" y="421"/>
                </a:lnTo>
                <a:lnTo>
                  <a:pt x="660" y="412"/>
                </a:lnTo>
                <a:lnTo>
                  <a:pt x="690" y="513"/>
                </a:lnTo>
                <a:lnTo>
                  <a:pt x="691" y="517"/>
                </a:lnTo>
                <a:lnTo>
                  <a:pt x="693" y="519"/>
                </a:lnTo>
                <a:lnTo>
                  <a:pt x="695" y="521"/>
                </a:lnTo>
                <a:lnTo>
                  <a:pt x="697" y="522"/>
                </a:lnTo>
                <a:lnTo>
                  <a:pt x="727" y="537"/>
                </a:lnTo>
                <a:lnTo>
                  <a:pt x="730" y="538"/>
                </a:lnTo>
                <a:lnTo>
                  <a:pt x="734" y="539"/>
                </a:lnTo>
                <a:lnTo>
                  <a:pt x="738" y="538"/>
                </a:lnTo>
                <a:lnTo>
                  <a:pt x="742" y="537"/>
                </a:lnTo>
                <a:lnTo>
                  <a:pt x="745" y="534"/>
                </a:lnTo>
                <a:lnTo>
                  <a:pt x="748" y="532"/>
                </a:lnTo>
                <a:lnTo>
                  <a:pt x="749" y="528"/>
                </a:lnTo>
                <a:lnTo>
                  <a:pt x="749" y="525"/>
                </a:lnTo>
                <a:lnTo>
                  <a:pt x="749" y="522"/>
                </a:lnTo>
                <a:lnTo>
                  <a:pt x="749" y="520"/>
                </a:lnTo>
                <a:lnTo>
                  <a:pt x="748" y="517"/>
                </a:lnTo>
                <a:lnTo>
                  <a:pt x="745" y="514"/>
                </a:lnTo>
                <a:lnTo>
                  <a:pt x="743" y="512"/>
                </a:lnTo>
                <a:lnTo>
                  <a:pt x="741" y="510"/>
                </a:lnTo>
                <a:lnTo>
                  <a:pt x="717" y="498"/>
                </a:lnTo>
                <a:lnTo>
                  <a:pt x="688" y="398"/>
                </a:lnTo>
                <a:lnTo>
                  <a:pt x="698" y="394"/>
                </a:lnTo>
                <a:lnTo>
                  <a:pt x="710" y="391"/>
                </a:lnTo>
                <a:lnTo>
                  <a:pt x="722" y="389"/>
                </a:lnTo>
                <a:lnTo>
                  <a:pt x="734" y="389"/>
                </a:lnTo>
                <a:lnTo>
                  <a:pt x="748" y="389"/>
                </a:lnTo>
                <a:lnTo>
                  <a:pt x="762" y="391"/>
                </a:lnTo>
                <a:lnTo>
                  <a:pt x="774" y="395"/>
                </a:lnTo>
                <a:lnTo>
                  <a:pt x="786" y="400"/>
                </a:lnTo>
                <a:lnTo>
                  <a:pt x="798" y="405"/>
                </a:lnTo>
                <a:lnTo>
                  <a:pt x="810" y="412"/>
                </a:lnTo>
                <a:lnTo>
                  <a:pt x="819" y="420"/>
                </a:lnTo>
                <a:lnTo>
                  <a:pt x="829" y="429"/>
                </a:lnTo>
                <a:lnTo>
                  <a:pt x="838" y="438"/>
                </a:lnTo>
                <a:lnTo>
                  <a:pt x="846" y="449"/>
                </a:lnTo>
                <a:lnTo>
                  <a:pt x="853" y="460"/>
                </a:lnTo>
                <a:lnTo>
                  <a:pt x="858" y="472"/>
                </a:lnTo>
                <a:lnTo>
                  <a:pt x="863" y="483"/>
                </a:lnTo>
                <a:lnTo>
                  <a:pt x="866" y="496"/>
                </a:lnTo>
                <a:lnTo>
                  <a:pt x="869" y="510"/>
                </a:lnTo>
                <a:lnTo>
                  <a:pt x="869" y="524"/>
                </a:lnTo>
                <a:lnTo>
                  <a:pt x="869" y="537"/>
                </a:lnTo>
                <a:lnTo>
                  <a:pt x="866" y="551"/>
                </a:lnTo>
                <a:lnTo>
                  <a:pt x="863" y="564"/>
                </a:lnTo>
                <a:lnTo>
                  <a:pt x="858" y="577"/>
                </a:lnTo>
                <a:lnTo>
                  <a:pt x="853" y="588"/>
                </a:lnTo>
                <a:lnTo>
                  <a:pt x="846" y="599"/>
                </a:lnTo>
                <a:lnTo>
                  <a:pt x="838" y="610"/>
                </a:lnTo>
                <a:lnTo>
                  <a:pt x="829" y="619"/>
                </a:lnTo>
                <a:lnTo>
                  <a:pt x="819" y="628"/>
                </a:lnTo>
                <a:lnTo>
                  <a:pt x="810" y="635"/>
                </a:lnTo>
                <a:lnTo>
                  <a:pt x="798" y="642"/>
                </a:lnTo>
                <a:lnTo>
                  <a:pt x="786" y="648"/>
                </a:lnTo>
                <a:lnTo>
                  <a:pt x="774" y="653"/>
                </a:lnTo>
                <a:lnTo>
                  <a:pt x="762" y="656"/>
                </a:lnTo>
                <a:lnTo>
                  <a:pt x="748" y="658"/>
                </a:lnTo>
                <a:lnTo>
                  <a:pt x="734" y="658"/>
                </a:lnTo>
                <a:close/>
                <a:moveTo>
                  <a:pt x="438" y="509"/>
                </a:moveTo>
                <a:lnTo>
                  <a:pt x="429" y="509"/>
                </a:lnTo>
                <a:lnTo>
                  <a:pt x="342" y="334"/>
                </a:lnTo>
                <a:lnTo>
                  <a:pt x="362" y="323"/>
                </a:lnTo>
                <a:lnTo>
                  <a:pt x="384" y="314"/>
                </a:lnTo>
                <a:lnTo>
                  <a:pt x="405" y="308"/>
                </a:lnTo>
                <a:lnTo>
                  <a:pt x="426" y="303"/>
                </a:lnTo>
                <a:lnTo>
                  <a:pt x="448" y="299"/>
                </a:lnTo>
                <a:lnTo>
                  <a:pt x="468" y="296"/>
                </a:lnTo>
                <a:lnTo>
                  <a:pt x="489" y="295"/>
                </a:lnTo>
                <a:lnTo>
                  <a:pt x="509" y="295"/>
                </a:lnTo>
                <a:lnTo>
                  <a:pt x="536" y="295"/>
                </a:lnTo>
                <a:lnTo>
                  <a:pt x="560" y="297"/>
                </a:lnTo>
                <a:lnTo>
                  <a:pt x="582" y="300"/>
                </a:lnTo>
                <a:lnTo>
                  <a:pt x="601" y="304"/>
                </a:lnTo>
                <a:lnTo>
                  <a:pt x="581" y="316"/>
                </a:lnTo>
                <a:lnTo>
                  <a:pt x="561" y="330"/>
                </a:lnTo>
                <a:lnTo>
                  <a:pt x="544" y="344"/>
                </a:lnTo>
                <a:lnTo>
                  <a:pt x="528" y="359"/>
                </a:lnTo>
                <a:lnTo>
                  <a:pt x="514" y="374"/>
                </a:lnTo>
                <a:lnTo>
                  <a:pt x="501" y="389"/>
                </a:lnTo>
                <a:lnTo>
                  <a:pt x="490" y="404"/>
                </a:lnTo>
                <a:lnTo>
                  <a:pt x="480" y="418"/>
                </a:lnTo>
                <a:lnTo>
                  <a:pt x="471" y="433"/>
                </a:lnTo>
                <a:lnTo>
                  <a:pt x="463" y="446"/>
                </a:lnTo>
                <a:lnTo>
                  <a:pt x="456" y="460"/>
                </a:lnTo>
                <a:lnTo>
                  <a:pt x="451" y="472"/>
                </a:lnTo>
                <a:lnTo>
                  <a:pt x="444" y="493"/>
                </a:lnTo>
                <a:lnTo>
                  <a:pt x="438" y="509"/>
                </a:lnTo>
                <a:close/>
                <a:moveTo>
                  <a:pt x="165" y="658"/>
                </a:moveTo>
                <a:lnTo>
                  <a:pt x="151" y="658"/>
                </a:lnTo>
                <a:lnTo>
                  <a:pt x="138" y="656"/>
                </a:lnTo>
                <a:lnTo>
                  <a:pt x="126" y="653"/>
                </a:lnTo>
                <a:lnTo>
                  <a:pt x="113" y="648"/>
                </a:lnTo>
                <a:lnTo>
                  <a:pt x="101" y="642"/>
                </a:lnTo>
                <a:lnTo>
                  <a:pt x="90" y="635"/>
                </a:lnTo>
                <a:lnTo>
                  <a:pt x="80" y="628"/>
                </a:lnTo>
                <a:lnTo>
                  <a:pt x="70" y="619"/>
                </a:lnTo>
                <a:lnTo>
                  <a:pt x="61" y="610"/>
                </a:lnTo>
                <a:lnTo>
                  <a:pt x="54" y="599"/>
                </a:lnTo>
                <a:lnTo>
                  <a:pt x="46" y="588"/>
                </a:lnTo>
                <a:lnTo>
                  <a:pt x="41" y="577"/>
                </a:lnTo>
                <a:lnTo>
                  <a:pt x="37" y="564"/>
                </a:lnTo>
                <a:lnTo>
                  <a:pt x="34" y="551"/>
                </a:lnTo>
                <a:lnTo>
                  <a:pt x="31" y="537"/>
                </a:lnTo>
                <a:lnTo>
                  <a:pt x="30" y="524"/>
                </a:lnTo>
                <a:lnTo>
                  <a:pt x="31" y="510"/>
                </a:lnTo>
                <a:lnTo>
                  <a:pt x="34" y="496"/>
                </a:lnTo>
                <a:lnTo>
                  <a:pt x="37" y="483"/>
                </a:lnTo>
                <a:lnTo>
                  <a:pt x="41" y="472"/>
                </a:lnTo>
                <a:lnTo>
                  <a:pt x="46" y="460"/>
                </a:lnTo>
                <a:lnTo>
                  <a:pt x="54" y="449"/>
                </a:lnTo>
                <a:lnTo>
                  <a:pt x="61" y="438"/>
                </a:lnTo>
                <a:lnTo>
                  <a:pt x="70" y="429"/>
                </a:lnTo>
                <a:lnTo>
                  <a:pt x="80" y="420"/>
                </a:lnTo>
                <a:lnTo>
                  <a:pt x="90" y="412"/>
                </a:lnTo>
                <a:lnTo>
                  <a:pt x="101" y="405"/>
                </a:lnTo>
                <a:lnTo>
                  <a:pt x="113" y="400"/>
                </a:lnTo>
                <a:lnTo>
                  <a:pt x="126" y="395"/>
                </a:lnTo>
                <a:lnTo>
                  <a:pt x="138" y="391"/>
                </a:lnTo>
                <a:lnTo>
                  <a:pt x="151" y="389"/>
                </a:lnTo>
                <a:lnTo>
                  <a:pt x="165" y="389"/>
                </a:lnTo>
                <a:lnTo>
                  <a:pt x="179" y="389"/>
                </a:lnTo>
                <a:lnTo>
                  <a:pt x="192" y="391"/>
                </a:lnTo>
                <a:lnTo>
                  <a:pt x="205" y="396"/>
                </a:lnTo>
                <a:lnTo>
                  <a:pt x="218" y="399"/>
                </a:lnTo>
                <a:lnTo>
                  <a:pt x="208" y="412"/>
                </a:lnTo>
                <a:lnTo>
                  <a:pt x="199" y="426"/>
                </a:lnTo>
                <a:lnTo>
                  <a:pt x="191" y="440"/>
                </a:lnTo>
                <a:lnTo>
                  <a:pt x="182" y="453"/>
                </a:lnTo>
                <a:lnTo>
                  <a:pt x="174" y="468"/>
                </a:lnTo>
                <a:lnTo>
                  <a:pt x="166" y="485"/>
                </a:lnTo>
                <a:lnTo>
                  <a:pt x="159" y="502"/>
                </a:lnTo>
                <a:lnTo>
                  <a:pt x="151" y="519"/>
                </a:lnTo>
                <a:lnTo>
                  <a:pt x="150" y="522"/>
                </a:lnTo>
                <a:lnTo>
                  <a:pt x="150" y="526"/>
                </a:lnTo>
                <a:lnTo>
                  <a:pt x="151" y="529"/>
                </a:lnTo>
                <a:lnTo>
                  <a:pt x="152" y="533"/>
                </a:lnTo>
                <a:lnTo>
                  <a:pt x="156" y="536"/>
                </a:lnTo>
                <a:lnTo>
                  <a:pt x="159" y="537"/>
                </a:lnTo>
                <a:lnTo>
                  <a:pt x="162" y="538"/>
                </a:lnTo>
                <a:lnTo>
                  <a:pt x="165" y="539"/>
                </a:lnTo>
                <a:lnTo>
                  <a:pt x="299" y="539"/>
                </a:lnTo>
                <a:lnTo>
                  <a:pt x="297" y="551"/>
                </a:lnTo>
                <a:lnTo>
                  <a:pt x="294" y="563"/>
                </a:lnTo>
                <a:lnTo>
                  <a:pt x="289" y="574"/>
                </a:lnTo>
                <a:lnTo>
                  <a:pt x="285" y="586"/>
                </a:lnTo>
                <a:lnTo>
                  <a:pt x="279" y="596"/>
                </a:lnTo>
                <a:lnTo>
                  <a:pt x="271" y="607"/>
                </a:lnTo>
                <a:lnTo>
                  <a:pt x="264" y="615"/>
                </a:lnTo>
                <a:lnTo>
                  <a:pt x="255" y="624"/>
                </a:lnTo>
                <a:lnTo>
                  <a:pt x="247" y="631"/>
                </a:lnTo>
                <a:lnTo>
                  <a:pt x="236" y="639"/>
                </a:lnTo>
                <a:lnTo>
                  <a:pt x="225" y="644"/>
                </a:lnTo>
                <a:lnTo>
                  <a:pt x="214" y="649"/>
                </a:lnTo>
                <a:lnTo>
                  <a:pt x="203" y="653"/>
                </a:lnTo>
                <a:lnTo>
                  <a:pt x="191" y="656"/>
                </a:lnTo>
                <a:lnTo>
                  <a:pt x="178" y="658"/>
                </a:lnTo>
                <a:lnTo>
                  <a:pt x="165" y="658"/>
                </a:lnTo>
                <a:close/>
                <a:moveTo>
                  <a:pt x="299" y="509"/>
                </a:moveTo>
                <a:lnTo>
                  <a:pt x="188" y="509"/>
                </a:lnTo>
                <a:lnTo>
                  <a:pt x="201" y="482"/>
                </a:lnTo>
                <a:lnTo>
                  <a:pt x="214" y="458"/>
                </a:lnTo>
                <a:lnTo>
                  <a:pt x="229" y="436"/>
                </a:lnTo>
                <a:lnTo>
                  <a:pt x="244" y="416"/>
                </a:lnTo>
                <a:lnTo>
                  <a:pt x="255" y="425"/>
                </a:lnTo>
                <a:lnTo>
                  <a:pt x="265" y="434"/>
                </a:lnTo>
                <a:lnTo>
                  <a:pt x="273" y="445"/>
                </a:lnTo>
                <a:lnTo>
                  <a:pt x="281" y="456"/>
                </a:lnTo>
                <a:lnTo>
                  <a:pt x="287" y="468"/>
                </a:lnTo>
                <a:lnTo>
                  <a:pt x="293" y="481"/>
                </a:lnTo>
                <a:lnTo>
                  <a:pt x="297" y="495"/>
                </a:lnTo>
                <a:lnTo>
                  <a:pt x="299" y="509"/>
                </a:lnTo>
                <a:close/>
                <a:moveTo>
                  <a:pt x="315" y="349"/>
                </a:moveTo>
                <a:lnTo>
                  <a:pt x="395" y="509"/>
                </a:lnTo>
                <a:lnTo>
                  <a:pt x="329" y="509"/>
                </a:lnTo>
                <a:lnTo>
                  <a:pt x="327" y="492"/>
                </a:lnTo>
                <a:lnTo>
                  <a:pt x="323" y="475"/>
                </a:lnTo>
                <a:lnTo>
                  <a:pt x="316" y="459"/>
                </a:lnTo>
                <a:lnTo>
                  <a:pt x="309" y="444"/>
                </a:lnTo>
                <a:lnTo>
                  <a:pt x="299" y="430"/>
                </a:lnTo>
                <a:lnTo>
                  <a:pt x="289" y="416"/>
                </a:lnTo>
                <a:lnTo>
                  <a:pt x="277" y="404"/>
                </a:lnTo>
                <a:lnTo>
                  <a:pt x="264" y="394"/>
                </a:lnTo>
                <a:lnTo>
                  <a:pt x="277" y="381"/>
                </a:lnTo>
                <a:lnTo>
                  <a:pt x="289" y="369"/>
                </a:lnTo>
                <a:lnTo>
                  <a:pt x="302" y="358"/>
                </a:lnTo>
                <a:lnTo>
                  <a:pt x="315" y="349"/>
                </a:lnTo>
                <a:close/>
                <a:moveTo>
                  <a:pt x="734" y="359"/>
                </a:moveTo>
                <a:lnTo>
                  <a:pt x="720" y="359"/>
                </a:lnTo>
                <a:lnTo>
                  <a:pt x="706" y="362"/>
                </a:lnTo>
                <a:lnTo>
                  <a:pt x="692" y="366"/>
                </a:lnTo>
                <a:lnTo>
                  <a:pt x="679" y="370"/>
                </a:lnTo>
                <a:lnTo>
                  <a:pt x="615" y="148"/>
                </a:lnTo>
                <a:lnTo>
                  <a:pt x="615" y="141"/>
                </a:lnTo>
                <a:lnTo>
                  <a:pt x="615" y="136"/>
                </a:lnTo>
                <a:lnTo>
                  <a:pt x="616" y="130"/>
                </a:lnTo>
                <a:lnTo>
                  <a:pt x="618" y="127"/>
                </a:lnTo>
                <a:lnTo>
                  <a:pt x="622" y="124"/>
                </a:lnTo>
                <a:lnTo>
                  <a:pt x="628" y="122"/>
                </a:lnTo>
                <a:lnTo>
                  <a:pt x="635" y="120"/>
                </a:lnTo>
                <a:lnTo>
                  <a:pt x="644" y="120"/>
                </a:lnTo>
                <a:lnTo>
                  <a:pt x="651" y="120"/>
                </a:lnTo>
                <a:lnTo>
                  <a:pt x="658" y="118"/>
                </a:lnTo>
                <a:lnTo>
                  <a:pt x="664" y="116"/>
                </a:lnTo>
                <a:lnTo>
                  <a:pt x="669" y="114"/>
                </a:lnTo>
                <a:lnTo>
                  <a:pt x="675" y="112"/>
                </a:lnTo>
                <a:lnTo>
                  <a:pt x="680" y="109"/>
                </a:lnTo>
                <a:lnTo>
                  <a:pt x="684" y="105"/>
                </a:lnTo>
                <a:lnTo>
                  <a:pt x="689" y="101"/>
                </a:lnTo>
                <a:lnTo>
                  <a:pt x="695" y="92"/>
                </a:lnTo>
                <a:lnTo>
                  <a:pt x="701" y="82"/>
                </a:lnTo>
                <a:lnTo>
                  <a:pt x="703" y="71"/>
                </a:lnTo>
                <a:lnTo>
                  <a:pt x="704" y="60"/>
                </a:lnTo>
                <a:lnTo>
                  <a:pt x="703" y="49"/>
                </a:lnTo>
                <a:lnTo>
                  <a:pt x="701" y="38"/>
                </a:lnTo>
                <a:lnTo>
                  <a:pt x="695" y="29"/>
                </a:lnTo>
                <a:lnTo>
                  <a:pt x="689" y="19"/>
                </a:lnTo>
                <a:lnTo>
                  <a:pt x="684" y="15"/>
                </a:lnTo>
                <a:lnTo>
                  <a:pt x="680" y="11"/>
                </a:lnTo>
                <a:lnTo>
                  <a:pt x="676" y="8"/>
                </a:lnTo>
                <a:lnTo>
                  <a:pt x="671" y="5"/>
                </a:lnTo>
                <a:lnTo>
                  <a:pt x="664" y="3"/>
                </a:lnTo>
                <a:lnTo>
                  <a:pt x="658" y="2"/>
                </a:lnTo>
                <a:lnTo>
                  <a:pt x="651" y="1"/>
                </a:lnTo>
                <a:lnTo>
                  <a:pt x="644" y="0"/>
                </a:lnTo>
                <a:lnTo>
                  <a:pt x="555" y="0"/>
                </a:lnTo>
                <a:lnTo>
                  <a:pt x="552" y="1"/>
                </a:lnTo>
                <a:lnTo>
                  <a:pt x="548" y="1"/>
                </a:lnTo>
                <a:lnTo>
                  <a:pt x="546" y="3"/>
                </a:lnTo>
                <a:lnTo>
                  <a:pt x="544" y="5"/>
                </a:lnTo>
                <a:lnTo>
                  <a:pt x="542" y="7"/>
                </a:lnTo>
                <a:lnTo>
                  <a:pt x="541" y="9"/>
                </a:lnTo>
                <a:lnTo>
                  <a:pt x="540" y="12"/>
                </a:lnTo>
                <a:lnTo>
                  <a:pt x="540" y="15"/>
                </a:lnTo>
                <a:lnTo>
                  <a:pt x="540" y="18"/>
                </a:lnTo>
                <a:lnTo>
                  <a:pt x="541" y="21"/>
                </a:lnTo>
                <a:lnTo>
                  <a:pt x="542" y="23"/>
                </a:lnTo>
                <a:lnTo>
                  <a:pt x="544" y="25"/>
                </a:lnTo>
                <a:lnTo>
                  <a:pt x="546" y="27"/>
                </a:lnTo>
                <a:lnTo>
                  <a:pt x="548" y="29"/>
                </a:lnTo>
                <a:lnTo>
                  <a:pt x="552" y="30"/>
                </a:lnTo>
                <a:lnTo>
                  <a:pt x="555" y="30"/>
                </a:lnTo>
                <a:lnTo>
                  <a:pt x="644" y="30"/>
                </a:lnTo>
                <a:lnTo>
                  <a:pt x="652" y="31"/>
                </a:lnTo>
                <a:lnTo>
                  <a:pt x="659" y="33"/>
                </a:lnTo>
                <a:lnTo>
                  <a:pt x="663" y="36"/>
                </a:lnTo>
                <a:lnTo>
                  <a:pt x="667" y="40"/>
                </a:lnTo>
                <a:lnTo>
                  <a:pt x="671" y="45"/>
                </a:lnTo>
                <a:lnTo>
                  <a:pt x="673" y="50"/>
                </a:lnTo>
                <a:lnTo>
                  <a:pt x="674" y="55"/>
                </a:lnTo>
                <a:lnTo>
                  <a:pt x="674" y="60"/>
                </a:lnTo>
                <a:lnTo>
                  <a:pt x="674" y="65"/>
                </a:lnTo>
                <a:lnTo>
                  <a:pt x="673" y="69"/>
                </a:lnTo>
                <a:lnTo>
                  <a:pt x="671" y="75"/>
                </a:lnTo>
                <a:lnTo>
                  <a:pt x="667" y="79"/>
                </a:lnTo>
                <a:lnTo>
                  <a:pt x="663" y="83"/>
                </a:lnTo>
                <a:lnTo>
                  <a:pt x="659" y="86"/>
                </a:lnTo>
                <a:lnTo>
                  <a:pt x="652" y="88"/>
                </a:lnTo>
                <a:lnTo>
                  <a:pt x="644" y="90"/>
                </a:lnTo>
                <a:lnTo>
                  <a:pt x="634" y="91"/>
                </a:lnTo>
                <a:lnTo>
                  <a:pt x="625" y="92"/>
                </a:lnTo>
                <a:lnTo>
                  <a:pt x="617" y="94"/>
                </a:lnTo>
                <a:lnTo>
                  <a:pt x="610" y="96"/>
                </a:lnTo>
                <a:lnTo>
                  <a:pt x="604" y="99"/>
                </a:lnTo>
                <a:lnTo>
                  <a:pt x="599" y="103"/>
                </a:lnTo>
                <a:lnTo>
                  <a:pt x="596" y="108"/>
                </a:lnTo>
                <a:lnTo>
                  <a:pt x="592" y="112"/>
                </a:lnTo>
                <a:lnTo>
                  <a:pt x="588" y="122"/>
                </a:lnTo>
                <a:lnTo>
                  <a:pt x="585" y="132"/>
                </a:lnTo>
                <a:lnTo>
                  <a:pt x="585" y="141"/>
                </a:lnTo>
                <a:lnTo>
                  <a:pt x="585" y="149"/>
                </a:lnTo>
                <a:lnTo>
                  <a:pt x="585" y="152"/>
                </a:lnTo>
                <a:lnTo>
                  <a:pt x="585" y="154"/>
                </a:lnTo>
                <a:lnTo>
                  <a:pt x="621" y="278"/>
                </a:lnTo>
                <a:lnTo>
                  <a:pt x="600" y="274"/>
                </a:lnTo>
                <a:lnTo>
                  <a:pt x="573" y="269"/>
                </a:lnTo>
                <a:lnTo>
                  <a:pt x="558" y="267"/>
                </a:lnTo>
                <a:lnTo>
                  <a:pt x="543" y="266"/>
                </a:lnTo>
                <a:lnTo>
                  <a:pt x="526" y="265"/>
                </a:lnTo>
                <a:lnTo>
                  <a:pt x="509" y="265"/>
                </a:lnTo>
                <a:lnTo>
                  <a:pt x="487" y="265"/>
                </a:lnTo>
                <a:lnTo>
                  <a:pt x="465" y="266"/>
                </a:lnTo>
                <a:lnTo>
                  <a:pt x="442" y="269"/>
                </a:lnTo>
                <a:lnTo>
                  <a:pt x="420" y="274"/>
                </a:lnTo>
                <a:lnTo>
                  <a:pt x="398" y="279"/>
                </a:lnTo>
                <a:lnTo>
                  <a:pt x="374" y="286"/>
                </a:lnTo>
                <a:lnTo>
                  <a:pt x="350" y="295"/>
                </a:lnTo>
                <a:lnTo>
                  <a:pt x="328" y="307"/>
                </a:lnTo>
                <a:lnTo>
                  <a:pt x="265" y="179"/>
                </a:lnTo>
                <a:lnTo>
                  <a:pt x="315" y="179"/>
                </a:lnTo>
                <a:lnTo>
                  <a:pt x="318" y="179"/>
                </a:lnTo>
                <a:lnTo>
                  <a:pt x="320" y="178"/>
                </a:lnTo>
                <a:lnTo>
                  <a:pt x="324" y="177"/>
                </a:lnTo>
                <a:lnTo>
                  <a:pt x="326" y="175"/>
                </a:lnTo>
                <a:lnTo>
                  <a:pt x="327" y="173"/>
                </a:lnTo>
                <a:lnTo>
                  <a:pt x="329" y="171"/>
                </a:lnTo>
                <a:lnTo>
                  <a:pt x="330" y="168"/>
                </a:lnTo>
                <a:lnTo>
                  <a:pt x="330" y="164"/>
                </a:lnTo>
                <a:lnTo>
                  <a:pt x="330" y="161"/>
                </a:lnTo>
                <a:lnTo>
                  <a:pt x="329" y="159"/>
                </a:lnTo>
                <a:lnTo>
                  <a:pt x="327" y="156"/>
                </a:lnTo>
                <a:lnTo>
                  <a:pt x="326" y="154"/>
                </a:lnTo>
                <a:lnTo>
                  <a:pt x="324" y="153"/>
                </a:lnTo>
                <a:lnTo>
                  <a:pt x="320" y="151"/>
                </a:lnTo>
                <a:lnTo>
                  <a:pt x="318" y="149"/>
                </a:lnTo>
                <a:lnTo>
                  <a:pt x="315" y="149"/>
                </a:lnTo>
                <a:lnTo>
                  <a:pt x="195" y="149"/>
                </a:lnTo>
                <a:lnTo>
                  <a:pt x="192" y="149"/>
                </a:lnTo>
                <a:lnTo>
                  <a:pt x="190" y="151"/>
                </a:lnTo>
                <a:lnTo>
                  <a:pt x="187" y="153"/>
                </a:lnTo>
                <a:lnTo>
                  <a:pt x="184" y="154"/>
                </a:lnTo>
                <a:lnTo>
                  <a:pt x="182" y="156"/>
                </a:lnTo>
                <a:lnTo>
                  <a:pt x="181" y="159"/>
                </a:lnTo>
                <a:lnTo>
                  <a:pt x="180" y="161"/>
                </a:lnTo>
                <a:lnTo>
                  <a:pt x="180" y="164"/>
                </a:lnTo>
                <a:lnTo>
                  <a:pt x="180" y="168"/>
                </a:lnTo>
                <a:lnTo>
                  <a:pt x="181" y="171"/>
                </a:lnTo>
                <a:lnTo>
                  <a:pt x="182" y="173"/>
                </a:lnTo>
                <a:lnTo>
                  <a:pt x="184" y="175"/>
                </a:lnTo>
                <a:lnTo>
                  <a:pt x="187" y="177"/>
                </a:lnTo>
                <a:lnTo>
                  <a:pt x="190" y="178"/>
                </a:lnTo>
                <a:lnTo>
                  <a:pt x="192" y="179"/>
                </a:lnTo>
                <a:lnTo>
                  <a:pt x="195" y="179"/>
                </a:lnTo>
                <a:lnTo>
                  <a:pt x="231" y="179"/>
                </a:lnTo>
                <a:lnTo>
                  <a:pt x="302" y="322"/>
                </a:lnTo>
                <a:lnTo>
                  <a:pt x="285" y="334"/>
                </a:lnTo>
                <a:lnTo>
                  <a:pt x="269" y="346"/>
                </a:lnTo>
                <a:lnTo>
                  <a:pt x="253" y="361"/>
                </a:lnTo>
                <a:lnTo>
                  <a:pt x="237" y="377"/>
                </a:lnTo>
                <a:lnTo>
                  <a:pt x="221" y="370"/>
                </a:lnTo>
                <a:lnTo>
                  <a:pt x="203" y="364"/>
                </a:lnTo>
                <a:lnTo>
                  <a:pt x="194" y="361"/>
                </a:lnTo>
                <a:lnTo>
                  <a:pt x="184" y="360"/>
                </a:lnTo>
                <a:lnTo>
                  <a:pt x="175" y="359"/>
                </a:lnTo>
                <a:lnTo>
                  <a:pt x="165" y="359"/>
                </a:lnTo>
                <a:lnTo>
                  <a:pt x="148" y="360"/>
                </a:lnTo>
                <a:lnTo>
                  <a:pt x="132" y="362"/>
                </a:lnTo>
                <a:lnTo>
                  <a:pt x="116" y="367"/>
                </a:lnTo>
                <a:lnTo>
                  <a:pt x="101" y="372"/>
                </a:lnTo>
                <a:lnTo>
                  <a:pt x="87" y="380"/>
                </a:lnTo>
                <a:lnTo>
                  <a:pt x="73" y="387"/>
                </a:lnTo>
                <a:lnTo>
                  <a:pt x="60" y="397"/>
                </a:lnTo>
                <a:lnTo>
                  <a:pt x="49" y="407"/>
                </a:lnTo>
                <a:lnTo>
                  <a:pt x="38" y="419"/>
                </a:lnTo>
                <a:lnTo>
                  <a:pt x="29" y="432"/>
                </a:lnTo>
                <a:lnTo>
                  <a:pt x="21" y="446"/>
                </a:lnTo>
                <a:lnTo>
                  <a:pt x="13" y="460"/>
                </a:lnTo>
                <a:lnTo>
                  <a:pt x="8" y="475"/>
                </a:lnTo>
                <a:lnTo>
                  <a:pt x="4" y="491"/>
                </a:lnTo>
                <a:lnTo>
                  <a:pt x="1" y="507"/>
                </a:lnTo>
                <a:lnTo>
                  <a:pt x="0" y="524"/>
                </a:lnTo>
                <a:lnTo>
                  <a:pt x="1" y="540"/>
                </a:lnTo>
                <a:lnTo>
                  <a:pt x="4" y="557"/>
                </a:lnTo>
                <a:lnTo>
                  <a:pt x="8" y="572"/>
                </a:lnTo>
                <a:lnTo>
                  <a:pt x="13" y="588"/>
                </a:lnTo>
                <a:lnTo>
                  <a:pt x="21" y="602"/>
                </a:lnTo>
                <a:lnTo>
                  <a:pt x="29" y="616"/>
                </a:lnTo>
                <a:lnTo>
                  <a:pt x="38" y="628"/>
                </a:lnTo>
                <a:lnTo>
                  <a:pt x="49" y="640"/>
                </a:lnTo>
                <a:lnTo>
                  <a:pt x="60" y="650"/>
                </a:lnTo>
                <a:lnTo>
                  <a:pt x="73" y="660"/>
                </a:lnTo>
                <a:lnTo>
                  <a:pt x="87" y="669"/>
                </a:lnTo>
                <a:lnTo>
                  <a:pt x="101" y="675"/>
                </a:lnTo>
                <a:lnTo>
                  <a:pt x="116" y="680"/>
                </a:lnTo>
                <a:lnTo>
                  <a:pt x="132" y="685"/>
                </a:lnTo>
                <a:lnTo>
                  <a:pt x="148" y="688"/>
                </a:lnTo>
                <a:lnTo>
                  <a:pt x="165" y="688"/>
                </a:lnTo>
                <a:lnTo>
                  <a:pt x="181" y="688"/>
                </a:lnTo>
                <a:lnTo>
                  <a:pt x="196" y="686"/>
                </a:lnTo>
                <a:lnTo>
                  <a:pt x="211" y="681"/>
                </a:lnTo>
                <a:lnTo>
                  <a:pt x="226" y="676"/>
                </a:lnTo>
                <a:lnTo>
                  <a:pt x="240" y="671"/>
                </a:lnTo>
                <a:lnTo>
                  <a:pt x="253" y="663"/>
                </a:lnTo>
                <a:lnTo>
                  <a:pt x="265" y="655"/>
                </a:lnTo>
                <a:lnTo>
                  <a:pt x="277" y="645"/>
                </a:lnTo>
                <a:lnTo>
                  <a:pt x="287" y="634"/>
                </a:lnTo>
                <a:lnTo>
                  <a:pt x="297" y="623"/>
                </a:lnTo>
                <a:lnTo>
                  <a:pt x="305" y="611"/>
                </a:lnTo>
                <a:lnTo>
                  <a:pt x="313" y="597"/>
                </a:lnTo>
                <a:lnTo>
                  <a:pt x="318" y="583"/>
                </a:lnTo>
                <a:lnTo>
                  <a:pt x="324" y="569"/>
                </a:lnTo>
                <a:lnTo>
                  <a:pt x="327" y="554"/>
                </a:lnTo>
                <a:lnTo>
                  <a:pt x="329" y="539"/>
                </a:lnTo>
                <a:lnTo>
                  <a:pt x="450" y="539"/>
                </a:lnTo>
                <a:lnTo>
                  <a:pt x="455" y="538"/>
                </a:lnTo>
                <a:lnTo>
                  <a:pt x="460" y="536"/>
                </a:lnTo>
                <a:lnTo>
                  <a:pt x="463" y="532"/>
                </a:lnTo>
                <a:lnTo>
                  <a:pt x="464" y="526"/>
                </a:lnTo>
                <a:lnTo>
                  <a:pt x="466" y="520"/>
                </a:lnTo>
                <a:lnTo>
                  <a:pt x="471" y="504"/>
                </a:lnTo>
                <a:lnTo>
                  <a:pt x="476" y="493"/>
                </a:lnTo>
                <a:lnTo>
                  <a:pt x="481" y="480"/>
                </a:lnTo>
                <a:lnTo>
                  <a:pt x="487" y="465"/>
                </a:lnTo>
                <a:lnTo>
                  <a:pt x="496" y="450"/>
                </a:lnTo>
                <a:lnTo>
                  <a:pt x="506" y="434"/>
                </a:lnTo>
                <a:lnTo>
                  <a:pt x="517" y="417"/>
                </a:lnTo>
                <a:lnTo>
                  <a:pt x="531" y="400"/>
                </a:lnTo>
                <a:lnTo>
                  <a:pt x="547" y="383"/>
                </a:lnTo>
                <a:lnTo>
                  <a:pt x="566" y="367"/>
                </a:lnTo>
                <a:lnTo>
                  <a:pt x="586" y="350"/>
                </a:lnTo>
                <a:lnTo>
                  <a:pt x="597" y="342"/>
                </a:lnTo>
                <a:lnTo>
                  <a:pt x="608" y="335"/>
                </a:lnTo>
                <a:lnTo>
                  <a:pt x="620" y="327"/>
                </a:lnTo>
                <a:lnTo>
                  <a:pt x="633" y="320"/>
                </a:lnTo>
                <a:lnTo>
                  <a:pt x="651" y="382"/>
                </a:lnTo>
                <a:lnTo>
                  <a:pt x="643" y="387"/>
                </a:lnTo>
                <a:lnTo>
                  <a:pt x="634" y="394"/>
                </a:lnTo>
                <a:lnTo>
                  <a:pt x="626" y="400"/>
                </a:lnTo>
                <a:lnTo>
                  <a:pt x="618" y="407"/>
                </a:lnTo>
                <a:lnTo>
                  <a:pt x="611" y="415"/>
                </a:lnTo>
                <a:lnTo>
                  <a:pt x="604" y="424"/>
                </a:lnTo>
                <a:lnTo>
                  <a:pt x="598" y="432"/>
                </a:lnTo>
                <a:lnTo>
                  <a:pt x="592" y="441"/>
                </a:lnTo>
                <a:lnTo>
                  <a:pt x="587" y="450"/>
                </a:lnTo>
                <a:lnTo>
                  <a:pt x="583" y="460"/>
                </a:lnTo>
                <a:lnTo>
                  <a:pt x="578" y="470"/>
                </a:lnTo>
                <a:lnTo>
                  <a:pt x="575" y="480"/>
                </a:lnTo>
                <a:lnTo>
                  <a:pt x="573" y="491"/>
                </a:lnTo>
                <a:lnTo>
                  <a:pt x="571" y="502"/>
                </a:lnTo>
                <a:lnTo>
                  <a:pt x="570" y="512"/>
                </a:lnTo>
                <a:lnTo>
                  <a:pt x="570" y="524"/>
                </a:lnTo>
                <a:lnTo>
                  <a:pt x="570" y="540"/>
                </a:lnTo>
                <a:lnTo>
                  <a:pt x="573" y="557"/>
                </a:lnTo>
                <a:lnTo>
                  <a:pt x="576" y="572"/>
                </a:lnTo>
                <a:lnTo>
                  <a:pt x="583" y="588"/>
                </a:lnTo>
                <a:lnTo>
                  <a:pt x="589" y="602"/>
                </a:lnTo>
                <a:lnTo>
                  <a:pt x="598" y="616"/>
                </a:lnTo>
                <a:lnTo>
                  <a:pt x="607" y="628"/>
                </a:lnTo>
                <a:lnTo>
                  <a:pt x="618" y="640"/>
                </a:lnTo>
                <a:lnTo>
                  <a:pt x="630" y="650"/>
                </a:lnTo>
                <a:lnTo>
                  <a:pt x="642" y="660"/>
                </a:lnTo>
                <a:lnTo>
                  <a:pt x="656" y="669"/>
                </a:lnTo>
                <a:lnTo>
                  <a:pt x="671" y="675"/>
                </a:lnTo>
                <a:lnTo>
                  <a:pt x="686" y="680"/>
                </a:lnTo>
                <a:lnTo>
                  <a:pt x="701" y="685"/>
                </a:lnTo>
                <a:lnTo>
                  <a:pt x="718" y="688"/>
                </a:lnTo>
                <a:lnTo>
                  <a:pt x="734" y="688"/>
                </a:lnTo>
                <a:lnTo>
                  <a:pt x="751" y="688"/>
                </a:lnTo>
                <a:lnTo>
                  <a:pt x="767" y="685"/>
                </a:lnTo>
                <a:lnTo>
                  <a:pt x="783" y="680"/>
                </a:lnTo>
                <a:lnTo>
                  <a:pt x="798" y="675"/>
                </a:lnTo>
                <a:lnTo>
                  <a:pt x="813" y="669"/>
                </a:lnTo>
                <a:lnTo>
                  <a:pt x="826" y="660"/>
                </a:lnTo>
                <a:lnTo>
                  <a:pt x="839" y="650"/>
                </a:lnTo>
                <a:lnTo>
                  <a:pt x="850" y="640"/>
                </a:lnTo>
                <a:lnTo>
                  <a:pt x="861" y="628"/>
                </a:lnTo>
                <a:lnTo>
                  <a:pt x="871" y="616"/>
                </a:lnTo>
                <a:lnTo>
                  <a:pt x="879" y="602"/>
                </a:lnTo>
                <a:lnTo>
                  <a:pt x="886" y="588"/>
                </a:lnTo>
                <a:lnTo>
                  <a:pt x="891" y="572"/>
                </a:lnTo>
                <a:lnTo>
                  <a:pt x="895" y="557"/>
                </a:lnTo>
                <a:lnTo>
                  <a:pt x="898" y="540"/>
                </a:lnTo>
                <a:lnTo>
                  <a:pt x="899" y="524"/>
                </a:lnTo>
                <a:lnTo>
                  <a:pt x="898" y="507"/>
                </a:lnTo>
                <a:lnTo>
                  <a:pt x="895" y="491"/>
                </a:lnTo>
                <a:lnTo>
                  <a:pt x="891" y="475"/>
                </a:lnTo>
                <a:lnTo>
                  <a:pt x="886" y="460"/>
                </a:lnTo>
                <a:lnTo>
                  <a:pt x="879" y="446"/>
                </a:lnTo>
                <a:lnTo>
                  <a:pt x="871" y="432"/>
                </a:lnTo>
                <a:lnTo>
                  <a:pt x="861" y="419"/>
                </a:lnTo>
                <a:lnTo>
                  <a:pt x="850" y="407"/>
                </a:lnTo>
                <a:lnTo>
                  <a:pt x="839" y="397"/>
                </a:lnTo>
                <a:lnTo>
                  <a:pt x="826" y="387"/>
                </a:lnTo>
                <a:lnTo>
                  <a:pt x="813" y="380"/>
                </a:lnTo>
                <a:lnTo>
                  <a:pt x="798" y="372"/>
                </a:lnTo>
                <a:lnTo>
                  <a:pt x="783" y="367"/>
                </a:lnTo>
                <a:lnTo>
                  <a:pt x="767" y="362"/>
                </a:lnTo>
                <a:lnTo>
                  <a:pt x="751" y="360"/>
                </a:lnTo>
                <a:lnTo>
                  <a:pt x="734" y="359"/>
                </a:lnTo>
                <a:close/>
              </a:path>
            </a:pathLst>
          </a:custGeom>
          <a:solidFill>
            <a:srgbClr val="FF377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97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Box 192"/>
          <p:cNvSpPr txBox="1"/>
          <p:nvPr/>
        </p:nvSpPr>
        <p:spPr>
          <a:xfrm>
            <a:off x="9309690" y="4049362"/>
            <a:ext cx="91535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85000"/>
                  </a:schemeClr>
                </a:solidFill>
              </a:rPr>
              <a:t>03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9309690" y="1829799"/>
            <a:ext cx="91535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85000"/>
                  </a:schemeClr>
                </a:solidFill>
              </a:rPr>
              <a:t>04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2232212" y="5328792"/>
            <a:ext cx="91535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85000"/>
                  </a:schemeClr>
                </a:solidFill>
              </a:rPr>
              <a:t>02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32212" y="3159166"/>
            <a:ext cx="91535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85000"/>
                  </a:schemeClr>
                </a:solidFill>
              </a:rPr>
              <a:t>01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8791"/>
            <a:ext cx="10515600" cy="1325563"/>
          </a:xfrm>
        </p:spPr>
        <p:txBody>
          <a:bodyPr/>
          <a:lstStyle/>
          <a:p>
            <a:pPr algn="ctr"/>
            <a:r>
              <a:rPr lang="en-US" sz="3000" b="1" dirty="0" err="1"/>
              <a:t>Prinsip-prinsip</a:t>
            </a:r>
            <a:r>
              <a:rPr lang="en-US" sz="3000" b="1" dirty="0"/>
              <a:t> </a:t>
            </a:r>
            <a:r>
              <a:rPr lang="en-US" sz="3000" b="1" dirty="0" err="1"/>
              <a:t>konstruktivisme</a:t>
            </a:r>
            <a:r>
              <a:rPr lang="en-US" sz="3000" b="1" dirty="0"/>
              <a:t> </a:t>
            </a:r>
            <a:r>
              <a:rPr lang="en-US" sz="3000" b="1" dirty="0" err="1"/>
              <a:t>dalam</a:t>
            </a:r>
            <a:r>
              <a:rPr lang="en-US" sz="3000" b="1" dirty="0"/>
              <a:t> </a:t>
            </a:r>
            <a:r>
              <a:rPr lang="en-US" sz="3000" b="1" dirty="0" err="1"/>
              <a:t>penerapan</a:t>
            </a:r>
            <a:r>
              <a:rPr lang="en-US" sz="3000" b="1" dirty="0"/>
              <a:t> </a:t>
            </a:r>
            <a:r>
              <a:rPr lang="en-US" sz="3000" b="1" dirty="0" err="1"/>
              <a:t>kurikulum</a:t>
            </a:r>
            <a:r>
              <a:rPr lang="en-US" sz="3000" b="1" dirty="0"/>
              <a:t> </a:t>
            </a:r>
            <a:r>
              <a:rPr lang="en-US" sz="3000" b="1" dirty="0" err="1"/>
              <a:t>pendidikan</a:t>
            </a:r>
            <a:endParaRPr lang="en-US" sz="3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10225042" y="4452557"/>
            <a:ext cx="1915173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/>
              <a:t>Guru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fasilitator</a:t>
            </a:r>
            <a:endParaRPr lang="en-US" sz="2000" b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3708023" y="1376365"/>
            <a:ext cx="4760256" cy="4327506"/>
            <a:chOff x="3766073" y="1864657"/>
            <a:chExt cx="4319198" cy="3926544"/>
          </a:xfrm>
        </p:grpSpPr>
        <p:sp>
          <p:nvSpPr>
            <p:cNvPr id="76" name="Freeform 75"/>
            <p:cNvSpPr/>
            <p:nvPr/>
          </p:nvSpPr>
          <p:spPr>
            <a:xfrm rot="16200000">
              <a:off x="4944034" y="1643843"/>
              <a:ext cx="1963272" cy="2404899"/>
            </a:xfrm>
            <a:custGeom>
              <a:avLst/>
              <a:gdLst>
                <a:gd name="connsiteX0" fmla="*/ 1147483 w 2294965"/>
                <a:gd name="connsiteY0" fmla="*/ 2465294 h 2465294"/>
                <a:gd name="connsiteX1" fmla="*/ 2294965 w 2294965"/>
                <a:gd name="connsiteY1" fmla="*/ 1947886 h 2465294"/>
                <a:gd name="connsiteX2" fmla="*/ 2294965 w 2294965"/>
                <a:gd name="connsiteY2" fmla="*/ 1232647 h 2465294"/>
                <a:gd name="connsiteX3" fmla="*/ 2294965 w 2294965"/>
                <a:gd name="connsiteY3" fmla="*/ 517408 h 2465294"/>
                <a:gd name="connsiteX4" fmla="*/ 1147483 w 2294965"/>
                <a:gd name="connsiteY4" fmla="*/ 0 h 2465294"/>
                <a:gd name="connsiteX5" fmla="*/ 0 w 2294965"/>
                <a:gd name="connsiteY5" fmla="*/ 517408 h 2465294"/>
                <a:gd name="connsiteX6" fmla="*/ 0 w 2294965"/>
                <a:gd name="connsiteY6" fmla="*/ 1232647 h 2465294"/>
                <a:gd name="connsiteX7" fmla="*/ 0 w 2294965"/>
                <a:gd name="connsiteY7" fmla="*/ 1947886 h 2465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4965" h="2465294">
                  <a:moveTo>
                    <a:pt x="1147483" y="2465294"/>
                  </a:moveTo>
                  <a:lnTo>
                    <a:pt x="2294965" y="1947886"/>
                  </a:lnTo>
                  <a:lnTo>
                    <a:pt x="2294965" y="1232647"/>
                  </a:lnTo>
                  <a:lnTo>
                    <a:pt x="2294965" y="517408"/>
                  </a:lnTo>
                  <a:lnTo>
                    <a:pt x="1147483" y="0"/>
                  </a:lnTo>
                  <a:lnTo>
                    <a:pt x="0" y="517408"/>
                  </a:lnTo>
                  <a:lnTo>
                    <a:pt x="0" y="1232647"/>
                  </a:lnTo>
                  <a:lnTo>
                    <a:pt x="0" y="1947886"/>
                  </a:lnTo>
                  <a:close/>
                </a:path>
              </a:pathLst>
            </a:custGeom>
            <a:solidFill>
              <a:srgbClr val="294F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 100"/>
            <p:cNvSpPr/>
            <p:nvPr/>
          </p:nvSpPr>
          <p:spPr>
            <a:xfrm rot="16200000">
              <a:off x="4944034" y="3607115"/>
              <a:ext cx="1963272" cy="2404899"/>
            </a:xfrm>
            <a:custGeom>
              <a:avLst/>
              <a:gdLst>
                <a:gd name="connsiteX0" fmla="*/ 1147483 w 2294965"/>
                <a:gd name="connsiteY0" fmla="*/ 2465294 h 2465294"/>
                <a:gd name="connsiteX1" fmla="*/ 2294965 w 2294965"/>
                <a:gd name="connsiteY1" fmla="*/ 1947886 h 2465294"/>
                <a:gd name="connsiteX2" fmla="*/ 2294965 w 2294965"/>
                <a:gd name="connsiteY2" fmla="*/ 1232647 h 2465294"/>
                <a:gd name="connsiteX3" fmla="*/ 2294965 w 2294965"/>
                <a:gd name="connsiteY3" fmla="*/ 517408 h 2465294"/>
                <a:gd name="connsiteX4" fmla="*/ 1147483 w 2294965"/>
                <a:gd name="connsiteY4" fmla="*/ 0 h 2465294"/>
                <a:gd name="connsiteX5" fmla="*/ 0 w 2294965"/>
                <a:gd name="connsiteY5" fmla="*/ 517408 h 2465294"/>
                <a:gd name="connsiteX6" fmla="*/ 0 w 2294965"/>
                <a:gd name="connsiteY6" fmla="*/ 1232647 h 2465294"/>
                <a:gd name="connsiteX7" fmla="*/ 0 w 2294965"/>
                <a:gd name="connsiteY7" fmla="*/ 1947886 h 2465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4965" h="2465294">
                  <a:moveTo>
                    <a:pt x="1147483" y="2465294"/>
                  </a:moveTo>
                  <a:lnTo>
                    <a:pt x="2294965" y="1947886"/>
                  </a:lnTo>
                  <a:lnTo>
                    <a:pt x="2294965" y="1232647"/>
                  </a:lnTo>
                  <a:lnTo>
                    <a:pt x="2294965" y="517408"/>
                  </a:lnTo>
                  <a:lnTo>
                    <a:pt x="1147483" y="0"/>
                  </a:lnTo>
                  <a:lnTo>
                    <a:pt x="0" y="517408"/>
                  </a:lnTo>
                  <a:lnTo>
                    <a:pt x="0" y="1232647"/>
                  </a:lnTo>
                  <a:lnTo>
                    <a:pt x="0" y="1947886"/>
                  </a:lnTo>
                  <a:close/>
                </a:path>
              </a:pathLst>
            </a:custGeom>
            <a:solidFill>
              <a:srgbClr val="20A6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 rot="10800000">
              <a:off x="3766073" y="2625478"/>
              <a:ext cx="2159599" cy="2404899"/>
            </a:xfrm>
            <a:custGeom>
              <a:avLst/>
              <a:gdLst>
                <a:gd name="connsiteX0" fmla="*/ 1147483 w 2294965"/>
                <a:gd name="connsiteY0" fmla="*/ 2465294 h 2465294"/>
                <a:gd name="connsiteX1" fmla="*/ 2294965 w 2294965"/>
                <a:gd name="connsiteY1" fmla="*/ 1947886 h 2465294"/>
                <a:gd name="connsiteX2" fmla="*/ 2294965 w 2294965"/>
                <a:gd name="connsiteY2" fmla="*/ 1232647 h 2465294"/>
                <a:gd name="connsiteX3" fmla="*/ 2294965 w 2294965"/>
                <a:gd name="connsiteY3" fmla="*/ 517408 h 2465294"/>
                <a:gd name="connsiteX4" fmla="*/ 1147483 w 2294965"/>
                <a:gd name="connsiteY4" fmla="*/ 0 h 2465294"/>
                <a:gd name="connsiteX5" fmla="*/ 0 w 2294965"/>
                <a:gd name="connsiteY5" fmla="*/ 517408 h 2465294"/>
                <a:gd name="connsiteX6" fmla="*/ 0 w 2294965"/>
                <a:gd name="connsiteY6" fmla="*/ 1232647 h 2465294"/>
                <a:gd name="connsiteX7" fmla="*/ 0 w 2294965"/>
                <a:gd name="connsiteY7" fmla="*/ 1947886 h 2465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4965" h="2465294">
                  <a:moveTo>
                    <a:pt x="1147483" y="2465294"/>
                  </a:moveTo>
                  <a:lnTo>
                    <a:pt x="2294965" y="1947886"/>
                  </a:lnTo>
                  <a:lnTo>
                    <a:pt x="2294965" y="1232647"/>
                  </a:lnTo>
                  <a:lnTo>
                    <a:pt x="2294965" y="517408"/>
                  </a:lnTo>
                  <a:lnTo>
                    <a:pt x="1147483" y="0"/>
                  </a:lnTo>
                  <a:lnTo>
                    <a:pt x="0" y="517408"/>
                  </a:lnTo>
                  <a:lnTo>
                    <a:pt x="0" y="1232647"/>
                  </a:lnTo>
                  <a:lnTo>
                    <a:pt x="0" y="1947886"/>
                  </a:lnTo>
                  <a:close/>
                </a:path>
              </a:pathLst>
            </a:custGeom>
            <a:solidFill>
              <a:srgbClr val="FF5E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 rot="10800000">
              <a:off x="5925672" y="2625478"/>
              <a:ext cx="2159599" cy="2404899"/>
            </a:xfrm>
            <a:custGeom>
              <a:avLst/>
              <a:gdLst>
                <a:gd name="connsiteX0" fmla="*/ 1147483 w 2294965"/>
                <a:gd name="connsiteY0" fmla="*/ 2465294 h 2465294"/>
                <a:gd name="connsiteX1" fmla="*/ 2294965 w 2294965"/>
                <a:gd name="connsiteY1" fmla="*/ 1947886 h 2465294"/>
                <a:gd name="connsiteX2" fmla="*/ 2294965 w 2294965"/>
                <a:gd name="connsiteY2" fmla="*/ 1232647 h 2465294"/>
                <a:gd name="connsiteX3" fmla="*/ 2294965 w 2294965"/>
                <a:gd name="connsiteY3" fmla="*/ 517408 h 2465294"/>
                <a:gd name="connsiteX4" fmla="*/ 1147483 w 2294965"/>
                <a:gd name="connsiteY4" fmla="*/ 0 h 2465294"/>
                <a:gd name="connsiteX5" fmla="*/ 0 w 2294965"/>
                <a:gd name="connsiteY5" fmla="*/ 517408 h 2465294"/>
                <a:gd name="connsiteX6" fmla="*/ 0 w 2294965"/>
                <a:gd name="connsiteY6" fmla="*/ 1232647 h 2465294"/>
                <a:gd name="connsiteX7" fmla="*/ 0 w 2294965"/>
                <a:gd name="connsiteY7" fmla="*/ 1947886 h 2465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4965" h="2465294">
                  <a:moveTo>
                    <a:pt x="1147483" y="2465294"/>
                  </a:moveTo>
                  <a:lnTo>
                    <a:pt x="2294965" y="1947886"/>
                  </a:lnTo>
                  <a:lnTo>
                    <a:pt x="2294965" y="1232647"/>
                  </a:lnTo>
                  <a:lnTo>
                    <a:pt x="2294965" y="517408"/>
                  </a:lnTo>
                  <a:lnTo>
                    <a:pt x="1147483" y="0"/>
                  </a:lnTo>
                  <a:lnTo>
                    <a:pt x="0" y="517408"/>
                  </a:lnTo>
                  <a:lnTo>
                    <a:pt x="0" y="1232647"/>
                  </a:lnTo>
                  <a:lnTo>
                    <a:pt x="0" y="1947886"/>
                  </a:lnTo>
                  <a:close/>
                </a:path>
              </a:pathLst>
            </a:custGeom>
            <a:solidFill>
              <a:srgbClr val="FECA4A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 rot="16200000">
              <a:off x="4723221" y="2625478"/>
              <a:ext cx="1202451" cy="1202451"/>
            </a:xfrm>
            <a:custGeom>
              <a:avLst/>
              <a:gdLst>
                <a:gd name="connsiteX0" fmla="*/ 1202451 w 1202451"/>
                <a:gd name="connsiteY0" fmla="*/ 122651 h 1202451"/>
                <a:gd name="connsiteX1" fmla="*/ 697718 w 1202451"/>
                <a:gd name="connsiteY1" fmla="*/ 1202451 h 1202451"/>
                <a:gd name="connsiteX2" fmla="*/ 1 w 1202451"/>
                <a:gd name="connsiteY2" fmla="*/ 1202450 h 1202451"/>
                <a:gd name="connsiteX3" fmla="*/ 0 w 1202451"/>
                <a:gd name="connsiteY3" fmla="*/ 1202450 h 1202451"/>
                <a:gd name="connsiteX4" fmla="*/ 0 w 1202451"/>
                <a:gd name="connsiteY4" fmla="*/ 1202448 h 1202451"/>
                <a:gd name="connsiteX5" fmla="*/ 0 w 1202451"/>
                <a:gd name="connsiteY5" fmla="*/ 504731 h 1202451"/>
                <a:gd name="connsiteX6" fmla="*/ 981638 w 1202451"/>
                <a:gd name="connsiteY6" fmla="*/ 0 h 1202451"/>
                <a:gd name="connsiteX7" fmla="*/ 1196843 w 1202451"/>
                <a:gd name="connsiteY7" fmla="*/ 110653 h 1202451"/>
                <a:gd name="connsiteX8" fmla="*/ 1202451 w 1202451"/>
                <a:gd name="connsiteY8" fmla="*/ 122651 h 1202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2451" h="1202451">
                  <a:moveTo>
                    <a:pt x="1202451" y="122651"/>
                  </a:moveTo>
                  <a:lnTo>
                    <a:pt x="697718" y="1202451"/>
                  </a:lnTo>
                  <a:lnTo>
                    <a:pt x="1" y="1202450"/>
                  </a:lnTo>
                  <a:lnTo>
                    <a:pt x="0" y="1202450"/>
                  </a:lnTo>
                  <a:lnTo>
                    <a:pt x="0" y="1202448"/>
                  </a:lnTo>
                  <a:lnTo>
                    <a:pt x="0" y="504731"/>
                  </a:lnTo>
                  <a:lnTo>
                    <a:pt x="981638" y="0"/>
                  </a:lnTo>
                  <a:lnTo>
                    <a:pt x="1196843" y="110653"/>
                  </a:lnTo>
                  <a:lnTo>
                    <a:pt x="1202451" y="122651"/>
                  </a:lnTo>
                  <a:close/>
                </a:path>
              </a:pathLst>
            </a:custGeom>
            <a:solidFill>
              <a:srgbClr val="FF4633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Freeform 113"/>
            <p:cNvSpPr/>
            <p:nvPr/>
          </p:nvSpPr>
          <p:spPr>
            <a:xfrm rot="16200000">
              <a:off x="4723221" y="3827927"/>
              <a:ext cx="1202448" cy="1202451"/>
            </a:xfrm>
            <a:custGeom>
              <a:avLst/>
              <a:gdLst>
                <a:gd name="connsiteX0" fmla="*/ 1202448 w 1202448"/>
                <a:gd name="connsiteY0" fmla="*/ 504732 h 1202451"/>
                <a:gd name="connsiteX1" fmla="*/ 1202448 w 1202448"/>
                <a:gd name="connsiteY1" fmla="*/ 1202449 h 1202451"/>
                <a:gd name="connsiteX2" fmla="*/ 1202448 w 1202448"/>
                <a:gd name="connsiteY2" fmla="*/ 1202451 h 1202451"/>
                <a:gd name="connsiteX3" fmla="*/ 504732 w 1202448"/>
                <a:gd name="connsiteY3" fmla="*/ 1202451 h 1202451"/>
                <a:gd name="connsiteX4" fmla="*/ 0 w 1202448"/>
                <a:gd name="connsiteY4" fmla="*/ 122651 h 1202451"/>
                <a:gd name="connsiteX5" fmla="*/ 5608 w 1202448"/>
                <a:gd name="connsiteY5" fmla="*/ 110652 h 1202451"/>
                <a:gd name="connsiteX6" fmla="*/ 220813 w 1202448"/>
                <a:gd name="connsiteY6" fmla="*/ 0 h 1202451"/>
                <a:gd name="connsiteX7" fmla="*/ 1202448 w 1202448"/>
                <a:gd name="connsiteY7" fmla="*/ 504732 h 1202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02448" h="1202451">
                  <a:moveTo>
                    <a:pt x="1202448" y="504732"/>
                  </a:moveTo>
                  <a:lnTo>
                    <a:pt x="1202448" y="1202449"/>
                  </a:lnTo>
                  <a:lnTo>
                    <a:pt x="1202448" y="1202451"/>
                  </a:lnTo>
                  <a:lnTo>
                    <a:pt x="504732" y="1202451"/>
                  </a:lnTo>
                  <a:lnTo>
                    <a:pt x="0" y="122651"/>
                  </a:lnTo>
                  <a:lnTo>
                    <a:pt x="5608" y="110652"/>
                  </a:lnTo>
                  <a:lnTo>
                    <a:pt x="220813" y="0"/>
                  </a:lnTo>
                  <a:lnTo>
                    <a:pt x="1202448" y="504732"/>
                  </a:lnTo>
                  <a:close/>
                </a:path>
              </a:pathLst>
            </a:custGeom>
            <a:solidFill>
              <a:srgbClr val="0F81C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 rot="5400000" flipH="1">
              <a:off x="5925667" y="2625478"/>
              <a:ext cx="1202451" cy="1202451"/>
            </a:xfrm>
            <a:custGeom>
              <a:avLst/>
              <a:gdLst>
                <a:gd name="connsiteX0" fmla="*/ 1202451 w 1202451"/>
                <a:gd name="connsiteY0" fmla="*/ 122651 h 1202451"/>
                <a:gd name="connsiteX1" fmla="*/ 697718 w 1202451"/>
                <a:gd name="connsiteY1" fmla="*/ 1202451 h 1202451"/>
                <a:gd name="connsiteX2" fmla="*/ 1 w 1202451"/>
                <a:gd name="connsiteY2" fmla="*/ 1202450 h 1202451"/>
                <a:gd name="connsiteX3" fmla="*/ 0 w 1202451"/>
                <a:gd name="connsiteY3" fmla="*/ 1202450 h 1202451"/>
                <a:gd name="connsiteX4" fmla="*/ 0 w 1202451"/>
                <a:gd name="connsiteY4" fmla="*/ 1202448 h 1202451"/>
                <a:gd name="connsiteX5" fmla="*/ 0 w 1202451"/>
                <a:gd name="connsiteY5" fmla="*/ 504731 h 1202451"/>
                <a:gd name="connsiteX6" fmla="*/ 981638 w 1202451"/>
                <a:gd name="connsiteY6" fmla="*/ 0 h 1202451"/>
                <a:gd name="connsiteX7" fmla="*/ 1196843 w 1202451"/>
                <a:gd name="connsiteY7" fmla="*/ 110653 h 1202451"/>
                <a:gd name="connsiteX8" fmla="*/ 1202451 w 1202451"/>
                <a:gd name="connsiteY8" fmla="*/ 122651 h 1202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2451" h="1202451">
                  <a:moveTo>
                    <a:pt x="1202451" y="122651"/>
                  </a:moveTo>
                  <a:lnTo>
                    <a:pt x="697718" y="1202451"/>
                  </a:lnTo>
                  <a:lnTo>
                    <a:pt x="1" y="1202450"/>
                  </a:lnTo>
                  <a:lnTo>
                    <a:pt x="0" y="1202450"/>
                  </a:lnTo>
                  <a:lnTo>
                    <a:pt x="0" y="1202448"/>
                  </a:lnTo>
                  <a:lnTo>
                    <a:pt x="0" y="504731"/>
                  </a:lnTo>
                  <a:lnTo>
                    <a:pt x="981638" y="0"/>
                  </a:lnTo>
                  <a:lnTo>
                    <a:pt x="1196843" y="110653"/>
                  </a:lnTo>
                  <a:lnTo>
                    <a:pt x="1202451" y="122651"/>
                  </a:lnTo>
                  <a:close/>
                </a:path>
              </a:pathLst>
            </a:custGeom>
            <a:solidFill>
              <a:srgbClr val="203E7A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 rot="5400000" flipH="1">
              <a:off x="5925667" y="3827927"/>
              <a:ext cx="1202448" cy="1202451"/>
            </a:xfrm>
            <a:custGeom>
              <a:avLst/>
              <a:gdLst>
                <a:gd name="connsiteX0" fmla="*/ 1202448 w 1202448"/>
                <a:gd name="connsiteY0" fmla="*/ 504732 h 1202451"/>
                <a:gd name="connsiteX1" fmla="*/ 1202448 w 1202448"/>
                <a:gd name="connsiteY1" fmla="*/ 1202449 h 1202451"/>
                <a:gd name="connsiteX2" fmla="*/ 1202448 w 1202448"/>
                <a:gd name="connsiteY2" fmla="*/ 1202451 h 1202451"/>
                <a:gd name="connsiteX3" fmla="*/ 504732 w 1202448"/>
                <a:gd name="connsiteY3" fmla="*/ 1202451 h 1202451"/>
                <a:gd name="connsiteX4" fmla="*/ 0 w 1202448"/>
                <a:gd name="connsiteY4" fmla="*/ 122651 h 1202451"/>
                <a:gd name="connsiteX5" fmla="*/ 5608 w 1202448"/>
                <a:gd name="connsiteY5" fmla="*/ 110652 h 1202451"/>
                <a:gd name="connsiteX6" fmla="*/ 220813 w 1202448"/>
                <a:gd name="connsiteY6" fmla="*/ 0 h 1202451"/>
                <a:gd name="connsiteX7" fmla="*/ 1202448 w 1202448"/>
                <a:gd name="connsiteY7" fmla="*/ 504732 h 1202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02448" h="1202451">
                  <a:moveTo>
                    <a:pt x="1202448" y="504732"/>
                  </a:moveTo>
                  <a:lnTo>
                    <a:pt x="1202448" y="1202449"/>
                  </a:lnTo>
                  <a:lnTo>
                    <a:pt x="1202448" y="1202451"/>
                  </a:lnTo>
                  <a:lnTo>
                    <a:pt x="504732" y="1202451"/>
                  </a:lnTo>
                  <a:lnTo>
                    <a:pt x="0" y="122651"/>
                  </a:lnTo>
                  <a:lnTo>
                    <a:pt x="5608" y="110652"/>
                  </a:lnTo>
                  <a:lnTo>
                    <a:pt x="220813" y="0"/>
                  </a:lnTo>
                  <a:lnTo>
                    <a:pt x="1202448" y="504732"/>
                  </a:lnTo>
                  <a:close/>
                </a:path>
              </a:pathLst>
            </a:custGeom>
            <a:solidFill>
              <a:srgbClr val="FEB602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317038" y="5267237"/>
            <a:ext cx="1915173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 err="1"/>
              <a:t>Penekanan</a:t>
            </a:r>
            <a:r>
              <a:rPr lang="en-US" sz="2000" b="1" dirty="0"/>
              <a:t> proses </a:t>
            </a:r>
            <a:r>
              <a:rPr lang="en-US" sz="2000" b="1" dirty="0" err="1"/>
              <a:t>belajar</a:t>
            </a:r>
            <a:r>
              <a:rPr lang="en-US" sz="2000" b="1" dirty="0"/>
              <a:t> </a:t>
            </a:r>
            <a:r>
              <a:rPr lang="en-US" sz="2000" b="1" dirty="0" err="1"/>
              <a:t>mengajar</a:t>
            </a:r>
            <a:r>
              <a:rPr lang="en-US" sz="2000" b="1" dirty="0"/>
              <a:t> </a:t>
            </a:r>
            <a:r>
              <a:rPr lang="en-US" sz="2000" b="1" dirty="0" err="1"/>
              <a:t>terletak</a:t>
            </a:r>
            <a:r>
              <a:rPr lang="en-US" sz="2000" b="1" dirty="0"/>
              <a:t> </a:t>
            </a:r>
            <a:r>
              <a:rPr lang="en-US" sz="2000" b="1" dirty="0" err="1"/>
              <a:t>pada</a:t>
            </a:r>
            <a:r>
              <a:rPr lang="en-US" sz="2000" b="1" dirty="0"/>
              <a:t> </a:t>
            </a:r>
            <a:r>
              <a:rPr lang="en-US" sz="2000" b="1" dirty="0" err="1"/>
              <a:t>anak</a:t>
            </a:r>
            <a:endParaRPr lang="en-US" sz="20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282353" y="3070325"/>
            <a:ext cx="1915173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err="1"/>
              <a:t>Pengetahuan</a:t>
            </a:r>
            <a:r>
              <a:rPr lang="en-US" sz="2000" b="1" dirty="0"/>
              <a:t> </a:t>
            </a:r>
            <a:r>
              <a:rPr lang="en-US" sz="2000" b="1" dirty="0" err="1"/>
              <a:t>dibangun</a:t>
            </a:r>
            <a:r>
              <a:rPr lang="en-US" sz="2000" b="1" dirty="0"/>
              <a:t> </a:t>
            </a:r>
            <a:r>
              <a:rPr lang="en-US" sz="2000" b="1" dirty="0" err="1"/>
              <a:t>oleh</a:t>
            </a:r>
            <a:r>
              <a:rPr lang="en-US" sz="2000" b="1" dirty="0"/>
              <a:t> </a:t>
            </a:r>
            <a:r>
              <a:rPr lang="en-US" sz="2000" b="1" dirty="0" err="1"/>
              <a:t>anak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</a:t>
            </a:r>
            <a:r>
              <a:rPr lang="en-US" sz="2000" b="1" dirty="0" err="1"/>
              <a:t>aktif</a:t>
            </a:r>
            <a:endParaRPr lang="en-US" sz="2000" b="1" dirty="0"/>
          </a:p>
        </p:txBody>
      </p:sp>
      <p:sp>
        <p:nvSpPr>
          <p:cNvPr id="129" name="TextBox 128"/>
          <p:cNvSpPr txBox="1"/>
          <p:nvPr/>
        </p:nvSpPr>
        <p:spPr>
          <a:xfrm>
            <a:off x="10153565" y="1878944"/>
            <a:ext cx="1915173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err="1"/>
              <a:t>Penekanan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proses </a:t>
            </a:r>
            <a:r>
              <a:rPr lang="en-US" sz="2000" b="1" dirty="0" err="1"/>
              <a:t>belajar</a:t>
            </a:r>
            <a:r>
              <a:rPr lang="en-US" sz="2000" b="1" dirty="0"/>
              <a:t>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proses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bukan</a:t>
            </a:r>
            <a:r>
              <a:rPr lang="en-US" sz="2000" b="1" dirty="0"/>
              <a:t> </a:t>
            </a:r>
            <a:r>
              <a:rPr lang="en-US" sz="2000" b="1" dirty="0" err="1"/>
              <a:t>produk</a:t>
            </a:r>
            <a:r>
              <a:rPr lang="en-US" sz="2000" b="1" dirty="0"/>
              <a:t>/</a:t>
            </a:r>
            <a:r>
              <a:rPr lang="en-US" sz="2000" b="1" dirty="0" err="1"/>
              <a:t>hasil</a:t>
            </a:r>
            <a:r>
              <a:rPr lang="en-US" sz="2000" b="1" dirty="0"/>
              <a:t> </a:t>
            </a:r>
            <a:r>
              <a:rPr lang="en-US" sz="2000" b="1" dirty="0" err="1"/>
              <a:t>akhir</a:t>
            </a:r>
            <a:endParaRPr lang="en-US" sz="2000" b="1" dirty="0"/>
          </a:p>
        </p:txBody>
      </p:sp>
      <p:cxnSp>
        <p:nvCxnSpPr>
          <p:cNvPr id="146" name="Straight Connector 145"/>
          <p:cNvCxnSpPr/>
          <p:nvPr/>
        </p:nvCxnSpPr>
        <p:spPr>
          <a:xfrm>
            <a:off x="6924201" y="1770942"/>
            <a:ext cx="2598966" cy="0"/>
          </a:xfrm>
          <a:prstGeom prst="line">
            <a:avLst/>
          </a:prstGeom>
          <a:ln>
            <a:solidFill>
              <a:srgbClr val="294F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8468280" y="3980813"/>
            <a:ext cx="1054887" cy="0"/>
          </a:xfrm>
          <a:prstGeom prst="line">
            <a:avLst/>
          </a:prstGeom>
          <a:ln>
            <a:solidFill>
              <a:srgbClr val="FECA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flipH="1" flipV="1">
            <a:off x="2599339" y="5267237"/>
            <a:ext cx="2598966" cy="0"/>
          </a:xfrm>
          <a:prstGeom prst="line">
            <a:avLst/>
          </a:prstGeom>
          <a:ln>
            <a:solidFill>
              <a:srgbClr val="20A6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flipH="1">
            <a:off x="2599340" y="3097611"/>
            <a:ext cx="1108681" cy="0"/>
          </a:xfrm>
          <a:prstGeom prst="line">
            <a:avLst/>
          </a:prstGeom>
          <a:ln>
            <a:solidFill>
              <a:srgbClr val="FF5E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" name="Group 152"/>
          <p:cNvGrpSpPr/>
          <p:nvPr/>
        </p:nvGrpSpPr>
        <p:grpSpPr>
          <a:xfrm>
            <a:off x="5508525" y="3062678"/>
            <a:ext cx="345758" cy="347679"/>
            <a:chOff x="9882188" y="3108325"/>
            <a:chExt cx="285750" cy="287338"/>
          </a:xfrm>
          <a:solidFill>
            <a:schemeClr val="bg1"/>
          </a:solidFill>
        </p:grpSpPr>
        <p:sp>
          <p:nvSpPr>
            <p:cNvPr id="154" name="Freeform 2284"/>
            <p:cNvSpPr>
              <a:spLocks/>
            </p:cNvSpPr>
            <p:nvPr/>
          </p:nvSpPr>
          <p:spPr bwMode="auto">
            <a:xfrm>
              <a:off x="9882188" y="3175000"/>
              <a:ext cx="219075" cy="220663"/>
            </a:xfrm>
            <a:custGeom>
              <a:avLst/>
              <a:gdLst>
                <a:gd name="T0" fmla="*/ 549 w 691"/>
                <a:gd name="T1" fmla="*/ 251 h 693"/>
                <a:gd name="T2" fmla="*/ 568 w 691"/>
                <a:gd name="T3" fmla="*/ 313 h 693"/>
                <a:gd name="T4" fmla="*/ 566 w 691"/>
                <a:gd name="T5" fmla="*/ 392 h 693"/>
                <a:gd name="T6" fmla="*/ 532 w 691"/>
                <a:gd name="T7" fmla="*/ 473 h 693"/>
                <a:gd name="T8" fmla="*/ 471 w 691"/>
                <a:gd name="T9" fmla="*/ 534 h 693"/>
                <a:gd name="T10" fmla="*/ 391 w 691"/>
                <a:gd name="T11" fmla="*/ 567 h 693"/>
                <a:gd name="T12" fmla="*/ 300 w 691"/>
                <a:gd name="T13" fmla="*/ 567 h 693"/>
                <a:gd name="T14" fmla="*/ 220 w 691"/>
                <a:gd name="T15" fmla="*/ 534 h 693"/>
                <a:gd name="T16" fmla="*/ 159 w 691"/>
                <a:gd name="T17" fmla="*/ 473 h 693"/>
                <a:gd name="T18" fmla="*/ 124 w 691"/>
                <a:gd name="T19" fmla="*/ 392 h 693"/>
                <a:gd name="T20" fmla="*/ 124 w 691"/>
                <a:gd name="T21" fmla="*/ 301 h 693"/>
                <a:gd name="T22" fmla="*/ 159 w 691"/>
                <a:gd name="T23" fmla="*/ 220 h 693"/>
                <a:gd name="T24" fmla="*/ 220 w 691"/>
                <a:gd name="T25" fmla="*/ 159 h 693"/>
                <a:gd name="T26" fmla="*/ 300 w 691"/>
                <a:gd name="T27" fmla="*/ 125 h 693"/>
                <a:gd name="T28" fmla="*/ 378 w 691"/>
                <a:gd name="T29" fmla="*/ 124 h 693"/>
                <a:gd name="T30" fmla="*/ 442 w 691"/>
                <a:gd name="T31" fmla="*/ 142 h 693"/>
                <a:gd name="T32" fmla="*/ 533 w 691"/>
                <a:gd name="T33" fmla="*/ 56 h 693"/>
                <a:gd name="T34" fmla="*/ 431 w 691"/>
                <a:gd name="T35" fmla="*/ 11 h 693"/>
                <a:gd name="T36" fmla="*/ 360 w 691"/>
                <a:gd name="T37" fmla="*/ 0 h 693"/>
                <a:gd name="T38" fmla="*/ 293 w 691"/>
                <a:gd name="T39" fmla="*/ 4 h 693"/>
                <a:gd name="T40" fmla="*/ 227 w 691"/>
                <a:gd name="T41" fmla="*/ 21 h 693"/>
                <a:gd name="T42" fmla="*/ 166 w 691"/>
                <a:gd name="T43" fmla="*/ 50 h 693"/>
                <a:gd name="T44" fmla="*/ 112 w 691"/>
                <a:gd name="T45" fmla="*/ 91 h 693"/>
                <a:gd name="T46" fmla="*/ 68 w 691"/>
                <a:gd name="T47" fmla="*/ 139 h 693"/>
                <a:gd name="T48" fmla="*/ 34 w 691"/>
                <a:gd name="T49" fmla="*/ 197 h 693"/>
                <a:gd name="T50" fmla="*/ 9 w 691"/>
                <a:gd name="T51" fmla="*/ 260 h 693"/>
                <a:gd name="T52" fmla="*/ 0 w 691"/>
                <a:gd name="T53" fmla="*/ 329 h 693"/>
                <a:gd name="T54" fmla="*/ 2 w 691"/>
                <a:gd name="T55" fmla="*/ 396 h 693"/>
                <a:gd name="T56" fmla="*/ 18 w 691"/>
                <a:gd name="T57" fmla="*/ 459 h 693"/>
                <a:gd name="T58" fmla="*/ 44 w 691"/>
                <a:gd name="T59" fmla="*/ 517 h 693"/>
                <a:gd name="T60" fmla="*/ 80 w 691"/>
                <a:gd name="T61" fmla="*/ 568 h 693"/>
                <a:gd name="T62" fmla="*/ 0 w 691"/>
                <a:gd name="T63" fmla="*/ 677 h 693"/>
                <a:gd name="T64" fmla="*/ 14 w 691"/>
                <a:gd name="T65" fmla="*/ 693 h 693"/>
                <a:gd name="T66" fmla="*/ 123 w 691"/>
                <a:gd name="T67" fmla="*/ 611 h 693"/>
                <a:gd name="T68" fmla="*/ 174 w 691"/>
                <a:gd name="T69" fmla="*/ 647 h 693"/>
                <a:gd name="T70" fmla="*/ 233 w 691"/>
                <a:gd name="T71" fmla="*/ 673 h 693"/>
                <a:gd name="T72" fmla="*/ 295 w 691"/>
                <a:gd name="T73" fmla="*/ 689 h 693"/>
                <a:gd name="T74" fmla="*/ 362 w 691"/>
                <a:gd name="T75" fmla="*/ 691 h 693"/>
                <a:gd name="T76" fmla="*/ 427 w 691"/>
                <a:gd name="T77" fmla="*/ 683 h 693"/>
                <a:gd name="T78" fmla="*/ 487 w 691"/>
                <a:gd name="T79" fmla="*/ 662 h 693"/>
                <a:gd name="T80" fmla="*/ 542 w 691"/>
                <a:gd name="T81" fmla="*/ 630 h 693"/>
                <a:gd name="T82" fmla="*/ 665 w 691"/>
                <a:gd name="T83" fmla="*/ 688 h 693"/>
                <a:gd name="T84" fmla="*/ 686 w 691"/>
                <a:gd name="T85" fmla="*/ 688 h 693"/>
                <a:gd name="T86" fmla="*/ 686 w 691"/>
                <a:gd name="T87" fmla="*/ 667 h 693"/>
                <a:gd name="T88" fmla="*/ 630 w 691"/>
                <a:gd name="T89" fmla="*/ 544 h 693"/>
                <a:gd name="T90" fmla="*/ 661 w 691"/>
                <a:gd name="T91" fmla="*/ 489 h 693"/>
                <a:gd name="T92" fmla="*/ 681 w 691"/>
                <a:gd name="T93" fmla="*/ 428 h 693"/>
                <a:gd name="T94" fmla="*/ 691 w 691"/>
                <a:gd name="T95" fmla="*/ 363 h 693"/>
                <a:gd name="T96" fmla="*/ 689 w 691"/>
                <a:gd name="T97" fmla="*/ 303 h 693"/>
                <a:gd name="T98" fmla="*/ 662 w 691"/>
                <a:gd name="T99" fmla="*/ 207 h 693"/>
                <a:gd name="T100" fmla="*/ 619 w 691"/>
                <a:gd name="T101" fmla="*/ 136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1" h="693">
                  <a:moveTo>
                    <a:pt x="619" y="136"/>
                  </a:moveTo>
                  <a:lnTo>
                    <a:pt x="533" y="222"/>
                  </a:lnTo>
                  <a:lnTo>
                    <a:pt x="542" y="236"/>
                  </a:lnTo>
                  <a:lnTo>
                    <a:pt x="549" y="251"/>
                  </a:lnTo>
                  <a:lnTo>
                    <a:pt x="555" y="265"/>
                  </a:lnTo>
                  <a:lnTo>
                    <a:pt x="560" y="280"/>
                  </a:lnTo>
                  <a:lnTo>
                    <a:pt x="565" y="296"/>
                  </a:lnTo>
                  <a:lnTo>
                    <a:pt x="568" y="313"/>
                  </a:lnTo>
                  <a:lnTo>
                    <a:pt x="570" y="329"/>
                  </a:lnTo>
                  <a:lnTo>
                    <a:pt x="571" y="346"/>
                  </a:lnTo>
                  <a:lnTo>
                    <a:pt x="570" y="369"/>
                  </a:lnTo>
                  <a:lnTo>
                    <a:pt x="566" y="392"/>
                  </a:lnTo>
                  <a:lnTo>
                    <a:pt x="560" y="413"/>
                  </a:lnTo>
                  <a:lnTo>
                    <a:pt x="553" y="434"/>
                  </a:lnTo>
                  <a:lnTo>
                    <a:pt x="543" y="453"/>
                  </a:lnTo>
                  <a:lnTo>
                    <a:pt x="532" y="473"/>
                  </a:lnTo>
                  <a:lnTo>
                    <a:pt x="519" y="490"/>
                  </a:lnTo>
                  <a:lnTo>
                    <a:pt x="504" y="506"/>
                  </a:lnTo>
                  <a:lnTo>
                    <a:pt x="488" y="520"/>
                  </a:lnTo>
                  <a:lnTo>
                    <a:pt x="471" y="534"/>
                  </a:lnTo>
                  <a:lnTo>
                    <a:pt x="453" y="545"/>
                  </a:lnTo>
                  <a:lnTo>
                    <a:pt x="433" y="555"/>
                  </a:lnTo>
                  <a:lnTo>
                    <a:pt x="413" y="562"/>
                  </a:lnTo>
                  <a:lnTo>
                    <a:pt x="391" y="567"/>
                  </a:lnTo>
                  <a:lnTo>
                    <a:pt x="369" y="571"/>
                  </a:lnTo>
                  <a:lnTo>
                    <a:pt x="345" y="572"/>
                  </a:lnTo>
                  <a:lnTo>
                    <a:pt x="322" y="571"/>
                  </a:lnTo>
                  <a:lnTo>
                    <a:pt x="300" y="567"/>
                  </a:lnTo>
                  <a:lnTo>
                    <a:pt x="278" y="562"/>
                  </a:lnTo>
                  <a:lnTo>
                    <a:pt x="257" y="555"/>
                  </a:lnTo>
                  <a:lnTo>
                    <a:pt x="238" y="545"/>
                  </a:lnTo>
                  <a:lnTo>
                    <a:pt x="220" y="534"/>
                  </a:lnTo>
                  <a:lnTo>
                    <a:pt x="201" y="520"/>
                  </a:lnTo>
                  <a:lnTo>
                    <a:pt x="185" y="506"/>
                  </a:lnTo>
                  <a:lnTo>
                    <a:pt x="171" y="490"/>
                  </a:lnTo>
                  <a:lnTo>
                    <a:pt x="159" y="473"/>
                  </a:lnTo>
                  <a:lnTo>
                    <a:pt x="146" y="453"/>
                  </a:lnTo>
                  <a:lnTo>
                    <a:pt x="138" y="434"/>
                  </a:lnTo>
                  <a:lnTo>
                    <a:pt x="129" y="413"/>
                  </a:lnTo>
                  <a:lnTo>
                    <a:pt x="124" y="392"/>
                  </a:lnTo>
                  <a:lnTo>
                    <a:pt x="121" y="369"/>
                  </a:lnTo>
                  <a:lnTo>
                    <a:pt x="119" y="346"/>
                  </a:lnTo>
                  <a:lnTo>
                    <a:pt x="121" y="324"/>
                  </a:lnTo>
                  <a:lnTo>
                    <a:pt x="124" y="301"/>
                  </a:lnTo>
                  <a:lnTo>
                    <a:pt x="129" y="280"/>
                  </a:lnTo>
                  <a:lnTo>
                    <a:pt x="138" y="259"/>
                  </a:lnTo>
                  <a:lnTo>
                    <a:pt x="146" y="238"/>
                  </a:lnTo>
                  <a:lnTo>
                    <a:pt x="159" y="220"/>
                  </a:lnTo>
                  <a:lnTo>
                    <a:pt x="171" y="203"/>
                  </a:lnTo>
                  <a:lnTo>
                    <a:pt x="185" y="187"/>
                  </a:lnTo>
                  <a:lnTo>
                    <a:pt x="201" y="172"/>
                  </a:lnTo>
                  <a:lnTo>
                    <a:pt x="220" y="159"/>
                  </a:lnTo>
                  <a:lnTo>
                    <a:pt x="238" y="148"/>
                  </a:lnTo>
                  <a:lnTo>
                    <a:pt x="257" y="138"/>
                  </a:lnTo>
                  <a:lnTo>
                    <a:pt x="278" y="131"/>
                  </a:lnTo>
                  <a:lnTo>
                    <a:pt x="300" y="125"/>
                  </a:lnTo>
                  <a:lnTo>
                    <a:pt x="322" y="122"/>
                  </a:lnTo>
                  <a:lnTo>
                    <a:pt x="345" y="121"/>
                  </a:lnTo>
                  <a:lnTo>
                    <a:pt x="362" y="121"/>
                  </a:lnTo>
                  <a:lnTo>
                    <a:pt x="378" y="124"/>
                  </a:lnTo>
                  <a:lnTo>
                    <a:pt x="395" y="126"/>
                  </a:lnTo>
                  <a:lnTo>
                    <a:pt x="411" y="131"/>
                  </a:lnTo>
                  <a:lnTo>
                    <a:pt x="426" y="136"/>
                  </a:lnTo>
                  <a:lnTo>
                    <a:pt x="442" y="142"/>
                  </a:lnTo>
                  <a:lnTo>
                    <a:pt x="455" y="149"/>
                  </a:lnTo>
                  <a:lnTo>
                    <a:pt x="470" y="158"/>
                  </a:lnTo>
                  <a:lnTo>
                    <a:pt x="555" y="72"/>
                  </a:lnTo>
                  <a:lnTo>
                    <a:pt x="533" y="56"/>
                  </a:lnTo>
                  <a:lnTo>
                    <a:pt x="509" y="42"/>
                  </a:lnTo>
                  <a:lnTo>
                    <a:pt x="485" y="30"/>
                  </a:lnTo>
                  <a:lnTo>
                    <a:pt x="458" y="20"/>
                  </a:lnTo>
                  <a:lnTo>
                    <a:pt x="431" y="11"/>
                  </a:lnTo>
                  <a:lnTo>
                    <a:pt x="403" y="5"/>
                  </a:lnTo>
                  <a:lnTo>
                    <a:pt x="389" y="3"/>
                  </a:lnTo>
                  <a:lnTo>
                    <a:pt x="375" y="1"/>
                  </a:lnTo>
                  <a:lnTo>
                    <a:pt x="360" y="0"/>
                  </a:lnTo>
                  <a:lnTo>
                    <a:pt x="345" y="0"/>
                  </a:lnTo>
                  <a:lnTo>
                    <a:pt x="327" y="1"/>
                  </a:lnTo>
                  <a:lnTo>
                    <a:pt x="310" y="3"/>
                  </a:lnTo>
                  <a:lnTo>
                    <a:pt x="293" y="4"/>
                  </a:lnTo>
                  <a:lnTo>
                    <a:pt x="276" y="8"/>
                  </a:lnTo>
                  <a:lnTo>
                    <a:pt x="259" y="11"/>
                  </a:lnTo>
                  <a:lnTo>
                    <a:pt x="243" y="16"/>
                  </a:lnTo>
                  <a:lnTo>
                    <a:pt x="227" y="21"/>
                  </a:lnTo>
                  <a:lnTo>
                    <a:pt x="211" y="27"/>
                  </a:lnTo>
                  <a:lnTo>
                    <a:pt x="195" y="34"/>
                  </a:lnTo>
                  <a:lnTo>
                    <a:pt x="180" y="42"/>
                  </a:lnTo>
                  <a:lnTo>
                    <a:pt x="166" y="50"/>
                  </a:lnTo>
                  <a:lnTo>
                    <a:pt x="152" y="60"/>
                  </a:lnTo>
                  <a:lnTo>
                    <a:pt x="138" y="69"/>
                  </a:lnTo>
                  <a:lnTo>
                    <a:pt x="126" y="80"/>
                  </a:lnTo>
                  <a:lnTo>
                    <a:pt x="112" y="91"/>
                  </a:lnTo>
                  <a:lnTo>
                    <a:pt x="101" y="102"/>
                  </a:lnTo>
                  <a:lnTo>
                    <a:pt x="89" y="114"/>
                  </a:lnTo>
                  <a:lnTo>
                    <a:pt x="78" y="126"/>
                  </a:lnTo>
                  <a:lnTo>
                    <a:pt x="68" y="139"/>
                  </a:lnTo>
                  <a:lnTo>
                    <a:pt x="58" y="153"/>
                  </a:lnTo>
                  <a:lnTo>
                    <a:pt x="50" y="168"/>
                  </a:lnTo>
                  <a:lnTo>
                    <a:pt x="41" y="182"/>
                  </a:lnTo>
                  <a:lnTo>
                    <a:pt x="34" y="197"/>
                  </a:lnTo>
                  <a:lnTo>
                    <a:pt x="27" y="212"/>
                  </a:lnTo>
                  <a:lnTo>
                    <a:pt x="20" y="227"/>
                  </a:lnTo>
                  <a:lnTo>
                    <a:pt x="14" y="243"/>
                  </a:lnTo>
                  <a:lnTo>
                    <a:pt x="9" y="260"/>
                  </a:lnTo>
                  <a:lnTo>
                    <a:pt x="6" y="276"/>
                  </a:lnTo>
                  <a:lnTo>
                    <a:pt x="3" y="293"/>
                  </a:lnTo>
                  <a:lnTo>
                    <a:pt x="1" y="310"/>
                  </a:lnTo>
                  <a:lnTo>
                    <a:pt x="0" y="329"/>
                  </a:lnTo>
                  <a:lnTo>
                    <a:pt x="0" y="346"/>
                  </a:lnTo>
                  <a:lnTo>
                    <a:pt x="0" y="363"/>
                  </a:lnTo>
                  <a:lnTo>
                    <a:pt x="1" y="380"/>
                  </a:lnTo>
                  <a:lnTo>
                    <a:pt x="2" y="396"/>
                  </a:lnTo>
                  <a:lnTo>
                    <a:pt x="6" y="412"/>
                  </a:lnTo>
                  <a:lnTo>
                    <a:pt x="9" y="428"/>
                  </a:lnTo>
                  <a:lnTo>
                    <a:pt x="13" y="444"/>
                  </a:lnTo>
                  <a:lnTo>
                    <a:pt x="18" y="459"/>
                  </a:lnTo>
                  <a:lnTo>
                    <a:pt x="23" y="474"/>
                  </a:lnTo>
                  <a:lnTo>
                    <a:pt x="30" y="489"/>
                  </a:lnTo>
                  <a:lnTo>
                    <a:pt x="36" y="502"/>
                  </a:lnTo>
                  <a:lnTo>
                    <a:pt x="44" y="517"/>
                  </a:lnTo>
                  <a:lnTo>
                    <a:pt x="52" y="530"/>
                  </a:lnTo>
                  <a:lnTo>
                    <a:pt x="61" y="544"/>
                  </a:lnTo>
                  <a:lnTo>
                    <a:pt x="71" y="556"/>
                  </a:lnTo>
                  <a:lnTo>
                    <a:pt x="80" y="568"/>
                  </a:lnTo>
                  <a:lnTo>
                    <a:pt x="90" y="580"/>
                  </a:lnTo>
                  <a:lnTo>
                    <a:pt x="3" y="667"/>
                  </a:lnTo>
                  <a:lnTo>
                    <a:pt x="0" y="672"/>
                  </a:lnTo>
                  <a:lnTo>
                    <a:pt x="0" y="677"/>
                  </a:lnTo>
                  <a:lnTo>
                    <a:pt x="0" y="683"/>
                  </a:lnTo>
                  <a:lnTo>
                    <a:pt x="3" y="688"/>
                  </a:lnTo>
                  <a:lnTo>
                    <a:pt x="8" y="691"/>
                  </a:lnTo>
                  <a:lnTo>
                    <a:pt x="14" y="693"/>
                  </a:lnTo>
                  <a:lnTo>
                    <a:pt x="20" y="691"/>
                  </a:lnTo>
                  <a:lnTo>
                    <a:pt x="25" y="688"/>
                  </a:lnTo>
                  <a:lnTo>
                    <a:pt x="112" y="601"/>
                  </a:lnTo>
                  <a:lnTo>
                    <a:pt x="123" y="611"/>
                  </a:lnTo>
                  <a:lnTo>
                    <a:pt x="135" y="622"/>
                  </a:lnTo>
                  <a:lnTo>
                    <a:pt x="149" y="630"/>
                  </a:lnTo>
                  <a:lnTo>
                    <a:pt x="161" y="639"/>
                  </a:lnTo>
                  <a:lnTo>
                    <a:pt x="174" y="647"/>
                  </a:lnTo>
                  <a:lnTo>
                    <a:pt x="189" y="655"/>
                  </a:lnTo>
                  <a:lnTo>
                    <a:pt x="202" y="662"/>
                  </a:lnTo>
                  <a:lnTo>
                    <a:pt x="217" y="668"/>
                  </a:lnTo>
                  <a:lnTo>
                    <a:pt x="233" y="673"/>
                  </a:lnTo>
                  <a:lnTo>
                    <a:pt x="248" y="678"/>
                  </a:lnTo>
                  <a:lnTo>
                    <a:pt x="264" y="683"/>
                  </a:lnTo>
                  <a:lnTo>
                    <a:pt x="279" y="687"/>
                  </a:lnTo>
                  <a:lnTo>
                    <a:pt x="295" y="689"/>
                  </a:lnTo>
                  <a:lnTo>
                    <a:pt x="311" y="690"/>
                  </a:lnTo>
                  <a:lnTo>
                    <a:pt x="328" y="691"/>
                  </a:lnTo>
                  <a:lnTo>
                    <a:pt x="345" y="693"/>
                  </a:lnTo>
                  <a:lnTo>
                    <a:pt x="362" y="691"/>
                  </a:lnTo>
                  <a:lnTo>
                    <a:pt x="378" y="690"/>
                  </a:lnTo>
                  <a:lnTo>
                    <a:pt x="394" y="689"/>
                  </a:lnTo>
                  <a:lnTo>
                    <a:pt x="411" y="687"/>
                  </a:lnTo>
                  <a:lnTo>
                    <a:pt x="427" y="683"/>
                  </a:lnTo>
                  <a:lnTo>
                    <a:pt x="442" y="678"/>
                  </a:lnTo>
                  <a:lnTo>
                    <a:pt x="458" y="673"/>
                  </a:lnTo>
                  <a:lnTo>
                    <a:pt x="472" y="668"/>
                  </a:lnTo>
                  <a:lnTo>
                    <a:pt x="487" y="662"/>
                  </a:lnTo>
                  <a:lnTo>
                    <a:pt x="502" y="655"/>
                  </a:lnTo>
                  <a:lnTo>
                    <a:pt x="515" y="647"/>
                  </a:lnTo>
                  <a:lnTo>
                    <a:pt x="529" y="639"/>
                  </a:lnTo>
                  <a:lnTo>
                    <a:pt x="542" y="630"/>
                  </a:lnTo>
                  <a:lnTo>
                    <a:pt x="554" y="622"/>
                  </a:lnTo>
                  <a:lnTo>
                    <a:pt x="566" y="612"/>
                  </a:lnTo>
                  <a:lnTo>
                    <a:pt x="579" y="601"/>
                  </a:lnTo>
                  <a:lnTo>
                    <a:pt x="665" y="688"/>
                  </a:lnTo>
                  <a:lnTo>
                    <a:pt x="670" y="691"/>
                  </a:lnTo>
                  <a:lnTo>
                    <a:pt x="676" y="693"/>
                  </a:lnTo>
                  <a:lnTo>
                    <a:pt x="681" y="691"/>
                  </a:lnTo>
                  <a:lnTo>
                    <a:pt x="686" y="688"/>
                  </a:lnTo>
                  <a:lnTo>
                    <a:pt x="690" y="683"/>
                  </a:lnTo>
                  <a:lnTo>
                    <a:pt x="691" y="677"/>
                  </a:lnTo>
                  <a:lnTo>
                    <a:pt x="690" y="672"/>
                  </a:lnTo>
                  <a:lnTo>
                    <a:pt x="686" y="667"/>
                  </a:lnTo>
                  <a:lnTo>
                    <a:pt x="601" y="580"/>
                  </a:lnTo>
                  <a:lnTo>
                    <a:pt x="610" y="568"/>
                  </a:lnTo>
                  <a:lnTo>
                    <a:pt x="620" y="556"/>
                  </a:lnTo>
                  <a:lnTo>
                    <a:pt x="630" y="544"/>
                  </a:lnTo>
                  <a:lnTo>
                    <a:pt x="639" y="530"/>
                  </a:lnTo>
                  <a:lnTo>
                    <a:pt x="646" y="517"/>
                  </a:lnTo>
                  <a:lnTo>
                    <a:pt x="653" y="502"/>
                  </a:lnTo>
                  <a:lnTo>
                    <a:pt x="661" y="489"/>
                  </a:lnTo>
                  <a:lnTo>
                    <a:pt x="667" y="474"/>
                  </a:lnTo>
                  <a:lnTo>
                    <a:pt x="673" y="459"/>
                  </a:lnTo>
                  <a:lnTo>
                    <a:pt x="678" y="444"/>
                  </a:lnTo>
                  <a:lnTo>
                    <a:pt x="681" y="428"/>
                  </a:lnTo>
                  <a:lnTo>
                    <a:pt x="685" y="412"/>
                  </a:lnTo>
                  <a:lnTo>
                    <a:pt x="687" y="396"/>
                  </a:lnTo>
                  <a:lnTo>
                    <a:pt x="690" y="380"/>
                  </a:lnTo>
                  <a:lnTo>
                    <a:pt x="691" y="363"/>
                  </a:lnTo>
                  <a:lnTo>
                    <a:pt x="691" y="346"/>
                  </a:lnTo>
                  <a:lnTo>
                    <a:pt x="691" y="331"/>
                  </a:lnTo>
                  <a:lnTo>
                    <a:pt x="690" y="317"/>
                  </a:lnTo>
                  <a:lnTo>
                    <a:pt x="689" y="303"/>
                  </a:lnTo>
                  <a:lnTo>
                    <a:pt x="686" y="288"/>
                  </a:lnTo>
                  <a:lnTo>
                    <a:pt x="680" y="260"/>
                  </a:lnTo>
                  <a:lnTo>
                    <a:pt x="672" y="233"/>
                  </a:lnTo>
                  <a:lnTo>
                    <a:pt x="662" y="207"/>
                  </a:lnTo>
                  <a:lnTo>
                    <a:pt x="650" y="182"/>
                  </a:lnTo>
                  <a:lnTo>
                    <a:pt x="635" y="158"/>
                  </a:lnTo>
                  <a:lnTo>
                    <a:pt x="619" y="136"/>
                  </a:lnTo>
                  <a:lnTo>
                    <a:pt x="619" y="1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2285"/>
            <p:cNvSpPr>
              <a:spLocks/>
            </p:cNvSpPr>
            <p:nvPr/>
          </p:nvSpPr>
          <p:spPr bwMode="auto">
            <a:xfrm>
              <a:off x="9929813" y="3222625"/>
              <a:ext cx="123825" cy="125413"/>
            </a:xfrm>
            <a:custGeom>
              <a:avLst/>
              <a:gdLst>
                <a:gd name="T0" fmla="*/ 286 w 391"/>
                <a:gd name="T1" fmla="*/ 24 h 392"/>
                <a:gd name="T2" fmla="*/ 263 w 391"/>
                <a:gd name="T3" fmla="*/ 13 h 392"/>
                <a:gd name="T4" fmla="*/ 236 w 391"/>
                <a:gd name="T5" fmla="*/ 5 h 392"/>
                <a:gd name="T6" fmla="*/ 209 w 391"/>
                <a:gd name="T7" fmla="*/ 2 h 392"/>
                <a:gd name="T8" fmla="*/ 175 w 391"/>
                <a:gd name="T9" fmla="*/ 2 h 392"/>
                <a:gd name="T10" fmla="*/ 137 w 391"/>
                <a:gd name="T11" fmla="*/ 10 h 392"/>
                <a:gd name="T12" fmla="*/ 103 w 391"/>
                <a:gd name="T13" fmla="*/ 25 h 392"/>
                <a:gd name="T14" fmla="*/ 71 w 391"/>
                <a:gd name="T15" fmla="*/ 46 h 392"/>
                <a:gd name="T16" fmla="*/ 44 w 391"/>
                <a:gd name="T17" fmla="*/ 72 h 392"/>
                <a:gd name="T18" fmla="*/ 23 w 391"/>
                <a:gd name="T19" fmla="*/ 103 h 392"/>
                <a:gd name="T20" fmla="*/ 9 w 391"/>
                <a:gd name="T21" fmla="*/ 138 h 392"/>
                <a:gd name="T22" fmla="*/ 1 w 391"/>
                <a:gd name="T23" fmla="*/ 176 h 392"/>
                <a:gd name="T24" fmla="*/ 1 w 391"/>
                <a:gd name="T25" fmla="*/ 217 h 392"/>
                <a:gd name="T26" fmla="*/ 9 w 391"/>
                <a:gd name="T27" fmla="*/ 254 h 392"/>
                <a:gd name="T28" fmla="*/ 23 w 391"/>
                <a:gd name="T29" fmla="*/ 290 h 392"/>
                <a:gd name="T30" fmla="*/ 44 w 391"/>
                <a:gd name="T31" fmla="*/ 320 h 392"/>
                <a:gd name="T32" fmla="*/ 71 w 391"/>
                <a:gd name="T33" fmla="*/ 347 h 392"/>
                <a:gd name="T34" fmla="*/ 103 w 391"/>
                <a:gd name="T35" fmla="*/ 368 h 392"/>
                <a:gd name="T36" fmla="*/ 137 w 391"/>
                <a:gd name="T37" fmla="*/ 383 h 392"/>
                <a:gd name="T38" fmla="*/ 175 w 391"/>
                <a:gd name="T39" fmla="*/ 391 h 392"/>
                <a:gd name="T40" fmla="*/ 215 w 391"/>
                <a:gd name="T41" fmla="*/ 391 h 392"/>
                <a:gd name="T42" fmla="*/ 253 w 391"/>
                <a:gd name="T43" fmla="*/ 383 h 392"/>
                <a:gd name="T44" fmla="*/ 288 w 391"/>
                <a:gd name="T45" fmla="*/ 368 h 392"/>
                <a:gd name="T46" fmla="*/ 320 w 391"/>
                <a:gd name="T47" fmla="*/ 347 h 392"/>
                <a:gd name="T48" fmla="*/ 346 w 391"/>
                <a:gd name="T49" fmla="*/ 320 h 392"/>
                <a:gd name="T50" fmla="*/ 368 w 391"/>
                <a:gd name="T51" fmla="*/ 290 h 392"/>
                <a:gd name="T52" fmla="*/ 382 w 391"/>
                <a:gd name="T53" fmla="*/ 254 h 392"/>
                <a:gd name="T54" fmla="*/ 390 w 391"/>
                <a:gd name="T55" fmla="*/ 217 h 392"/>
                <a:gd name="T56" fmla="*/ 390 w 391"/>
                <a:gd name="T57" fmla="*/ 182 h 392"/>
                <a:gd name="T58" fmla="*/ 386 w 391"/>
                <a:gd name="T59" fmla="*/ 156 h 392"/>
                <a:gd name="T60" fmla="*/ 379 w 391"/>
                <a:gd name="T61" fmla="*/ 130 h 392"/>
                <a:gd name="T62" fmla="*/ 368 w 391"/>
                <a:gd name="T63" fmla="*/ 105 h 392"/>
                <a:gd name="T64" fmla="*/ 294 w 391"/>
                <a:gd name="T65" fmla="*/ 160 h 392"/>
                <a:gd name="T66" fmla="*/ 299 w 391"/>
                <a:gd name="T67" fmla="*/ 179 h 392"/>
                <a:gd name="T68" fmla="*/ 300 w 391"/>
                <a:gd name="T69" fmla="*/ 196 h 392"/>
                <a:gd name="T70" fmla="*/ 298 w 391"/>
                <a:gd name="T71" fmla="*/ 218 h 392"/>
                <a:gd name="T72" fmla="*/ 292 w 391"/>
                <a:gd name="T73" fmla="*/ 237 h 392"/>
                <a:gd name="T74" fmla="*/ 282 w 391"/>
                <a:gd name="T75" fmla="*/ 256 h 392"/>
                <a:gd name="T76" fmla="*/ 270 w 391"/>
                <a:gd name="T77" fmla="*/ 270 h 392"/>
                <a:gd name="T78" fmla="*/ 254 w 391"/>
                <a:gd name="T79" fmla="*/ 284 h 392"/>
                <a:gd name="T80" fmla="*/ 236 w 391"/>
                <a:gd name="T81" fmla="*/ 294 h 392"/>
                <a:gd name="T82" fmla="*/ 216 w 391"/>
                <a:gd name="T83" fmla="*/ 300 h 392"/>
                <a:gd name="T84" fmla="*/ 195 w 391"/>
                <a:gd name="T85" fmla="*/ 302 h 392"/>
                <a:gd name="T86" fmla="*/ 173 w 391"/>
                <a:gd name="T87" fmla="*/ 300 h 392"/>
                <a:gd name="T88" fmla="*/ 154 w 391"/>
                <a:gd name="T89" fmla="*/ 294 h 392"/>
                <a:gd name="T90" fmla="*/ 137 w 391"/>
                <a:gd name="T91" fmla="*/ 284 h 392"/>
                <a:gd name="T92" fmla="*/ 121 w 391"/>
                <a:gd name="T93" fmla="*/ 270 h 392"/>
                <a:gd name="T94" fmla="*/ 107 w 391"/>
                <a:gd name="T95" fmla="*/ 256 h 392"/>
                <a:gd name="T96" fmla="*/ 98 w 391"/>
                <a:gd name="T97" fmla="*/ 237 h 392"/>
                <a:gd name="T98" fmla="*/ 92 w 391"/>
                <a:gd name="T99" fmla="*/ 218 h 392"/>
                <a:gd name="T100" fmla="*/ 90 w 391"/>
                <a:gd name="T101" fmla="*/ 196 h 392"/>
                <a:gd name="T102" fmla="*/ 92 w 391"/>
                <a:gd name="T103" fmla="*/ 175 h 392"/>
                <a:gd name="T104" fmla="*/ 98 w 391"/>
                <a:gd name="T105" fmla="*/ 156 h 392"/>
                <a:gd name="T106" fmla="*/ 107 w 391"/>
                <a:gd name="T107" fmla="*/ 137 h 392"/>
                <a:gd name="T108" fmla="*/ 121 w 391"/>
                <a:gd name="T109" fmla="*/ 121 h 392"/>
                <a:gd name="T110" fmla="*/ 137 w 391"/>
                <a:gd name="T111" fmla="*/ 109 h 392"/>
                <a:gd name="T112" fmla="*/ 154 w 391"/>
                <a:gd name="T113" fmla="*/ 99 h 392"/>
                <a:gd name="T114" fmla="*/ 173 w 391"/>
                <a:gd name="T115" fmla="*/ 93 h 392"/>
                <a:gd name="T116" fmla="*/ 195 w 391"/>
                <a:gd name="T117" fmla="*/ 91 h 392"/>
                <a:gd name="T118" fmla="*/ 214 w 391"/>
                <a:gd name="T119" fmla="*/ 93 h 392"/>
                <a:gd name="T120" fmla="*/ 231 w 391"/>
                <a:gd name="T121" fmla="*/ 9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1" h="392">
                  <a:moveTo>
                    <a:pt x="298" y="30"/>
                  </a:moveTo>
                  <a:lnTo>
                    <a:pt x="286" y="24"/>
                  </a:lnTo>
                  <a:lnTo>
                    <a:pt x="275" y="18"/>
                  </a:lnTo>
                  <a:lnTo>
                    <a:pt x="263" y="13"/>
                  </a:lnTo>
                  <a:lnTo>
                    <a:pt x="249" y="9"/>
                  </a:lnTo>
                  <a:lnTo>
                    <a:pt x="236" y="5"/>
                  </a:lnTo>
                  <a:lnTo>
                    <a:pt x="222" y="3"/>
                  </a:lnTo>
                  <a:lnTo>
                    <a:pt x="209" y="2"/>
                  </a:lnTo>
                  <a:lnTo>
                    <a:pt x="195" y="0"/>
                  </a:lnTo>
                  <a:lnTo>
                    <a:pt x="175" y="2"/>
                  </a:lnTo>
                  <a:lnTo>
                    <a:pt x="156" y="5"/>
                  </a:lnTo>
                  <a:lnTo>
                    <a:pt x="137" y="10"/>
                  </a:lnTo>
                  <a:lnTo>
                    <a:pt x="120" y="16"/>
                  </a:lnTo>
                  <a:lnTo>
                    <a:pt x="103" y="25"/>
                  </a:lnTo>
                  <a:lnTo>
                    <a:pt x="85" y="35"/>
                  </a:lnTo>
                  <a:lnTo>
                    <a:pt x="71" y="46"/>
                  </a:lnTo>
                  <a:lnTo>
                    <a:pt x="57" y="58"/>
                  </a:lnTo>
                  <a:lnTo>
                    <a:pt x="44" y="72"/>
                  </a:lnTo>
                  <a:lnTo>
                    <a:pt x="33" y="87"/>
                  </a:lnTo>
                  <a:lnTo>
                    <a:pt x="23" y="103"/>
                  </a:lnTo>
                  <a:lnTo>
                    <a:pt x="15" y="120"/>
                  </a:lnTo>
                  <a:lnTo>
                    <a:pt x="9" y="138"/>
                  </a:lnTo>
                  <a:lnTo>
                    <a:pt x="4" y="157"/>
                  </a:lnTo>
                  <a:lnTo>
                    <a:pt x="1" y="176"/>
                  </a:lnTo>
                  <a:lnTo>
                    <a:pt x="0" y="196"/>
                  </a:lnTo>
                  <a:lnTo>
                    <a:pt x="1" y="217"/>
                  </a:lnTo>
                  <a:lnTo>
                    <a:pt x="4" y="236"/>
                  </a:lnTo>
                  <a:lnTo>
                    <a:pt x="9" y="254"/>
                  </a:lnTo>
                  <a:lnTo>
                    <a:pt x="15" y="273"/>
                  </a:lnTo>
                  <a:lnTo>
                    <a:pt x="23" y="290"/>
                  </a:lnTo>
                  <a:lnTo>
                    <a:pt x="33" y="306"/>
                  </a:lnTo>
                  <a:lnTo>
                    <a:pt x="44" y="320"/>
                  </a:lnTo>
                  <a:lnTo>
                    <a:pt x="57" y="335"/>
                  </a:lnTo>
                  <a:lnTo>
                    <a:pt x="71" y="347"/>
                  </a:lnTo>
                  <a:lnTo>
                    <a:pt x="85" y="358"/>
                  </a:lnTo>
                  <a:lnTo>
                    <a:pt x="103" y="368"/>
                  </a:lnTo>
                  <a:lnTo>
                    <a:pt x="120" y="377"/>
                  </a:lnTo>
                  <a:lnTo>
                    <a:pt x="137" y="383"/>
                  </a:lnTo>
                  <a:lnTo>
                    <a:pt x="156" y="388"/>
                  </a:lnTo>
                  <a:lnTo>
                    <a:pt x="175" y="391"/>
                  </a:lnTo>
                  <a:lnTo>
                    <a:pt x="195" y="392"/>
                  </a:lnTo>
                  <a:lnTo>
                    <a:pt x="215" y="391"/>
                  </a:lnTo>
                  <a:lnTo>
                    <a:pt x="234" y="388"/>
                  </a:lnTo>
                  <a:lnTo>
                    <a:pt x="253" y="383"/>
                  </a:lnTo>
                  <a:lnTo>
                    <a:pt x="271" y="377"/>
                  </a:lnTo>
                  <a:lnTo>
                    <a:pt x="288" y="368"/>
                  </a:lnTo>
                  <a:lnTo>
                    <a:pt x="304" y="358"/>
                  </a:lnTo>
                  <a:lnTo>
                    <a:pt x="320" y="347"/>
                  </a:lnTo>
                  <a:lnTo>
                    <a:pt x="333" y="335"/>
                  </a:lnTo>
                  <a:lnTo>
                    <a:pt x="346" y="320"/>
                  </a:lnTo>
                  <a:lnTo>
                    <a:pt x="358" y="306"/>
                  </a:lnTo>
                  <a:lnTo>
                    <a:pt x="368" y="290"/>
                  </a:lnTo>
                  <a:lnTo>
                    <a:pt x="375" y="273"/>
                  </a:lnTo>
                  <a:lnTo>
                    <a:pt x="382" y="254"/>
                  </a:lnTo>
                  <a:lnTo>
                    <a:pt x="387" y="236"/>
                  </a:lnTo>
                  <a:lnTo>
                    <a:pt x="390" y="217"/>
                  </a:lnTo>
                  <a:lnTo>
                    <a:pt x="391" y="196"/>
                  </a:lnTo>
                  <a:lnTo>
                    <a:pt x="390" y="182"/>
                  </a:lnTo>
                  <a:lnTo>
                    <a:pt x="388" y="169"/>
                  </a:lnTo>
                  <a:lnTo>
                    <a:pt x="386" y="156"/>
                  </a:lnTo>
                  <a:lnTo>
                    <a:pt x="383" y="142"/>
                  </a:lnTo>
                  <a:lnTo>
                    <a:pt x="379" y="130"/>
                  </a:lnTo>
                  <a:lnTo>
                    <a:pt x="374" y="118"/>
                  </a:lnTo>
                  <a:lnTo>
                    <a:pt x="368" y="105"/>
                  </a:lnTo>
                  <a:lnTo>
                    <a:pt x="361" y="94"/>
                  </a:lnTo>
                  <a:lnTo>
                    <a:pt x="294" y="160"/>
                  </a:lnTo>
                  <a:lnTo>
                    <a:pt x="297" y="169"/>
                  </a:lnTo>
                  <a:lnTo>
                    <a:pt x="299" y="179"/>
                  </a:lnTo>
                  <a:lnTo>
                    <a:pt x="300" y="187"/>
                  </a:lnTo>
                  <a:lnTo>
                    <a:pt x="300" y="196"/>
                  </a:lnTo>
                  <a:lnTo>
                    <a:pt x="300" y="207"/>
                  </a:lnTo>
                  <a:lnTo>
                    <a:pt x="298" y="218"/>
                  </a:lnTo>
                  <a:lnTo>
                    <a:pt x="296" y="228"/>
                  </a:lnTo>
                  <a:lnTo>
                    <a:pt x="292" y="237"/>
                  </a:lnTo>
                  <a:lnTo>
                    <a:pt x="288" y="246"/>
                  </a:lnTo>
                  <a:lnTo>
                    <a:pt x="282" y="256"/>
                  </a:lnTo>
                  <a:lnTo>
                    <a:pt x="276" y="263"/>
                  </a:lnTo>
                  <a:lnTo>
                    <a:pt x="270" y="270"/>
                  </a:lnTo>
                  <a:lnTo>
                    <a:pt x="263" y="278"/>
                  </a:lnTo>
                  <a:lnTo>
                    <a:pt x="254" y="284"/>
                  </a:lnTo>
                  <a:lnTo>
                    <a:pt x="245" y="289"/>
                  </a:lnTo>
                  <a:lnTo>
                    <a:pt x="236" y="294"/>
                  </a:lnTo>
                  <a:lnTo>
                    <a:pt x="226" y="297"/>
                  </a:lnTo>
                  <a:lnTo>
                    <a:pt x="216" y="300"/>
                  </a:lnTo>
                  <a:lnTo>
                    <a:pt x="206" y="301"/>
                  </a:lnTo>
                  <a:lnTo>
                    <a:pt x="195" y="302"/>
                  </a:lnTo>
                  <a:lnTo>
                    <a:pt x="184" y="301"/>
                  </a:lnTo>
                  <a:lnTo>
                    <a:pt x="173" y="300"/>
                  </a:lnTo>
                  <a:lnTo>
                    <a:pt x="164" y="297"/>
                  </a:lnTo>
                  <a:lnTo>
                    <a:pt x="154" y="294"/>
                  </a:lnTo>
                  <a:lnTo>
                    <a:pt x="145" y="289"/>
                  </a:lnTo>
                  <a:lnTo>
                    <a:pt x="137" y="284"/>
                  </a:lnTo>
                  <a:lnTo>
                    <a:pt x="128" y="278"/>
                  </a:lnTo>
                  <a:lnTo>
                    <a:pt x="121" y="270"/>
                  </a:lnTo>
                  <a:lnTo>
                    <a:pt x="114" y="263"/>
                  </a:lnTo>
                  <a:lnTo>
                    <a:pt x="107" y="256"/>
                  </a:lnTo>
                  <a:lnTo>
                    <a:pt x="103" y="246"/>
                  </a:lnTo>
                  <a:lnTo>
                    <a:pt x="98" y="237"/>
                  </a:lnTo>
                  <a:lnTo>
                    <a:pt x="94" y="228"/>
                  </a:lnTo>
                  <a:lnTo>
                    <a:pt x="92" y="218"/>
                  </a:lnTo>
                  <a:lnTo>
                    <a:pt x="90" y="207"/>
                  </a:lnTo>
                  <a:lnTo>
                    <a:pt x="90" y="196"/>
                  </a:lnTo>
                  <a:lnTo>
                    <a:pt x="90" y="186"/>
                  </a:lnTo>
                  <a:lnTo>
                    <a:pt x="92" y="175"/>
                  </a:lnTo>
                  <a:lnTo>
                    <a:pt x="94" y="165"/>
                  </a:lnTo>
                  <a:lnTo>
                    <a:pt x="98" y="156"/>
                  </a:lnTo>
                  <a:lnTo>
                    <a:pt x="103" y="146"/>
                  </a:lnTo>
                  <a:lnTo>
                    <a:pt x="107" y="137"/>
                  </a:lnTo>
                  <a:lnTo>
                    <a:pt x="114" y="130"/>
                  </a:lnTo>
                  <a:lnTo>
                    <a:pt x="121" y="121"/>
                  </a:lnTo>
                  <a:lnTo>
                    <a:pt x="128" y="115"/>
                  </a:lnTo>
                  <a:lnTo>
                    <a:pt x="137" y="109"/>
                  </a:lnTo>
                  <a:lnTo>
                    <a:pt x="145" y="104"/>
                  </a:lnTo>
                  <a:lnTo>
                    <a:pt x="154" y="99"/>
                  </a:lnTo>
                  <a:lnTo>
                    <a:pt x="164" y="96"/>
                  </a:lnTo>
                  <a:lnTo>
                    <a:pt x="173" y="93"/>
                  </a:lnTo>
                  <a:lnTo>
                    <a:pt x="184" y="92"/>
                  </a:lnTo>
                  <a:lnTo>
                    <a:pt x="195" y="91"/>
                  </a:lnTo>
                  <a:lnTo>
                    <a:pt x="204" y="92"/>
                  </a:lnTo>
                  <a:lnTo>
                    <a:pt x="214" y="93"/>
                  </a:lnTo>
                  <a:lnTo>
                    <a:pt x="222" y="94"/>
                  </a:lnTo>
                  <a:lnTo>
                    <a:pt x="231" y="97"/>
                  </a:lnTo>
                  <a:lnTo>
                    <a:pt x="29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2286"/>
            <p:cNvSpPr>
              <a:spLocks/>
            </p:cNvSpPr>
            <p:nvPr/>
          </p:nvSpPr>
          <p:spPr bwMode="auto">
            <a:xfrm>
              <a:off x="9967913" y="3260725"/>
              <a:ext cx="47625" cy="49213"/>
            </a:xfrm>
            <a:custGeom>
              <a:avLst/>
              <a:gdLst>
                <a:gd name="T0" fmla="*/ 80 w 150"/>
                <a:gd name="T1" fmla="*/ 0 h 151"/>
                <a:gd name="T2" fmla="*/ 68 w 150"/>
                <a:gd name="T3" fmla="*/ 0 h 151"/>
                <a:gd name="T4" fmla="*/ 52 w 150"/>
                <a:gd name="T5" fmla="*/ 4 h 151"/>
                <a:gd name="T6" fmla="*/ 39 w 150"/>
                <a:gd name="T7" fmla="*/ 9 h 151"/>
                <a:gd name="T8" fmla="*/ 28 w 150"/>
                <a:gd name="T9" fmla="*/ 17 h 151"/>
                <a:gd name="T10" fmla="*/ 17 w 150"/>
                <a:gd name="T11" fmla="*/ 27 h 151"/>
                <a:gd name="T12" fmla="*/ 9 w 150"/>
                <a:gd name="T13" fmla="*/ 39 h 151"/>
                <a:gd name="T14" fmla="*/ 3 w 150"/>
                <a:gd name="T15" fmla="*/ 53 h 151"/>
                <a:gd name="T16" fmla="*/ 1 w 150"/>
                <a:gd name="T17" fmla="*/ 68 h 151"/>
                <a:gd name="T18" fmla="*/ 1 w 150"/>
                <a:gd name="T19" fmla="*/ 83 h 151"/>
                <a:gd name="T20" fmla="*/ 3 w 150"/>
                <a:gd name="T21" fmla="*/ 98 h 151"/>
                <a:gd name="T22" fmla="*/ 9 w 150"/>
                <a:gd name="T23" fmla="*/ 111 h 151"/>
                <a:gd name="T24" fmla="*/ 17 w 150"/>
                <a:gd name="T25" fmla="*/ 124 h 151"/>
                <a:gd name="T26" fmla="*/ 28 w 150"/>
                <a:gd name="T27" fmla="*/ 133 h 151"/>
                <a:gd name="T28" fmla="*/ 39 w 150"/>
                <a:gd name="T29" fmla="*/ 142 h 151"/>
                <a:gd name="T30" fmla="*/ 52 w 150"/>
                <a:gd name="T31" fmla="*/ 147 h 151"/>
                <a:gd name="T32" fmla="*/ 68 w 150"/>
                <a:gd name="T33" fmla="*/ 151 h 151"/>
                <a:gd name="T34" fmla="*/ 83 w 150"/>
                <a:gd name="T35" fmla="*/ 151 h 151"/>
                <a:gd name="T36" fmla="*/ 97 w 150"/>
                <a:gd name="T37" fmla="*/ 147 h 151"/>
                <a:gd name="T38" fmla="*/ 111 w 150"/>
                <a:gd name="T39" fmla="*/ 142 h 151"/>
                <a:gd name="T40" fmla="*/ 123 w 150"/>
                <a:gd name="T41" fmla="*/ 133 h 151"/>
                <a:gd name="T42" fmla="*/ 133 w 150"/>
                <a:gd name="T43" fmla="*/ 124 h 151"/>
                <a:gd name="T44" fmla="*/ 141 w 150"/>
                <a:gd name="T45" fmla="*/ 111 h 151"/>
                <a:gd name="T46" fmla="*/ 147 w 150"/>
                <a:gd name="T47" fmla="*/ 98 h 151"/>
                <a:gd name="T48" fmla="*/ 150 w 150"/>
                <a:gd name="T49" fmla="*/ 83 h 151"/>
                <a:gd name="T50" fmla="*/ 150 w 150"/>
                <a:gd name="T51" fmla="*/ 70 h 151"/>
                <a:gd name="T52" fmla="*/ 107 w 150"/>
                <a:gd name="T53" fmla="*/ 108 h 151"/>
                <a:gd name="T54" fmla="*/ 92 w 150"/>
                <a:gd name="T55" fmla="*/ 118 h 151"/>
                <a:gd name="T56" fmla="*/ 75 w 150"/>
                <a:gd name="T57" fmla="*/ 120 h 151"/>
                <a:gd name="T58" fmla="*/ 58 w 150"/>
                <a:gd name="T59" fmla="*/ 118 h 151"/>
                <a:gd name="T60" fmla="*/ 44 w 150"/>
                <a:gd name="T61" fmla="*/ 108 h 151"/>
                <a:gd name="T62" fmla="*/ 34 w 150"/>
                <a:gd name="T63" fmla="*/ 93 h 151"/>
                <a:gd name="T64" fmla="*/ 30 w 150"/>
                <a:gd name="T65" fmla="*/ 75 h 151"/>
                <a:gd name="T66" fmla="*/ 34 w 150"/>
                <a:gd name="T67" fmla="*/ 58 h 151"/>
                <a:gd name="T68" fmla="*/ 44 w 150"/>
                <a:gd name="T69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0" h="151">
                  <a:moveTo>
                    <a:pt x="85" y="2"/>
                  </a:moveTo>
                  <a:lnTo>
                    <a:pt x="80" y="0"/>
                  </a:lnTo>
                  <a:lnTo>
                    <a:pt x="75" y="0"/>
                  </a:lnTo>
                  <a:lnTo>
                    <a:pt x="68" y="0"/>
                  </a:lnTo>
                  <a:lnTo>
                    <a:pt x="60" y="2"/>
                  </a:lnTo>
                  <a:lnTo>
                    <a:pt x="52" y="4"/>
                  </a:lnTo>
                  <a:lnTo>
                    <a:pt x="46" y="6"/>
                  </a:lnTo>
                  <a:lnTo>
                    <a:pt x="39" y="9"/>
                  </a:lnTo>
                  <a:lnTo>
                    <a:pt x="33" y="13"/>
                  </a:lnTo>
                  <a:lnTo>
                    <a:pt x="28" y="17"/>
                  </a:lnTo>
                  <a:lnTo>
                    <a:pt x="22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9" y="39"/>
                  </a:lnTo>
                  <a:lnTo>
                    <a:pt x="6" y="46"/>
                  </a:lnTo>
                  <a:lnTo>
                    <a:pt x="3" y="53"/>
                  </a:lnTo>
                  <a:lnTo>
                    <a:pt x="1" y="60"/>
                  </a:lnTo>
                  <a:lnTo>
                    <a:pt x="1" y="68"/>
                  </a:lnTo>
                  <a:lnTo>
                    <a:pt x="0" y="75"/>
                  </a:lnTo>
                  <a:lnTo>
                    <a:pt x="1" y="83"/>
                  </a:lnTo>
                  <a:lnTo>
                    <a:pt x="1" y="91"/>
                  </a:lnTo>
                  <a:lnTo>
                    <a:pt x="3" y="98"/>
                  </a:lnTo>
                  <a:lnTo>
                    <a:pt x="6" y="104"/>
                  </a:lnTo>
                  <a:lnTo>
                    <a:pt x="9" y="111"/>
                  </a:lnTo>
                  <a:lnTo>
                    <a:pt x="13" y="118"/>
                  </a:lnTo>
                  <a:lnTo>
                    <a:pt x="17" y="124"/>
                  </a:lnTo>
                  <a:lnTo>
                    <a:pt x="22" y="129"/>
                  </a:lnTo>
                  <a:lnTo>
                    <a:pt x="28" y="133"/>
                  </a:lnTo>
                  <a:lnTo>
                    <a:pt x="33" y="137"/>
                  </a:lnTo>
                  <a:lnTo>
                    <a:pt x="39" y="142"/>
                  </a:lnTo>
                  <a:lnTo>
                    <a:pt x="46" y="144"/>
                  </a:lnTo>
                  <a:lnTo>
                    <a:pt x="52" y="147"/>
                  </a:lnTo>
                  <a:lnTo>
                    <a:pt x="60" y="149"/>
                  </a:lnTo>
                  <a:lnTo>
                    <a:pt x="68" y="151"/>
                  </a:lnTo>
                  <a:lnTo>
                    <a:pt x="75" y="151"/>
                  </a:lnTo>
                  <a:lnTo>
                    <a:pt x="83" y="151"/>
                  </a:lnTo>
                  <a:lnTo>
                    <a:pt x="90" y="149"/>
                  </a:lnTo>
                  <a:lnTo>
                    <a:pt x="97" y="147"/>
                  </a:lnTo>
                  <a:lnTo>
                    <a:pt x="105" y="144"/>
                  </a:lnTo>
                  <a:lnTo>
                    <a:pt x="111" y="142"/>
                  </a:lnTo>
                  <a:lnTo>
                    <a:pt x="117" y="137"/>
                  </a:lnTo>
                  <a:lnTo>
                    <a:pt x="123" y="133"/>
                  </a:lnTo>
                  <a:lnTo>
                    <a:pt x="128" y="129"/>
                  </a:lnTo>
                  <a:lnTo>
                    <a:pt x="133" y="124"/>
                  </a:lnTo>
                  <a:lnTo>
                    <a:pt x="138" y="118"/>
                  </a:lnTo>
                  <a:lnTo>
                    <a:pt x="141" y="111"/>
                  </a:lnTo>
                  <a:lnTo>
                    <a:pt x="145" y="104"/>
                  </a:lnTo>
                  <a:lnTo>
                    <a:pt x="147" y="98"/>
                  </a:lnTo>
                  <a:lnTo>
                    <a:pt x="149" y="91"/>
                  </a:lnTo>
                  <a:lnTo>
                    <a:pt x="150" y="83"/>
                  </a:lnTo>
                  <a:lnTo>
                    <a:pt x="150" y="75"/>
                  </a:lnTo>
                  <a:lnTo>
                    <a:pt x="150" y="70"/>
                  </a:lnTo>
                  <a:lnTo>
                    <a:pt x="150" y="65"/>
                  </a:lnTo>
                  <a:lnTo>
                    <a:pt x="107" y="108"/>
                  </a:lnTo>
                  <a:lnTo>
                    <a:pt x="100" y="113"/>
                  </a:lnTo>
                  <a:lnTo>
                    <a:pt x="92" y="118"/>
                  </a:lnTo>
                  <a:lnTo>
                    <a:pt x="84" y="120"/>
                  </a:lnTo>
                  <a:lnTo>
                    <a:pt x="75" y="120"/>
                  </a:lnTo>
                  <a:lnTo>
                    <a:pt x="67" y="120"/>
                  </a:lnTo>
                  <a:lnTo>
                    <a:pt x="58" y="118"/>
                  </a:lnTo>
                  <a:lnTo>
                    <a:pt x="50" y="113"/>
                  </a:lnTo>
                  <a:lnTo>
                    <a:pt x="44" y="108"/>
                  </a:lnTo>
                  <a:lnTo>
                    <a:pt x="38" y="100"/>
                  </a:lnTo>
                  <a:lnTo>
                    <a:pt x="34" y="93"/>
                  </a:lnTo>
                  <a:lnTo>
                    <a:pt x="31" y="85"/>
                  </a:lnTo>
                  <a:lnTo>
                    <a:pt x="30" y="75"/>
                  </a:lnTo>
                  <a:lnTo>
                    <a:pt x="31" y="66"/>
                  </a:lnTo>
                  <a:lnTo>
                    <a:pt x="34" y="58"/>
                  </a:lnTo>
                  <a:lnTo>
                    <a:pt x="38" y="50"/>
                  </a:lnTo>
                  <a:lnTo>
                    <a:pt x="44" y="43"/>
                  </a:lnTo>
                  <a:lnTo>
                    <a:pt x="85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2287"/>
            <p:cNvSpPr>
              <a:spLocks/>
            </p:cNvSpPr>
            <p:nvPr/>
          </p:nvSpPr>
          <p:spPr bwMode="auto">
            <a:xfrm>
              <a:off x="9986963" y="3108325"/>
              <a:ext cx="180975" cy="182563"/>
            </a:xfrm>
            <a:custGeom>
              <a:avLst/>
              <a:gdLst>
                <a:gd name="T0" fmla="*/ 566 w 571"/>
                <a:gd name="T1" fmla="*/ 94 h 572"/>
                <a:gd name="T2" fmla="*/ 560 w 571"/>
                <a:gd name="T3" fmla="*/ 91 h 572"/>
                <a:gd name="T4" fmla="*/ 509 w 571"/>
                <a:gd name="T5" fmla="*/ 91 h 572"/>
                <a:gd name="T6" fmla="*/ 482 w 571"/>
                <a:gd name="T7" fmla="*/ 62 h 572"/>
                <a:gd name="T8" fmla="*/ 481 w 571"/>
                <a:gd name="T9" fmla="*/ 11 h 572"/>
                <a:gd name="T10" fmla="*/ 478 w 571"/>
                <a:gd name="T11" fmla="*/ 5 h 572"/>
                <a:gd name="T12" fmla="*/ 472 w 571"/>
                <a:gd name="T13" fmla="*/ 1 h 572"/>
                <a:gd name="T14" fmla="*/ 465 w 571"/>
                <a:gd name="T15" fmla="*/ 0 h 572"/>
                <a:gd name="T16" fmla="*/ 455 w 571"/>
                <a:gd name="T17" fmla="*/ 3 h 572"/>
                <a:gd name="T18" fmla="*/ 417 w 571"/>
                <a:gd name="T19" fmla="*/ 17 h 572"/>
                <a:gd name="T20" fmla="*/ 392 w 571"/>
                <a:gd name="T21" fmla="*/ 29 h 572"/>
                <a:gd name="T22" fmla="*/ 390 w 571"/>
                <a:gd name="T23" fmla="*/ 171 h 572"/>
                <a:gd name="T24" fmla="*/ 382 w 571"/>
                <a:gd name="T25" fmla="*/ 180 h 572"/>
                <a:gd name="T26" fmla="*/ 371 w 571"/>
                <a:gd name="T27" fmla="*/ 180 h 572"/>
                <a:gd name="T28" fmla="*/ 362 w 571"/>
                <a:gd name="T29" fmla="*/ 171 h 572"/>
                <a:gd name="T30" fmla="*/ 361 w 571"/>
                <a:gd name="T31" fmla="*/ 45 h 572"/>
                <a:gd name="T32" fmla="*/ 324 w 571"/>
                <a:gd name="T33" fmla="*/ 70 h 572"/>
                <a:gd name="T34" fmla="*/ 290 w 571"/>
                <a:gd name="T35" fmla="*/ 97 h 572"/>
                <a:gd name="T36" fmla="*/ 263 w 571"/>
                <a:gd name="T37" fmla="*/ 130 h 572"/>
                <a:gd name="T38" fmla="*/ 254 w 571"/>
                <a:gd name="T39" fmla="*/ 147 h 572"/>
                <a:gd name="T40" fmla="*/ 247 w 571"/>
                <a:gd name="T41" fmla="*/ 165 h 572"/>
                <a:gd name="T42" fmla="*/ 245 w 571"/>
                <a:gd name="T43" fmla="*/ 186 h 572"/>
                <a:gd name="T44" fmla="*/ 246 w 571"/>
                <a:gd name="T45" fmla="*/ 205 h 572"/>
                <a:gd name="T46" fmla="*/ 252 w 571"/>
                <a:gd name="T47" fmla="*/ 226 h 572"/>
                <a:gd name="T48" fmla="*/ 262 w 571"/>
                <a:gd name="T49" fmla="*/ 246 h 572"/>
                <a:gd name="T50" fmla="*/ 280 w 571"/>
                <a:gd name="T51" fmla="*/ 270 h 572"/>
                <a:gd name="T52" fmla="*/ 249 w 571"/>
                <a:gd name="T53" fmla="*/ 302 h 572"/>
                <a:gd name="T54" fmla="*/ 142 w 571"/>
                <a:gd name="T55" fmla="*/ 408 h 572"/>
                <a:gd name="T56" fmla="*/ 57 w 571"/>
                <a:gd name="T57" fmla="*/ 494 h 572"/>
                <a:gd name="T58" fmla="*/ 4 w 571"/>
                <a:gd name="T59" fmla="*/ 546 h 572"/>
                <a:gd name="T60" fmla="*/ 1 w 571"/>
                <a:gd name="T61" fmla="*/ 551 h 572"/>
                <a:gd name="T62" fmla="*/ 0 w 571"/>
                <a:gd name="T63" fmla="*/ 556 h 572"/>
                <a:gd name="T64" fmla="*/ 1 w 571"/>
                <a:gd name="T65" fmla="*/ 562 h 572"/>
                <a:gd name="T66" fmla="*/ 4 w 571"/>
                <a:gd name="T67" fmla="*/ 567 h 572"/>
                <a:gd name="T68" fmla="*/ 4 w 571"/>
                <a:gd name="T69" fmla="*/ 567 h 572"/>
                <a:gd name="T70" fmla="*/ 15 w 571"/>
                <a:gd name="T71" fmla="*/ 572 h 572"/>
                <a:gd name="T72" fmla="*/ 25 w 571"/>
                <a:gd name="T73" fmla="*/ 567 h 572"/>
                <a:gd name="T74" fmla="*/ 26 w 571"/>
                <a:gd name="T75" fmla="*/ 567 h 572"/>
                <a:gd name="T76" fmla="*/ 78 w 571"/>
                <a:gd name="T77" fmla="*/ 514 h 572"/>
                <a:gd name="T78" fmla="*/ 163 w 571"/>
                <a:gd name="T79" fmla="*/ 429 h 572"/>
                <a:gd name="T80" fmla="*/ 271 w 571"/>
                <a:gd name="T81" fmla="*/ 323 h 572"/>
                <a:gd name="T82" fmla="*/ 313 w 571"/>
                <a:gd name="T83" fmla="*/ 302 h 572"/>
                <a:gd name="T84" fmla="*/ 340 w 571"/>
                <a:gd name="T85" fmla="*/ 316 h 572"/>
                <a:gd name="T86" fmla="*/ 368 w 571"/>
                <a:gd name="T87" fmla="*/ 325 h 572"/>
                <a:gd name="T88" fmla="*/ 394 w 571"/>
                <a:gd name="T89" fmla="*/ 326 h 572"/>
                <a:gd name="T90" fmla="*/ 415 w 571"/>
                <a:gd name="T91" fmla="*/ 321 h 572"/>
                <a:gd name="T92" fmla="*/ 434 w 571"/>
                <a:gd name="T93" fmla="*/ 313 h 572"/>
                <a:gd name="T94" fmla="*/ 451 w 571"/>
                <a:gd name="T95" fmla="*/ 301 h 572"/>
                <a:gd name="T96" fmla="*/ 477 w 571"/>
                <a:gd name="T97" fmla="*/ 279 h 572"/>
                <a:gd name="T98" fmla="*/ 506 w 571"/>
                <a:gd name="T99" fmla="*/ 241 h 572"/>
                <a:gd name="T100" fmla="*/ 531 w 571"/>
                <a:gd name="T101" fmla="*/ 202 h 572"/>
                <a:gd name="T102" fmla="*/ 549 w 571"/>
                <a:gd name="T103" fmla="*/ 164 h 572"/>
                <a:gd name="T104" fmla="*/ 566 w 571"/>
                <a:gd name="T105" fmla="*/ 121 h 572"/>
                <a:gd name="T106" fmla="*/ 571 w 571"/>
                <a:gd name="T107" fmla="*/ 106 h 572"/>
                <a:gd name="T108" fmla="*/ 571 w 571"/>
                <a:gd name="T109" fmla="*/ 99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71" h="572">
                  <a:moveTo>
                    <a:pt x="569" y="97"/>
                  </a:moveTo>
                  <a:lnTo>
                    <a:pt x="566" y="94"/>
                  </a:lnTo>
                  <a:lnTo>
                    <a:pt x="564" y="92"/>
                  </a:lnTo>
                  <a:lnTo>
                    <a:pt x="560" y="91"/>
                  </a:lnTo>
                  <a:lnTo>
                    <a:pt x="556" y="91"/>
                  </a:lnTo>
                  <a:lnTo>
                    <a:pt x="509" y="91"/>
                  </a:lnTo>
                  <a:lnTo>
                    <a:pt x="482" y="91"/>
                  </a:lnTo>
                  <a:lnTo>
                    <a:pt x="482" y="62"/>
                  </a:lnTo>
                  <a:lnTo>
                    <a:pt x="482" y="15"/>
                  </a:lnTo>
                  <a:lnTo>
                    <a:pt x="481" y="11"/>
                  </a:lnTo>
                  <a:lnTo>
                    <a:pt x="480" y="8"/>
                  </a:lnTo>
                  <a:lnTo>
                    <a:pt x="478" y="5"/>
                  </a:lnTo>
                  <a:lnTo>
                    <a:pt x="476" y="3"/>
                  </a:lnTo>
                  <a:lnTo>
                    <a:pt x="472" y="1"/>
                  </a:lnTo>
                  <a:lnTo>
                    <a:pt x="469" y="0"/>
                  </a:lnTo>
                  <a:lnTo>
                    <a:pt x="465" y="0"/>
                  </a:lnTo>
                  <a:lnTo>
                    <a:pt x="461" y="0"/>
                  </a:lnTo>
                  <a:lnTo>
                    <a:pt x="455" y="3"/>
                  </a:lnTo>
                  <a:lnTo>
                    <a:pt x="439" y="9"/>
                  </a:lnTo>
                  <a:lnTo>
                    <a:pt x="417" y="17"/>
                  </a:lnTo>
                  <a:lnTo>
                    <a:pt x="392" y="29"/>
                  </a:lnTo>
                  <a:lnTo>
                    <a:pt x="392" y="29"/>
                  </a:lnTo>
                  <a:lnTo>
                    <a:pt x="392" y="165"/>
                  </a:lnTo>
                  <a:lnTo>
                    <a:pt x="390" y="171"/>
                  </a:lnTo>
                  <a:lnTo>
                    <a:pt x="387" y="176"/>
                  </a:lnTo>
                  <a:lnTo>
                    <a:pt x="382" y="180"/>
                  </a:lnTo>
                  <a:lnTo>
                    <a:pt x="376" y="181"/>
                  </a:lnTo>
                  <a:lnTo>
                    <a:pt x="371" y="180"/>
                  </a:lnTo>
                  <a:lnTo>
                    <a:pt x="366" y="176"/>
                  </a:lnTo>
                  <a:lnTo>
                    <a:pt x="362" y="171"/>
                  </a:lnTo>
                  <a:lnTo>
                    <a:pt x="361" y="165"/>
                  </a:lnTo>
                  <a:lnTo>
                    <a:pt x="361" y="45"/>
                  </a:lnTo>
                  <a:lnTo>
                    <a:pt x="343" y="56"/>
                  </a:lnTo>
                  <a:lnTo>
                    <a:pt x="324" y="70"/>
                  </a:lnTo>
                  <a:lnTo>
                    <a:pt x="306" y="83"/>
                  </a:lnTo>
                  <a:lnTo>
                    <a:pt x="290" y="97"/>
                  </a:lnTo>
                  <a:lnTo>
                    <a:pt x="276" y="113"/>
                  </a:lnTo>
                  <a:lnTo>
                    <a:pt x="263" y="130"/>
                  </a:lnTo>
                  <a:lnTo>
                    <a:pt x="258" y="138"/>
                  </a:lnTo>
                  <a:lnTo>
                    <a:pt x="254" y="147"/>
                  </a:lnTo>
                  <a:lnTo>
                    <a:pt x="250" y="156"/>
                  </a:lnTo>
                  <a:lnTo>
                    <a:pt x="247" y="165"/>
                  </a:lnTo>
                  <a:lnTo>
                    <a:pt x="246" y="176"/>
                  </a:lnTo>
                  <a:lnTo>
                    <a:pt x="245" y="186"/>
                  </a:lnTo>
                  <a:lnTo>
                    <a:pt x="245" y="196"/>
                  </a:lnTo>
                  <a:lnTo>
                    <a:pt x="246" y="205"/>
                  </a:lnTo>
                  <a:lnTo>
                    <a:pt x="249" y="216"/>
                  </a:lnTo>
                  <a:lnTo>
                    <a:pt x="252" y="226"/>
                  </a:lnTo>
                  <a:lnTo>
                    <a:pt x="257" y="236"/>
                  </a:lnTo>
                  <a:lnTo>
                    <a:pt x="262" y="246"/>
                  </a:lnTo>
                  <a:lnTo>
                    <a:pt x="271" y="258"/>
                  </a:lnTo>
                  <a:lnTo>
                    <a:pt x="280" y="270"/>
                  </a:lnTo>
                  <a:lnTo>
                    <a:pt x="280" y="270"/>
                  </a:lnTo>
                  <a:lnTo>
                    <a:pt x="249" y="302"/>
                  </a:lnTo>
                  <a:lnTo>
                    <a:pt x="163" y="386"/>
                  </a:lnTo>
                  <a:lnTo>
                    <a:pt x="142" y="408"/>
                  </a:lnTo>
                  <a:lnTo>
                    <a:pt x="78" y="472"/>
                  </a:lnTo>
                  <a:lnTo>
                    <a:pt x="57" y="494"/>
                  </a:lnTo>
                  <a:lnTo>
                    <a:pt x="23" y="528"/>
                  </a:lnTo>
                  <a:lnTo>
                    <a:pt x="4" y="546"/>
                  </a:lnTo>
                  <a:lnTo>
                    <a:pt x="2" y="549"/>
                  </a:lnTo>
                  <a:lnTo>
                    <a:pt x="1" y="551"/>
                  </a:lnTo>
                  <a:lnTo>
                    <a:pt x="1" y="553"/>
                  </a:lnTo>
                  <a:lnTo>
                    <a:pt x="0" y="556"/>
                  </a:lnTo>
                  <a:lnTo>
                    <a:pt x="1" y="560"/>
                  </a:lnTo>
                  <a:lnTo>
                    <a:pt x="1" y="562"/>
                  </a:lnTo>
                  <a:lnTo>
                    <a:pt x="2" y="564"/>
                  </a:lnTo>
                  <a:lnTo>
                    <a:pt x="4" y="567"/>
                  </a:lnTo>
                  <a:lnTo>
                    <a:pt x="4" y="567"/>
                  </a:lnTo>
                  <a:lnTo>
                    <a:pt x="4" y="567"/>
                  </a:lnTo>
                  <a:lnTo>
                    <a:pt x="9" y="571"/>
                  </a:lnTo>
                  <a:lnTo>
                    <a:pt x="15" y="572"/>
                  </a:lnTo>
                  <a:lnTo>
                    <a:pt x="20" y="571"/>
                  </a:lnTo>
                  <a:lnTo>
                    <a:pt x="25" y="567"/>
                  </a:lnTo>
                  <a:lnTo>
                    <a:pt x="25" y="567"/>
                  </a:lnTo>
                  <a:lnTo>
                    <a:pt x="26" y="567"/>
                  </a:lnTo>
                  <a:lnTo>
                    <a:pt x="43" y="549"/>
                  </a:lnTo>
                  <a:lnTo>
                    <a:pt x="78" y="514"/>
                  </a:lnTo>
                  <a:lnTo>
                    <a:pt x="100" y="494"/>
                  </a:lnTo>
                  <a:lnTo>
                    <a:pt x="163" y="429"/>
                  </a:lnTo>
                  <a:lnTo>
                    <a:pt x="185" y="408"/>
                  </a:lnTo>
                  <a:lnTo>
                    <a:pt x="271" y="323"/>
                  </a:lnTo>
                  <a:lnTo>
                    <a:pt x="301" y="291"/>
                  </a:lnTo>
                  <a:lnTo>
                    <a:pt x="313" y="302"/>
                  </a:lnTo>
                  <a:lnTo>
                    <a:pt x="326" y="309"/>
                  </a:lnTo>
                  <a:lnTo>
                    <a:pt x="340" y="316"/>
                  </a:lnTo>
                  <a:lnTo>
                    <a:pt x="354" y="323"/>
                  </a:lnTo>
                  <a:lnTo>
                    <a:pt x="368" y="325"/>
                  </a:lnTo>
                  <a:lnTo>
                    <a:pt x="383" y="326"/>
                  </a:lnTo>
                  <a:lnTo>
                    <a:pt x="394" y="326"/>
                  </a:lnTo>
                  <a:lnTo>
                    <a:pt x="404" y="324"/>
                  </a:lnTo>
                  <a:lnTo>
                    <a:pt x="415" y="321"/>
                  </a:lnTo>
                  <a:lnTo>
                    <a:pt x="425" y="318"/>
                  </a:lnTo>
                  <a:lnTo>
                    <a:pt x="434" y="313"/>
                  </a:lnTo>
                  <a:lnTo>
                    <a:pt x="443" y="308"/>
                  </a:lnTo>
                  <a:lnTo>
                    <a:pt x="451" y="301"/>
                  </a:lnTo>
                  <a:lnTo>
                    <a:pt x="461" y="294"/>
                  </a:lnTo>
                  <a:lnTo>
                    <a:pt x="477" y="279"/>
                  </a:lnTo>
                  <a:lnTo>
                    <a:pt x="493" y="260"/>
                  </a:lnTo>
                  <a:lnTo>
                    <a:pt x="506" y="241"/>
                  </a:lnTo>
                  <a:lnTo>
                    <a:pt x="519" y="221"/>
                  </a:lnTo>
                  <a:lnTo>
                    <a:pt x="531" y="202"/>
                  </a:lnTo>
                  <a:lnTo>
                    <a:pt x="541" y="182"/>
                  </a:lnTo>
                  <a:lnTo>
                    <a:pt x="549" y="164"/>
                  </a:lnTo>
                  <a:lnTo>
                    <a:pt x="556" y="148"/>
                  </a:lnTo>
                  <a:lnTo>
                    <a:pt x="566" y="121"/>
                  </a:lnTo>
                  <a:lnTo>
                    <a:pt x="571" y="110"/>
                  </a:lnTo>
                  <a:lnTo>
                    <a:pt x="571" y="106"/>
                  </a:lnTo>
                  <a:lnTo>
                    <a:pt x="571" y="103"/>
                  </a:lnTo>
                  <a:lnTo>
                    <a:pt x="571" y="99"/>
                  </a:lnTo>
                  <a:lnTo>
                    <a:pt x="569" y="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6360769" y="3673441"/>
            <a:ext cx="313103" cy="313103"/>
            <a:chOff x="11045825" y="835025"/>
            <a:chExt cx="258763" cy="258763"/>
          </a:xfrm>
          <a:solidFill>
            <a:schemeClr val="bg1"/>
          </a:solidFill>
        </p:grpSpPr>
        <p:sp>
          <p:nvSpPr>
            <p:cNvPr id="159" name="Freeform 2131"/>
            <p:cNvSpPr>
              <a:spLocks/>
            </p:cNvSpPr>
            <p:nvPr/>
          </p:nvSpPr>
          <p:spPr bwMode="auto">
            <a:xfrm>
              <a:off x="11156950" y="1065213"/>
              <a:ext cx="38100" cy="9525"/>
            </a:xfrm>
            <a:custGeom>
              <a:avLst/>
              <a:gdLst>
                <a:gd name="T0" fmla="*/ 105 w 120"/>
                <a:gd name="T1" fmla="*/ 0 h 29"/>
                <a:gd name="T2" fmla="*/ 14 w 120"/>
                <a:gd name="T3" fmla="*/ 0 h 29"/>
                <a:gd name="T4" fmla="*/ 8 w 120"/>
                <a:gd name="T5" fmla="*/ 1 h 29"/>
                <a:gd name="T6" fmla="*/ 3 w 120"/>
                <a:gd name="T7" fmla="*/ 4 h 29"/>
                <a:gd name="T8" fmla="*/ 1 w 120"/>
                <a:gd name="T9" fmla="*/ 9 h 29"/>
                <a:gd name="T10" fmla="*/ 0 w 120"/>
                <a:gd name="T11" fmla="*/ 15 h 29"/>
                <a:gd name="T12" fmla="*/ 1 w 120"/>
                <a:gd name="T13" fmla="*/ 21 h 29"/>
                <a:gd name="T14" fmla="*/ 3 w 120"/>
                <a:gd name="T15" fmla="*/ 26 h 29"/>
                <a:gd name="T16" fmla="*/ 8 w 120"/>
                <a:gd name="T17" fmla="*/ 28 h 29"/>
                <a:gd name="T18" fmla="*/ 14 w 120"/>
                <a:gd name="T19" fmla="*/ 29 h 29"/>
                <a:gd name="T20" fmla="*/ 105 w 120"/>
                <a:gd name="T21" fmla="*/ 29 h 29"/>
                <a:gd name="T22" fmla="*/ 111 w 120"/>
                <a:gd name="T23" fmla="*/ 28 h 29"/>
                <a:gd name="T24" fmla="*/ 116 w 120"/>
                <a:gd name="T25" fmla="*/ 26 h 29"/>
                <a:gd name="T26" fmla="*/ 118 w 120"/>
                <a:gd name="T27" fmla="*/ 21 h 29"/>
                <a:gd name="T28" fmla="*/ 120 w 120"/>
                <a:gd name="T29" fmla="*/ 15 h 29"/>
                <a:gd name="T30" fmla="*/ 118 w 120"/>
                <a:gd name="T31" fmla="*/ 9 h 29"/>
                <a:gd name="T32" fmla="*/ 116 w 120"/>
                <a:gd name="T33" fmla="*/ 4 h 29"/>
                <a:gd name="T34" fmla="*/ 111 w 120"/>
                <a:gd name="T35" fmla="*/ 1 h 29"/>
                <a:gd name="T36" fmla="*/ 105 w 120"/>
                <a:gd name="T3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0" h="29">
                  <a:moveTo>
                    <a:pt x="105" y="0"/>
                  </a:moveTo>
                  <a:lnTo>
                    <a:pt x="14" y="0"/>
                  </a:lnTo>
                  <a:lnTo>
                    <a:pt x="8" y="1"/>
                  </a:lnTo>
                  <a:lnTo>
                    <a:pt x="3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1" y="21"/>
                  </a:lnTo>
                  <a:lnTo>
                    <a:pt x="3" y="26"/>
                  </a:lnTo>
                  <a:lnTo>
                    <a:pt x="8" y="28"/>
                  </a:lnTo>
                  <a:lnTo>
                    <a:pt x="14" y="29"/>
                  </a:lnTo>
                  <a:lnTo>
                    <a:pt x="105" y="29"/>
                  </a:lnTo>
                  <a:lnTo>
                    <a:pt x="111" y="28"/>
                  </a:lnTo>
                  <a:lnTo>
                    <a:pt x="116" y="26"/>
                  </a:lnTo>
                  <a:lnTo>
                    <a:pt x="118" y="21"/>
                  </a:lnTo>
                  <a:lnTo>
                    <a:pt x="120" y="15"/>
                  </a:lnTo>
                  <a:lnTo>
                    <a:pt x="118" y="9"/>
                  </a:lnTo>
                  <a:lnTo>
                    <a:pt x="116" y="4"/>
                  </a:lnTo>
                  <a:lnTo>
                    <a:pt x="111" y="1"/>
                  </a:lnTo>
                  <a:lnTo>
                    <a:pt x="10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2132"/>
            <p:cNvSpPr>
              <a:spLocks/>
            </p:cNvSpPr>
            <p:nvPr/>
          </p:nvSpPr>
          <p:spPr bwMode="auto">
            <a:xfrm>
              <a:off x="11166475" y="1084263"/>
              <a:ext cx="19050" cy="9525"/>
            </a:xfrm>
            <a:custGeom>
              <a:avLst/>
              <a:gdLst>
                <a:gd name="T0" fmla="*/ 45 w 61"/>
                <a:gd name="T1" fmla="*/ 0 h 30"/>
                <a:gd name="T2" fmla="*/ 16 w 61"/>
                <a:gd name="T3" fmla="*/ 0 h 30"/>
                <a:gd name="T4" fmla="*/ 10 w 61"/>
                <a:gd name="T5" fmla="*/ 1 h 30"/>
                <a:gd name="T6" fmla="*/ 5 w 61"/>
                <a:gd name="T7" fmla="*/ 5 h 30"/>
                <a:gd name="T8" fmla="*/ 1 w 61"/>
                <a:gd name="T9" fmla="*/ 8 h 30"/>
                <a:gd name="T10" fmla="*/ 0 w 61"/>
                <a:gd name="T11" fmla="*/ 14 h 30"/>
                <a:gd name="T12" fmla="*/ 1 w 61"/>
                <a:gd name="T13" fmla="*/ 21 h 30"/>
                <a:gd name="T14" fmla="*/ 5 w 61"/>
                <a:gd name="T15" fmla="*/ 25 h 30"/>
                <a:gd name="T16" fmla="*/ 10 w 61"/>
                <a:gd name="T17" fmla="*/ 29 h 30"/>
                <a:gd name="T18" fmla="*/ 16 w 61"/>
                <a:gd name="T19" fmla="*/ 30 h 30"/>
                <a:gd name="T20" fmla="*/ 45 w 61"/>
                <a:gd name="T21" fmla="*/ 30 h 30"/>
                <a:gd name="T22" fmla="*/ 51 w 61"/>
                <a:gd name="T23" fmla="*/ 29 h 30"/>
                <a:gd name="T24" fmla="*/ 56 w 61"/>
                <a:gd name="T25" fmla="*/ 25 h 30"/>
                <a:gd name="T26" fmla="*/ 60 w 61"/>
                <a:gd name="T27" fmla="*/ 21 h 30"/>
                <a:gd name="T28" fmla="*/ 61 w 61"/>
                <a:gd name="T29" fmla="*/ 14 h 30"/>
                <a:gd name="T30" fmla="*/ 60 w 61"/>
                <a:gd name="T31" fmla="*/ 8 h 30"/>
                <a:gd name="T32" fmla="*/ 56 w 61"/>
                <a:gd name="T33" fmla="*/ 5 h 30"/>
                <a:gd name="T34" fmla="*/ 51 w 61"/>
                <a:gd name="T35" fmla="*/ 1 h 30"/>
                <a:gd name="T36" fmla="*/ 45 w 61"/>
                <a:gd name="T3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1" h="30">
                  <a:moveTo>
                    <a:pt x="45" y="0"/>
                  </a:moveTo>
                  <a:lnTo>
                    <a:pt x="16" y="0"/>
                  </a:lnTo>
                  <a:lnTo>
                    <a:pt x="10" y="1"/>
                  </a:lnTo>
                  <a:lnTo>
                    <a:pt x="5" y="5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21"/>
                  </a:lnTo>
                  <a:lnTo>
                    <a:pt x="5" y="25"/>
                  </a:lnTo>
                  <a:lnTo>
                    <a:pt x="10" y="29"/>
                  </a:lnTo>
                  <a:lnTo>
                    <a:pt x="16" y="30"/>
                  </a:lnTo>
                  <a:lnTo>
                    <a:pt x="45" y="30"/>
                  </a:lnTo>
                  <a:lnTo>
                    <a:pt x="51" y="29"/>
                  </a:lnTo>
                  <a:lnTo>
                    <a:pt x="56" y="25"/>
                  </a:lnTo>
                  <a:lnTo>
                    <a:pt x="60" y="21"/>
                  </a:lnTo>
                  <a:lnTo>
                    <a:pt x="61" y="14"/>
                  </a:lnTo>
                  <a:lnTo>
                    <a:pt x="60" y="8"/>
                  </a:lnTo>
                  <a:lnTo>
                    <a:pt x="56" y="5"/>
                  </a:lnTo>
                  <a:lnTo>
                    <a:pt x="51" y="1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2133"/>
            <p:cNvSpPr>
              <a:spLocks/>
            </p:cNvSpPr>
            <p:nvPr/>
          </p:nvSpPr>
          <p:spPr bwMode="auto">
            <a:xfrm>
              <a:off x="11095038" y="877888"/>
              <a:ext cx="161925" cy="177800"/>
            </a:xfrm>
            <a:custGeom>
              <a:avLst/>
              <a:gdLst>
                <a:gd name="T0" fmla="*/ 242 w 511"/>
                <a:gd name="T1" fmla="*/ 1 h 556"/>
                <a:gd name="T2" fmla="*/ 217 w 511"/>
                <a:gd name="T3" fmla="*/ 3 h 556"/>
                <a:gd name="T4" fmla="*/ 192 w 511"/>
                <a:gd name="T5" fmla="*/ 8 h 556"/>
                <a:gd name="T6" fmla="*/ 168 w 511"/>
                <a:gd name="T7" fmla="*/ 15 h 556"/>
                <a:gd name="T8" fmla="*/ 134 w 511"/>
                <a:gd name="T9" fmla="*/ 31 h 556"/>
                <a:gd name="T10" fmla="*/ 93 w 511"/>
                <a:gd name="T11" fmla="*/ 58 h 556"/>
                <a:gd name="T12" fmla="*/ 59 w 511"/>
                <a:gd name="T13" fmla="*/ 94 h 556"/>
                <a:gd name="T14" fmla="*/ 31 w 511"/>
                <a:gd name="T15" fmla="*/ 134 h 556"/>
                <a:gd name="T16" fmla="*/ 15 w 511"/>
                <a:gd name="T17" fmla="*/ 168 h 556"/>
                <a:gd name="T18" fmla="*/ 8 w 511"/>
                <a:gd name="T19" fmla="*/ 191 h 556"/>
                <a:gd name="T20" fmla="*/ 3 w 511"/>
                <a:gd name="T21" fmla="*/ 217 h 556"/>
                <a:gd name="T22" fmla="*/ 0 w 511"/>
                <a:gd name="T23" fmla="*/ 243 h 556"/>
                <a:gd name="T24" fmla="*/ 0 w 511"/>
                <a:gd name="T25" fmla="*/ 277 h 556"/>
                <a:gd name="T26" fmla="*/ 8 w 511"/>
                <a:gd name="T27" fmla="*/ 317 h 556"/>
                <a:gd name="T28" fmla="*/ 20 w 511"/>
                <a:gd name="T29" fmla="*/ 355 h 556"/>
                <a:gd name="T30" fmla="*/ 39 w 511"/>
                <a:gd name="T31" fmla="*/ 392 h 556"/>
                <a:gd name="T32" fmla="*/ 63 w 511"/>
                <a:gd name="T33" fmla="*/ 423 h 556"/>
                <a:gd name="T34" fmla="*/ 91 w 511"/>
                <a:gd name="T35" fmla="*/ 451 h 556"/>
                <a:gd name="T36" fmla="*/ 124 w 511"/>
                <a:gd name="T37" fmla="*/ 475 h 556"/>
                <a:gd name="T38" fmla="*/ 160 w 511"/>
                <a:gd name="T39" fmla="*/ 493 h 556"/>
                <a:gd name="T40" fmla="*/ 180 w 511"/>
                <a:gd name="T41" fmla="*/ 542 h 556"/>
                <a:gd name="T42" fmla="*/ 185 w 511"/>
                <a:gd name="T43" fmla="*/ 552 h 556"/>
                <a:gd name="T44" fmla="*/ 196 w 511"/>
                <a:gd name="T45" fmla="*/ 556 h 556"/>
                <a:gd name="T46" fmla="*/ 322 w 511"/>
                <a:gd name="T47" fmla="*/ 555 h 556"/>
                <a:gd name="T48" fmla="*/ 330 w 511"/>
                <a:gd name="T49" fmla="*/ 547 h 556"/>
                <a:gd name="T50" fmla="*/ 331 w 511"/>
                <a:gd name="T51" fmla="*/ 500 h 556"/>
                <a:gd name="T52" fmla="*/ 369 w 511"/>
                <a:gd name="T53" fmla="*/ 484 h 556"/>
                <a:gd name="T54" fmla="*/ 405 w 511"/>
                <a:gd name="T55" fmla="*/ 464 h 556"/>
                <a:gd name="T56" fmla="*/ 435 w 511"/>
                <a:gd name="T57" fmla="*/ 438 h 556"/>
                <a:gd name="T58" fmla="*/ 461 w 511"/>
                <a:gd name="T59" fmla="*/ 407 h 556"/>
                <a:gd name="T60" fmla="*/ 483 w 511"/>
                <a:gd name="T61" fmla="*/ 373 h 556"/>
                <a:gd name="T62" fmla="*/ 499 w 511"/>
                <a:gd name="T63" fmla="*/ 337 h 556"/>
                <a:gd name="T64" fmla="*/ 508 w 511"/>
                <a:gd name="T65" fmla="*/ 298 h 556"/>
                <a:gd name="T66" fmla="*/ 511 w 511"/>
                <a:gd name="T67" fmla="*/ 256 h 556"/>
                <a:gd name="T68" fmla="*/ 510 w 511"/>
                <a:gd name="T69" fmla="*/ 229 h 556"/>
                <a:gd name="T70" fmla="*/ 506 w 511"/>
                <a:gd name="T71" fmla="*/ 205 h 556"/>
                <a:gd name="T72" fmla="*/ 500 w 511"/>
                <a:gd name="T73" fmla="*/ 179 h 556"/>
                <a:gd name="T74" fmla="*/ 491 w 511"/>
                <a:gd name="T75" fmla="*/ 156 h 556"/>
                <a:gd name="T76" fmla="*/ 468 w 511"/>
                <a:gd name="T77" fmla="*/ 113 h 556"/>
                <a:gd name="T78" fmla="*/ 436 w 511"/>
                <a:gd name="T79" fmla="*/ 75 h 556"/>
                <a:gd name="T80" fmla="*/ 399 w 511"/>
                <a:gd name="T81" fmla="*/ 44 h 556"/>
                <a:gd name="T82" fmla="*/ 355 w 511"/>
                <a:gd name="T83" fmla="*/ 20 h 556"/>
                <a:gd name="T84" fmla="*/ 331 w 511"/>
                <a:gd name="T85" fmla="*/ 12 h 556"/>
                <a:gd name="T86" fmla="*/ 307 w 511"/>
                <a:gd name="T87" fmla="*/ 6 h 556"/>
                <a:gd name="T88" fmla="*/ 281 w 511"/>
                <a:gd name="T89" fmla="*/ 1 h 556"/>
                <a:gd name="T90" fmla="*/ 256 w 511"/>
                <a:gd name="T91" fmla="*/ 0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11" h="556">
                  <a:moveTo>
                    <a:pt x="256" y="0"/>
                  </a:moveTo>
                  <a:lnTo>
                    <a:pt x="242" y="1"/>
                  </a:lnTo>
                  <a:lnTo>
                    <a:pt x="230" y="1"/>
                  </a:lnTo>
                  <a:lnTo>
                    <a:pt x="217" y="3"/>
                  </a:lnTo>
                  <a:lnTo>
                    <a:pt x="204" y="6"/>
                  </a:lnTo>
                  <a:lnTo>
                    <a:pt x="192" y="8"/>
                  </a:lnTo>
                  <a:lnTo>
                    <a:pt x="180" y="12"/>
                  </a:lnTo>
                  <a:lnTo>
                    <a:pt x="168" y="15"/>
                  </a:lnTo>
                  <a:lnTo>
                    <a:pt x="157" y="20"/>
                  </a:lnTo>
                  <a:lnTo>
                    <a:pt x="134" y="31"/>
                  </a:lnTo>
                  <a:lnTo>
                    <a:pt x="113" y="44"/>
                  </a:lnTo>
                  <a:lnTo>
                    <a:pt x="93" y="58"/>
                  </a:lnTo>
                  <a:lnTo>
                    <a:pt x="75" y="75"/>
                  </a:lnTo>
                  <a:lnTo>
                    <a:pt x="59" y="94"/>
                  </a:lnTo>
                  <a:lnTo>
                    <a:pt x="43" y="113"/>
                  </a:lnTo>
                  <a:lnTo>
                    <a:pt x="31" y="134"/>
                  </a:lnTo>
                  <a:lnTo>
                    <a:pt x="20" y="156"/>
                  </a:lnTo>
                  <a:lnTo>
                    <a:pt x="15" y="168"/>
                  </a:lnTo>
                  <a:lnTo>
                    <a:pt x="11" y="179"/>
                  </a:lnTo>
                  <a:lnTo>
                    <a:pt x="8" y="191"/>
                  </a:lnTo>
                  <a:lnTo>
                    <a:pt x="5" y="205"/>
                  </a:lnTo>
                  <a:lnTo>
                    <a:pt x="3" y="217"/>
                  </a:lnTo>
                  <a:lnTo>
                    <a:pt x="2" y="229"/>
                  </a:lnTo>
                  <a:lnTo>
                    <a:pt x="0" y="243"/>
                  </a:lnTo>
                  <a:lnTo>
                    <a:pt x="0" y="256"/>
                  </a:lnTo>
                  <a:lnTo>
                    <a:pt x="0" y="277"/>
                  </a:lnTo>
                  <a:lnTo>
                    <a:pt x="3" y="298"/>
                  </a:lnTo>
                  <a:lnTo>
                    <a:pt x="8" y="317"/>
                  </a:lnTo>
                  <a:lnTo>
                    <a:pt x="13" y="337"/>
                  </a:lnTo>
                  <a:lnTo>
                    <a:pt x="20" y="355"/>
                  </a:lnTo>
                  <a:lnTo>
                    <a:pt x="28" y="373"/>
                  </a:lnTo>
                  <a:lnTo>
                    <a:pt x="39" y="392"/>
                  </a:lnTo>
                  <a:lnTo>
                    <a:pt x="50" y="407"/>
                  </a:lnTo>
                  <a:lnTo>
                    <a:pt x="63" y="423"/>
                  </a:lnTo>
                  <a:lnTo>
                    <a:pt x="76" y="438"/>
                  </a:lnTo>
                  <a:lnTo>
                    <a:pt x="91" y="451"/>
                  </a:lnTo>
                  <a:lnTo>
                    <a:pt x="107" y="464"/>
                  </a:lnTo>
                  <a:lnTo>
                    <a:pt x="124" y="475"/>
                  </a:lnTo>
                  <a:lnTo>
                    <a:pt x="142" y="484"/>
                  </a:lnTo>
                  <a:lnTo>
                    <a:pt x="160" y="493"/>
                  </a:lnTo>
                  <a:lnTo>
                    <a:pt x="180" y="500"/>
                  </a:lnTo>
                  <a:lnTo>
                    <a:pt x="180" y="542"/>
                  </a:lnTo>
                  <a:lnTo>
                    <a:pt x="181" y="547"/>
                  </a:lnTo>
                  <a:lnTo>
                    <a:pt x="185" y="552"/>
                  </a:lnTo>
                  <a:lnTo>
                    <a:pt x="190" y="555"/>
                  </a:lnTo>
                  <a:lnTo>
                    <a:pt x="196" y="556"/>
                  </a:lnTo>
                  <a:lnTo>
                    <a:pt x="316" y="556"/>
                  </a:lnTo>
                  <a:lnTo>
                    <a:pt x="322" y="555"/>
                  </a:lnTo>
                  <a:lnTo>
                    <a:pt x="327" y="552"/>
                  </a:lnTo>
                  <a:lnTo>
                    <a:pt x="330" y="547"/>
                  </a:lnTo>
                  <a:lnTo>
                    <a:pt x="331" y="542"/>
                  </a:lnTo>
                  <a:lnTo>
                    <a:pt x="331" y="500"/>
                  </a:lnTo>
                  <a:lnTo>
                    <a:pt x="351" y="493"/>
                  </a:lnTo>
                  <a:lnTo>
                    <a:pt x="369" y="484"/>
                  </a:lnTo>
                  <a:lnTo>
                    <a:pt x="388" y="475"/>
                  </a:lnTo>
                  <a:lnTo>
                    <a:pt x="405" y="464"/>
                  </a:lnTo>
                  <a:lnTo>
                    <a:pt x="421" y="451"/>
                  </a:lnTo>
                  <a:lnTo>
                    <a:pt x="435" y="438"/>
                  </a:lnTo>
                  <a:lnTo>
                    <a:pt x="449" y="423"/>
                  </a:lnTo>
                  <a:lnTo>
                    <a:pt x="461" y="407"/>
                  </a:lnTo>
                  <a:lnTo>
                    <a:pt x="473" y="392"/>
                  </a:lnTo>
                  <a:lnTo>
                    <a:pt x="483" y="373"/>
                  </a:lnTo>
                  <a:lnTo>
                    <a:pt x="491" y="355"/>
                  </a:lnTo>
                  <a:lnTo>
                    <a:pt x="499" y="337"/>
                  </a:lnTo>
                  <a:lnTo>
                    <a:pt x="504" y="317"/>
                  </a:lnTo>
                  <a:lnTo>
                    <a:pt x="508" y="298"/>
                  </a:lnTo>
                  <a:lnTo>
                    <a:pt x="511" y="277"/>
                  </a:lnTo>
                  <a:lnTo>
                    <a:pt x="511" y="256"/>
                  </a:lnTo>
                  <a:lnTo>
                    <a:pt x="511" y="243"/>
                  </a:lnTo>
                  <a:lnTo>
                    <a:pt x="510" y="229"/>
                  </a:lnTo>
                  <a:lnTo>
                    <a:pt x="508" y="217"/>
                  </a:lnTo>
                  <a:lnTo>
                    <a:pt x="506" y="205"/>
                  </a:lnTo>
                  <a:lnTo>
                    <a:pt x="504" y="191"/>
                  </a:lnTo>
                  <a:lnTo>
                    <a:pt x="500" y="179"/>
                  </a:lnTo>
                  <a:lnTo>
                    <a:pt x="496" y="168"/>
                  </a:lnTo>
                  <a:lnTo>
                    <a:pt x="491" y="156"/>
                  </a:lnTo>
                  <a:lnTo>
                    <a:pt x="480" y="134"/>
                  </a:lnTo>
                  <a:lnTo>
                    <a:pt x="468" y="113"/>
                  </a:lnTo>
                  <a:lnTo>
                    <a:pt x="452" y="94"/>
                  </a:lnTo>
                  <a:lnTo>
                    <a:pt x="436" y="75"/>
                  </a:lnTo>
                  <a:lnTo>
                    <a:pt x="418" y="58"/>
                  </a:lnTo>
                  <a:lnTo>
                    <a:pt x="399" y="44"/>
                  </a:lnTo>
                  <a:lnTo>
                    <a:pt x="378" y="31"/>
                  </a:lnTo>
                  <a:lnTo>
                    <a:pt x="355" y="20"/>
                  </a:lnTo>
                  <a:lnTo>
                    <a:pt x="344" y="15"/>
                  </a:lnTo>
                  <a:lnTo>
                    <a:pt x="331" y="12"/>
                  </a:lnTo>
                  <a:lnTo>
                    <a:pt x="319" y="8"/>
                  </a:lnTo>
                  <a:lnTo>
                    <a:pt x="307" y="6"/>
                  </a:lnTo>
                  <a:lnTo>
                    <a:pt x="295" y="3"/>
                  </a:lnTo>
                  <a:lnTo>
                    <a:pt x="281" y="1"/>
                  </a:lnTo>
                  <a:lnTo>
                    <a:pt x="269" y="1"/>
                  </a:lnTo>
                  <a:lnTo>
                    <a:pt x="2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2134"/>
            <p:cNvSpPr>
              <a:spLocks/>
            </p:cNvSpPr>
            <p:nvPr/>
          </p:nvSpPr>
          <p:spPr bwMode="auto">
            <a:xfrm>
              <a:off x="11045825" y="949325"/>
              <a:ext cx="28575" cy="11113"/>
            </a:xfrm>
            <a:custGeom>
              <a:avLst/>
              <a:gdLst>
                <a:gd name="T0" fmla="*/ 76 w 90"/>
                <a:gd name="T1" fmla="*/ 0 h 31"/>
                <a:gd name="T2" fmla="*/ 16 w 90"/>
                <a:gd name="T3" fmla="*/ 0 h 31"/>
                <a:gd name="T4" fmla="*/ 10 w 90"/>
                <a:gd name="T5" fmla="*/ 2 h 31"/>
                <a:gd name="T6" fmla="*/ 5 w 90"/>
                <a:gd name="T7" fmla="*/ 5 h 31"/>
                <a:gd name="T8" fmla="*/ 1 w 90"/>
                <a:gd name="T9" fmla="*/ 10 h 31"/>
                <a:gd name="T10" fmla="*/ 0 w 90"/>
                <a:gd name="T11" fmla="*/ 15 h 31"/>
                <a:gd name="T12" fmla="*/ 1 w 90"/>
                <a:gd name="T13" fmla="*/ 21 h 31"/>
                <a:gd name="T14" fmla="*/ 5 w 90"/>
                <a:gd name="T15" fmla="*/ 26 h 31"/>
                <a:gd name="T16" fmla="*/ 10 w 90"/>
                <a:gd name="T17" fmla="*/ 30 h 31"/>
                <a:gd name="T18" fmla="*/ 16 w 90"/>
                <a:gd name="T19" fmla="*/ 31 h 31"/>
                <a:gd name="T20" fmla="*/ 76 w 90"/>
                <a:gd name="T21" fmla="*/ 31 h 31"/>
                <a:gd name="T22" fmla="*/ 82 w 90"/>
                <a:gd name="T23" fmla="*/ 30 h 31"/>
                <a:gd name="T24" fmla="*/ 87 w 90"/>
                <a:gd name="T25" fmla="*/ 26 h 31"/>
                <a:gd name="T26" fmla="*/ 89 w 90"/>
                <a:gd name="T27" fmla="*/ 21 h 31"/>
                <a:gd name="T28" fmla="*/ 90 w 90"/>
                <a:gd name="T29" fmla="*/ 15 h 31"/>
                <a:gd name="T30" fmla="*/ 89 w 90"/>
                <a:gd name="T31" fmla="*/ 10 h 31"/>
                <a:gd name="T32" fmla="*/ 87 w 90"/>
                <a:gd name="T33" fmla="*/ 5 h 31"/>
                <a:gd name="T34" fmla="*/ 82 w 90"/>
                <a:gd name="T35" fmla="*/ 2 h 31"/>
                <a:gd name="T36" fmla="*/ 76 w 90"/>
                <a:gd name="T3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0" h="31">
                  <a:moveTo>
                    <a:pt x="76" y="0"/>
                  </a:move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1" y="10"/>
                  </a:lnTo>
                  <a:lnTo>
                    <a:pt x="0" y="15"/>
                  </a:lnTo>
                  <a:lnTo>
                    <a:pt x="1" y="21"/>
                  </a:lnTo>
                  <a:lnTo>
                    <a:pt x="5" y="26"/>
                  </a:lnTo>
                  <a:lnTo>
                    <a:pt x="10" y="30"/>
                  </a:lnTo>
                  <a:lnTo>
                    <a:pt x="16" y="31"/>
                  </a:lnTo>
                  <a:lnTo>
                    <a:pt x="76" y="31"/>
                  </a:lnTo>
                  <a:lnTo>
                    <a:pt x="82" y="30"/>
                  </a:lnTo>
                  <a:lnTo>
                    <a:pt x="87" y="26"/>
                  </a:lnTo>
                  <a:lnTo>
                    <a:pt x="89" y="21"/>
                  </a:lnTo>
                  <a:lnTo>
                    <a:pt x="90" y="15"/>
                  </a:lnTo>
                  <a:lnTo>
                    <a:pt x="89" y="10"/>
                  </a:lnTo>
                  <a:lnTo>
                    <a:pt x="87" y="5"/>
                  </a:lnTo>
                  <a:lnTo>
                    <a:pt x="82" y="2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2135"/>
            <p:cNvSpPr>
              <a:spLocks/>
            </p:cNvSpPr>
            <p:nvPr/>
          </p:nvSpPr>
          <p:spPr bwMode="auto">
            <a:xfrm>
              <a:off x="11074400" y="863600"/>
              <a:ext cx="34925" cy="34925"/>
            </a:xfrm>
            <a:custGeom>
              <a:avLst/>
              <a:gdLst>
                <a:gd name="T0" fmla="*/ 91 w 107"/>
                <a:gd name="T1" fmla="*/ 107 h 107"/>
                <a:gd name="T2" fmla="*/ 97 w 107"/>
                <a:gd name="T3" fmla="*/ 105 h 107"/>
                <a:gd name="T4" fmla="*/ 102 w 107"/>
                <a:gd name="T5" fmla="*/ 102 h 107"/>
                <a:gd name="T6" fmla="*/ 105 w 107"/>
                <a:gd name="T7" fmla="*/ 97 h 107"/>
                <a:gd name="T8" fmla="*/ 107 w 107"/>
                <a:gd name="T9" fmla="*/ 91 h 107"/>
                <a:gd name="T10" fmla="*/ 105 w 107"/>
                <a:gd name="T11" fmla="*/ 86 h 107"/>
                <a:gd name="T12" fmla="*/ 102 w 107"/>
                <a:gd name="T13" fmla="*/ 81 h 107"/>
                <a:gd name="T14" fmla="*/ 26 w 107"/>
                <a:gd name="T15" fmla="*/ 5 h 107"/>
                <a:gd name="T16" fmla="*/ 21 w 107"/>
                <a:gd name="T17" fmla="*/ 2 h 107"/>
                <a:gd name="T18" fmla="*/ 16 w 107"/>
                <a:gd name="T19" fmla="*/ 0 h 107"/>
                <a:gd name="T20" fmla="*/ 10 w 107"/>
                <a:gd name="T21" fmla="*/ 2 h 107"/>
                <a:gd name="T22" fmla="*/ 5 w 107"/>
                <a:gd name="T23" fmla="*/ 5 h 107"/>
                <a:gd name="T24" fmla="*/ 2 w 107"/>
                <a:gd name="T25" fmla="*/ 10 h 107"/>
                <a:gd name="T26" fmla="*/ 0 w 107"/>
                <a:gd name="T27" fmla="*/ 16 h 107"/>
                <a:gd name="T28" fmla="*/ 2 w 107"/>
                <a:gd name="T29" fmla="*/ 21 h 107"/>
                <a:gd name="T30" fmla="*/ 5 w 107"/>
                <a:gd name="T31" fmla="*/ 26 h 107"/>
                <a:gd name="T32" fmla="*/ 81 w 107"/>
                <a:gd name="T33" fmla="*/ 102 h 107"/>
                <a:gd name="T34" fmla="*/ 86 w 107"/>
                <a:gd name="T35" fmla="*/ 105 h 107"/>
                <a:gd name="T36" fmla="*/ 91 w 107"/>
                <a:gd name="T37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7" h="107">
                  <a:moveTo>
                    <a:pt x="91" y="107"/>
                  </a:moveTo>
                  <a:lnTo>
                    <a:pt x="97" y="105"/>
                  </a:lnTo>
                  <a:lnTo>
                    <a:pt x="102" y="102"/>
                  </a:lnTo>
                  <a:lnTo>
                    <a:pt x="105" y="97"/>
                  </a:lnTo>
                  <a:lnTo>
                    <a:pt x="107" y="91"/>
                  </a:lnTo>
                  <a:lnTo>
                    <a:pt x="105" y="86"/>
                  </a:lnTo>
                  <a:lnTo>
                    <a:pt x="102" y="81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81" y="102"/>
                  </a:lnTo>
                  <a:lnTo>
                    <a:pt x="86" y="105"/>
                  </a:lnTo>
                  <a:lnTo>
                    <a:pt x="91" y="1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2136"/>
            <p:cNvSpPr>
              <a:spLocks/>
            </p:cNvSpPr>
            <p:nvPr/>
          </p:nvSpPr>
          <p:spPr bwMode="auto">
            <a:xfrm>
              <a:off x="11171238" y="835025"/>
              <a:ext cx="9525" cy="28575"/>
            </a:xfrm>
            <a:custGeom>
              <a:avLst/>
              <a:gdLst>
                <a:gd name="T0" fmla="*/ 15 w 29"/>
                <a:gd name="T1" fmla="*/ 90 h 90"/>
                <a:gd name="T2" fmla="*/ 21 w 29"/>
                <a:gd name="T3" fmla="*/ 89 h 90"/>
                <a:gd name="T4" fmla="*/ 26 w 29"/>
                <a:gd name="T5" fmla="*/ 87 h 90"/>
                <a:gd name="T6" fmla="*/ 28 w 29"/>
                <a:gd name="T7" fmla="*/ 82 h 90"/>
                <a:gd name="T8" fmla="*/ 29 w 29"/>
                <a:gd name="T9" fmla="*/ 76 h 90"/>
                <a:gd name="T10" fmla="*/ 29 w 29"/>
                <a:gd name="T11" fmla="*/ 16 h 90"/>
                <a:gd name="T12" fmla="*/ 28 w 29"/>
                <a:gd name="T13" fmla="*/ 10 h 90"/>
                <a:gd name="T14" fmla="*/ 26 w 29"/>
                <a:gd name="T15" fmla="*/ 5 h 90"/>
                <a:gd name="T16" fmla="*/ 21 w 29"/>
                <a:gd name="T17" fmla="*/ 1 h 90"/>
                <a:gd name="T18" fmla="*/ 15 w 29"/>
                <a:gd name="T19" fmla="*/ 0 h 90"/>
                <a:gd name="T20" fmla="*/ 9 w 29"/>
                <a:gd name="T21" fmla="*/ 1 h 90"/>
                <a:gd name="T22" fmla="*/ 4 w 29"/>
                <a:gd name="T23" fmla="*/ 5 h 90"/>
                <a:gd name="T24" fmla="*/ 1 w 29"/>
                <a:gd name="T25" fmla="*/ 10 h 90"/>
                <a:gd name="T26" fmla="*/ 0 w 29"/>
                <a:gd name="T27" fmla="*/ 16 h 90"/>
                <a:gd name="T28" fmla="*/ 0 w 29"/>
                <a:gd name="T29" fmla="*/ 76 h 90"/>
                <a:gd name="T30" fmla="*/ 1 w 29"/>
                <a:gd name="T31" fmla="*/ 82 h 90"/>
                <a:gd name="T32" fmla="*/ 4 w 29"/>
                <a:gd name="T33" fmla="*/ 87 h 90"/>
                <a:gd name="T34" fmla="*/ 9 w 29"/>
                <a:gd name="T35" fmla="*/ 89 h 90"/>
                <a:gd name="T36" fmla="*/ 15 w 29"/>
                <a:gd name="T37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" h="90">
                  <a:moveTo>
                    <a:pt x="15" y="90"/>
                  </a:moveTo>
                  <a:lnTo>
                    <a:pt x="21" y="89"/>
                  </a:lnTo>
                  <a:lnTo>
                    <a:pt x="26" y="87"/>
                  </a:lnTo>
                  <a:lnTo>
                    <a:pt x="28" y="82"/>
                  </a:lnTo>
                  <a:lnTo>
                    <a:pt x="29" y="76"/>
                  </a:lnTo>
                  <a:lnTo>
                    <a:pt x="29" y="16"/>
                  </a:lnTo>
                  <a:lnTo>
                    <a:pt x="28" y="10"/>
                  </a:lnTo>
                  <a:lnTo>
                    <a:pt x="26" y="5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9" y="1"/>
                  </a:lnTo>
                  <a:lnTo>
                    <a:pt x="4" y="5"/>
                  </a:lnTo>
                  <a:lnTo>
                    <a:pt x="1" y="10"/>
                  </a:lnTo>
                  <a:lnTo>
                    <a:pt x="0" y="16"/>
                  </a:lnTo>
                  <a:lnTo>
                    <a:pt x="0" y="76"/>
                  </a:lnTo>
                  <a:lnTo>
                    <a:pt x="1" y="82"/>
                  </a:lnTo>
                  <a:lnTo>
                    <a:pt x="4" y="87"/>
                  </a:lnTo>
                  <a:lnTo>
                    <a:pt x="9" y="89"/>
                  </a:lnTo>
                  <a:lnTo>
                    <a:pt x="15" y="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2137"/>
            <p:cNvSpPr>
              <a:spLocks/>
            </p:cNvSpPr>
            <p:nvPr/>
          </p:nvSpPr>
          <p:spPr bwMode="auto">
            <a:xfrm>
              <a:off x="11242675" y="863600"/>
              <a:ext cx="33338" cy="34925"/>
            </a:xfrm>
            <a:custGeom>
              <a:avLst/>
              <a:gdLst>
                <a:gd name="T0" fmla="*/ 101 w 106"/>
                <a:gd name="T1" fmla="*/ 5 h 107"/>
                <a:gd name="T2" fmla="*/ 96 w 106"/>
                <a:gd name="T3" fmla="*/ 2 h 107"/>
                <a:gd name="T4" fmla="*/ 90 w 106"/>
                <a:gd name="T5" fmla="*/ 0 h 107"/>
                <a:gd name="T6" fmla="*/ 85 w 106"/>
                <a:gd name="T7" fmla="*/ 2 h 107"/>
                <a:gd name="T8" fmla="*/ 80 w 106"/>
                <a:gd name="T9" fmla="*/ 5 h 107"/>
                <a:gd name="T10" fmla="*/ 5 w 106"/>
                <a:gd name="T11" fmla="*/ 80 h 107"/>
                <a:gd name="T12" fmla="*/ 1 w 106"/>
                <a:gd name="T13" fmla="*/ 86 h 107"/>
                <a:gd name="T14" fmla="*/ 0 w 106"/>
                <a:gd name="T15" fmla="*/ 91 h 107"/>
                <a:gd name="T16" fmla="*/ 1 w 106"/>
                <a:gd name="T17" fmla="*/ 97 h 107"/>
                <a:gd name="T18" fmla="*/ 5 w 106"/>
                <a:gd name="T19" fmla="*/ 102 h 107"/>
                <a:gd name="T20" fmla="*/ 10 w 106"/>
                <a:gd name="T21" fmla="*/ 105 h 107"/>
                <a:gd name="T22" fmla="*/ 16 w 106"/>
                <a:gd name="T23" fmla="*/ 107 h 107"/>
                <a:gd name="T24" fmla="*/ 21 w 106"/>
                <a:gd name="T25" fmla="*/ 105 h 107"/>
                <a:gd name="T26" fmla="*/ 25 w 106"/>
                <a:gd name="T27" fmla="*/ 102 h 107"/>
                <a:gd name="T28" fmla="*/ 101 w 106"/>
                <a:gd name="T29" fmla="*/ 26 h 107"/>
                <a:gd name="T30" fmla="*/ 105 w 106"/>
                <a:gd name="T31" fmla="*/ 21 h 107"/>
                <a:gd name="T32" fmla="*/ 106 w 106"/>
                <a:gd name="T33" fmla="*/ 16 h 107"/>
                <a:gd name="T34" fmla="*/ 105 w 106"/>
                <a:gd name="T35" fmla="*/ 10 h 107"/>
                <a:gd name="T36" fmla="*/ 101 w 106"/>
                <a:gd name="T37" fmla="*/ 5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6" h="107">
                  <a:moveTo>
                    <a:pt x="101" y="5"/>
                  </a:moveTo>
                  <a:lnTo>
                    <a:pt x="96" y="2"/>
                  </a:lnTo>
                  <a:lnTo>
                    <a:pt x="90" y="0"/>
                  </a:lnTo>
                  <a:lnTo>
                    <a:pt x="85" y="2"/>
                  </a:lnTo>
                  <a:lnTo>
                    <a:pt x="80" y="5"/>
                  </a:lnTo>
                  <a:lnTo>
                    <a:pt x="5" y="80"/>
                  </a:lnTo>
                  <a:lnTo>
                    <a:pt x="1" y="86"/>
                  </a:lnTo>
                  <a:lnTo>
                    <a:pt x="0" y="91"/>
                  </a:lnTo>
                  <a:lnTo>
                    <a:pt x="1" y="97"/>
                  </a:lnTo>
                  <a:lnTo>
                    <a:pt x="5" y="102"/>
                  </a:lnTo>
                  <a:lnTo>
                    <a:pt x="10" y="105"/>
                  </a:lnTo>
                  <a:lnTo>
                    <a:pt x="16" y="107"/>
                  </a:lnTo>
                  <a:lnTo>
                    <a:pt x="21" y="105"/>
                  </a:lnTo>
                  <a:lnTo>
                    <a:pt x="25" y="102"/>
                  </a:lnTo>
                  <a:lnTo>
                    <a:pt x="101" y="26"/>
                  </a:lnTo>
                  <a:lnTo>
                    <a:pt x="105" y="21"/>
                  </a:lnTo>
                  <a:lnTo>
                    <a:pt x="106" y="16"/>
                  </a:lnTo>
                  <a:lnTo>
                    <a:pt x="105" y="10"/>
                  </a:lnTo>
                  <a:lnTo>
                    <a:pt x="101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2138"/>
            <p:cNvSpPr>
              <a:spLocks/>
            </p:cNvSpPr>
            <p:nvPr/>
          </p:nvSpPr>
          <p:spPr bwMode="auto">
            <a:xfrm>
              <a:off x="11276013" y="949325"/>
              <a:ext cx="28575" cy="11113"/>
            </a:xfrm>
            <a:custGeom>
              <a:avLst/>
              <a:gdLst>
                <a:gd name="T0" fmla="*/ 75 w 90"/>
                <a:gd name="T1" fmla="*/ 0 h 31"/>
                <a:gd name="T2" fmla="*/ 15 w 90"/>
                <a:gd name="T3" fmla="*/ 0 h 31"/>
                <a:gd name="T4" fmla="*/ 9 w 90"/>
                <a:gd name="T5" fmla="*/ 2 h 31"/>
                <a:gd name="T6" fmla="*/ 4 w 90"/>
                <a:gd name="T7" fmla="*/ 5 h 31"/>
                <a:gd name="T8" fmla="*/ 1 w 90"/>
                <a:gd name="T9" fmla="*/ 10 h 31"/>
                <a:gd name="T10" fmla="*/ 0 w 90"/>
                <a:gd name="T11" fmla="*/ 15 h 31"/>
                <a:gd name="T12" fmla="*/ 1 w 90"/>
                <a:gd name="T13" fmla="*/ 21 h 31"/>
                <a:gd name="T14" fmla="*/ 4 w 90"/>
                <a:gd name="T15" fmla="*/ 26 h 31"/>
                <a:gd name="T16" fmla="*/ 9 w 90"/>
                <a:gd name="T17" fmla="*/ 30 h 31"/>
                <a:gd name="T18" fmla="*/ 15 w 90"/>
                <a:gd name="T19" fmla="*/ 31 h 31"/>
                <a:gd name="T20" fmla="*/ 75 w 90"/>
                <a:gd name="T21" fmla="*/ 31 h 31"/>
                <a:gd name="T22" fmla="*/ 81 w 90"/>
                <a:gd name="T23" fmla="*/ 30 h 31"/>
                <a:gd name="T24" fmla="*/ 86 w 90"/>
                <a:gd name="T25" fmla="*/ 26 h 31"/>
                <a:gd name="T26" fmla="*/ 89 w 90"/>
                <a:gd name="T27" fmla="*/ 21 h 31"/>
                <a:gd name="T28" fmla="*/ 90 w 90"/>
                <a:gd name="T29" fmla="*/ 15 h 31"/>
                <a:gd name="T30" fmla="*/ 89 w 90"/>
                <a:gd name="T31" fmla="*/ 10 h 31"/>
                <a:gd name="T32" fmla="*/ 86 w 90"/>
                <a:gd name="T33" fmla="*/ 5 h 31"/>
                <a:gd name="T34" fmla="*/ 81 w 90"/>
                <a:gd name="T35" fmla="*/ 2 h 31"/>
                <a:gd name="T36" fmla="*/ 75 w 90"/>
                <a:gd name="T3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0" h="31">
                  <a:moveTo>
                    <a:pt x="75" y="0"/>
                  </a:moveTo>
                  <a:lnTo>
                    <a:pt x="15" y="0"/>
                  </a:lnTo>
                  <a:lnTo>
                    <a:pt x="9" y="2"/>
                  </a:lnTo>
                  <a:lnTo>
                    <a:pt x="4" y="5"/>
                  </a:lnTo>
                  <a:lnTo>
                    <a:pt x="1" y="10"/>
                  </a:lnTo>
                  <a:lnTo>
                    <a:pt x="0" y="15"/>
                  </a:lnTo>
                  <a:lnTo>
                    <a:pt x="1" y="21"/>
                  </a:lnTo>
                  <a:lnTo>
                    <a:pt x="4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75" y="31"/>
                  </a:lnTo>
                  <a:lnTo>
                    <a:pt x="81" y="30"/>
                  </a:lnTo>
                  <a:lnTo>
                    <a:pt x="86" y="26"/>
                  </a:lnTo>
                  <a:lnTo>
                    <a:pt x="89" y="21"/>
                  </a:lnTo>
                  <a:lnTo>
                    <a:pt x="90" y="15"/>
                  </a:lnTo>
                  <a:lnTo>
                    <a:pt x="89" y="10"/>
                  </a:lnTo>
                  <a:lnTo>
                    <a:pt x="86" y="5"/>
                  </a:lnTo>
                  <a:lnTo>
                    <a:pt x="81" y="2"/>
                  </a:lnTo>
                  <a:lnTo>
                    <a:pt x="7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7" name="Freeform 4347"/>
          <p:cNvSpPr>
            <a:spLocks/>
          </p:cNvSpPr>
          <p:nvPr/>
        </p:nvSpPr>
        <p:spPr bwMode="auto">
          <a:xfrm>
            <a:off x="5509486" y="3685061"/>
            <a:ext cx="343837" cy="343837"/>
          </a:xfrm>
          <a:custGeom>
            <a:avLst/>
            <a:gdLst>
              <a:gd name="T0" fmla="*/ 795 w 891"/>
              <a:gd name="T1" fmla="*/ 575 h 893"/>
              <a:gd name="T2" fmla="*/ 727 w 891"/>
              <a:gd name="T3" fmla="*/ 560 h 893"/>
              <a:gd name="T4" fmla="*/ 546 w 891"/>
              <a:gd name="T5" fmla="*/ 446 h 893"/>
              <a:gd name="T6" fmla="*/ 742 w 891"/>
              <a:gd name="T7" fmla="*/ 331 h 893"/>
              <a:gd name="T8" fmla="*/ 831 w 891"/>
              <a:gd name="T9" fmla="*/ 295 h 893"/>
              <a:gd name="T10" fmla="*/ 877 w 891"/>
              <a:gd name="T11" fmla="*/ 233 h 893"/>
              <a:gd name="T12" fmla="*/ 891 w 891"/>
              <a:gd name="T13" fmla="*/ 163 h 893"/>
              <a:gd name="T14" fmla="*/ 876 w 891"/>
              <a:gd name="T15" fmla="*/ 101 h 893"/>
              <a:gd name="T16" fmla="*/ 856 w 891"/>
              <a:gd name="T17" fmla="*/ 98 h 893"/>
              <a:gd name="T18" fmla="*/ 797 w 891"/>
              <a:gd name="T19" fmla="*/ 36 h 893"/>
              <a:gd name="T20" fmla="*/ 794 w 891"/>
              <a:gd name="T21" fmla="*/ 15 h 893"/>
              <a:gd name="T22" fmla="*/ 709 w 891"/>
              <a:gd name="T23" fmla="*/ 1 h 893"/>
              <a:gd name="T24" fmla="*/ 620 w 891"/>
              <a:gd name="T25" fmla="*/ 38 h 893"/>
              <a:gd name="T26" fmla="*/ 574 w 891"/>
              <a:gd name="T27" fmla="*/ 97 h 893"/>
              <a:gd name="T28" fmla="*/ 559 w 891"/>
              <a:gd name="T29" fmla="*/ 163 h 893"/>
              <a:gd name="T30" fmla="*/ 446 w 891"/>
              <a:gd name="T31" fmla="*/ 345 h 893"/>
              <a:gd name="T32" fmla="*/ 331 w 891"/>
              <a:gd name="T33" fmla="*/ 163 h 893"/>
              <a:gd name="T34" fmla="*/ 316 w 891"/>
              <a:gd name="T35" fmla="*/ 97 h 893"/>
              <a:gd name="T36" fmla="*/ 274 w 891"/>
              <a:gd name="T37" fmla="*/ 40 h 893"/>
              <a:gd name="T38" fmla="*/ 209 w 891"/>
              <a:gd name="T39" fmla="*/ 6 h 893"/>
              <a:gd name="T40" fmla="*/ 139 w 891"/>
              <a:gd name="T41" fmla="*/ 3 h 893"/>
              <a:gd name="T42" fmla="*/ 96 w 891"/>
              <a:gd name="T43" fmla="*/ 21 h 893"/>
              <a:gd name="T44" fmla="*/ 179 w 891"/>
              <a:gd name="T45" fmla="*/ 105 h 893"/>
              <a:gd name="T46" fmla="*/ 28 w 891"/>
              <a:gd name="T47" fmla="*/ 95 h 893"/>
              <a:gd name="T48" fmla="*/ 8 w 891"/>
              <a:gd name="T49" fmla="*/ 116 h 893"/>
              <a:gd name="T50" fmla="*/ 1 w 891"/>
              <a:gd name="T51" fmla="*/ 188 h 893"/>
              <a:gd name="T52" fmla="*/ 24 w 891"/>
              <a:gd name="T53" fmla="*/ 256 h 893"/>
              <a:gd name="T54" fmla="*/ 76 w 891"/>
              <a:gd name="T55" fmla="*/ 308 h 893"/>
              <a:gd name="T56" fmla="*/ 140 w 891"/>
              <a:gd name="T57" fmla="*/ 331 h 893"/>
              <a:gd name="T58" fmla="*/ 209 w 891"/>
              <a:gd name="T59" fmla="*/ 327 h 893"/>
              <a:gd name="T60" fmla="*/ 179 w 891"/>
              <a:gd name="T61" fmla="*/ 561 h 893"/>
              <a:gd name="T62" fmla="*/ 87 w 891"/>
              <a:gd name="T63" fmla="*/ 580 h 893"/>
              <a:gd name="T64" fmla="*/ 24 w 891"/>
              <a:gd name="T65" fmla="*/ 638 h 893"/>
              <a:gd name="T66" fmla="*/ 1 w 891"/>
              <a:gd name="T67" fmla="*/ 707 h 893"/>
              <a:gd name="T68" fmla="*/ 8 w 891"/>
              <a:gd name="T69" fmla="*/ 778 h 893"/>
              <a:gd name="T70" fmla="*/ 28 w 891"/>
              <a:gd name="T71" fmla="*/ 800 h 893"/>
              <a:gd name="T72" fmla="*/ 179 w 891"/>
              <a:gd name="T73" fmla="*/ 786 h 893"/>
              <a:gd name="T74" fmla="*/ 96 w 891"/>
              <a:gd name="T75" fmla="*/ 871 h 893"/>
              <a:gd name="T76" fmla="*/ 152 w 891"/>
              <a:gd name="T77" fmla="*/ 892 h 893"/>
              <a:gd name="T78" fmla="*/ 231 w 891"/>
              <a:gd name="T79" fmla="*/ 879 h 893"/>
              <a:gd name="T80" fmla="*/ 299 w 891"/>
              <a:gd name="T81" fmla="*/ 825 h 893"/>
              <a:gd name="T82" fmla="*/ 328 w 891"/>
              <a:gd name="T83" fmla="*/ 763 h 893"/>
              <a:gd name="T84" fmla="*/ 328 w 891"/>
              <a:gd name="T85" fmla="*/ 694 h 893"/>
              <a:gd name="T86" fmla="*/ 563 w 891"/>
              <a:gd name="T87" fmla="*/ 694 h 893"/>
              <a:gd name="T88" fmla="*/ 564 w 891"/>
              <a:gd name="T89" fmla="*/ 762 h 893"/>
              <a:gd name="T90" fmla="*/ 592 w 891"/>
              <a:gd name="T91" fmla="*/ 825 h 893"/>
              <a:gd name="T92" fmla="*/ 662 w 891"/>
              <a:gd name="T93" fmla="*/ 879 h 893"/>
              <a:gd name="T94" fmla="*/ 758 w 891"/>
              <a:gd name="T95" fmla="*/ 889 h 893"/>
              <a:gd name="T96" fmla="*/ 799 w 891"/>
              <a:gd name="T97" fmla="*/ 867 h 893"/>
              <a:gd name="T98" fmla="*/ 718 w 891"/>
              <a:gd name="T99" fmla="*/ 717 h 893"/>
              <a:gd name="T100" fmla="*/ 866 w 891"/>
              <a:gd name="T101" fmla="*/ 800 h 893"/>
              <a:gd name="T102" fmla="*/ 886 w 891"/>
              <a:gd name="T103" fmla="*/ 767 h 893"/>
              <a:gd name="T104" fmla="*/ 889 w 891"/>
              <a:gd name="T105" fmla="*/ 695 h 893"/>
              <a:gd name="T106" fmla="*/ 859 w 891"/>
              <a:gd name="T107" fmla="*/ 628 h 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891" h="893">
                <a:moveTo>
                  <a:pt x="843" y="608"/>
                </a:moveTo>
                <a:lnTo>
                  <a:pt x="834" y="600"/>
                </a:lnTo>
                <a:lnTo>
                  <a:pt x="825" y="593"/>
                </a:lnTo>
                <a:lnTo>
                  <a:pt x="815" y="586"/>
                </a:lnTo>
                <a:lnTo>
                  <a:pt x="805" y="580"/>
                </a:lnTo>
                <a:lnTo>
                  <a:pt x="795" y="575"/>
                </a:lnTo>
                <a:lnTo>
                  <a:pt x="784" y="571"/>
                </a:lnTo>
                <a:lnTo>
                  <a:pt x="773" y="567"/>
                </a:lnTo>
                <a:lnTo>
                  <a:pt x="762" y="564"/>
                </a:lnTo>
                <a:lnTo>
                  <a:pt x="751" y="562"/>
                </a:lnTo>
                <a:lnTo>
                  <a:pt x="739" y="560"/>
                </a:lnTo>
                <a:lnTo>
                  <a:pt x="727" y="560"/>
                </a:lnTo>
                <a:lnTo>
                  <a:pt x="717" y="560"/>
                </a:lnTo>
                <a:lnTo>
                  <a:pt x="705" y="561"/>
                </a:lnTo>
                <a:lnTo>
                  <a:pt x="693" y="563"/>
                </a:lnTo>
                <a:lnTo>
                  <a:pt x="681" y="566"/>
                </a:lnTo>
                <a:lnTo>
                  <a:pt x="671" y="570"/>
                </a:lnTo>
                <a:lnTo>
                  <a:pt x="546" y="446"/>
                </a:lnTo>
                <a:lnTo>
                  <a:pt x="671" y="323"/>
                </a:lnTo>
                <a:lnTo>
                  <a:pt x="683" y="327"/>
                </a:lnTo>
                <a:lnTo>
                  <a:pt x="697" y="329"/>
                </a:lnTo>
                <a:lnTo>
                  <a:pt x="711" y="331"/>
                </a:lnTo>
                <a:lnTo>
                  <a:pt x="725" y="331"/>
                </a:lnTo>
                <a:lnTo>
                  <a:pt x="742" y="331"/>
                </a:lnTo>
                <a:lnTo>
                  <a:pt x="758" y="329"/>
                </a:lnTo>
                <a:lnTo>
                  <a:pt x="774" y="325"/>
                </a:lnTo>
                <a:lnTo>
                  <a:pt x="789" y="319"/>
                </a:lnTo>
                <a:lnTo>
                  <a:pt x="803" y="313"/>
                </a:lnTo>
                <a:lnTo>
                  <a:pt x="817" y="304"/>
                </a:lnTo>
                <a:lnTo>
                  <a:pt x="831" y="295"/>
                </a:lnTo>
                <a:lnTo>
                  <a:pt x="843" y="284"/>
                </a:lnTo>
                <a:lnTo>
                  <a:pt x="851" y="275"/>
                </a:lnTo>
                <a:lnTo>
                  <a:pt x="859" y="265"/>
                </a:lnTo>
                <a:lnTo>
                  <a:pt x="866" y="254"/>
                </a:lnTo>
                <a:lnTo>
                  <a:pt x="873" y="243"/>
                </a:lnTo>
                <a:lnTo>
                  <a:pt x="877" y="233"/>
                </a:lnTo>
                <a:lnTo>
                  <a:pt x="882" y="221"/>
                </a:lnTo>
                <a:lnTo>
                  <a:pt x="886" y="210"/>
                </a:lnTo>
                <a:lnTo>
                  <a:pt x="889" y="199"/>
                </a:lnTo>
                <a:lnTo>
                  <a:pt x="890" y="187"/>
                </a:lnTo>
                <a:lnTo>
                  <a:pt x="891" y="175"/>
                </a:lnTo>
                <a:lnTo>
                  <a:pt x="891" y="163"/>
                </a:lnTo>
                <a:lnTo>
                  <a:pt x="891" y="151"/>
                </a:lnTo>
                <a:lnTo>
                  <a:pt x="889" y="140"/>
                </a:lnTo>
                <a:lnTo>
                  <a:pt x="886" y="128"/>
                </a:lnTo>
                <a:lnTo>
                  <a:pt x="882" y="116"/>
                </a:lnTo>
                <a:lnTo>
                  <a:pt x="878" y="104"/>
                </a:lnTo>
                <a:lnTo>
                  <a:pt x="876" y="101"/>
                </a:lnTo>
                <a:lnTo>
                  <a:pt x="874" y="98"/>
                </a:lnTo>
                <a:lnTo>
                  <a:pt x="871" y="96"/>
                </a:lnTo>
                <a:lnTo>
                  <a:pt x="866" y="96"/>
                </a:lnTo>
                <a:lnTo>
                  <a:pt x="863" y="95"/>
                </a:lnTo>
                <a:lnTo>
                  <a:pt x="859" y="96"/>
                </a:lnTo>
                <a:lnTo>
                  <a:pt x="856" y="98"/>
                </a:lnTo>
                <a:lnTo>
                  <a:pt x="852" y="100"/>
                </a:lnTo>
                <a:lnTo>
                  <a:pt x="785" y="179"/>
                </a:lnTo>
                <a:lnTo>
                  <a:pt x="718" y="179"/>
                </a:lnTo>
                <a:lnTo>
                  <a:pt x="718" y="105"/>
                </a:lnTo>
                <a:lnTo>
                  <a:pt x="795" y="38"/>
                </a:lnTo>
                <a:lnTo>
                  <a:pt x="797" y="36"/>
                </a:lnTo>
                <a:lnTo>
                  <a:pt x="799" y="33"/>
                </a:lnTo>
                <a:lnTo>
                  <a:pt x="799" y="28"/>
                </a:lnTo>
                <a:lnTo>
                  <a:pt x="799" y="25"/>
                </a:lnTo>
                <a:lnTo>
                  <a:pt x="798" y="21"/>
                </a:lnTo>
                <a:lnTo>
                  <a:pt x="796" y="18"/>
                </a:lnTo>
                <a:lnTo>
                  <a:pt x="794" y="15"/>
                </a:lnTo>
                <a:lnTo>
                  <a:pt x="790" y="13"/>
                </a:lnTo>
                <a:lnTo>
                  <a:pt x="774" y="7"/>
                </a:lnTo>
                <a:lnTo>
                  <a:pt x="758" y="3"/>
                </a:lnTo>
                <a:lnTo>
                  <a:pt x="742" y="1"/>
                </a:lnTo>
                <a:lnTo>
                  <a:pt x="725" y="0"/>
                </a:lnTo>
                <a:lnTo>
                  <a:pt x="709" y="1"/>
                </a:lnTo>
                <a:lnTo>
                  <a:pt x="693" y="3"/>
                </a:lnTo>
                <a:lnTo>
                  <a:pt x="677" y="7"/>
                </a:lnTo>
                <a:lnTo>
                  <a:pt x="662" y="12"/>
                </a:lnTo>
                <a:lnTo>
                  <a:pt x="647" y="20"/>
                </a:lnTo>
                <a:lnTo>
                  <a:pt x="633" y="28"/>
                </a:lnTo>
                <a:lnTo>
                  <a:pt x="620" y="38"/>
                </a:lnTo>
                <a:lnTo>
                  <a:pt x="609" y="49"/>
                </a:lnTo>
                <a:lnTo>
                  <a:pt x="600" y="57"/>
                </a:lnTo>
                <a:lnTo>
                  <a:pt x="592" y="67"/>
                </a:lnTo>
                <a:lnTo>
                  <a:pt x="586" y="77"/>
                </a:lnTo>
                <a:lnTo>
                  <a:pt x="580" y="86"/>
                </a:lnTo>
                <a:lnTo>
                  <a:pt x="574" y="97"/>
                </a:lnTo>
                <a:lnTo>
                  <a:pt x="570" y="108"/>
                </a:lnTo>
                <a:lnTo>
                  <a:pt x="567" y="118"/>
                </a:lnTo>
                <a:lnTo>
                  <a:pt x="564" y="129"/>
                </a:lnTo>
                <a:lnTo>
                  <a:pt x="561" y="141"/>
                </a:lnTo>
                <a:lnTo>
                  <a:pt x="560" y="153"/>
                </a:lnTo>
                <a:lnTo>
                  <a:pt x="559" y="163"/>
                </a:lnTo>
                <a:lnTo>
                  <a:pt x="560" y="175"/>
                </a:lnTo>
                <a:lnTo>
                  <a:pt x="561" y="187"/>
                </a:lnTo>
                <a:lnTo>
                  <a:pt x="563" y="199"/>
                </a:lnTo>
                <a:lnTo>
                  <a:pt x="566" y="209"/>
                </a:lnTo>
                <a:lnTo>
                  <a:pt x="569" y="221"/>
                </a:lnTo>
                <a:lnTo>
                  <a:pt x="446" y="345"/>
                </a:lnTo>
                <a:lnTo>
                  <a:pt x="322" y="221"/>
                </a:lnTo>
                <a:lnTo>
                  <a:pt x="325" y="209"/>
                </a:lnTo>
                <a:lnTo>
                  <a:pt x="328" y="199"/>
                </a:lnTo>
                <a:lnTo>
                  <a:pt x="330" y="187"/>
                </a:lnTo>
                <a:lnTo>
                  <a:pt x="331" y="175"/>
                </a:lnTo>
                <a:lnTo>
                  <a:pt x="331" y="163"/>
                </a:lnTo>
                <a:lnTo>
                  <a:pt x="330" y="153"/>
                </a:lnTo>
                <a:lnTo>
                  <a:pt x="329" y="141"/>
                </a:lnTo>
                <a:lnTo>
                  <a:pt x="327" y="129"/>
                </a:lnTo>
                <a:lnTo>
                  <a:pt x="324" y="118"/>
                </a:lnTo>
                <a:lnTo>
                  <a:pt x="321" y="108"/>
                </a:lnTo>
                <a:lnTo>
                  <a:pt x="316" y="97"/>
                </a:lnTo>
                <a:lnTo>
                  <a:pt x="311" y="86"/>
                </a:lnTo>
                <a:lnTo>
                  <a:pt x="305" y="77"/>
                </a:lnTo>
                <a:lnTo>
                  <a:pt x="298" y="67"/>
                </a:lnTo>
                <a:lnTo>
                  <a:pt x="291" y="57"/>
                </a:lnTo>
                <a:lnTo>
                  <a:pt x="282" y="49"/>
                </a:lnTo>
                <a:lnTo>
                  <a:pt x="274" y="40"/>
                </a:lnTo>
                <a:lnTo>
                  <a:pt x="264" y="33"/>
                </a:lnTo>
                <a:lnTo>
                  <a:pt x="253" y="25"/>
                </a:lnTo>
                <a:lnTo>
                  <a:pt x="243" y="20"/>
                </a:lnTo>
                <a:lnTo>
                  <a:pt x="232" y="15"/>
                </a:lnTo>
                <a:lnTo>
                  <a:pt x="221" y="10"/>
                </a:lnTo>
                <a:lnTo>
                  <a:pt x="209" y="6"/>
                </a:lnTo>
                <a:lnTo>
                  <a:pt x="199" y="4"/>
                </a:lnTo>
                <a:lnTo>
                  <a:pt x="187" y="2"/>
                </a:lnTo>
                <a:lnTo>
                  <a:pt x="175" y="1"/>
                </a:lnTo>
                <a:lnTo>
                  <a:pt x="162" y="1"/>
                </a:lnTo>
                <a:lnTo>
                  <a:pt x="151" y="2"/>
                </a:lnTo>
                <a:lnTo>
                  <a:pt x="139" y="3"/>
                </a:lnTo>
                <a:lnTo>
                  <a:pt x="127" y="5"/>
                </a:lnTo>
                <a:lnTo>
                  <a:pt x="115" y="9"/>
                </a:lnTo>
                <a:lnTo>
                  <a:pt x="103" y="13"/>
                </a:lnTo>
                <a:lnTo>
                  <a:pt x="100" y="16"/>
                </a:lnTo>
                <a:lnTo>
                  <a:pt x="97" y="18"/>
                </a:lnTo>
                <a:lnTo>
                  <a:pt x="96" y="21"/>
                </a:lnTo>
                <a:lnTo>
                  <a:pt x="95" y="25"/>
                </a:lnTo>
                <a:lnTo>
                  <a:pt x="94" y="28"/>
                </a:lnTo>
                <a:lnTo>
                  <a:pt x="95" y="33"/>
                </a:lnTo>
                <a:lnTo>
                  <a:pt x="97" y="36"/>
                </a:lnTo>
                <a:lnTo>
                  <a:pt x="99" y="38"/>
                </a:lnTo>
                <a:lnTo>
                  <a:pt x="179" y="105"/>
                </a:lnTo>
                <a:lnTo>
                  <a:pt x="179" y="179"/>
                </a:lnTo>
                <a:lnTo>
                  <a:pt x="106" y="179"/>
                </a:lnTo>
                <a:lnTo>
                  <a:pt x="38" y="100"/>
                </a:lnTo>
                <a:lnTo>
                  <a:pt x="35" y="98"/>
                </a:lnTo>
                <a:lnTo>
                  <a:pt x="32" y="96"/>
                </a:lnTo>
                <a:lnTo>
                  <a:pt x="28" y="95"/>
                </a:lnTo>
                <a:lnTo>
                  <a:pt x="24" y="96"/>
                </a:lnTo>
                <a:lnTo>
                  <a:pt x="20" y="96"/>
                </a:lnTo>
                <a:lnTo>
                  <a:pt x="17" y="98"/>
                </a:lnTo>
                <a:lnTo>
                  <a:pt x="15" y="101"/>
                </a:lnTo>
                <a:lnTo>
                  <a:pt x="13" y="104"/>
                </a:lnTo>
                <a:lnTo>
                  <a:pt x="8" y="116"/>
                </a:lnTo>
                <a:lnTo>
                  <a:pt x="5" y="128"/>
                </a:lnTo>
                <a:lnTo>
                  <a:pt x="2" y="140"/>
                </a:lnTo>
                <a:lnTo>
                  <a:pt x="1" y="151"/>
                </a:lnTo>
                <a:lnTo>
                  <a:pt x="0" y="164"/>
                </a:lnTo>
                <a:lnTo>
                  <a:pt x="0" y="176"/>
                </a:lnTo>
                <a:lnTo>
                  <a:pt x="1" y="188"/>
                </a:lnTo>
                <a:lnTo>
                  <a:pt x="3" y="200"/>
                </a:lnTo>
                <a:lnTo>
                  <a:pt x="5" y="211"/>
                </a:lnTo>
                <a:lnTo>
                  <a:pt x="9" y="223"/>
                </a:lnTo>
                <a:lnTo>
                  <a:pt x="14" y="235"/>
                </a:lnTo>
                <a:lnTo>
                  <a:pt x="19" y="246"/>
                </a:lnTo>
                <a:lnTo>
                  <a:pt x="24" y="256"/>
                </a:lnTo>
                <a:lnTo>
                  <a:pt x="32" y="266"/>
                </a:lnTo>
                <a:lnTo>
                  <a:pt x="39" y="276"/>
                </a:lnTo>
                <a:lnTo>
                  <a:pt x="48" y="285"/>
                </a:lnTo>
                <a:lnTo>
                  <a:pt x="56" y="294"/>
                </a:lnTo>
                <a:lnTo>
                  <a:pt x="66" y="300"/>
                </a:lnTo>
                <a:lnTo>
                  <a:pt x="76" y="308"/>
                </a:lnTo>
                <a:lnTo>
                  <a:pt x="85" y="313"/>
                </a:lnTo>
                <a:lnTo>
                  <a:pt x="96" y="318"/>
                </a:lnTo>
                <a:lnTo>
                  <a:pt x="107" y="323"/>
                </a:lnTo>
                <a:lnTo>
                  <a:pt x="117" y="326"/>
                </a:lnTo>
                <a:lnTo>
                  <a:pt x="128" y="329"/>
                </a:lnTo>
                <a:lnTo>
                  <a:pt x="140" y="331"/>
                </a:lnTo>
                <a:lnTo>
                  <a:pt x="152" y="332"/>
                </a:lnTo>
                <a:lnTo>
                  <a:pt x="162" y="333"/>
                </a:lnTo>
                <a:lnTo>
                  <a:pt x="174" y="332"/>
                </a:lnTo>
                <a:lnTo>
                  <a:pt x="186" y="331"/>
                </a:lnTo>
                <a:lnTo>
                  <a:pt x="198" y="329"/>
                </a:lnTo>
                <a:lnTo>
                  <a:pt x="209" y="327"/>
                </a:lnTo>
                <a:lnTo>
                  <a:pt x="220" y="323"/>
                </a:lnTo>
                <a:lnTo>
                  <a:pt x="344" y="447"/>
                </a:lnTo>
                <a:lnTo>
                  <a:pt x="220" y="570"/>
                </a:lnTo>
                <a:lnTo>
                  <a:pt x="207" y="566"/>
                </a:lnTo>
                <a:lnTo>
                  <a:pt x="193" y="562"/>
                </a:lnTo>
                <a:lnTo>
                  <a:pt x="179" y="561"/>
                </a:lnTo>
                <a:lnTo>
                  <a:pt x="166" y="560"/>
                </a:lnTo>
                <a:lnTo>
                  <a:pt x="148" y="561"/>
                </a:lnTo>
                <a:lnTo>
                  <a:pt x="132" y="563"/>
                </a:lnTo>
                <a:lnTo>
                  <a:pt x="117" y="568"/>
                </a:lnTo>
                <a:lnTo>
                  <a:pt x="101" y="573"/>
                </a:lnTo>
                <a:lnTo>
                  <a:pt x="87" y="580"/>
                </a:lnTo>
                <a:lnTo>
                  <a:pt x="74" y="588"/>
                </a:lnTo>
                <a:lnTo>
                  <a:pt x="61" y="598"/>
                </a:lnTo>
                <a:lnTo>
                  <a:pt x="48" y="608"/>
                </a:lnTo>
                <a:lnTo>
                  <a:pt x="39" y="618"/>
                </a:lnTo>
                <a:lnTo>
                  <a:pt x="32" y="628"/>
                </a:lnTo>
                <a:lnTo>
                  <a:pt x="24" y="638"/>
                </a:lnTo>
                <a:lnTo>
                  <a:pt x="19" y="649"/>
                </a:lnTo>
                <a:lnTo>
                  <a:pt x="14" y="660"/>
                </a:lnTo>
                <a:lnTo>
                  <a:pt x="9" y="671"/>
                </a:lnTo>
                <a:lnTo>
                  <a:pt x="5" y="683"/>
                </a:lnTo>
                <a:lnTo>
                  <a:pt x="3" y="695"/>
                </a:lnTo>
                <a:lnTo>
                  <a:pt x="1" y="707"/>
                </a:lnTo>
                <a:lnTo>
                  <a:pt x="0" y="719"/>
                </a:lnTo>
                <a:lnTo>
                  <a:pt x="0" y="730"/>
                </a:lnTo>
                <a:lnTo>
                  <a:pt x="1" y="743"/>
                </a:lnTo>
                <a:lnTo>
                  <a:pt x="2" y="755"/>
                </a:lnTo>
                <a:lnTo>
                  <a:pt x="5" y="767"/>
                </a:lnTo>
                <a:lnTo>
                  <a:pt x="8" y="778"/>
                </a:lnTo>
                <a:lnTo>
                  <a:pt x="13" y="790"/>
                </a:lnTo>
                <a:lnTo>
                  <a:pt x="15" y="793"/>
                </a:lnTo>
                <a:lnTo>
                  <a:pt x="17" y="797"/>
                </a:lnTo>
                <a:lnTo>
                  <a:pt x="20" y="799"/>
                </a:lnTo>
                <a:lnTo>
                  <a:pt x="24" y="800"/>
                </a:lnTo>
                <a:lnTo>
                  <a:pt x="28" y="800"/>
                </a:lnTo>
                <a:lnTo>
                  <a:pt x="32" y="799"/>
                </a:lnTo>
                <a:lnTo>
                  <a:pt x="35" y="798"/>
                </a:lnTo>
                <a:lnTo>
                  <a:pt x="38" y="796"/>
                </a:lnTo>
                <a:lnTo>
                  <a:pt x="106" y="717"/>
                </a:lnTo>
                <a:lnTo>
                  <a:pt x="179" y="717"/>
                </a:lnTo>
                <a:lnTo>
                  <a:pt x="179" y="786"/>
                </a:lnTo>
                <a:lnTo>
                  <a:pt x="99" y="853"/>
                </a:lnTo>
                <a:lnTo>
                  <a:pt x="97" y="857"/>
                </a:lnTo>
                <a:lnTo>
                  <a:pt x="95" y="860"/>
                </a:lnTo>
                <a:lnTo>
                  <a:pt x="94" y="863"/>
                </a:lnTo>
                <a:lnTo>
                  <a:pt x="95" y="867"/>
                </a:lnTo>
                <a:lnTo>
                  <a:pt x="96" y="871"/>
                </a:lnTo>
                <a:lnTo>
                  <a:pt x="97" y="875"/>
                </a:lnTo>
                <a:lnTo>
                  <a:pt x="100" y="877"/>
                </a:lnTo>
                <a:lnTo>
                  <a:pt x="103" y="879"/>
                </a:lnTo>
                <a:lnTo>
                  <a:pt x="120" y="884"/>
                </a:lnTo>
                <a:lnTo>
                  <a:pt x="135" y="889"/>
                </a:lnTo>
                <a:lnTo>
                  <a:pt x="152" y="892"/>
                </a:lnTo>
                <a:lnTo>
                  <a:pt x="168" y="893"/>
                </a:lnTo>
                <a:lnTo>
                  <a:pt x="168" y="893"/>
                </a:lnTo>
                <a:lnTo>
                  <a:pt x="184" y="892"/>
                </a:lnTo>
                <a:lnTo>
                  <a:pt x="200" y="889"/>
                </a:lnTo>
                <a:lnTo>
                  <a:pt x="216" y="885"/>
                </a:lnTo>
                <a:lnTo>
                  <a:pt x="231" y="879"/>
                </a:lnTo>
                <a:lnTo>
                  <a:pt x="245" y="873"/>
                </a:lnTo>
                <a:lnTo>
                  <a:pt x="259" y="864"/>
                </a:lnTo>
                <a:lnTo>
                  <a:pt x="271" y="854"/>
                </a:lnTo>
                <a:lnTo>
                  <a:pt x="284" y="843"/>
                </a:lnTo>
                <a:lnTo>
                  <a:pt x="292" y="834"/>
                </a:lnTo>
                <a:lnTo>
                  <a:pt x="299" y="825"/>
                </a:lnTo>
                <a:lnTo>
                  <a:pt x="306" y="816"/>
                </a:lnTo>
                <a:lnTo>
                  <a:pt x="312" y="806"/>
                </a:lnTo>
                <a:lnTo>
                  <a:pt x="317" y="796"/>
                </a:lnTo>
                <a:lnTo>
                  <a:pt x="322" y="785"/>
                </a:lnTo>
                <a:lnTo>
                  <a:pt x="325" y="774"/>
                </a:lnTo>
                <a:lnTo>
                  <a:pt x="328" y="763"/>
                </a:lnTo>
                <a:lnTo>
                  <a:pt x="330" y="752"/>
                </a:lnTo>
                <a:lnTo>
                  <a:pt x="331" y="741"/>
                </a:lnTo>
                <a:lnTo>
                  <a:pt x="331" y="729"/>
                </a:lnTo>
                <a:lnTo>
                  <a:pt x="331" y="717"/>
                </a:lnTo>
                <a:lnTo>
                  <a:pt x="330" y="706"/>
                </a:lnTo>
                <a:lnTo>
                  <a:pt x="328" y="694"/>
                </a:lnTo>
                <a:lnTo>
                  <a:pt x="325" y="682"/>
                </a:lnTo>
                <a:lnTo>
                  <a:pt x="322" y="671"/>
                </a:lnTo>
                <a:lnTo>
                  <a:pt x="446" y="547"/>
                </a:lnTo>
                <a:lnTo>
                  <a:pt x="569" y="671"/>
                </a:lnTo>
                <a:lnTo>
                  <a:pt x="566" y="682"/>
                </a:lnTo>
                <a:lnTo>
                  <a:pt x="563" y="694"/>
                </a:lnTo>
                <a:lnTo>
                  <a:pt x="561" y="706"/>
                </a:lnTo>
                <a:lnTo>
                  <a:pt x="560" y="716"/>
                </a:lnTo>
                <a:lnTo>
                  <a:pt x="559" y="728"/>
                </a:lnTo>
                <a:lnTo>
                  <a:pt x="560" y="740"/>
                </a:lnTo>
                <a:lnTo>
                  <a:pt x="561" y="752"/>
                </a:lnTo>
                <a:lnTo>
                  <a:pt x="564" y="762"/>
                </a:lnTo>
                <a:lnTo>
                  <a:pt x="567" y="774"/>
                </a:lnTo>
                <a:lnTo>
                  <a:pt x="570" y="785"/>
                </a:lnTo>
                <a:lnTo>
                  <a:pt x="574" y="796"/>
                </a:lnTo>
                <a:lnTo>
                  <a:pt x="580" y="805"/>
                </a:lnTo>
                <a:lnTo>
                  <a:pt x="586" y="816"/>
                </a:lnTo>
                <a:lnTo>
                  <a:pt x="592" y="825"/>
                </a:lnTo>
                <a:lnTo>
                  <a:pt x="600" y="834"/>
                </a:lnTo>
                <a:lnTo>
                  <a:pt x="609" y="843"/>
                </a:lnTo>
                <a:lnTo>
                  <a:pt x="620" y="854"/>
                </a:lnTo>
                <a:lnTo>
                  <a:pt x="634" y="864"/>
                </a:lnTo>
                <a:lnTo>
                  <a:pt x="648" y="873"/>
                </a:lnTo>
                <a:lnTo>
                  <a:pt x="662" y="879"/>
                </a:lnTo>
                <a:lnTo>
                  <a:pt x="678" y="885"/>
                </a:lnTo>
                <a:lnTo>
                  <a:pt x="693" y="889"/>
                </a:lnTo>
                <a:lnTo>
                  <a:pt x="709" y="892"/>
                </a:lnTo>
                <a:lnTo>
                  <a:pt x="725" y="893"/>
                </a:lnTo>
                <a:lnTo>
                  <a:pt x="741" y="892"/>
                </a:lnTo>
                <a:lnTo>
                  <a:pt x="758" y="889"/>
                </a:lnTo>
                <a:lnTo>
                  <a:pt x="774" y="884"/>
                </a:lnTo>
                <a:lnTo>
                  <a:pt x="790" y="879"/>
                </a:lnTo>
                <a:lnTo>
                  <a:pt x="794" y="877"/>
                </a:lnTo>
                <a:lnTo>
                  <a:pt x="796" y="875"/>
                </a:lnTo>
                <a:lnTo>
                  <a:pt x="798" y="871"/>
                </a:lnTo>
                <a:lnTo>
                  <a:pt x="799" y="867"/>
                </a:lnTo>
                <a:lnTo>
                  <a:pt x="799" y="863"/>
                </a:lnTo>
                <a:lnTo>
                  <a:pt x="799" y="860"/>
                </a:lnTo>
                <a:lnTo>
                  <a:pt x="797" y="857"/>
                </a:lnTo>
                <a:lnTo>
                  <a:pt x="795" y="853"/>
                </a:lnTo>
                <a:lnTo>
                  <a:pt x="718" y="786"/>
                </a:lnTo>
                <a:lnTo>
                  <a:pt x="718" y="717"/>
                </a:lnTo>
                <a:lnTo>
                  <a:pt x="785" y="717"/>
                </a:lnTo>
                <a:lnTo>
                  <a:pt x="854" y="796"/>
                </a:lnTo>
                <a:lnTo>
                  <a:pt x="856" y="798"/>
                </a:lnTo>
                <a:lnTo>
                  <a:pt x="859" y="799"/>
                </a:lnTo>
                <a:lnTo>
                  <a:pt x="863" y="800"/>
                </a:lnTo>
                <a:lnTo>
                  <a:pt x="866" y="800"/>
                </a:lnTo>
                <a:lnTo>
                  <a:pt x="871" y="799"/>
                </a:lnTo>
                <a:lnTo>
                  <a:pt x="874" y="797"/>
                </a:lnTo>
                <a:lnTo>
                  <a:pt x="876" y="793"/>
                </a:lnTo>
                <a:lnTo>
                  <a:pt x="878" y="790"/>
                </a:lnTo>
                <a:lnTo>
                  <a:pt x="882" y="778"/>
                </a:lnTo>
                <a:lnTo>
                  <a:pt x="886" y="767"/>
                </a:lnTo>
                <a:lnTo>
                  <a:pt x="889" y="755"/>
                </a:lnTo>
                <a:lnTo>
                  <a:pt x="891" y="743"/>
                </a:lnTo>
                <a:lnTo>
                  <a:pt x="891" y="730"/>
                </a:lnTo>
                <a:lnTo>
                  <a:pt x="891" y="719"/>
                </a:lnTo>
                <a:lnTo>
                  <a:pt x="890" y="707"/>
                </a:lnTo>
                <a:lnTo>
                  <a:pt x="889" y="695"/>
                </a:lnTo>
                <a:lnTo>
                  <a:pt x="886" y="683"/>
                </a:lnTo>
                <a:lnTo>
                  <a:pt x="882" y="671"/>
                </a:lnTo>
                <a:lnTo>
                  <a:pt x="877" y="660"/>
                </a:lnTo>
                <a:lnTo>
                  <a:pt x="872" y="649"/>
                </a:lnTo>
                <a:lnTo>
                  <a:pt x="866" y="638"/>
                </a:lnTo>
                <a:lnTo>
                  <a:pt x="859" y="628"/>
                </a:lnTo>
                <a:lnTo>
                  <a:pt x="851" y="618"/>
                </a:lnTo>
                <a:lnTo>
                  <a:pt x="843" y="6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Freeform 739"/>
          <p:cNvSpPr>
            <a:spLocks/>
          </p:cNvSpPr>
          <p:nvPr/>
        </p:nvSpPr>
        <p:spPr bwMode="auto">
          <a:xfrm>
            <a:off x="6349244" y="3053539"/>
            <a:ext cx="336153" cy="347679"/>
          </a:xfrm>
          <a:custGeom>
            <a:avLst/>
            <a:gdLst>
              <a:gd name="T0" fmla="*/ 758 w 873"/>
              <a:gd name="T1" fmla="*/ 603 h 903"/>
              <a:gd name="T2" fmla="*/ 696 w 873"/>
              <a:gd name="T3" fmla="*/ 531 h 903"/>
              <a:gd name="T4" fmla="*/ 631 w 873"/>
              <a:gd name="T5" fmla="*/ 496 h 903"/>
              <a:gd name="T6" fmla="*/ 556 w 873"/>
              <a:gd name="T7" fmla="*/ 481 h 903"/>
              <a:gd name="T8" fmla="*/ 478 w 873"/>
              <a:gd name="T9" fmla="*/ 202 h 903"/>
              <a:gd name="T10" fmla="*/ 521 w 873"/>
              <a:gd name="T11" fmla="*/ 167 h 903"/>
              <a:gd name="T12" fmla="*/ 542 w 873"/>
              <a:gd name="T13" fmla="*/ 115 h 903"/>
              <a:gd name="T14" fmla="*/ 529 w 873"/>
              <a:gd name="T15" fmla="*/ 55 h 903"/>
              <a:gd name="T16" fmla="*/ 487 w 873"/>
              <a:gd name="T17" fmla="*/ 13 h 903"/>
              <a:gd name="T18" fmla="*/ 426 w 873"/>
              <a:gd name="T19" fmla="*/ 0 h 903"/>
              <a:gd name="T20" fmla="*/ 370 w 873"/>
              <a:gd name="T21" fmla="*/ 23 h 903"/>
              <a:gd name="T22" fmla="*/ 336 w 873"/>
              <a:gd name="T23" fmla="*/ 74 h 903"/>
              <a:gd name="T24" fmla="*/ 335 w 873"/>
              <a:gd name="T25" fmla="*/ 134 h 903"/>
              <a:gd name="T26" fmla="*/ 364 w 873"/>
              <a:gd name="T27" fmla="*/ 181 h 903"/>
              <a:gd name="T28" fmla="*/ 412 w 873"/>
              <a:gd name="T29" fmla="*/ 208 h 903"/>
              <a:gd name="T30" fmla="*/ 260 w 873"/>
              <a:gd name="T31" fmla="*/ 490 h 903"/>
              <a:gd name="T32" fmla="*/ 148 w 873"/>
              <a:gd name="T33" fmla="*/ 555 h 903"/>
              <a:gd name="T34" fmla="*/ 101 w 873"/>
              <a:gd name="T35" fmla="*/ 638 h 903"/>
              <a:gd name="T36" fmla="*/ 82 w 873"/>
              <a:gd name="T37" fmla="*/ 695 h 903"/>
              <a:gd name="T38" fmla="*/ 32 w 873"/>
              <a:gd name="T39" fmla="*/ 722 h 903"/>
              <a:gd name="T40" fmla="*/ 4 w 873"/>
              <a:gd name="T41" fmla="*/ 769 h 903"/>
              <a:gd name="T42" fmla="*/ 4 w 873"/>
              <a:gd name="T43" fmla="*/ 829 h 903"/>
              <a:gd name="T44" fmla="*/ 39 w 873"/>
              <a:gd name="T45" fmla="*/ 879 h 903"/>
              <a:gd name="T46" fmla="*/ 94 w 873"/>
              <a:gd name="T47" fmla="*/ 902 h 903"/>
              <a:gd name="T48" fmla="*/ 156 w 873"/>
              <a:gd name="T49" fmla="*/ 890 h 903"/>
              <a:gd name="T50" fmla="*/ 198 w 873"/>
              <a:gd name="T51" fmla="*/ 848 h 903"/>
              <a:gd name="T52" fmla="*/ 210 w 873"/>
              <a:gd name="T53" fmla="*/ 788 h 903"/>
              <a:gd name="T54" fmla="*/ 191 w 873"/>
              <a:gd name="T55" fmla="*/ 736 h 903"/>
              <a:gd name="T56" fmla="*/ 148 w 873"/>
              <a:gd name="T57" fmla="*/ 701 h 903"/>
              <a:gd name="T58" fmla="*/ 133 w 873"/>
              <a:gd name="T59" fmla="*/ 637 h 903"/>
              <a:gd name="T60" fmla="*/ 198 w 873"/>
              <a:gd name="T61" fmla="*/ 551 h 903"/>
              <a:gd name="T62" fmla="*/ 309 w 873"/>
              <a:gd name="T63" fmla="*/ 513 h 903"/>
              <a:gd name="T64" fmla="*/ 395 w 873"/>
              <a:gd name="T65" fmla="*/ 701 h 903"/>
              <a:gd name="T66" fmla="*/ 352 w 873"/>
              <a:gd name="T67" fmla="*/ 736 h 903"/>
              <a:gd name="T68" fmla="*/ 331 w 873"/>
              <a:gd name="T69" fmla="*/ 788 h 903"/>
              <a:gd name="T70" fmla="*/ 344 w 873"/>
              <a:gd name="T71" fmla="*/ 848 h 903"/>
              <a:gd name="T72" fmla="*/ 386 w 873"/>
              <a:gd name="T73" fmla="*/ 890 h 903"/>
              <a:gd name="T74" fmla="*/ 447 w 873"/>
              <a:gd name="T75" fmla="*/ 902 h 903"/>
              <a:gd name="T76" fmla="*/ 503 w 873"/>
              <a:gd name="T77" fmla="*/ 879 h 903"/>
              <a:gd name="T78" fmla="*/ 537 w 873"/>
              <a:gd name="T79" fmla="*/ 829 h 903"/>
              <a:gd name="T80" fmla="*/ 538 w 873"/>
              <a:gd name="T81" fmla="*/ 769 h 903"/>
              <a:gd name="T82" fmla="*/ 509 w 873"/>
              <a:gd name="T83" fmla="*/ 722 h 903"/>
              <a:gd name="T84" fmla="*/ 461 w 873"/>
              <a:gd name="T85" fmla="*/ 695 h 903"/>
              <a:gd name="T86" fmla="*/ 577 w 873"/>
              <a:gd name="T87" fmla="*/ 514 h 903"/>
              <a:gd name="T88" fmla="*/ 640 w 873"/>
              <a:gd name="T89" fmla="*/ 533 h 903"/>
              <a:gd name="T90" fmla="*/ 694 w 873"/>
              <a:gd name="T91" fmla="*/ 568 h 903"/>
              <a:gd name="T92" fmla="*/ 744 w 873"/>
              <a:gd name="T93" fmla="*/ 646 h 903"/>
              <a:gd name="T94" fmla="*/ 725 w 873"/>
              <a:gd name="T95" fmla="*/ 701 h 903"/>
              <a:gd name="T96" fmla="*/ 682 w 873"/>
              <a:gd name="T97" fmla="*/ 736 h 903"/>
              <a:gd name="T98" fmla="*/ 663 w 873"/>
              <a:gd name="T99" fmla="*/ 788 h 903"/>
              <a:gd name="T100" fmla="*/ 675 w 873"/>
              <a:gd name="T101" fmla="*/ 848 h 903"/>
              <a:gd name="T102" fmla="*/ 718 w 873"/>
              <a:gd name="T103" fmla="*/ 890 h 903"/>
              <a:gd name="T104" fmla="*/ 779 w 873"/>
              <a:gd name="T105" fmla="*/ 902 h 903"/>
              <a:gd name="T106" fmla="*/ 834 w 873"/>
              <a:gd name="T107" fmla="*/ 879 h 903"/>
              <a:gd name="T108" fmla="*/ 869 w 873"/>
              <a:gd name="T109" fmla="*/ 829 h 903"/>
              <a:gd name="T110" fmla="*/ 869 w 873"/>
              <a:gd name="T111" fmla="*/ 769 h 903"/>
              <a:gd name="T112" fmla="*/ 841 w 873"/>
              <a:gd name="T113" fmla="*/ 722 h 903"/>
              <a:gd name="T114" fmla="*/ 792 w 873"/>
              <a:gd name="T115" fmla="*/ 695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873" h="903">
                <a:moveTo>
                  <a:pt x="783" y="694"/>
                </a:moveTo>
                <a:lnTo>
                  <a:pt x="781" y="675"/>
                </a:lnTo>
                <a:lnTo>
                  <a:pt x="778" y="655"/>
                </a:lnTo>
                <a:lnTo>
                  <a:pt x="773" y="637"/>
                </a:lnTo>
                <a:lnTo>
                  <a:pt x="767" y="620"/>
                </a:lnTo>
                <a:lnTo>
                  <a:pt x="758" y="603"/>
                </a:lnTo>
                <a:lnTo>
                  <a:pt x="749" y="586"/>
                </a:lnTo>
                <a:lnTo>
                  <a:pt x="737" y="570"/>
                </a:lnTo>
                <a:lnTo>
                  <a:pt x="724" y="555"/>
                </a:lnTo>
                <a:lnTo>
                  <a:pt x="715" y="547"/>
                </a:lnTo>
                <a:lnTo>
                  <a:pt x="706" y="538"/>
                </a:lnTo>
                <a:lnTo>
                  <a:pt x="696" y="531"/>
                </a:lnTo>
                <a:lnTo>
                  <a:pt x="686" y="523"/>
                </a:lnTo>
                <a:lnTo>
                  <a:pt x="676" y="517"/>
                </a:lnTo>
                <a:lnTo>
                  <a:pt x="665" y="512"/>
                </a:lnTo>
                <a:lnTo>
                  <a:pt x="654" y="505"/>
                </a:lnTo>
                <a:lnTo>
                  <a:pt x="642" y="501"/>
                </a:lnTo>
                <a:lnTo>
                  <a:pt x="631" y="496"/>
                </a:lnTo>
                <a:lnTo>
                  <a:pt x="619" y="492"/>
                </a:lnTo>
                <a:lnTo>
                  <a:pt x="607" y="489"/>
                </a:lnTo>
                <a:lnTo>
                  <a:pt x="594" y="487"/>
                </a:lnTo>
                <a:lnTo>
                  <a:pt x="581" y="485"/>
                </a:lnTo>
                <a:lnTo>
                  <a:pt x="568" y="483"/>
                </a:lnTo>
                <a:lnTo>
                  <a:pt x="556" y="481"/>
                </a:lnTo>
                <a:lnTo>
                  <a:pt x="542" y="481"/>
                </a:lnTo>
                <a:lnTo>
                  <a:pt x="452" y="481"/>
                </a:lnTo>
                <a:lnTo>
                  <a:pt x="452" y="209"/>
                </a:lnTo>
                <a:lnTo>
                  <a:pt x="461" y="208"/>
                </a:lnTo>
                <a:lnTo>
                  <a:pt x="470" y="205"/>
                </a:lnTo>
                <a:lnTo>
                  <a:pt x="478" y="202"/>
                </a:lnTo>
                <a:lnTo>
                  <a:pt x="487" y="197"/>
                </a:lnTo>
                <a:lnTo>
                  <a:pt x="495" y="193"/>
                </a:lnTo>
                <a:lnTo>
                  <a:pt x="503" y="188"/>
                </a:lnTo>
                <a:lnTo>
                  <a:pt x="509" y="181"/>
                </a:lnTo>
                <a:lnTo>
                  <a:pt x="516" y="175"/>
                </a:lnTo>
                <a:lnTo>
                  <a:pt x="521" y="167"/>
                </a:lnTo>
                <a:lnTo>
                  <a:pt x="527" y="160"/>
                </a:lnTo>
                <a:lnTo>
                  <a:pt x="531" y="151"/>
                </a:lnTo>
                <a:lnTo>
                  <a:pt x="535" y="143"/>
                </a:lnTo>
                <a:lnTo>
                  <a:pt x="538" y="134"/>
                </a:lnTo>
                <a:lnTo>
                  <a:pt x="541" y="124"/>
                </a:lnTo>
                <a:lnTo>
                  <a:pt x="542" y="115"/>
                </a:lnTo>
                <a:lnTo>
                  <a:pt x="542" y="105"/>
                </a:lnTo>
                <a:lnTo>
                  <a:pt x="542" y="94"/>
                </a:lnTo>
                <a:lnTo>
                  <a:pt x="539" y="84"/>
                </a:lnTo>
                <a:lnTo>
                  <a:pt x="537" y="74"/>
                </a:lnTo>
                <a:lnTo>
                  <a:pt x="534" y="64"/>
                </a:lnTo>
                <a:lnTo>
                  <a:pt x="529" y="55"/>
                </a:lnTo>
                <a:lnTo>
                  <a:pt x="523" y="46"/>
                </a:lnTo>
                <a:lnTo>
                  <a:pt x="518" y="38"/>
                </a:lnTo>
                <a:lnTo>
                  <a:pt x="511" y="31"/>
                </a:lnTo>
                <a:lnTo>
                  <a:pt x="503" y="23"/>
                </a:lnTo>
                <a:lnTo>
                  <a:pt x="495" y="18"/>
                </a:lnTo>
                <a:lnTo>
                  <a:pt x="487" y="13"/>
                </a:lnTo>
                <a:lnTo>
                  <a:pt x="477" y="8"/>
                </a:lnTo>
                <a:lnTo>
                  <a:pt x="468" y="4"/>
                </a:lnTo>
                <a:lnTo>
                  <a:pt x="458" y="2"/>
                </a:lnTo>
                <a:lnTo>
                  <a:pt x="447" y="0"/>
                </a:lnTo>
                <a:lnTo>
                  <a:pt x="437" y="0"/>
                </a:lnTo>
                <a:lnTo>
                  <a:pt x="426" y="0"/>
                </a:lnTo>
                <a:lnTo>
                  <a:pt x="415" y="2"/>
                </a:lnTo>
                <a:lnTo>
                  <a:pt x="405" y="4"/>
                </a:lnTo>
                <a:lnTo>
                  <a:pt x="396" y="8"/>
                </a:lnTo>
                <a:lnTo>
                  <a:pt x="386" y="13"/>
                </a:lnTo>
                <a:lnTo>
                  <a:pt x="378" y="18"/>
                </a:lnTo>
                <a:lnTo>
                  <a:pt x="370" y="23"/>
                </a:lnTo>
                <a:lnTo>
                  <a:pt x="363" y="31"/>
                </a:lnTo>
                <a:lnTo>
                  <a:pt x="355" y="38"/>
                </a:lnTo>
                <a:lnTo>
                  <a:pt x="350" y="46"/>
                </a:lnTo>
                <a:lnTo>
                  <a:pt x="344" y="55"/>
                </a:lnTo>
                <a:lnTo>
                  <a:pt x="340" y="64"/>
                </a:lnTo>
                <a:lnTo>
                  <a:pt x="336" y="74"/>
                </a:lnTo>
                <a:lnTo>
                  <a:pt x="334" y="84"/>
                </a:lnTo>
                <a:lnTo>
                  <a:pt x="331" y="94"/>
                </a:lnTo>
                <a:lnTo>
                  <a:pt x="331" y="105"/>
                </a:lnTo>
                <a:lnTo>
                  <a:pt x="331" y="115"/>
                </a:lnTo>
                <a:lnTo>
                  <a:pt x="332" y="124"/>
                </a:lnTo>
                <a:lnTo>
                  <a:pt x="335" y="134"/>
                </a:lnTo>
                <a:lnTo>
                  <a:pt x="338" y="143"/>
                </a:lnTo>
                <a:lnTo>
                  <a:pt x="342" y="151"/>
                </a:lnTo>
                <a:lnTo>
                  <a:pt x="346" y="160"/>
                </a:lnTo>
                <a:lnTo>
                  <a:pt x="352" y="167"/>
                </a:lnTo>
                <a:lnTo>
                  <a:pt x="357" y="175"/>
                </a:lnTo>
                <a:lnTo>
                  <a:pt x="364" y="181"/>
                </a:lnTo>
                <a:lnTo>
                  <a:pt x="370" y="188"/>
                </a:lnTo>
                <a:lnTo>
                  <a:pt x="378" y="193"/>
                </a:lnTo>
                <a:lnTo>
                  <a:pt x="386" y="197"/>
                </a:lnTo>
                <a:lnTo>
                  <a:pt x="395" y="202"/>
                </a:lnTo>
                <a:lnTo>
                  <a:pt x="403" y="205"/>
                </a:lnTo>
                <a:lnTo>
                  <a:pt x="412" y="208"/>
                </a:lnTo>
                <a:lnTo>
                  <a:pt x="421" y="209"/>
                </a:lnTo>
                <a:lnTo>
                  <a:pt x="421" y="481"/>
                </a:lnTo>
                <a:lnTo>
                  <a:pt x="331" y="481"/>
                </a:lnTo>
                <a:lnTo>
                  <a:pt x="307" y="483"/>
                </a:lnTo>
                <a:lnTo>
                  <a:pt x="282" y="486"/>
                </a:lnTo>
                <a:lnTo>
                  <a:pt x="260" y="490"/>
                </a:lnTo>
                <a:lnTo>
                  <a:pt x="238" y="498"/>
                </a:lnTo>
                <a:lnTo>
                  <a:pt x="218" y="506"/>
                </a:lnTo>
                <a:lnTo>
                  <a:pt x="197" y="516"/>
                </a:lnTo>
                <a:lnTo>
                  <a:pt x="180" y="528"/>
                </a:lnTo>
                <a:lnTo>
                  <a:pt x="163" y="542"/>
                </a:lnTo>
                <a:lnTo>
                  <a:pt x="148" y="555"/>
                </a:lnTo>
                <a:lnTo>
                  <a:pt x="134" y="572"/>
                </a:lnTo>
                <a:lnTo>
                  <a:pt x="122" y="590"/>
                </a:lnTo>
                <a:lnTo>
                  <a:pt x="113" y="608"/>
                </a:lnTo>
                <a:lnTo>
                  <a:pt x="108" y="618"/>
                </a:lnTo>
                <a:lnTo>
                  <a:pt x="104" y="628"/>
                </a:lnTo>
                <a:lnTo>
                  <a:pt x="101" y="638"/>
                </a:lnTo>
                <a:lnTo>
                  <a:pt x="98" y="649"/>
                </a:lnTo>
                <a:lnTo>
                  <a:pt x="95" y="660"/>
                </a:lnTo>
                <a:lnTo>
                  <a:pt x="93" y="670"/>
                </a:lnTo>
                <a:lnTo>
                  <a:pt x="92" y="682"/>
                </a:lnTo>
                <a:lnTo>
                  <a:pt x="91" y="693"/>
                </a:lnTo>
                <a:lnTo>
                  <a:pt x="82" y="695"/>
                </a:lnTo>
                <a:lnTo>
                  <a:pt x="72" y="698"/>
                </a:lnTo>
                <a:lnTo>
                  <a:pt x="63" y="701"/>
                </a:lnTo>
                <a:lnTo>
                  <a:pt x="55" y="705"/>
                </a:lnTo>
                <a:lnTo>
                  <a:pt x="47" y="710"/>
                </a:lnTo>
                <a:lnTo>
                  <a:pt x="40" y="715"/>
                </a:lnTo>
                <a:lnTo>
                  <a:pt x="32" y="722"/>
                </a:lnTo>
                <a:lnTo>
                  <a:pt x="26" y="728"/>
                </a:lnTo>
                <a:lnTo>
                  <a:pt x="20" y="736"/>
                </a:lnTo>
                <a:lnTo>
                  <a:pt x="15" y="743"/>
                </a:lnTo>
                <a:lnTo>
                  <a:pt x="11" y="752"/>
                </a:lnTo>
                <a:lnTo>
                  <a:pt x="8" y="760"/>
                </a:lnTo>
                <a:lnTo>
                  <a:pt x="4" y="769"/>
                </a:lnTo>
                <a:lnTo>
                  <a:pt x="2" y="779"/>
                </a:lnTo>
                <a:lnTo>
                  <a:pt x="0" y="788"/>
                </a:lnTo>
                <a:lnTo>
                  <a:pt x="0" y="798"/>
                </a:lnTo>
                <a:lnTo>
                  <a:pt x="1" y="809"/>
                </a:lnTo>
                <a:lnTo>
                  <a:pt x="2" y="819"/>
                </a:lnTo>
                <a:lnTo>
                  <a:pt x="4" y="829"/>
                </a:lnTo>
                <a:lnTo>
                  <a:pt x="9" y="839"/>
                </a:lnTo>
                <a:lnTo>
                  <a:pt x="13" y="848"/>
                </a:lnTo>
                <a:lnTo>
                  <a:pt x="18" y="857"/>
                </a:lnTo>
                <a:lnTo>
                  <a:pt x="24" y="864"/>
                </a:lnTo>
                <a:lnTo>
                  <a:pt x="31" y="872"/>
                </a:lnTo>
                <a:lnTo>
                  <a:pt x="39" y="879"/>
                </a:lnTo>
                <a:lnTo>
                  <a:pt x="46" y="885"/>
                </a:lnTo>
                <a:lnTo>
                  <a:pt x="55" y="890"/>
                </a:lnTo>
                <a:lnTo>
                  <a:pt x="64" y="894"/>
                </a:lnTo>
                <a:lnTo>
                  <a:pt x="74" y="899"/>
                </a:lnTo>
                <a:lnTo>
                  <a:pt x="84" y="901"/>
                </a:lnTo>
                <a:lnTo>
                  <a:pt x="94" y="902"/>
                </a:lnTo>
                <a:lnTo>
                  <a:pt x="105" y="903"/>
                </a:lnTo>
                <a:lnTo>
                  <a:pt x="116" y="902"/>
                </a:lnTo>
                <a:lnTo>
                  <a:pt x="127" y="901"/>
                </a:lnTo>
                <a:lnTo>
                  <a:pt x="136" y="899"/>
                </a:lnTo>
                <a:lnTo>
                  <a:pt x="146" y="894"/>
                </a:lnTo>
                <a:lnTo>
                  <a:pt x="156" y="890"/>
                </a:lnTo>
                <a:lnTo>
                  <a:pt x="164" y="885"/>
                </a:lnTo>
                <a:lnTo>
                  <a:pt x="173" y="879"/>
                </a:lnTo>
                <a:lnTo>
                  <a:pt x="180" y="872"/>
                </a:lnTo>
                <a:lnTo>
                  <a:pt x="187" y="864"/>
                </a:lnTo>
                <a:lnTo>
                  <a:pt x="193" y="857"/>
                </a:lnTo>
                <a:lnTo>
                  <a:pt x="198" y="848"/>
                </a:lnTo>
                <a:lnTo>
                  <a:pt x="203" y="839"/>
                </a:lnTo>
                <a:lnTo>
                  <a:pt x="206" y="829"/>
                </a:lnTo>
                <a:lnTo>
                  <a:pt x="208" y="819"/>
                </a:lnTo>
                <a:lnTo>
                  <a:pt x="210" y="809"/>
                </a:lnTo>
                <a:lnTo>
                  <a:pt x="210" y="798"/>
                </a:lnTo>
                <a:lnTo>
                  <a:pt x="210" y="788"/>
                </a:lnTo>
                <a:lnTo>
                  <a:pt x="209" y="779"/>
                </a:lnTo>
                <a:lnTo>
                  <a:pt x="207" y="769"/>
                </a:lnTo>
                <a:lnTo>
                  <a:pt x="204" y="760"/>
                </a:lnTo>
                <a:lnTo>
                  <a:pt x="201" y="752"/>
                </a:lnTo>
                <a:lnTo>
                  <a:pt x="195" y="743"/>
                </a:lnTo>
                <a:lnTo>
                  <a:pt x="191" y="736"/>
                </a:lnTo>
                <a:lnTo>
                  <a:pt x="184" y="728"/>
                </a:lnTo>
                <a:lnTo>
                  <a:pt x="179" y="722"/>
                </a:lnTo>
                <a:lnTo>
                  <a:pt x="172" y="716"/>
                </a:lnTo>
                <a:lnTo>
                  <a:pt x="164" y="710"/>
                </a:lnTo>
                <a:lnTo>
                  <a:pt x="157" y="706"/>
                </a:lnTo>
                <a:lnTo>
                  <a:pt x="148" y="701"/>
                </a:lnTo>
                <a:lnTo>
                  <a:pt x="139" y="698"/>
                </a:lnTo>
                <a:lnTo>
                  <a:pt x="131" y="695"/>
                </a:lnTo>
                <a:lnTo>
                  <a:pt x="121" y="694"/>
                </a:lnTo>
                <a:lnTo>
                  <a:pt x="123" y="673"/>
                </a:lnTo>
                <a:lnTo>
                  <a:pt x="128" y="655"/>
                </a:lnTo>
                <a:lnTo>
                  <a:pt x="133" y="637"/>
                </a:lnTo>
                <a:lnTo>
                  <a:pt x="140" y="620"/>
                </a:lnTo>
                <a:lnTo>
                  <a:pt x="149" y="604"/>
                </a:lnTo>
                <a:lnTo>
                  <a:pt x="159" y="589"/>
                </a:lnTo>
                <a:lnTo>
                  <a:pt x="171" y="575"/>
                </a:lnTo>
                <a:lnTo>
                  <a:pt x="184" y="562"/>
                </a:lnTo>
                <a:lnTo>
                  <a:pt x="198" y="551"/>
                </a:lnTo>
                <a:lnTo>
                  <a:pt x="215" y="540"/>
                </a:lnTo>
                <a:lnTo>
                  <a:pt x="231" y="532"/>
                </a:lnTo>
                <a:lnTo>
                  <a:pt x="249" y="524"/>
                </a:lnTo>
                <a:lnTo>
                  <a:pt x="268" y="519"/>
                </a:lnTo>
                <a:lnTo>
                  <a:pt x="289" y="515"/>
                </a:lnTo>
                <a:lnTo>
                  <a:pt x="309" y="513"/>
                </a:lnTo>
                <a:lnTo>
                  <a:pt x="331" y="512"/>
                </a:lnTo>
                <a:lnTo>
                  <a:pt x="421" y="512"/>
                </a:lnTo>
                <a:lnTo>
                  <a:pt x="421" y="694"/>
                </a:lnTo>
                <a:lnTo>
                  <a:pt x="412" y="695"/>
                </a:lnTo>
                <a:lnTo>
                  <a:pt x="403" y="698"/>
                </a:lnTo>
                <a:lnTo>
                  <a:pt x="395" y="701"/>
                </a:lnTo>
                <a:lnTo>
                  <a:pt x="386" y="706"/>
                </a:lnTo>
                <a:lnTo>
                  <a:pt x="378" y="710"/>
                </a:lnTo>
                <a:lnTo>
                  <a:pt x="370" y="715"/>
                </a:lnTo>
                <a:lnTo>
                  <a:pt x="364" y="722"/>
                </a:lnTo>
                <a:lnTo>
                  <a:pt x="357" y="728"/>
                </a:lnTo>
                <a:lnTo>
                  <a:pt x="352" y="736"/>
                </a:lnTo>
                <a:lnTo>
                  <a:pt x="346" y="743"/>
                </a:lnTo>
                <a:lnTo>
                  <a:pt x="342" y="752"/>
                </a:lnTo>
                <a:lnTo>
                  <a:pt x="338" y="760"/>
                </a:lnTo>
                <a:lnTo>
                  <a:pt x="335" y="769"/>
                </a:lnTo>
                <a:lnTo>
                  <a:pt x="332" y="779"/>
                </a:lnTo>
                <a:lnTo>
                  <a:pt x="331" y="788"/>
                </a:lnTo>
                <a:lnTo>
                  <a:pt x="331" y="798"/>
                </a:lnTo>
                <a:lnTo>
                  <a:pt x="331" y="809"/>
                </a:lnTo>
                <a:lnTo>
                  <a:pt x="334" y="819"/>
                </a:lnTo>
                <a:lnTo>
                  <a:pt x="336" y="829"/>
                </a:lnTo>
                <a:lnTo>
                  <a:pt x="340" y="839"/>
                </a:lnTo>
                <a:lnTo>
                  <a:pt x="344" y="848"/>
                </a:lnTo>
                <a:lnTo>
                  <a:pt x="350" y="857"/>
                </a:lnTo>
                <a:lnTo>
                  <a:pt x="355" y="864"/>
                </a:lnTo>
                <a:lnTo>
                  <a:pt x="363" y="872"/>
                </a:lnTo>
                <a:lnTo>
                  <a:pt x="370" y="879"/>
                </a:lnTo>
                <a:lnTo>
                  <a:pt x="378" y="885"/>
                </a:lnTo>
                <a:lnTo>
                  <a:pt x="386" y="890"/>
                </a:lnTo>
                <a:lnTo>
                  <a:pt x="396" y="894"/>
                </a:lnTo>
                <a:lnTo>
                  <a:pt x="405" y="899"/>
                </a:lnTo>
                <a:lnTo>
                  <a:pt x="415" y="901"/>
                </a:lnTo>
                <a:lnTo>
                  <a:pt x="426" y="902"/>
                </a:lnTo>
                <a:lnTo>
                  <a:pt x="437" y="903"/>
                </a:lnTo>
                <a:lnTo>
                  <a:pt x="447" y="902"/>
                </a:lnTo>
                <a:lnTo>
                  <a:pt x="458" y="901"/>
                </a:lnTo>
                <a:lnTo>
                  <a:pt x="468" y="899"/>
                </a:lnTo>
                <a:lnTo>
                  <a:pt x="477" y="894"/>
                </a:lnTo>
                <a:lnTo>
                  <a:pt x="487" y="890"/>
                </a:lnTo>
                <a:lnTo>
                  <a:pt x="495" y="885"/>
                </a:lnTo>
                <a:lnTo>
                  <a:pt x="503" y="879"/>
                </a:lnTo>
                <a:lnTo>
                  <a:pt x="511" y="872"/>
                </a:lnTo>
                <a:lnTo>
                  <a:pt x="518" y="864"/>
                </a:lnTo>
                <a:lnTo>
                  <a:pt x="523" y="857"/>
                </a:lnTo>
                <a:lnTo>
                  <a:pt x="529" y="848"/>
                </a:lnTo>
                <a:lnTo>
                  <a:pt x="534" y="839"/>
                </a:lnTo>
                <a:lnTo>
                  <a:pt x="537" y="829"/>
                </a:lnTo>
                <a:lnTo>
                  <a:pt x="539" y="819"/>
                </a:lnTo>
                <a:lnTo>
                  <a:pt x="542" y="809"/>
                </a:lnTo>
                <a:lnTo>
                  <a:pt x="542" y="798"/>
                </a:lnTo>
                <a:lnTo>
                  <a:pt x="542" y="788"/>
                </a:lnTo>
                <a:lnTo>
                  <a:pt x="541" y="779"/>
                </a:lnTo>
                <a:lnTo>
                  <a:pt x="538" y="769"/>
                </a:lnTo>
                <a:lnTo>
                  <a:pt x="535" y="760"/>
                </a:lnTo>
                <a:lnTo>
                  <a:pt x="531" y="752"/>
                </a:lnTo>
                <a:lnTo>
                  <a:pt x="527" y="743"/>
                </a:lnTo>
                <a:lnTo>
                  <a:pt x="521" y="736"/>
                </a:lnTo>
                <a:lnTo>
                  <a:pt x="516" y="728"/>
                </a:lnTo>
                <a:lnTo>
                  <a:pt x="509" y="722"/>
                </a:lnTo>
                <a:lnTo>
                  <a:pt x="503" y="715"/>
                </a:lnTo>
                <a:lnTo>
                  <a:pt x="495" y="710"/>
                </a:lnTo>
                <a:lnTo>
                  <a:pt x="487" y="706"/>
                </a:lnTo>
                <a:lnTo>
                  <a:pt x="478" y="701"/>
                </a:lnTo>
                <a:lnTo>
                  <a:pt x="470" y="698"/>
                </a:lnTo>
                <a:lnTo>
                  <a:pt x="461" y="695"/>
                </a:lnTo>
                <a:lnTo>
                  <a:pt x="452" y="694"/>
                </a:lnTo>
                <a:lnTo>
                  <a:pt x="452" y="512"/>
                </a:lnTo>
                <a:lnTo>
                  <a:pt x="542" y="512"/>
                </a:lnTo>
                <a:lnTo>
                  <a:pt x="553" y="512"/>
                </a:lnTo>
                <a:lnTo>
                  <a:pt x="565" y="513"/>
                </a:lnTo>
                <a:lnTo>
                  <a:pt x="577" y="514"/>
                </a:lnTo>
                <a:lnTo>
                  <a:pt x="588" y="516"/>
                </a:lnTo>
                <a:lnTo>
                  <a:pt x="600" y="518"/>
                </a:lnTo>
                <a:lnTo>
                  <a:pt x="610" y="521"/>
                </a:lnTo>
                <a:lnTo>
                  <a:pt x="620" y="524"/>
                </a:lnTo>
                <a:lnTo>
                  <a:pt x="631" y="529"/>
                </a:lnTo>
                <a:lnTo>
                  <a:pt x="640" y="533"/>
                </a:lnTo>
                <a:lnTo>
                  <a:pt x="650" y="537"/>
                </a:lnTo>
                <a:lnTo>
                  <a:pt x="660" y="543"/>
                </a:lnTo>
                <a:lnTo>
                  <a:pt x="669" y="548"/>
                </a:lnTo>
                <a:lnTo>
                  <a:pt x="678" y="554"/>
                </a:lnTo>
                <a:lnTo>
                  <a:pt x="686" y="562"/>
                </a:lnTo>
                <a:lnTo>
                  <a:pt x="694" y="568"/>
                </a:lnTo>
                <a:lnTo>
                  <a:pt x="701" y="576"/>
                </a:lnTo>
                <a:lnTo>
                  <a:pt x="713" y="589"/>
                </a:lnTo>
                <a:lnTo>
                  <a:pt x="723" y="603"/>
                </a:lnTo>
                <a:lnTo>
                  <a:pt x="731" y="617"/>
                </a:lnTo>
                <a:lnTo>
                  <a:pt x="739" y="631"/>
                </a:lnTo>
                <a:lnTo>
                  <a:pt x="744" y="646"/>
                </a:lnTo>
                <a:lnTo>
                  <a:pt x="749" y="662"/>
                </a:lnTo>
                <a:lnTo>
                  <a:pt x="751" y="678"/>
                </a:lnTo>
                <a:lnTo>
                  <a:pt x="753" y="694"/>
                </a:lnTo>
                <a:lnTo>
                  <a:pt x="743" y="695"/>
                </a:lnTo>
                <a:lnTo>
                  <a:pt x="734" y="698"/>
                </a:lnTo>
                <a:lnTo>
                  <a:pt x="725" y="701"/>
                </a:lnTo>
                <a:lnTo>
                  <a:pt x="716" y="706"/>
                </a:lnTo>
                <a:lnTo>
                  <a:pt x="709" y="710"/>
                </a:lnTo>
                <a:lnTo>
                  <a:pt x="701" y="715"/>
                </a:lnTo>
                <a:lnTo>
                  <a:pt x="695" y="722"/>
                </a:lnTo>
                <a:lnTo>
                  <a:pt x="689" y="728"/>
                </a:lnTo>
                <a:lnTo>
                  <a:pt x="682" y="736"/>
                </a:lnTo>
                <a:lnTo>
                  <a:pt x="678" y="743"/>
                </a:lnTo>
                <a:lnTo>
                  <a:pt x="672" y="752"/>
                </a:lnTo>
                <a:lnTo>
                  <a:pt x="669" y="760"/>
                </a:lnTo>
                <a:lnTo>
                  <a:pt x="666" y="769"/>
                </a:lnTo>
                <a:lnTo>
                  <a:pt x="664" y="779"/>
                </a:lnTo>
                <a:lnTo>
                  <a:pt x="663" y="788"/>
                </a:lnTo>
                <a:lnTo>
                  <a:pt x="663" y="798"/>
                </a:lnTo>
                <a:lnTo>
                  <a:pt x="663" y="809"/>
                </a:lnTo>
                <a:lnTo>
                  <a:pt x="665" y="819"/>
                </a:lnTo>
                <a:lnTo>
                  <a:pt x="667" y="829"/>
                </a:lnTo>
                <a:lnTo>
                  <a:pt x="670" y="839"/>
                </a:lnTo>
                <a:lnTo>
                  <a:pt x="675" y="848"/>
                </a:lnTo>
                <a:lnTo>
                  <a:pt x="680" y="857"/>
                </a:lnTo>
                <a:lnTo>
                  <a:pt x="686" y="864"/>
                </a:lnTo>
                <a:lnTo>
                  <a:pt x="693" y="872"/>
                </a:lnTo>
                <a:lnTo>
                  <a:pt x="700" y="879"/>
                </a:lnTo>
                <a:lnTo>
                  <a:pt x="709" y="885"/>
                </a:lnTo>
                <a:lnTo>
                  <a:pt x="718" y="890"/>
                </a:lnTo>
                <a:lnTo>
                  <a:pt x="727" y="894"/>
                </a:lnTo>
                <a:lnTo>
                  <a:pt x="737" y="899"/>
                </a:lnTo>
                <a:lnTo>
                  <a:pt x="746" y="901"/>
                </a:lnTo>
                <a:lnTo>
                  <a:pt x="757" y="902"/>
                </a:lnTo>
                <a:lnTo>
                  <a:pt x="768" y="903"/>
                </a:lnTo>
                <a:lnTo>
                  <a:pt x="779" y="902"/>
                </a:lnTo>
                <a:lnTo>
                  <a:pt x="789" y="901"/>
                </a:lnTo>
                <a:lnTo>
                  <a:pt x="799" y="899"/>
                </a:lnTo>
                <a:lnTo>
                  <a:pt x="809" y="894"/>
                </a:lnTo>
                <a:lnTo>
                  <a:pt x="818" y="890"/>
                </a:lnTo>
                <a:lnTo>
                  <a:pt x="827" y="885"/>
                </a:lnTo>
                <a:lnTo>
                  <a:pt x="834" y="879"/>
                </a:lnTo>
                <a:lnTo>
                  <a:pt x="842" y="872"/>
                </a:lnTo>
                <a:lnTo>
                  <a:pt x="849" y="864"/>
                </a:lnTo>
                <a:lnTo>
                  <a:pt x="855" y="857"/>
                </a:lnTo>
                <a:lnTo>
                  <a:pt x="860" y="848"/>
                </a:lnTo>
                <a:lnTo>
                  <a:pt x="864" y="839"/>
                </a:lnTo>
                <a:lnTo>
                  <a:pt x="869" y="829"/>
                </a:lnTo>
                <a:lnTo>
                  <a:pt x="871" y="819"/>
                </a:lnTo>
                <a:lnTo>
                  <a:pt x="873" y="809"/>
                </a:lnTo>
                <a:lnTo>
                  <a:pt x="873" y="798"/>
                </a:lnTo>
                <a:lnTo>
                  <a:pt x="873" y="788"/>
                </a:lnTo>
                <a:lnTo>
                  <a:pt x="871" y="779"/>
                </a:lnTo>
                <a:lnTo>
                  <a:pt x="869" y="769"/>
                </a:lnTo>
                <a:lnTo>
                  <a:pt x="867" y="760"/>
                </a:lnTo>
                <a:lnTo>
                  <a:pt x="862" y="752"/>
                </a:lnTo>
                <a:lnTo>
                  <a:pt x="858" y="743"/>
                </a:lnTo>
                <a:lnTo>
                  <a:pt x="853" y="736"/>
                </a:lnTo>
                <a:lnTo>
                  <a:pt x="847" y="728"/>
                </a:lnTo>
                <a:lnTo>
                  <a:pt x="841" y="722"/>
                </a:lnTo>
                <a:lnTo>
                  <a:pt x="833" y="715"/>
                </a:lnTo>
                <a:lnTo>
                  <a:pt x="826" y="710"/>
                </a:lnTo>
                <a:lnTo>
                  <a:pt x="818" y="706"/>
                </a:lnTo>
                <a:lnTo>
                  <a:pt x="810" y="701"/>
                </a:lnTo>
                <a:lnTo>
                  <a:pt x="801" y="698"/>
                </a:lnTo>
                <a:lnTo>
                  <a:pt x="792" y="695"/>
                </a:lnTo>
                <a:lnTo>
                  <a:pt x="783" y="69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B90C-FB27-42EE-827D-4DD2EE7B277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384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202">
            <a:extLst>
              <a:ext uri="{FF2B5EF4-FFF2-40B4-BE49-F238E27FC236}">
                <a16:creationId xmlns:a16="http://schemas.microsoft.com/office/drawing/2014/main" xmlns="" id="{499AD9BF-53BE-4F80-B851-3A75841BF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0" y="-613819"/>
            <a:ext cx="3192919" cy="393067"/>
          </a:xfrm>
          <a:prstGeom prst="rect">
            <a:avLst/>
          </a:prstGeom>
        </p:spPr>
      </p:pic>
      <p:sp>
        <p:nvSpPr>
          <p:cNvPr id="174" name="Freeform 165">
            <a:extLst>
              <a:ext uri="{FF2B5EF4-FFF2-40B4-BE49-F238E27FC236}">
                <a16:creationId xmlns:a16="http://schemas.microsoft.com/office/drawing/2014/main" xmlns="" id="{17271F19-E9EB-42C4-A279-D17F5A19D289}"/>
              </a:ext>
            </a:extLst>
          </p:cNvPr>
          <p:cNvSpPr>
            <a:spLocks/>
          </p:cNvSpPr>
          <p:nvPr/>
        </p:nvSpPr>
        <p:spPr bwMode="auto">
          <a:xfrm>
            <a:off x="2744618" y="5900249"/>
            <a:ext cx="60935" cy="140780"/>
          </a:xfrm>
          <a:custGeom>
            <a:avLst/>
            <a:gdLst>
              <a:gd name="T0" fmla="*/ 4 w 9"/>
              <a:gd name="T1" fmla="*/ 18 h 21"/>
              <a:gd name="T2" fmla="*/ 9 w 9"/>
              <a:gd name="T3" fmla="*/ 16 h 21"/>
              <a:gd name="T4" fmla="*/ 2 w 9"/>
              <a:gd name="T5" fmla="*/ 1 h 21"/>
              <a:gd name="T6" fmla="*/ 1 w 9"/>
              <a:gd name="T7" fmla="*/ 2 h 21"/>
              <a:gd name="T8" fmla="*/ 4 w 9"/>
              <a:gd name="T9" fmla="*/ 10 h 21"/>
              <a:gd name="T10" fmla="*/ 5 w 9"/>
              <a:gd name="T11" fmla="*/ 13 h 21"/>
              <a:gd name="T12" fmla="*/ 5 w 9"/>
              <a:gd name="T13" fmla="*/ 15 h 21"/>
              <a:gd name="T14" fmla="*/ 6 w 9"/>
              <a:gd name="T15" fmla="*/ 17 h 21"/>
              <a:gd name="T16" fmla="*/ 4 w 9"/>
              <a:gd name="T17" fmla="*/ 18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" h="21">
                <a:moveTo>
                  <a:pt x="4" y="18"/>
                </a:moveTo>
                <a:cubicBezTo>
                  <a:pt x="5" y="21"/>
                  <a:pt x="9" y="19"/>
                  <a:pt x="9" y="16"/>
                </a:cubicBezTo>
                <a:cubicBezTo>
                  <a:pt x="9" y="11"/>
                  <a:pt x="6" y="5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2" y="5"/>
                  <a:pt x="3" y="7"/>
                  <a:pt x="4" y="10"/>
                </a:cubicBezTo>
                <a:cubicBezTo>
                  <a:pt x="4" y="11"/>
                  <a:pt x="5" y="12"/>
                  <a:pt x="5" y="13"/>
                </a:cubicBezTo>
                <a:cubicBezTo>
                  <a:pt x="5" y="14"/>
                  <a:pt x="5" y="15"/>
                  <a:pt x="5" y="15"/>
                </a:cubicBezTo>
                <a:cubicBezTo>
                  <a:pt x="5" y="16"/>
                  <a:pt x="5" y="17"/>
                  <a:pt x="6" y="17"/>
                </a:cubicBezTo>
                <a:cubicBezTo>
                  <a:pt x="6" y="16"/>
                  <a:pt x="3" y="17"/>
                  <a:pt x="4" y="1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166">
            <a:extLst>
              <a:ext uri="{FF2B5EF4-FFF2-40B4-BE49-F238E27FC236}">
                <a16:creationId xmlns:a16="http://schemas.microsoft.com/office/drawing/2014/main" xmlns="" id="{E4ED4808-7A18-4ED5-9255-3002AC0FBA4E}"/>
              </a:ext>
            </a:extLst>
          </p:cNvPr>
          <p:cNvSpPr>
            <a:spLocks/>
          </p:cNvSpPr>
          <p:nvPr/>
        </p:nvSpPr>
        <p:spPr bwMode="auto">
          <a:xfrm>
            <a:off x="2832868" y="5879237"/>
            <a:ext cx="27316" cy="109261"/>
          </a:xfrm>
          <a:custGeom>
            <a:avLst/>
            <a:gdLst>
              <a:gd name="T0" fmla="*/ 3 w 4"/>
              <a:gd name="T1" fmla="*/ 15 h 16"/>
              <a:gd name="T2" fmla="*/ 3 w 4"/>
              <a:gd name="T3" fmla="*/ 1 h 16"/>
              <a:gd name="T4" fmla="*/ 1 w 4"/>
              <a:gd name="T5" fmla="*/ 1 h 16"/>
              <a:gd name="T6" fmla="*/ 0 w 4"/>
              <a:gd name="T7" fmla="*/ 15 h 16"/>
              <a:gd name="T8" fmla="*/ 3 w 4"/>
              <a:gd name="T9" fmla="*/ 1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" h="16">
                <a:moveTo>
                  <a:pt x="3" y="15"/>
                </a:moveTo>
                <a:cubicBezTo>
                  <a:pt x="4" y="10"/>
                  <a:pt x="4" y="6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6"/>
                  <a:pt x="0" y="10"/>
                  <a:pt x="0" y="15"/>
                </a:cubicBezTo>
                <a:cubicBezTo>
                  <a:pt x="1" y="16"/>
                  <a:pt x="3" y="16"/>
                  <a:pt x="3" y="1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6" name="Freeform 167">
            <a:extLst>
              <a:ext uri="{FF2B5EF4-FFF2-40B4-BE49-F238E27FC236}">
                <a16:creationId xmlns:a16="http://schemas.microsoft.com/office/drawing/2014/main" xmlns="" id="{905E10A6-28A4-4D23-9BF5-7738AFF12DE6}"/>
              </a:ext>
            </a:extLst>
          </p:cNvPr>
          <p:cNvSpPr>
            <a:spLocks/>
          </p:cNvSpPr>
          <p:nvPr/>
        </p:nvSpPr>
        <p:spPr bwMode="auto">
          <a:xfrm>
            <a:off x="2908511" y="5967487"/>
            <a:ext cx="18911" cy="54631"/>
          </a:xfrm>
          <a:custGeom>
            <a:avLst/>
            <a:gdLst>
              <a:gd name="T0" fmla="*/ 3 w 3"/>
              <a:gd name="T1" fmla="*/ 7 h 8"/>
              <a:gd name="T2" fmla="*/ 3 w 3"/>
              <a:gd name="T3" fmla="*/ 1 h 8"/>
              <a:gd name="T4" fmla="*/ 1 w 3"/>
              <a:gd name="T5" fmla="*/ 1 h 8"/>
              <a:gd name="T6" fmla="*/ 0 w 3"/>
              <a:gd name="T7" fmla="*/ 7 h 8"/>
              <a:gd name="T8" fmla="*/ 3 w 3"/>
              <a:gd name="T9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8">
                <a:moveTo>
                  <a:pt x="3" y="7"/>
                </a:moveTo>
                <a:cubicBezTo>
                  <a:pt x="3" y="5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0" y="5"/>
                  <a:pt x="0" y="7"/>
                </a:cubicBezTo>
                <a:cubicBezTo>
                  <a:pt x="0" y="8"/>
                  <a:pt x="3" y="8"/>
                  <a:pt x="3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168">
            <a:extLst>
              <a:ext uri="{FF2B5EF4-FFF2-40B4-BE49-F238E27FC236}">
                <a16:creationId xmlns:a16="http://schemas.microsoft.com/office/drawing/2014/main" xmlns="" id="{2BACEC48-DA2C-4A0B-8CFF-C485806E2E81}"/>
              </a:ext>
            </a:extLst>
          </p:cNvPr>
          <p:cNvSpPr>
            <a:spLocks/>
          </p:cNvSpPr>
          <p:nvPr/>
        </p:nvSpPr>
        <p:spPr bwMode="auto">
          <a:xfrm>
            <a:off x="2589131" y="5736356"/>
            <a:ext cx="69340" cy="67238"/>
          </a:xfrm>
          <a:custGeom>
            <a:avLst/>
            <a:gdLst>
              <a:gd name="T0" fmla="*/ 9 w 10"/>
              <a:gd name="T1" fmla="*/ 7 h 10"/>
              <a:gd name="T2" fmla="*/ 2 w 10"/>
              <a:gd name="T3" fmla="*/ 1 h 10"/>
              <a:gd name="T4" fmla="*/ 1 w 10"/>
              <a:gd name="T5" fmla="*/ 2 h 10"/>
              <a:gd name="T6" fmla="*/ 7 w 10"/>
              <a:gd name="T7" fmla="*/ 9 h 10"/>
              <a:gd name="T8" fmla="*/ 9 w 10"/>
              <a:gd name="T9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0">
                <a:moveTo>
                  <a:pt x="9" y="7"/>
                </a:moveTo>
                <a:cubicBezTo>
                  <a:pt x="7" y="5"/>
                  <a:pt x="5" y="2"/>
                  <a:pt x="2" y="1"/>
                </a:cubicBezTo>
                <a:cubicBezTo>
                  <a:pt x="1" y="0"/>
                  <a:pt x="0" y="1"/>
                  <a:pt x="1" y="2"/>
                </a:cubicBezTo>
                <a:cubicBezTo>
                  <a:pt x="2" y="4"/>
                  <a:pt x="5" y="6"/>
                  <a:pt x="7" y="9"/>
                </a:cubicBezTo>
                <a:cubicBezTo>
                  <a:pt x="8" y="10"/>
                  <a:pt x="10" y="8"/>
                  <a:pt x="9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8" name="Freeform 169">
            <a:extLst>
              <a:ext uri="{FF2B5EF4-FFF2-40B4-BE49-F238E27FC236}">
                <a16:creationId xmlns:a16="http://schemas.microsoft.com/office/drawing/2014/main" xmlns="" id="{C908A53C-9B26-4D92-AB90-471AF21BB904}"/>
              </a:ext>
            </a:extLst>
          </p:cNvPr>
          <p:cNvSpPr>
            <a:spLocks/>
          </p:cNvSpPr>
          <p:nvPr/>
        </p:nvSpPr>
        <p:spPr bwMode="auto">
          <a:xfrm>
            <a:off x="2710999" y="5709041"/>
            <a:ext cx="21012" cy="60935"/>
          </a:xfrm>
          <a:custGeom>
            <a:avLst/>
            <a:gdLst>
              <a:gd name="T0" fmla="*/ 3 w 3"/>
              <a:gd name="T1" fmla="*/ 8 h 9"/>
              <a:gd name="T2" fmla="*/ 3 w 3"/>
              <a:gd name="T3" fmla="*/ 1 h 9"/>
              <a:gd name="T4" fmla="*/ 1 w 3"/>
              <a:gd name="T5" fmla="*/ 1 h 9"/>
              <a:gd name="T6" fmla="*/ 0 w 3"/>
              <a:gd name="T7" fmla="*/ 8 h 9"/>
              <a:gd name="T8" fmla="*/ 3 w 3"/>
              <a:gd name="T9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9">
                <a:moveTo>
                  <a:pt x="3" y="8"/>
                </a:moveTo>
                <a:cubicBezTo>
                  <a:pt x="3" y="6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1" y="6"/>
                  <a:pt x="0" y="8"/>
                </a:cubicBezTo>
                <a:cubicBezTo>
                  <a:pt x="0" y="9"/>
                  <a:pt x="3" y="9"/>
                  <a:pt x="3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" name="Freeform 95">
            <a:extLst>
              <a:ext uri="{FF2B5EF4-FFF2-40B4-BE49-F238E27FC236}">
                <a16:creationId xmlns:a16="http://schemas.microsoft.com/office/drawing/2014/main" xmlns="" id="{CEB5B53B-D2C6-40A1-A84E-1890ABE5F5A7}"/>
              </a:ext>
            </a:extLst>
          </p:cNvPr>
          <p:cNvSpPr>
            <a:spLocks/>
          </p:cNvSpPr>
          <p:nvPr/>
        </p:nvSpPr>
        <p:spPr bwMode="auto">
          <a:xfrm>
            <a:off x="4307710" y="4841512"/>
            <a:ext cx="1636511" cy="949141"/>
          </a:xfrm>
          <a:custGeom>
            <a:avLst/>
            <a:gdLst>
              <a:gd name="T0" fmla="*/ 108 w 285"/>
              <a:gd name="T1" fmla="*/ 39 h 165"/>
              <a:gd name="T2" fmla="*/ 211 w 285"/>
              <a:gd name="T3" fmla="*/ 6 h 165"/>
              <a:gd name="T4" fmla="*/ 269 w 285"/>
              <a:gd name="T5" fmla="*/ 11 h 165"/>
              <a:gd name="T6" fmla="*/ 283 w 285"/>
              <a:gd name="T7" fmla="*/ 37 h 165"/>
              <a:gd name="T8" fmla="*/ 273 w 285"/>
              <a:gd name="T9" fmla="*/ 52 h 165"/>
              <a:gd name="T10" fmla="*/ 132 w 285"/>
              <a:gd name="T11" fmla="*/ 157 h 165"/>
              <a:gd name="T12" fmla="*/ 116 w 285"/>
              <a:gd name="T13" fmla="*/ 164 h 165"/>
              <a:gd name="T14" fmla="*/ 100 w 285"/>
              <a:gd name="T15" fmla="*/ 159 h 165"/>
              <a:gd name="T16" fmla="*/ 158 w 285"/>
              <a:gd name="T17" fmla="*/ 98 h 165"/>
              <a:gd name="T18" fmla="*/ 19 w 285"/>
              <a:gd name="T19" fmla="*/ 118 h 165"/>
              <a:gd name="T20" fmla="*/ 12 w 285"/>
              <a:gd name="T21" fmla="*/ 118 h 165"/>
              <a:gd name="T22" fmla="*/ 0 w 285"/>
              <a:gd name="T23" fmla="*/ 100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5" h="165">
                <a:moveTo>
                  <a:pt x="108" y="39"/>
                </a:moveTo>
                <a:cubicBezTo>
                  <a:pt x="141" y="23"/>
                  <a:pt x="175" y="12"/>
                  <a:pt x="211" y="6"/>
                </a:cubicBezTo>
                <a:cubicBezTo>
                  <a:pt x="230" y="2"/>
                  <a:pt x="252" y="0"/>
                  <a:pt x="269" y="11"/>
                </a:cubicBezTo>
                <a:cubicBezTo>
                  <a:pt x="278" y="16"/>
                  <a:pt x="285" y="26"/>
                  <a:pt x="283" y="37"/>
                </a:cubicBezTo>
                <a:cubicBezTo>
                  <a:pt x="281" y="42"/>
                  <a:pt x="277" y="47"/>
                  <a:pt x="273" y="52"/>
                </a:cubicBezTo>
                <a:cubicBezTo>
                  <a:pt x="234" y="96"/>
                  <a:pt x="183" y="127"/>
                  <a:pt x="132" y="157"/>
                </a:cubicBezTo>
                <a:cubicBezTo>
                  <a:pt x="127" y="160"/>
                  <a:pt x="122" y="163"/>
                  <a:pt x="116" y="164"/>
                </a:cubicBezTo>
                <a:cubicBezTo>
                  <a:pt x="110" y="165"/>
                  <a:pt x="103" y="164"/>
                  <a:pt x="100" y="159"/>
                </a:cubicBezTo>
                <a:cubicBezTo>
                  <a:pt x="119" y="139"/>
                  <a:pt x="138" y="118"/>
                  <a:pt x="158" y="98"/>
                </a:cubicBezTo>
                <a:cubicBezTo>
                  <a:pt x="112" y="107"/>
                  <a:pt x="65" y="114"/>
                  <a:pt x="19" y="118"/>
                </a:cubicBezTo>
                <a:cubicBezTo>
                  <a:pt x="16" y="119"/>
                  <a:pt x="14" y="119"/>
                  <a:pt x="12" y="118"/>
                </a:cubicBezTo>
                <a:cubicBezTo>
                  <a:pt x="5" y="115"/>
                  <a:pt x="5" y="105"/>
                  <a:pt x="0" y="10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" name="Freeform 96">
            <a:extLst>
              <a:ext uri="{FF2B5EF4-FFF2-40B4-BE49-F238E27FC236}">
                <a16:creationId xmlns:a16="http://schemas.microsoft.com/office/drawing/2014/main" xmlns="" id="{29D253A7-884E-4976-8C18-CD906F548FB6}"/>
              </a:ext>
            </a:extLst>
          </p:cNvPr>
          <p:cNvSpPr>
            <a:spLocks/>
          </p:cNvSpPr>
          <p:nvPr/>
        </p:nvSpPr>
        <p:spPr bwMode="auto">
          <a:xfrm>
            <a:off x="4704817" y="5715860"/>
            <a:ext cx="413134" cy="293825"/>
          </a:xfrm>
          <a:custGeom>
            <a:avLst/>
            <a:gdLst>
              <a:gd name="T0" fmla="*/ 2 w 72"/>
              <a:gd name="T1" fmla="*/ 43 h 51"/>
              <a:gd name="T2" fmla="*/ 29 w 72"/>
              <a:gd name="T3" fmla="*/ 0 h 51"/>
              <a:gd name="T4" fmla="*/ 68 w 72"/>
              <a:gd name="T5" fmla="*/ 8 h 51"/>
              <a:gd name="T6" fmla="*/ 34 w 72"/>
              <a:gd name="T7" fmla="*/ 34 h 51"/>
              <a:gd name="T8" fmla="*/ 65 w 72"/>
              <a:gd name="T9" fmla="*/ 51 h 51"/>
              <a:gd name="T10" fmla="*/ 0 w 72"/>
              <a:gd name="T11" fmla="*/ 51 h 51"/>
              <a:gd name="T12" fmla="*/ 2 w 72"/>
              <a:gd name="T13" fmla="*/ 43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51">
                <a:moveTo>
                  <a:pt x="2" y="43"/>
                </a:moveTo>
                <a:cubicBezTo>
                  <a:pt x="29" y="0"/>
                  <a:pt x="29" y="0"/>
                  <a:pt x="29" y="0"/>
                </a:cubicBezTo>
                <a:cubicBezTo>
                  <a:pt x="29" y="0"/>
                  <a:pt x="72" y="6"/>
                  <a:pt x="68" y="8"/>
                </a:cubicBezTo>
                <a:cubicBezTo>
                  <a:pt x="64" y="10"/>
                  <a:pt x="34" y="34"/>
                  <a:pt x="34" y="34"/>
                </a:cubicBezTo>
                <a:cubicBezTo>
                  <a:pt x="65" y="51"/>
                  <a:pt x="65" y="51"/>
                  <a:pt x="65" y="51"/>
                </a:cubicBezTo>
                <a:cubicBezTo>
                  <a:pt x="0" y="51"/>
                  <a:pt x="0" y="51"/>
                  <a:pt x="0" y="51"/>
                </a:cubicBezTo>
                <a:lnTo>
                  <a:pt x="2" y="43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" name="Freeform 97">
            <a:extLst>
              <a:ext uri="{FF2B5EF4-FFF2-40B4-BE49-F238E27FC236}">
                <a16:creationId xmlns:a16="http://schemas.microsoft.com/office/drawing/2014/main" xmlns="" id="{43CC54F6-E889-48DE-8C5B-013C8094D67E}"/>
              </a:ext>
            </a:extLst>
          </p:cNvPr>
          <p:cNvSpPr>
            <a:spLocks/>
          </p:cNvSpPr>
          <p:nvPr/>
        </p:nvSpPr>
        <p:spPr bwMode="auto">
          <a:xfrm>
            <a:off x="3499249" y="5261769"/>
            <a:ext cx="1440629" cy="835173"/>
          </a:xfrm>
          <a:custGeom>
            <a:avLst/>
            <a:gdLst>
              <a:gd name="T0" fmla="*/ 251 w 251"/>
              <a:gd name="T1" fmla="*/ 0 h 145"/>
              <a:gd name="T2" fmla="*/ 209 w 251"/>
              <a:gd name="T3" fmla="*/ 39 h 145"/>
              <a:gd name="T4" fmla="*/ 234 w 251"/>
              <a:gd name="T5" fmla="*/ 118 h 145"/>
              <a:gd name="T6" fmla="*/ 235 w 251"/>
              <a:gd name="T7" fmla="*/ 129 h 145"/>
              <a:gd name="T8" fmla="*/ 221 w 251"/>
              <a:gd name="T9" fmla="*/ 136 h 145"/>
              <a:gd name="T10" fmla="*/ 6 w 251"/>
              <a:gd name="T11" fmla="*/ 134 h 145"/>
              <a:gd name="T12" fmla="*/ 0 w 251"/>
              <a:gd name="T13" fmla="*/ 117 h 145"/>
              <a:gd name="T14" fmla="*/ 135 w 251"/>
              <a:gd name="T15" fmla="*/ 92 h 145"/>
              <a:gd name="T16" fmla="*/ 140 w 251"/>
              <a:gd name="T17" fmla="*/ 90 h 145"/>
              <a:gd name="T18" fmla="*/ 141 w 251"/>
              <a:gd name="T19" fmla="*/ 86 h 145"/>
              <a:gd name="T20" fmla="*/ 125 w 251"/>
              <a:gd name="T21" fmla="*/ 1 h 145"/>
              <a:gd name="T22" fmla="*/ 251 w 251"/>
              <a:gd name="T23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51" h="145">
                <a:moveTo>
                  <a:pt x="251" y="0"/>
                </a:moveTo>
                <a:cubicBezTo>
                  <a:pt x="249" y="28"/>
                  <a:pt x="209" y="39"/>
                  <a:pt x="209" y="39"/>
                </a:cubicBezTo>
                <a:cubicBezTo>
                  <a:pt x="234" y="118"/>
                  <a:pt x="234" y="118"/>
                  <a:pt x="234" y="118"/>
                </a:cubicBezTo>
                <a:cubicBezTo>
                  <a:pt x="235" y="121"/>
                  <a:pt x="236" y="125"/>
                  <a:pt x="235" y="129"/>
                </a:cubicBezTo>
                <a:cubicBezTo>
                  <a:pt x="232" y="133"/>
                  <a:pt x="226" y="135"/>
                  <a:pt x="221" y="136"/>
                </a:cubicBezTo>
                <a:cubicBezTo>
                  <a:pt x="150" y="145"/>
                  <a:pt x="77" y="139"/>
                  <a:pt x="6" y="134"/>
                </a:cubicBezTo>
                <a:cubicBezTo>
                  <a:pt x="4" y="128"/>
                  <a:pt x="2" y="122"/>
                  <a:pt x="0" y="117"/>
                </a:cubicBezTo>
                <a:cubicBezTo>
                  <a:pt x="43" y="101"/>
                  <a:pt x="89" y="99"/>
                  <a:pt x="135" y="92"/>
                </a:cubicBezTo>
                <a:cubicBezTo>
                  <a:pt x="137" y="92"/>
                  <a:pt x="139" y="91"/>
                  <a:pt x="140" y="90"/>
                </a:cubicBezTo>
                <a:cubicBezTo>
                  <a:pt x="141" y="89"/>
                  <a:pt x="141" y="87"/>
                  <a:pt x="141" y="86"/>
                </a:cubicBezTo>
                <a:cubicBezTo>
                  <a:pt x="141" y="76"/>
                  <a:pt x="125" y="1"/>
                  <a:pt x="125" y="1"/>
                </a:cubicBezTo>
                <a:lnTo>
                  <a:pt x="251" y="0"/>
                </a:ln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Freeform 31">
            <a:extLst>
              <a:ext uri="{FF2B5EF4-FFF2-40B4-BE49-F238E27FC236}">
                <a16:creationId xmlns:a16="http://schemas.microsoft.com/office/drawing/2014/main" xmlns="" id="{1ED77178-E857-4777-8B38-225393908D1C}"/>
              </a:ext>
            </a:extLst>
          </p:cNvPr>
          <p:cNvSpPr>
            <a:spLocks/>
          </p:cNvSpPr>
          <p:nvPr/>
        </p:nvSpPr>
        <p:spPr bwMode="auto">
          <a:xfrm>
            <a:off x="6713505" y="4017023"/>
            <a:ext cx="62327" cy="97942"/>
          </a:xfrm>
          <a:custGeom>
            <a:avLst/>
            <a:gdLst>
              <a:gd name="T0" fmla="*/ 9 w 11"/>
              <a:gd name="T1" fmla="*/ 3 h 17"/>
              <a:gd name="T2" fmla="*/ 8 w 11"/>
              <a:gd name="T3" fmla="*/ 2 h 17"/>
              <a:gd name="T4" fmla="*/ 6 w 11"/>
              <a:gd name="T5" fmla="*/ 1 h 17"/>
              <a:gd name="T6" fmla="*/ 2 w 11"/>
              <a:gd name="T7" fmla="*/ 2 h 17"/>
              <a:gd name="T8" fmla="*/ 1 w 11"/>
              <a:gd name="T9" fmla="*/ 7 h 17"/>
              <a:gd name="T10" fmla="*/ 1 w 11"/>
              <a:gd name="T11" fmla="*/ 13 h 17"/>
              <a:gd name="T12" fmla="*/ 6 w 11"/>
              <a:gd name="T13" fmla="*/ 16 h 17"/>
              <a:gd name="T14" fmla="*/ 11 w 11"/>
              <a:gd name="T15" fmla="*/ 16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17">
                <a:moveTo>
                  <a:pt x="9" y="3"/>
                </a:moveTo>
                <a:cubicBezTo>
                  <a:pt x="8" y="3"/>
                  <a:pt x="8" y="2"/>
                  <a:pt x="8" y="2"/>
                </a:cubicBezTo>
                <a:cubicBezTo>
                  <a:pt x="7" y="1"/>
                  <a:pt x="7" y="1"/>
                  <a:pt x="6" y="1"/>
                </a:cubicBezTo>
                <a:cubicBezTo>
                  <a:pt x="5" y="0"/>
                  <a:pt x="3" y="1"/>
                  <a:pt x="2" y="2"/>
                </a:cubicBezTo>
                <a:cubicBezTo>
                  <a:pt x="1" y="4"/>
                  <a:pt x="1" y="5"/>
                  <a:pt x="1" y="7"/>
                </a:cubicBezTo>
                <a:cubicBezTo>
                  <a:pt x="1" y="9"/>
                  <a:pt x="0" y="11"/>
                  <a:pt x="1" y="13"/>
                </a:cubicBezTo>
                <a:cubicBezTo>
                  <a:pt x="2" y="15"/>
                  <a:pt x="4" y="16"/>
                  <a:pt x="6" y="16"/>
                </a:cubicBezTo>
                <a:cubicBezTo>
                  <a:pt x="8" y="17"/>
                  <a:pt x="10" y="17"/>
                  <a:pt x="11" y="16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32">
            <a:extLst>
              <a:ext uri="{FF2B5EF4-FFF2-40B4-BE49-F238E27FC236}">
                <a16:creationId xmlns:a16="http://schemas.microsoft.com/office/drawing/2014/main" xmlns="" id="{C122657F-3ABA-4AEA-8FCB-EB2C070DDE03}"/>
              </a:ext>
            </a:extLst>
          </p:cNvPr>
          <p:cNvSpPr>
            <a:spLocks/>
          </p:cNvSpPr>
          <p:nvPr/>
        </p:nvSpPr>
        <p:spPr bwMode="auto">
          <a:xfrm>
            <a:off x="6993084" y="4109622"/>
            <a:ext cx="92599" cy="69450"/>
          </a:xfrm>
          <a:custGeom>
            <a:avLst/>
            <a:gdLst>
              <a:gd name="T0" fmla="*/ 10 w 16"/>
              <a:gd name="T1" fmla="*/ 0 h 12"/>
              <a:gd name="T2" fmla="*/ 15 w 16"/>
              <a:gd name="T3" fmla="*/ 2 h 12"/>
              <a:gd name="T4" fmla="*/ 16 w 16"/>
              <a:gd name="T5" fmla="*/ 7 h 12"/>
              <a:gd name="T6" fmla="*/ 8 w 16"/>
              <a:gd name="T7" fmla="*/ 12 h 12"/>
              <a:gd name="T8" fmla="*/ 0 w 16"/>
              <a:gd name="T9" fmla="*/ 7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2">
                <a:moveTo>
                  <a:pt x="10" y="0"/>
                </a:moveTo>
                <a:cubicBezTo>
                  <a:pt x="12" y="0"/>
                  <a:pt x="14" y="0"/>
                  <a:pt x="15" y="2"/>
                </a:cubicBezTo>
                <a:cubicBezTo>
                  <a:pt x="16" y="3"/>
                  <a:pt x="16" y="5"/>
                  <a:pt x="16" y="7"/>
                </a:cubicBezTo>
                <a:cubicBezTo>
                  <a:pt x="15" y="10"/>
                  <a:pt x="12" y="12"/>
                  <a:pt x="8" y="12"/>
                </a:cubicBezTo>
                <a:cubicBezTo>
                  <a:pt x="5" y="12"/>
                  <a:pt x="2" y="10"/>
                  <a:pt x="0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2" name="Freeform 33">
            <a:extLst>
              <a:ext uri="{FF2B5EF4-FFF2-40B4-BE49-F238E27FC236}">
                <a16:creationId xmlns:a16="http://schemas.microsoft.com/office/drawing/2014/main" xmlns="" id="{95C1BB9B-8D73-4C98-939D-10706ECF53A1}"/>
              </a:ext>
            </a:extLst>
          </p:cNvPr>
          <p:cNvSpPr>
            <a:spLocks/>
          </p:cNvSpPr>
          <p:nvPr/>
        </p:nvSpPr>
        <p:spPr bwMode="auto">
          <a:xfrm>
            <a:off x="6357355" y="5860101"/>
            <a:ext cx="263551" cy="219033"/>
          </a:xfrm>
          <a:custGeom>
            <a:avLst/>
            <a:gdLst>
              <a:gd name="T0" fmla="*/ 25 w 46"/>
              <a:gd name="T1" fmla="*/ 4 h 38"/>
              <a:gd name="T2" fmla="*/ 38 w 46"/>
              <a:gd name="T3" fmla="*/ 3 h 38"/>
              <a:gd name="T4" fmla="*/ 44 w 46"/>
              <a:gd name="T5" fmla="*/ 14 h 38"/>
              <a:gd name="T6" fmla="*/ 46 w 46"/>
              <a:gd name="T7" fmla="*/ 35 h 38"/>
              <a:gd name="T8" fmla="*/ 45 w 46"/>
              <a:gd name="T9" fmla="*/ 37 h 38"/>
              <a:gd name="T10" fmla="*/ 44 w 46"/>
              <a:gd name="T11" fmla="*/ 37 h 38"/>
              <a:gd name="T12" fmla="*/ 0 w 46"/>
              <a:gd name="T13" fmla="*/ 38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" h="38">
                <a:moveTo>
                  <a:pt x="25" y="4"/>
                </a:moveTo>
                <a:cubicBezTo>
                  <a:pt x="28" y="1"/>
                  <a:pt x="34" y="0"/>
                  <a:pt x="38" y="3"/>
                </a:cubicBezTo>
                <a:cubicBezTo>
                  <a:pt x="41" y="5"/>
                  <a:pt x="43" y="10"/>
                  <a:pt x="44" y="14"/>
                </a:cubicBezTo>
                <a:cubicBezTo>
                  <a:pt x="46" y="21"/>
                  <a:pt x="46" y="28"/>
                  <a:pt x="46" y="35"/>
                </a:cubicBezTo>
                <a:cubicBezTo>
                  <a:pt x="46" y="36"/>
                  <a:pt x="46" y="36"/>
                  <a:pt x="45" y="37"/>
                </a:cubicBezTo>
                <a:cubicBezTo>
                  <a:pt x="45" y="37"/>
                  <a:pt x="44" y="37"/>
                  <a:pt x="44" y="37"/>
                </a:cubicBezTo>
                <a:cubicBezTo>
                  <a:pt x="29" y="38"/>
                  <a:pt x="15" y="38"/>
                  <a:pt x="0" y="38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34">
            <a:extLst>
              <a:ext uri="{FF2B5EF4-FFF2-40B4-BE49-F238E27FC236}">
                <a16:creationId xmlns:a16="http://schemas.microsoft.com/office/drawing/2014/main" xmlns="" id="{16427B5D-7658-4CAA-83C2-D629D7303B40}"/>
              </a:ext>
            </a:extLst>
          </p:cNvPr>
          <p:cNvSpPr>
            <a:spLocks/>
          </p:cNvSpPr>
          <p:nvPr/>
        </p:nvSpPr>
        <p:spPr bwMode="auto">
          <a:xfrm>
            <a:off x="6391190" y="5934893"/>
            <a:ext cx="154926" cy="149583"/>
          </a:xfrm>
          <a:custGeom>
            <a:avLst/>
            <a:gdLst>
              <a:gd name="T0" fmla="*/ 0 w 27"/>
              <a:gd name="T1" fmla="*/ 26 h 26"/>
              <a:gd name="T2" fmla="*/ 26 w 27"/>
              <a:gd name="T3" fmla="*/ 16 h 26"/>
              <a:gd name="T4" fmla="*/ 18 w 27"/>
              <a:gd name="T5" fmla="*/ 1 h 26"/>
              <a:gd name="T6" fmla="*/ 0 w 27"/>
              <a:gd name="T7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" h="26">
                <a:moveTo>
                  <a:pt x="0" y="26"/>
                </a:moveTo>
                <a:cubicBezTo>
                  <a:pt x="26" y="16"/>
                  <a:pt x="26" y="16"/>
                  <a:pt x="26" y="16"/>
                </a:cubicBezTo>
                <a:cubicBezTo>
                  <a:pt x="26" y="16"/>
                  <a:pt x="27" y="2"/>
                  <a:pt x="18" y="1"/>
                </a:cubicBezTo>
                <a:cubicBezTo>
                  <a:pt x="10" y="0"/>
                  <a:pt x="0" y="26"/>
                  <a:pt x="0" y="26"/>
                </a:cubicBez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4" name="Freeform 35">
            <a:extLst>
              <a:ext uri="{FF2B5EF4-FFF2-40B4-BE49-F238E27FC236}">
                <a16:creationId xmlns:a16="http://schemas.microsoft.com/office/drawing/2014/main" xmlns="" id="{E5F284D7-2574-49D1-8624-6E4BB7580EC2}"/>
              </a:ext>
            </a:extLst>
          </p:cNvPr>
          <p:cNvSpPr>
            <a:spLocks/>
          </p:cNvSpPr>
          <p:nvPr/>
        </p:nvSpPr>
        <p:spPr bwMode="auto">
          <a:xfrm>
            <a:off x="6385847" y="5496828"/>
            <a:ext cx="516418" cy="185198"/>
          </a:xfrm>
          <a:custGeom>
            <a:avLst/>
            <a:gdLst>
              <a:gd name="T0" fmla="*/ 5 w 90"/>
              <a:gd name="T1" fmla="*/ 0 h 32"/>
              <a:gd name="T2" fmla="*/ 45 w 90"/>
              <a:gd name="T3" fmla="*/ 30 h 32"/>
              <a:gd name="T4" fmla="*/ 87 w 90"/>
              <a:gd name="T5" fmla="*/ 4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0" h="32">
                <a:moveTo>
                  <a:pt x="5" y="0"/>
                </a:moveTo>
                <a:cubicBezTo>
                  <a:pt x="4" y="2"/>
                  <a:pt x="0" y="28"/>
                  <a:pt x="45" y="30"/>
                </a:cubicBezTo>
                <a:cubicBezTo>
                  <a:pt x="90" y="32"/>
                  <a:pt x="87" y="4"/>
                  <a:pt x="87" y="4"/>
                </a:cubicBezTo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36">
            <a:extLst>
              <a:ext uri="{FF2B5EF4-FFF2-40B4-BE49-F238E27FC236}">
                <a16:creationId xmlns:a16="http://schemas.microsoft.com/office/drawing/2014/main" xmlns="" id="{AF581CDB-F675-4C58-B65C-D0342A89D19C}"/>
              </a:ext>
            </a:extLst>
          </p:cNvPr>
          <p:cNvSpPr>
            <a:spLocks/>
          </p:cNvSpPr>
          <p:nvPr/>
        </p:nvSpPr>
        <p:spPr bwMode="auto">
          <a:xfrm>
            <a:off x="6357355" y="4978629"/>
            <a:ext cx="1536789" cy="933114"/>
          </a:xfrm>
          <a:custGeom>
            <a:avLst/>
            <a:gdLst>
              <a:gd name="T0" fmla="*/ 121 w 268"/>
              <a:gd name="T1" fmla="*/ 28 h 162"/>
              <a:gd name="T2" fmla="*/ 188 w 268"/>
              <a:gd name="T3" fmla="*/ 33 h 162"/>
              <a:gd name="T4" fmla="*/ 220 w 268"/>
              <a:gd name="T5" fmla="*/ 37 h 162"/>
              <a:gd name="T6" fmla="*/ 254 w 268"/>
              <a:gd name="T7" fmla="*/ 51 h 162"/>
              <a:gd name="T8" fmla="*/ 266 w 268"/>
              <a:gd name="T9" fmla="*/ 67 h 162"/>
              <a:gd name="T10" fmla="*/ 250 w 268"/>
              <a:gd name="T11" fmla="*/ 91 h 162"/>
              <a:gd name="T12" fmla="*/ 157 w 268"/>
              <a:gd name="T13" fmla="*/ 154 h 162"/>
              <a:gd name="T14" fmla="*/ 141 w 268"/>
              <a:gd name="T15" fmla="*/ 161 h 162"/>
              <a:gd name="T16" fmla="*/ 128 w 268"/>
              <a:gd name="T17" fmla="*/ 152 h 162"/>
              <a:gd name="T18" fmla="*/ 188 w 268"/>
              <a:gd name="T19" fmla="*/ 94 h 162"/>
              <a:gd name="T20" fmla="*/ 65 w 268"/>
              <a:gd name="T21" fmla="*/ 120 h 162"/>
              <a:gd name="T22" fmla="*/ 29 w 268"/>
              <a:gd name="T23" fmla="*/ 111 h 162"/>
              <a:gd name="T24" fmla="*/ 10 w 268"/>
              <a:gd name="T25" fmla="*/ 90 h 162"/>
              <a:gd name="T26" fmla="*/ 14 w 268"/>
              <a:gd name="T27" fmla="*/ 16 h 162"/>
              <a:gd name="T28" fmla="*/ 19 w 268"/>
              <a:gd name="T29" fmla="*/ 0 h 162"/>
              <a:gd name="T30" fmla="*/ 121 w 268"/>
              <a:gd name="T31" fmla="*/ 28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8" h="162">
                <a:moveTo>
                  <a:pt x="121" y="28"/>
                </a:moveTo>
                <a:cubicBezTo>
                  <a:pt x="143" y="29"/>
                  <a:pt x="166" y="31"/>
                  <a:pt x="188" y="33"/>
                </a:cubicBezTo>
                <a:cubicBezTo>
                  <a:pt x="199" y="34"/>
                  <a:pt x="210" y="34"/>
                  <a:pt x="220" y="37"/>
                </a:cubicBezTo>
                <a:cubicBezTo>
                  <a:pt x="232" y="40"/>
                  <a:pt x="244" y="45"/>
                  <a:pt x="254" y="51"/>
                </a:cubicBezTo>
                <a:cubicBezTo>
                  <a:pt x="260" y="55"/>
                  <a:pt x="265" y="60"/>
                  <a:pt x="266" y="67"/>
                </a:cubicBezTo>
                <a:cubicBezTo>
                  <a:pt x="268" y="77"/>
                  <a:pt x="258" y="85"/>
                  <a:pt x="250" y="91"/>
                </a:cubicBezTo>
                <a:cubicBezTo>
                  <a:pt x="219" y="112"/>
                  <a:pt x="188" y="133"/>
                  <a:pt x="157" y="154"/>
                </a:cubicBezTo>
                <a:cubicBezTo>
                  <a:pt x="152" y="157"/>
                  <a:pt x="147" y="161"/>
                  <a:pt x="141" y="161"/>
                </a:cubicBezTo>
                <a:cubicBezTo>
                  <a:pt x="135" y="162"/>
                  <a:pt x="129" y="158"/>
                  <a:pt x="128" y="152"/>
                </a:cubicBezTo>
                <a:cubicBezTo>
                  <a:pt x="146" y="131"/>
                  <a:pt x="166" y="112"/>
                  <a:pt x="188" y="94"/>
                </a:cubicBezTo>
                <a:cubicBezTo>
                  <a:pt x="147" y="104"/>
                  <a:pt x="107" y="120"/>
                  <a:pt x="65" y="120"/>
                </a:cubicBezTo>
                <a:cubicBezTo>
                  <a:pt x="53" y="120"/>
                  <a:pt x="39" y="119"/>
                  <a:pt x="29" y="111"/>
                </a:cubicBezTo>
                <a:cubicBezTo>
                  <a:pt x="21" y="106"/>
                  <a:pt x="15" y="98"/>
                  <a:pt x="10" y="90"/>
                </a:cubicBezTo>
                <a:cubicBezTo>
                  <a:pt x="0" y="77"/>
                  <a:pt x="8" y="39"/>
                  <a:pt x="14" y="16"/>
                </a:cubicBezTo>
                <a:cubicBezTo>
                  <a:pt x="17" y="6"/>
                  <a:pt x="19" y="0"/>
                  <a:pt x="19" y="0"/>
                </a:cubicBezTo>
                <a:lnTo>
                  <a:pt x="121" y="28"/>
                </a:ln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38">
            <a:extLst>
              <a:ext uri="{FF2B5EF4-FFF2-40B4-BE49-F238E27FC236}">
                <a16:creationId xmlns:a16="http://schemas.microsoft.com/office/drawing/2014/main" xmlns="" id="{C959DFA7-1C87-4FC2-BBC2-F35BC2191EE8}"/>
              </a:ext>
            </a:extLst>
          </p:cNvPr>
          <p:cNvSpPr>
            <a:spLocks/>
          </p:cNvSpPr>
          <p:nvPr/>
        </p:nvSpPr>
        <p:spPr bwMode="auto">
          <a:xfrm>
            <a:off x="6667206" y="5179854"/>
            <a:ext cx="372178" cy="381081"/>
          </a:xfrm>
          <a:custGeom>
            <a:avLst/>
            <a:gdLst>
              <a:gd name="T0" fmla="*/ 9 w 65"/>
              <a:gd name="T1" fmla="*/ 66 h 66"/>
              <a:gd name="T2" fmla="*/ 56 w 65"/>
              <a:gd name="T3" fmla="*/ 60 h 66"/>
              <a:gd name="T4" fmla="*/ 64 w 65"/>
              <a:gd name="T5" fmla="*/ 0 h 66"/>
              <a:gd name="T6" fmla="*/ 0 w 65"/>
              <a:gd name="T7" fmla="*/ 0 h 66"/>
              <a:gd name="T8" fmla="*/ 9 w 65"/>
              <a:gd name="T9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" h="66">
                <a:moveTo>
                  <a:pt x="9" y="66"/>
                </a:moveTo>
                <a:cubicBezTo>
                  <a:pt x="9" y="66"/>
                  <a:pt x="46" y="64"/>
                  <a:pt x="56" y="60"/>
                </a:cubicBezTo>
                <a:cubicBezTo>
                  <a:pt x="65" y="56"/>
                  <a:pt x="64" y="0"/>
                  <a:pt x="64" y="0"/>
                </a:cubicBezTo>
                <a:cubicBezTo>
                  <a:pt x="0" y="0"/>
                  <a:pt x="0" y="0"/>
                  <a:pt x="0" y="0"/>
                </a:cubicBezTo>
                <a:lnTo>
                  <a:pt x="9" y="66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8" name="Freeform 39">
            <a:extLst>
              <a:ext uri="{FF2B5EF4-FFF2-40B4-BE49-F238E27FC236}">
                <a16:creationId xmlns:a16="http://schemas.microsoft.com/office/drawing/2014/main" xmlns="" id="{CCC6A292-0F5D-4209-A083-F4C39101AEC4}"/>
              </a:ext>
            </a:extLst>
          </p:cNvPr>
          <p:cNvSpPr>
            <a:spLocks/>
          </p:cNvSpPr>
          <p:nvPr/>
        </p:nvSpPr>
        <p:spPr bwMode="auto">
          <a:xfrm>
            <a:off x="6597757" y="4230713"/>
            <a:ext cx="454092" cy="229717"/>
          </a:xfrm>
          <a:custGeom>
            <a:avLst/>
            <a:gdLst>
              <a:gd name="T0" fmla="*/ 79 w 79"/>
              <a:gd name="T1" fmla="*/ 17 h 40"/>
              <a:gd name="T2" fmla="*/ 2 w 79"/>
              <a:gd name="T3" fmla="*/ 7 h 40"/>
              <a:gd name="T4" fmla="*/ 0 w 79"/>
              <a:gd name="T5" fmla="*/ 8 h 40"/>
              <a:gd name="T6" fmla="*/ 0 w 79"/>
              <a:gd name="T7" fmla="*/ 10 h 40"/>
              <a:gd name="T8" fmla="*/ 11 w 79"/>
              <a:gd name="T9" fmla="*/ 34 h 40"/>
              <a:gd name="T10" fmla="*/ 23 w 79"/>
              <a:gd name="T11" fmla="*/ 38 h 40"/>
              <a:gd name="T12" fmla="*/ 66 w 79"/>
              <a:gd name="T13" fmla="*/ 28 h 40"/>
              <a:gd name="T14" fmla="*/ 73 w 79"/>
              <a:gd name="T15" fmla="*/ 1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79" y="17"/>
                </a:moveTo>
                <a:cubicBezTo>
                  <a:pt x="56" y="4"/>
                  <a:pt x="27" y="0"/>
                  <a:pt x="2" y="7"/>
                </a:cubicBezTo>
                <a:cubicBezTo>
                  <a:pt x="1" y="7"/>
                  <a:pt x="1" y="7"/>
                  <a:pt x="0" y="8"/>
                </a:cubicBezTo>
                <a:cubicBezTo>
                  <a:pt x="0" y="8"/>
                  <a:pt x="0" y="9"/>
                  <a:pt x="0" y="10"/>
                </a:cubicBezTo>
                <a:cubicBezTo>
                  <a:pt x="1" y="19"/>
                  <a:pt x="3" y="29"/>
                  <a:pt x="11" y="34"/>
                </a:cubicBezTo>
                <a:cubicBezTo>
                  <a:pt x="14" y="37"/>
                  <a:pt x="18" y="38"/>
                  <a:pt x="23" y="38"/>
                </a:cubicBezTo>
                <a:cubicBezTo>
                  <a:pt x="38" y="40"/>
                  <a:pt x="54" y="36"/>
                  <a:pt x="66" y="28"/>
                </a:cubicBezTo>
                <a:cubicBezTo>
                  <a:pt x="70" y="26"/>
                  <a:pt x="73" y="23"/>
                  <a:pt x="73" y="1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40">
            <a:extLst>
              <a:ext uri="{FF2B5EF4-FFF2-40B4-BE49-F238E27FC236}">
                <a16:creationId xmlns:a16="http://schemas.microsoft.com/office/drawing/2014/main" xmlns="" id="{59C8BC80-ABBD-4E6C-9F7F-EA151497C734}"/>
              </a:ext>
            </a:extLst>
          </p:cNvPr>
          <p:cNvSpPr>
            <a:spLocks/>
          </p:cNvSpPr>
          <p:nvPr/>
        </p:nvSpPr>
        <p:spPr bwMode="auto">
          <a:xfrm>
            <a:off x="6414339" y="4241398"/>
            <a:ext cx="682028" cy="1082697"/>
          </a:xfrm>
          <a:custGeom>
            <a:avLst/>
            <a:gdLst>
              <a:gd name="T0" fmla="*/ 45 w 119"/>
              <a:gd name="T1" fmla="*/ 0 h 188"/>
              <a:gd name="T2" fmla="*/ 79 w 119"/>
              <a:gd name="T3" fmla="*/ 21 h 188"/>
              <a:gd name="T4" fmla="*/ 107 w 119"/>
              <a:gd name="T5" fmla="*/ 9 h 188"/>
              <a:gd name="T6" fmla="*/ 111 w 119"/>
              <a:gd name="T7" fmla="*/ 156 h 188"/>
              <a:gd name="T8" fmla="*/ 70 w 119"/>
              <a:gd name="T9" fmla="*/ 184 h 188"/>
              <a:gd name="T10" fmla="*/ 1 w 119"/>
              <a:gd name="T11" fmla="*/ 158 h 188"/>
              <a:gd name="T12" fmla="*/ 26 w 119"/>
              <a:gd name="T13" fmla="*/ 34 h 188"/>
              <a:gd name="T14" fmla="*/ 45 w 119"/>
              <a:gd name="T15" fmla="*/ 0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9" h="188">
                <a:moveTo>
                  <a:pt x="45" y="0"/>
                </a:moveTo>
                <a:cubicBezTo>
                  <a:pt x="45" y="0"/>
                  <a:pt x="58" y="20"/>
                  <a:pt x="79" y="21"/>
                </a:cubicBezTo>
                <a:cubicBezTo>
                  <a:pt x="99" y="22"/>
                  <a:pt x="107" y="9"/>
                  <a:pt x="107" y="9"/>
                </a:cubicBezTo>
                <a:cubicBezTo>
                  <a:pt x="111" y="156"/>
                  <a:pt x="111" y="156"/>
                  <a:pt x="111" y="156"/>
                </a:cubicBezTo>
                <a:cubicBezTo>
                  <a:pt x="111" y="156"/>
                  <a:pt x="119" y="180"/>
                  <a:pt x="70" y="184"/>
                </a:cubicBezTo>
                <a:cubicBezTo>
                  <a:pt x="20" y="188"/>
                  <a:pt x="0" y="160"/>
                  <a:pt x="1" y="158"/>
                </a:cubicBezTo>
                <a:cubicBezTo>
                  <a:pt x="1" y="157"/>
                  <a:pt x="26" y="34"/>
                  <a:pt x="26" y="34"/>
                </a:cubicBezTo>
                <a:lnTo>
                  <a:pt x="45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Freeform 41">
            <a:extLst>
              <a:ext uri="{FF2B5EF4-FFF2-40B4-BE49-F238E27FC236}">
                <a16:creationId xmlns:a16="http://schemas.microsoft.com/office/drawing/2014/main" xmlns="" id="{55FFBEFB-0D92-4909-A682-1FE11FDC2046}"/>
              </a:ext>
            </a:extLst>
          </p:cNvPr>
          <p:cNvSpPr>
            <a:spLocks/>
          </p:cNvSpPr>
          <p:nvPr/>
        </p:nvSpPr>
        <p:spPr bwMode="auto">
          <a:xfrm>
            <a:off x="6809666" y="5370394"/>
            <a:ext cx="913526" cy="466557"/>
          </a:xfrm>
          <a:custGeom>
            <a:avLst/>
            <a:gdLst>
              <a:gd name="T0" fmla="*/ 1 w 159"/>
              <a:gd name="T1" fmla="*/ 33 h 81"/>
              <a:gd name="T2" fmla="*/ 73 w 159"/>
              <a:gd name="T3" fmla="*/ 14 h 81"/>
              <a:gd name="T4" fmla="*/ 116 w 159"/>
              <a:gd name="T5" fmla="*/ 6 h 81"/>
              <a:gd name="T6" fmla="*/ 134 w 159"/>
              <a:gd name="T7" fmla="*/ 6 h 81"/>
              <a:gd name="T8" fmla="*/ 134 w 159"/>
              <a:gd name="T9" fmla="*/ 7 h 81"/>
              <a:gd name="T10" fmla="*/ 135 w 159"/>
              <a:gd name="T11" fmla="*/ 10 h 81"/>
              <a:gd name="T12" fmla="*/ 145 w 159"/>
              <a:gd name="T13" fmla="*/ 6 h 81"/>
              <a:gd name="T14" fmla="*/ 145 w 159"/>
              <a:gd name="T15" fmla="*/ 9 h 81"/>
              <a:gd name="T16" fmla="*/ 112 w 159"/>
              <a:gd name="T17" fmla="*/ 38 h 81"/>
              <a:gd name="T18" fmla="*/ 67 w 159"/>
              <a:gd name="T19" fmla="*/ 78 h 81"/>
              <a:gd name="T20" fmla="*/ 69 w 159"/>
              <a:gd name="T21" fmla="*/ 80 h 81"/>
              <a:gd name="T22" fmla="*/ 108 w 159"/>
              <a:gd name="T23" fmla="*/ 44 h 81"/>
              <a:gd name="T24" fmla="*/ 150 w 159"/>
              <a:gd name="T25" fmla="*/ 11 h 81"/>
              <a:gd name="T26" fmla="*/ 150 w 159"/>
              <a:gd name="T27" fmla="*/ 8 h 81"/>
              <a:gd name="T28" fmla="*/ 157 w 159"/>
              <a:gd name="T29" fmla="*/ 3 h 81"/>
              <a:gd name="T30" fmla="*/ 156 w 159"/>
              <a:gd name="T31" fmla="*/ 1 h 81"/>
              <a:gd name="T32" fmla="*/ 143 w 159"/>
              <a:gd name="T33" fmla="*/ 5 h 81"/>
              <a:gd name="T34" fmla="*/ 142 w 159"/>
              <a:gd name="T35" fmla="*/ 3 h 81"/>
              <a:gd name="T36" fmla="*/ 76 w 159"/>
              <a:gd name="T37" fmla="*/ 10 h 81"/>
              <a:gd name="T38" fmla="*/ 1 w 159"/>
              <a:gd name="T39" fmla="*/ 31 h 81"/>
              <a:gd name="T40" fmla="*/ 1 w 159"/>
              <a:gd name="T41" fmla="*/ 33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59" h="81">
                <a:moveTo>
                  <a:pt x="1" y="33"/>
                </a:moveTo>
                <a:cubicBezTo>
                  <a:pt x="26" y="30"/>
                  <a:pt x="50" y="21"/>
                  <a:pt x="73" y="14"/>
                </a:cubicBezTo>
                <a:cubicBezTo>
                  <a:pt x="88" y="10"/>
                  <a:pt x="102" y="7"/>
                  <a:pt x="116" y="6"/>
                </a:cubicBezTo>
                <a:cubicBezTo>
                  <a:pt x="120" y="6"/>
                  <a:pt x="132" y="4"/>
                  <a:pt x="134" y="6"/>
                </a:cubicBezTo>
                <a:cubicBezTo>
                  <a:pt x="136" y="7"/>
                  <a:pt x="142" y="1"/>
                  <a:pt x="134" y="7"/>
                </a:cubicBezTo>
                <a:cubicBezTo>
                  <a:pt x="133" y="8"/>
                  <a:pt x="134" y="10"/>
                  <a:pt x="135" y="10"/>
                </a:cubicBezTo>
                <a:cubicBezTo>
                  <a:pt x="139" y="9"/>
                  <a:pt x="159" y="0"/>
                  <a:pt x="145" y="6"/>
                </a:cubicBezTo>
                <a:cubicBezTo>
                  <a:pt x="144" y="7"/>
                  <a:pt x="144" y="8"/>
                  <a:pt x="145" y="9"/>
                </a:cubicBezTo>
                <a:cubicBezTo>
                  <a:pt x="146" y="9"/>
                  <a:pt x="114" y="36"/>
                  <a:pt x="112" y="38"/>
                </a:cubicBezTo>
                <a:cubicBezTo>
                  <a:pt x="96" y="51"/>
                  <a:pt x="81" y="64"/>
                  <a:pt x="67" y="78"/>
                </a:cubicBezTo>
                <a:cubicBezTo>
                  <a:pt x="66" y="79"/>
                  <a:pt x="68" y="81"/>
                  <a:pt x="69" y="80"/>
                </a:cubicBezTo>
                <a:cubicBezTo>
                  <a:pt x="82" y="68"/>
                  <a:pt x="95" y="56"/>
                  <a:pt x="108" y="44"/>
                </a:cubicBezTo>
                <a:cubicBezTo>
                  <a:pt x="121" y="34"/>
                  <a:pt x="136" y="17"/>
                  <a:pt x="150" y="11"/>
                </a:cubicBezTo>
                <a:cubicBezTo>
                  <a:pt x="151" y="10"/>
                  <a:pt x="151" y="9"/>
                  <a:pt x="150" y="8"/>
                </a:cubicBezTo>
                <a:cubicBezTo>
                  <a:pt x="152" y="5"/>
                  <a:pt x="154" y="4"/>
                  <a:pt x="157" y="3"/>
                </a:cubicBezTo>
                <a:cubicBezTo>
                  <a:pt x="158" y="3"/>
                  <a:pt x="158" y="1"/>
                  <a:pt x="156" y="1"/>
                </a:cubicBezTo>
                <a:cubicBezTo>
                  <a:pt x="154" y="2"/>
                  <a:pt x="133" y="10"/>
                  <a:pt x="143" y="5"/>
                </a:cubicBezTo>
                <a:cubicBezTo>
                  <a:pt x="144" y="5"/>
                  <a:pt x="143" y="3"/>
                  <a:pt x="142" y="3"/>
                </a:cubicBezTo>
                <a:cubicBezTo>
                  <a:pt x="119" y="3"/>
                  <a:pt x="98" y="4"/>
                  <a:pt x="76" y="10"/>
                </a:cubicBezTo>
                <a:cubicBezTo>
                  <a:pt x="51" y="17"/>
                  <a:pt x="27" y="26"/>
                  <a:pt x="1" y="31"/>
                </a:cubicBezTo>
                <a:cubicBezTo>
                  <a:pt x="0" y="31"/>
                  <a:pt x="0" y="33"/>
                  <a:pt x="1" y="33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42">
            <a:extLst>
              <a:ext uri="{FF2B5EF4-FFF2-40B4-BE49-F238E27FC236}">
                <a16:creationId xmlns:a16="http://schemas.microsoft.com/office/drawing/2014/main" xmlns="" id="{574F7B3B-4572-4B9F-A3CD-73AD7D325C08}"/>
              </a:ext>
            </a:extLst>
          </p:cNvPr>
          <p:cNvSpPr>
            <a:spLocks/>
          </p:cNvSpPr>
          <p:nvPr/>
        </p:nvSpPr>
        <p:spPr bwMode="auto">
          <a:xfrm>
            <a:off x="6804324" y="5382860"/>
            <a:ext cx="85476" cy="178075"/>
          </a:xfrm>
          <a:custGeom>
            <a:avLst/>
            <a:gdLst>
              <a:gd name="T0" fmla="*/ 2 w 15"/>
              <a:gd name="T1" fmla="*/ 31 h 31"/>
              <a:gd name="T2" fmla="*/ 13 w 15"/>
              <a:gd name="T3" fmla="*/ 22 h 31"/>
              <a:gd name="T4" fmla="*/ 11 w 15"/>
              <a:gd name="T5" fmla="*/ 1 h 31"/>
              <a:gd name="T6" fmla="*/ 9 w 15"/>
              <a:gd name="T7" fmla="*/ 1 h 31"/>
              <a:gd name="T8" fmla="*/ 10 w 15"/>
              <a:gd name="T9" fmla="*/ 13 h 31"/>
              <a:gd name="T10" fmla="*/ 8 w 15"/>
              <a:gd name="T11" fmla="*/ 24 h 31"/>
              <a:gd name="T12" fmla="*/ 1 w 15"/>
              <a:gd name="T13" fmla="*/ 29 h 31"/>
              <a:gd name="T14" fmla="*/ 2 w 15"/>
              <a:gd name="T15" fmla="*/ 3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31">
                <a:moveTo>
                  <a:pt x="2" y="31"/>
                </a:moveTo>
                <a:cubicBezTo>
                  <a:pt x="7" y="30"/>
                  <a:pt x="11" y="27"/>
                  <a:pt x="13" y="22"/>
                </a:cubicBezTo>
                <a:cubicBezTo>
                  <a:pt x="15" y="16"/>
                  <a:pt x="12" y="8"/>
                  <a:pt x="11" y="1"/>
                </a:cubicBezTo>
                <a:cubicBezTo>
                  <a:pt x="11" y="0"/>
                  <a:pt x="10" y="0"/>
                  <a:pt x="9" y="1"/>
                </a:cubicBezTo>
                <a:cubicBezTo>
                  <a:pt x="8" y="5"/>
                  <a:pt x="10" y="9"/>
                  <a:pt x="10" y="13"/>
                </a:cubicBezTo>
                <a:cubicBezTo>
                  <a:pt x="11" y="17"/>
                  <a:pt x="11" y="21"/>
                  <a:pt x="8" y="24"/>
                </a:cubicBezTo>
                <a:cubicBezTo>
                  <a:pt x="7" y="26"/>
                  <a:pt x="4" y="28"/>
                  <a:pt x="1" y="29"/>
                </a:cubicBezTo>
                <a:cubicBezTo>
                  <a:pt x="0" y="30"/>
                  <a:pt x="1" y="31"/>
                  <a:pt x="2" y="31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Freeform 43">
            <a:extLst>
              <a:ext uri="{FF2B5EF4-FFF2-40B4-BE49-F238E27FC236}">
                <a16:creationId xmlns:a16="http://schemas.microsoft.com/office/drawing/2014/main" xmlns="" id="{2F362257-6059-4601-8918-84F566C881DD}"/>
              </a:ext>
            </a:extLst>
          </p:cNvPr>
          <p:cNvSpPr>
            <a:spLocks/>
          </p:cNvSpPr>
          <p:nvPr/>
        </p:nvSpPr>
        <p:spPr bwMode="auto">
          <a:xfrm>
            <a:off x="6734874" y="3805114"/>
            <a:ext cx="368616" cy="443408"/>
          </a:xfrm>
          <a:custGeom>
            <a:avLst/>
            <a:gdLst>
              <a:gd name="T0" fmla="*/ 64 w 64"/>
              <a:gd name="T1" fmla="*/ 12 h 77"/>
              <a:gd name="T2" fmla="*/ 60 w 64"/>
              <a:gd name="T3" fmla="*/ 45 h 77"/>
              <a:gd name="T4" fmla="*/ 41 w 64"/>
              <a:gd name="T5" fmla="*/ 72 h 77"/>
              <a:gd name="T6" fmla="*/ 32 w 64"/>
              <a:gd name="T7" fmla="*/ 75 h 77"/>
              <a:gd name="T8" fmla="*/ 6 w 64"/>
              <a:gd name="T9" fmla="*/ 61 h 77"/>
              <a:gd name="T10" fmla="*/ 6 w 64"/>
              <a:gd name="T11" fmla="*/ 30 h 77"/>
              <a:gd name="T12" fmla="*/ 12 w 64"/>
              <a:gd name="T13" fmla="*/ 14 h 77"/>
              <a:gd name="T14" fmla="*/ 21 w 64"/>
              <a:gd name="T15" fmla="*/ 3 h 77"/>
              <a:gd name="T16" fmla="*/ 49 w 64"/>
              <a:gd name="T17" fmla="*/ 7 h 77"/>
              <a:gd name="T18" fmla="*/ 59 w 64"/>
              <a:gd name="T19" fmla="*/ 10 h 77"/>
              <a:gd name="T20" fmla="*/ 63 w 64"/>
              <a:gd name="T21" fmla="*/ 15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7">
                <a:moveTo>
                  <a:pt x="64" y="12"/>
                </a:moveTo>
                <a:cubicBezTo>
                  <a:pt x="64" y="23"/>
                  <a:pt x="63" y="35"/>
                  <a:pt x="60" y="45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3"/>
                  <a:pt x="35" y="75"/>
                  <a:pt x="32" y="75"/>
                </a:cubicBezTo>
                <a:cubicBezTo>
                  <a:pt x="22" y="77"/>
                  <a:pt x="11" y="70"/>
                  <a:pt x="6" y="61"/>
                </a:cubicBezTo>
                <a:cubicBezTo>
                  <a:pt x="0" y="52"/>
                  <a:pt x="4" y="40"/>
                  <a:pt x="6" y="30"/>
                </a:cubicBezTo>
                <a:cubicBezTo>
                  <a:pt x="7" y="24"/>
                  <a:pt x="12" y="14"/>
                  <a:pt x="12" y="14"/>
                </a:cubicBezTo>
                <a:cubicBezTo>
                  <a:pt x="12" y="14"/>
                  <a:pt x="15" y="5"/>
                  <a:pt x="21" y="3"/>
                </a:cubicBezTo>
                <a:cubicBezTo>
                  <a:pt x="30" y="0"/>
                  <a:pt x="40" y="3"/>
                  <a:pt x="49" y="7"/>
                </a:cubicBezTo>
                <a:cubicBezTo>
                  <a:pt x="52" y="8"/>
                  <a:pt x="55" y="9"/>
                  <a:pt x="59" y="10"/>
                </a:cubicBezTo>
                <a:cubicBezTo>
                  <a:pt x="61" y="11"/>
                  <a:pt x="63" y="13"/>
                  <a:pt x="63" y="1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44">
            <a:extLst>
              <a:ext uri="{FF2B5EF4-FFF2-40B4-BE49-F238E27FC236}">
                <a16:creationId xmlns:a16="http://schemas.microsoft.com/office/drawing/2014/main" xmlns="" id="{4DD54460-8CB5-4F4C-91C7-65B272FE0A22}"/>
              </a:ext>
            </a:extLst>
          </p:cNvPr>
          <p:cNvSpPr>
            <a:spLocks/>
          </p:cNvSpPr>
          <p:nvPr/>
        </p:nvSpPr>
        <p:spPr bwMode="auto">
          <a:xfrm>
            <a:off x="6587072" y="5468336"/>
            <a:ext cx="108626" cy="219033"/>
          </a:xfrm>
          <a:custGeom>
            <a:avLst/>
            <a:gdLst>
              <a:gd name="T0" fmla="*/ 11 w 19"/>
              <a:gd name="T1" fmla="*/ 0 h 38"/>
              <a:gd name="T2" fmla="*/ 17 w 19"/>
              <a:gd name="T3" fmla="*/ 15 h 38"/>
              <a:gd name="T4" fmla="*/ 17 w 19"/>
              <a:gd name="T5" fmla="*/ 34 h 38"/>
              <a:gd name="T6" fmla="*/ 6 w 19"/>
              <a:gd name="T7" fmla="*/ 29 h 38"/>
              <a:gd name="T8" fmla="*/ 9 w 19"/>
              <a:gd name="T9" fmla="*/ 13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38">
                <a:moveTo>
                  <a:pt x="11" y="0"/>
                </a:moveTo>
                <a:cubicBezTo>
                  <a:pt x="15" y="6"/>
                  <a:pt x="19" y="8"/>
                  <a:pt x="17" y="15"/>
                </a:cubicBezTo>
                <a:cubicBezTo>
                  <a:pt x="16" y="22"/>
                  <a:pt x="15" y="32"/>
                  <a:pt x="17" y="34"/>
                </a:cubicBezTo>
                <a:cubicBezTo>
                  <a:pt x="19" y="37"/>
                  <a:pt x="12" y="38"/>
                  <a:pt x="6" y="29"/>
                </a:cubicBezTo>
                <a:cubicBezTo>
                  <a:pt x="0" y="20"/>
                  <a:pt x="9" y="13"/>
                  <a:pt x="9" y="1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4" name="Freeform 45">
            <a:extLst>
              <a:ext uri="{FF2B5EF4-FFF2-40B4-BE49-F238E27FC236}">
                <a16:creationId xmlns:a16="http://schemas.microsoft.com/office/drawing/2014/main" xmlns="" id="{EBDD5A35-1D02-4D7A-9663-5B5BD57A8E6B}"/>
              </a:ext>
            </a:extLst>
          </p:cNvPr>
          <p:cNvSpPr>
            <a:spLocks/>
          </p:cNvSpPr>
          <p:nvPr/>
        </p:nvSpPr>
        <p:spPr bwMode="auto">
          <a:xfrm>
            <a:off x="6460639" y="5525320"/>
            <a:ext cx="400670" cy="231498"/>
          </a:xfrm>
          <a:custGeom>
            <a:avLst/>
            <a:gdLst>
              <a:gd name="T0" fmla="*/ 67 w 70"/>
              <a:gd name="T1" fmla="*/ 28 h 40"/>
              <a:gd name="T2" fmla="*/ 2 w 70"/>
              <a:gd name="T3" fmla="*/ 0 h 40"/>
              <a:gd name="T4" fmla="*/ 0 w 70"/>
              <a:gd name="T5" fmla="*/ 7 h 40"/>
              <a:gd name="T6" fmla="*/ 70 w 70"/>
              <a:gd name="T7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" h="40">
                <a:moveTo>
                  <a:pt x="67" y="28"/>
                </a:moveTo>
                <a:cubicBezTo>
                  <a:pt x="64" y="27"/>
                  <a:pt x="2" y="0"/>
                  <a:pt x="2" y="0"/>
                </a:cubicBezTo>
                <a:cubicBezTo>
                  <a:pt x="0" y="7"/>
                  <a:pt x="0" y="7"/>
                  <a:pt x="0" y="7"/>
                </a:cubicBezTo>
                <a:cubicBezTo>
                  <a:pt x="70" y="40"/>
                  <a:pt x="70" y="40"/>
                  <a:pt x="70" y="4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46">
            <a:extLst>
              <a:ext uri="{FF2B5EF4-FFF2-40B4-BE49-F238E27FC236}">
                <a16:creationId xmlns:a16="http://schemas.microsoft.com/office/drawing/2014/main" xmlns="" id="{59736D07-D6E3-4771-AA54-FB0F701010B7}"/>
              </a:ext>
            </a:extLst>
          </p:cNvPr>
          <p:cNvSpPr>
            <a:spLocks/>
          </p:cNvSpPr>
          <p:nvPr/>
        </p:nvSpPr>
        <p:spPr bwMode="auto">
          <a:xfrm>
            <a:off x="6729533" y="5601892"/>
            <a:ext cx="293825" cy="247525"/>
          </a:xfrm>
          <a:custGeom>
            <a:avLst/>
            <a:gdLst>
              <a:gd name="T0" fmla="*/ 6 w 51"/>
              <a:gd name="T1" fmla="*/ 8 h 43"/>
              <a:gd name="T2" fmla="*/ 16 w 51"/>
              <a:gd name="T3" fmla="*/ 36 h 43"/>
              <a:gd name="T4" fmla="*/ 49 w 51"/>
              <a:gd name="T5" fmla="*/ 36 h 43"/>
              <a:gd name="T6" fmla="*/ 25 w 51"/>
              <a:gd name="T7" fmla="*/ 7 h 43"/>
              <a:gd name="T8" fmla="*/ 6 w 51"/>
              <a:gd name="T9" fmla="*/ 8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43">
                <a:moveTo>
                  <a:pt x="6" y="8"/>
                </a:moveTo>
                <a:cubicBezTo>
                  <a:pt x="0" y="22"/>
                  <a:pt x="0" y="30"/>
                  <a:pt x="16" y="36"/>
                </a:cubicBezTo>
                <a:cubicBezTo>
                  <a:pt x="32" y="43"/>
                  <a:pt x="46" y="43"/>
                  <a:pt x="49" y="36"/>
                </a:cubicBezTo>
                <a:cubicBezTo>
                  <a:pt x="51" y="29"/>
                  <a:pt x="42" y="13"/>
                  <a:pt x="25" y="7"/>
                </a:cubicBezTo>
                <a:cubicBezTo>
                  <a:pt x="8" y="0"/>
                  <a:pt x="6" y="8"/>
                  <a:pt x="6" y="8"/>
                </a:cubicBezTo>
                <a:close/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" name="Freeform 47">
            <a:extLst>
              <a:ext uri="{FF2B5EF4-FFF2-40B4-BE49-F238E27FC236}">
                <a16:creationId xmlns:a16="http://schemas.microsoft.com/office/drawing/2014/main" xmlns="" id="{6AB620EB-CDD3-4A2C-A9EB-2ED7484E4019}"/>
              </a:ext>
            </a:extLst>
          </p:cNvPr>
          <p:cNvSpPr>
            <a:spLocks/>
          </p:cNvSpPr>
          <p:nvPr/>
        </p:nvSpPr>
        <p:spPr bwMode="auto">
          <a:xfrm>
            <a:off x="6414339" y="5496828"/>
            <a:ext cx="286702" cy="203006"/>
          </a:xfrm>
          <a:custGeom>
            <a:avLst/>
            <a:gdLst>
              <a:gd name="T0" fmla="*/ 41 w 50"/>
              <a:gd name="T1" fmla="*/ 35 h 35"/>
              <a:gd name="T2" fmla="*/ 50 w 50"/>
              <a:gd name="T3" fmla="*/ 18 h 35"/>
              <a:gd name="T4" fmla="*/ 10 w 50"/>
              <a:gd name="T5" fmla="*/ 1 h 35"/>
              <a:gd name="T6" fmla="*/ 5 w 50"/>
              <a:gd name="T7" fmla="*/ 14 h 35"/>
              <a:gd name="T8" fmla="*/ 41 w 50"/>
              <a:gd name="T9" fmla="*/ 35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35">
                <a:moveTo>
                  <a:pt x="41" y="35"/>
                </a:moveTo>
                <a:cubicBezTo>
                  <a:pt x="50" y="18"/>
                  <a:pt x="50" y="18"/>
                  <a:pt x="50" y="18"/>
                </a:cubicBezTo>
                <a:cubicBezTo>
                  <a:pt x="50" y="18"/>
                  <a:pt x="13" y="2"/>
                  <a:pt x="10" y="1"/>
                </a:cubicBezTo>
                <a:cubicBezTo>
                  <a:pt x="6" y="0"/>
                  <a:pt x="0" y="10"/>
                  <a:pt x="5" y="14"/>
                </a:cubicBezTo>
                <a:cubicBezTo>
                  <a:pt x="10" y="18"/>
                  <a:pt x="41" y="35"/>
                  <a:pt x="41" y="35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48">
            <a:extLst>
              <a:ext uri="{FF2B5EF4-FFF2-40B4-BE49-F238E27FC236}">
                <a16:creationId xmlns:a16="http://schemas.microsoft.com/office/drawing/2014/main" xmlns="" id="{C79D97D6-E45A-437B-BB34-042806BC17EF}"/>
              </a:ext>
            </a:extLst>
          </p:cNvPr>
          <p:cNvSpPr>
            <a:spLocks/>
          </p:cNvSpPr>
          <p:nvPr/>
        </p:nvSpPr>
        <p:spPr bwMode="auto">
          <a:xfrm>
            <a:off x="6499815" y="5429159"/>
            <a:ext cx="149583" cy="361493"/>
          </a:xfrm>
          <a:custGeom>
            <a:avLst/>
            <a:gdLst>
              <a:gd name="T0" fmla="*/ 3 w 26"/>
              <a:gd name="T1" fmla="*/ 6 h 63"/>
              <a:gd name="T2" fmla="*/ 6 w 26"/>
              <a:gd name="T3" fmla="*/ 21 h 63"/>
              <a:gd name="T4" fmla="*/ 6 w 26"/>
              <a:gd name="T5" fmla="*/ 40 h 63"/>
              <a:gd name="T6" fmla="*/ 2 w 26"/>
              <a:gd name="T7" fmla="*/ 52 h 63"/>
              <a:gd name="T8" fmla="*/ 8 w 26"/>
              <a:gd name="T9" fmla="*/ 46 h 63"/>
              <a:gd name="T10" fmla="*/ 12 w 26"/>
              <a:gd name="T11" fmla="*/ 38 h 63"/>
              <a:gd name="T12" fmla="*/ 9 w 26"/>
              <a:gd name="T13" fmla="*/ 55 h 63"/>
              <a:gd name="T14" fmla="*/ 10 w 26"/>
              <a:gd name="T15" fmla="*/ 59 h 63"/>
              <a:gd name="T16" fmla="*/ 18 w 26"/>
              <a:gd name="T17" fmla="*/ 40 h 63"/>
              <a:gd name="T18" fmla="*/ 18 w 26"/>
              <a:gd name="T19" fmla="*/ 63 h 63"/>
              <a:gd name="T20" fmla="*/ 24 w 26"/>
              <a:gd name="T21" fmla="*/ 53 h 63"/>
              <a:gd name="T22" fmla="*/ 25 w 26"/>
              <a:gd name="T23" fmla="*/ 42 h 63"/>
              <a:gd name="T24" fmla="*/ 26 w 26"/>
              <a:gd name="T25" fmla="*/ 7 h 63"/>
              <a:gd name="T26" fmla="*/ 18 w 26"/>
              <a:gd name="T27" fmla="*/ 0 h 63"/>
              <a:gd name="T28" fmla="*/ 3 w 26"/>
              <a:gd name="T29" fmla="*/ 6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6" h="63">
                <a:moveTo>
                  <a:pt x="3" y="6"/>
                </a:moveTo>
                <a:cubicBezTo>
                  <a:pt x="4" y="11"/>
                  <a:pt x="5" y="16"/>
                  <a:pt x="6" y="21"/>
                </a:cubicBezTo>
                <a:cubicBezTo>
                  <a:pt x="7" y="28"/>
                  <a:pt x="8" y="34"/>
                  <a:pt x="6" y="40"/>
                </a:cubicBezTo>
                <a:cubicBezTo>
                  <a:pt x="4" y="44"/>
                  <a:pt x="0" y="48"/>
                  <a:pt x="2" y="52"/>
                </a:cubicBezTo>
                <a:cubicBezTo>
                  <a:pt x="5" y="52"/>
                  <a:pt x="7" y="49"/>
                  <a:pt x="8" y="46"/>
                </a:cubicBezTo>
                <a:cubicBezTo>
                  <a:pt x="9" y="44"/>
                  <a:pt x="10" y="41"/>
                  <a:pt x="12" y="38"/>
                </a:cubicBezTo>
                <a:cubicBezTo>
                  <a:pt x="11" y="44"/>
                  <a:pt x="10" y="50"/>
                  <a:pt x="9" y="55"/>
                </a:cubicBezTo>
                <a:cubicBezTo>
                  <a:pt x="8" y="57"/>
                  <a:pt x="9" y="59"/>
                  <a:pt x="10" y="59"/>
                </a:cubicBezTo>
                <a:cubicBezTo>
                  <a:pt x="14" y="53"/>
                  <a:pt x="17" y="47"/>
                  <a:pt x="18" y="40"/>
                </a:cubicBezTo>
                <a:cubicBezTo>
                  <a:pt x="21" y="47"/>
                  <a:pt x="16" y="56"/>
                  <a:pt x="18" y="63"/>
                </a:cubicBezTo>
                <a:cubicBezTo>
                  <a:pt x="21" y="61"/>
                  <a:pt x="23" y="57"/>
                  <a:pt x="24" y="53"/>
                </a:cubicBezTo>
                <a:cubicBezTo>
                  <a:pt x="25" y="49"/>
                  <a:pt x="25" y="45"/>
                  <a:pt x="25" y="42"/>
                </a:cubicBezTo>
                <a:cubicBezTo>
                  <a:pt x="25" y="30"/>
                  <a:pt x="25" y="18"/>
                  <a:pt x="26" y="7"/>
                </a:cubicBezTo>
                <a:cubicBezTo>
                  <a:pt x="18" y="0"/>
                  <a:pt x="18" y="0"/>
                  <a:pt x="18" y="0"/>
                </a:cubicBezTo>
                <a:lnTo>
                  <a:pt x="3" y="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8" name="Freeform 49">
            <a:extLst>
              <a:ext uri="{FF2B5EF4-FFF2-40B4-BE49-F238E27FC236}">
                <a16:creationId xmlns:a16="http://schemas.microsoft.com/office/drawing/2014/main" xmlns="" id="{79452D54-9CEB-4BD8-95DC-C705F4B93942}"/>
              </a:ext>
            </a:extLst>
          </p:cNvPr>
          <p:cNvSpPr>
            <a:spLocks/>
          </p:cNvSpPr>
          <p:nvPr/>
        </p:nvSpPr>
        <p:spPr bwMode="auto">
          <a:xfrm>
            <a:off x="6127639" y="4973287"/>
            <a:ext cx="503953" cy="518199"/>
          </a:xfrm>
          <a:custGeom>
            <a:avLst/>
            <a:gdLst>
              <a:gd name="T0" fmla="*/ 3 w 88"/>
              <a:gd name="T1" fmla="*/ 11 h 90"/>
              <a:gd name="T2" fmla="*/ 23 w 88"/>
              <a:gd name="T3" fmla="*/ 3 h 90"/>
              <a:gd name="T4" fmla="*/ 40 w 88"/>
              <a:gd name="T5" fmla="*/ 21 h 90"/>
              <a:gd name="T6" fmla="*/ 88 w 88"/>
              <a:gd name="T7" fmla="*/ 84 h 90"/>
              <a:gd name="T8" fmla="*/ 71 w 88"/>
              <a:gd name="T9" fmla="*/ 90 h 90"/>
              <a:gd name="T10" fmla="*/ 7 w 88"/>
              <a:gd name="T11" fmla="*/ 26 h 90"/>
              <a:gd name="T12" fmla="*/ 1 w 88"/>
              <a:gd name="T13" fmla="*/ 17 h 90"/>
              <a:gd name="T14" fmla="*/ 5 w 88"/>
              <a:gd name="T15" fmla="*/ 8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8" h="90">
                <a:moveTo>
                  <a:pt x="3" y="11"/>
                </a:moveTo>
                <a:cubicBezTo>
                  <a:pt x="4" y="3"/>
                  <a:pt x="15" y="0"/>
                  <a:pt x="23" y="3"/>
                </a:cubicBezTo>
                <a:cubicBezTo>
                  <a:pt x="30" y="7"/>
                  <a:pt x="35" y="14"/>
                  <a:pt x="40" y="21"/>
                </a:cubicBezTo>
                <a:cubicBezTo>
                  <a:pt x="54" y="43"/>
                  <a:pt x="71" y="64"/>
                  <a:pt x="88" y="84"/>
                </a:cubicBezTo>
                <a:cubicBezTo>
                  <a:pt x="83" y="86"/>
                  <a:pt x="77" y="88"/>
                  <a:pt x="71" y="90"/>
                </a:cubicBezTo>
                <a:cubicBezTo>
                  <a:pt x="49" y="69"/>
                  <a:pt x="28" y="48"/>
                  <a:pt x="7" y="26"/>
                </a:cubicBezTo>
                <a:cubicBezTo>
                  <a:pt x="4" y="23"/>
                  <a:pt x="2" y="21"/>
                  <a:pt x="1" y="17"/>
                </a:cubicBezTo>
                <a:cubicBezTo>
                  <a:pt x="0" y="14"/>
                  <a:pt x="1" y="9"/>
                  <a:pt x="5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0">
            <a:extLst>
              <a:ext uri="{FF2B5EF4-FFF2-40B4-BE49-F238E27FC236}">
                <a16:creationId xmlns:a16="http://schemas.microsoft.com/office/drawing/2014/main" xmlns="" id="{7E6C3697-6454-4A91-B3BB-D196A9D2EA1F}"/>
              </a:ext>
            </a:extLst>
          </p:cNvPr>
          <p:cNvSpPr>
            <a:spLocks/>
          </p:cNvSpPr>
          <p:nvPr/>
        </p:nvSpPr>
        <p:spPr bwMode="auto">
          <a:xfrm>
            <a:off x="6471323" y="5434501"/>
            <a:ext cx="97942" cy="242182"/>
          </a:xfrm>
          <a:custGeom>
            <a:avLst/>
            <a:gdLst>
              <a:gd name="T0" fmla="*/ 8 w 17"/>
              <a:gd name="T1" fmla="*/ 5 h 42"/>
              <a:gd name="T2" fmla="*/ 7 w 17"/>
              <a:gd name="T3" fmla="*/ 30 h 42"/>
              <a:gd name="T4" fmla="*/ 2 w 17"/>
              <a:gd name="T5" fmla="*/ 40 h 42"/>
              <a:gd name="T6" fmla="*/ 14 w 17"/>
              <a:gd name="T7" fmla="*/ 28 h 42"/>
              <a:gd name="T8" fmla="*/ 11 w 17"/>
              <a:gd name="T9" fmla="*/ 0 h 42"/>
              <a:gd name="T10" fmla="*/ 8 w 17"/>
              <a:gd name="T11" fmla="*/ 5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" h="42">
                <a:moveTo>
                  <a:pt x="8" y="5"/>
                </a:moveTo>
                <a:cubicBezTo>
                  <a:pt x="9" y="12"/>
                  <a:pt x="9" y="26"/>
                  <a:pt x="7" y="30"/>
                </a:cubicBezTo>
                <a:cubicBezTo>
                  <a:pt x="5" y="35"/>
                  <a:pt x="0" y="39"/>
                  <a:pt x="2" y="40"/>
                </a:cubicBezTo>
                <a:cubicBezTo>
                  <a:pt x="4" y="42"/>
                  <a:pt x="12" y="34"/>
                  <a:pt x="14" y="28"/>
                </a:cubicBezTo>
                <a:cubicBezTo>
                  <a:pt x="17" y="22"/>
                  <a:pt x="11" y="0"/>
                  <a:pt x="11" y="0"/>
                </a:cubicBezTo>
                <a:lnTo>
                  <a:pt x="8" y="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0" name="Freeform 51">
            <a:extLst>
              <a:ext uri="{FF2B5EF4-FFF2-40B4-BE49-F238E27FC236}">
                <a16:creationId xmlns:a16="http://schemas.microsoft.com/office/drawing/2014/main" xmlns="" id="{9857A4E1-B09B-40D4-B81A-F09A4783B2ED}"/>
              </a:ext>
            </a:extLst>
          </p:cNvPr>
          <p:cNvSpPr>
            <a:spLocks/>
          </p:cNvSpPr>
          <p:nvPr/>
        </p:nvSpPr>
        <p:spPr bwMode="auto">
          <a:xfrm>
            <a:off x="7000207" y="5739010"/>
            <a:ext cx="320535" cy="340124"/>
          </a:xfrm>
          <a:custGeom>
            <a:avLst/>
            <a:gdLst>
              <a:gd name="T0" fmla="*/ 53 w 56"/>
              <a:gd name="T1" fmla="*/ 50 h 59"/>
              <a:gd name="T2" fmla="*/ 30 w 56"/>
              <a:gd name="T3" fmla="*/ 36 h 59"/>
              <a:gd name="T4" fmla="*/ 53 w 56"/>
              <a:gd name="T5" fmla="*/ 16 h 59"/>
              <a:gd name="T6" fmla="*/ 32 w 56"/>
              <a:gd name="T7" fmla="*/ 0 h 59"/>
              <a:gd name="T8" fmla="*/ 10 w 56"/>
              <a:gd name="T9" fmla="*/ 26 h 59"/>
              <a:gd name="T10" fmla="*/ 0 w 56"/>
              <a:gd name="T11" fmla="*/ 36 h 59"/>
              <a:gd name="T12" fmla="*/ 10 w 56"/>
              <a:gd name="T13" fmla="*/ 44 h 59"/>
              <a:gd name="T14" fmla="*/ 25 w 56"/>
              <a:gd name="T15" fmla="*/ 50 h 59"/>
              <a:gd name="T16" fmla="*/ 45 w 56"/>
              <a:gd name="T17" fmla="*/ 59 h 59"/>
              <a:gd name="T18" fmla="*/ 53 w 56"/>
              <a:gd name="T19" fmla="*/ 5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6" h="59">
                <a:moveTo>
                  <a:pt x="53" y="50"/>
                </a:moveTo>
                <a:cubicBezTo>
                  <a:pt x="53" y="50"/>
                  <a:pt x="35" y="49"/>
                  <a:pt x="30" y="36"/>
                </a:cubicBezTo>
                <a:cubicBezTo>
                  <a:pt x="53" y="16"/>
                  <a:pt x="53" y="16"/>
                  <a:pt x="53" y="16"/>
                </a:cubicBezTo>
                <a:cubicBezTo>
                  <a:pt x="32" y="0"/>
                  <a:pt x="32" y="0"/>
                  <a:pt x="32" y="0"/>
                </a:cubicBezTo>
                <a:cubicBezTo>
                  <a:pt x="10" y="26"/>
                  <a:pt x="10" y="26"/>
                  <a:pt x="10" y="26"/>
                </a:cubicBezTo>
                <a:cubicBezTo>
                  <a:pt x="0" y="36"/>
                  <a:pt x="0" y="36"/>
                  <a:pt x="0" y="36"/>
                </a:cubicBezTo>
                <a:cubicBezTo>
                  <a:pt x="10" y="44"/>
                  <a:pt x="10" y="44"/>
                  <a:pt x="10" y="44"/>
                </a:cubicBezTo>
                <a:cubicBezTo>
                  <a:pt x="10" y="44"/>
                  <a:pt x="19" y="46"/>
                  <a:pt x="25" y="50"/>
                </a:cubicBezTo>
                <a:cubicBezTo>
                  <a:pt x="31" y="54"/>
                  <a:pt x="35" y="59"/>
                  <a:pt x="45" y="59"/>
                </a:cubicBezTo>
                <a:cubicBezTo>
                  <a:pt x="56" y="59"/>
                  <a:pt x="53" y="50"/>
                  <a:pt x="53" y="5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Line 52">
            <a:extLst>
              <a:ext uri="{FF2B5EF4-FFF2-40B4-BE49-F238E27FC236}">
                <a16:creationId xmlns:a16="http://schemas.microsoft.com/office/drawing/2014/main" xmlns="" id="{B4DADE13-AB90-4794-9DCA-D8D11B1E28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xmlns="" id="{DA4B587E-9EEA-474D-87A2-3530510BC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4">
            <a:extLst>
              <a:ext uri="{FF2B5EF4-FFF2-40B4-BE49-F238E27FC236}">
                <a16:creationId xmlns:a16="http://schemas.microsoft.com/office/drawing/2014/main" xmlns="" id="{BF7B606D-49CF-49D7-BAB3-29300732314F}"/>
              </a:ext>
            </a:extLst>
          </p:cNvPr>
          <p:cNvSpPr>
            <a:spLocks/>
          </p:cNvSpPr>
          <p:nvPr/>
        </p:nvSpPr>
        <p:spPr bwMode="auto">
          <a:xfrm>
            <a:off x="6115173" y="4282356"/>
            <a:ext cx="562717" cy="840515"/>
          </a:xfrm>
          <a:custGeom>
            <a:avLst/>
            <a:gdLst>
              <a:gd name="T0" fmla="*/ 82 w 98"/>
              <a:gd name="T1" fmla="*/ 0 h 146"/>
              <a:gd name="T2" fmla="*/ 81 w 98"/>
              <a:gd name="T3" fmla="*/ 2 h 146"/>
              <a:gd name="T4" fmla="*/ 80 w 98"/>
              <a:gd name="T5" fmla="*/ 4 h 146"/>
              <a:gd name="T6" fmla="*/ 80 w 98"/>
              <a:gd name="T7" fmla="*/ 4 h 146"/>
              <a:gd name="T8" fmla="*/ 80 w 98"/>
              <a:gd name="T9" fmla="*/ 4 h 146"/>
              <a:gd name="T10" fmla="*/ 80 w 98"/>
              <a:gd name="T11" fmla="*/ 4 h 146"/>
              <a:gd name="T12" fmla="*/ 77 w 98"/>
              <a:gd name="T13" fmla="*/ 6 h 146"/>
              <a:gd name="T14" fmla="*/ 76 w 98"/>
              <a:gd name="T15" fmla="*/ 7 h 146"/>
              <a:gd name="T16" fmla="*/ 73 w 98"/>
              <a:gd name="T17" fmla="*/ 8 h 146"/>
              <a:gd name="T18" fmla="*/ 73 w 98"/>
              <a:gd name="T19" fmla="*/ 8 h 146"/>
              <a:gd name="T20" fmla="*/ 8 w 98"/>
              <a:gd name="T21" fmla="*/ 108 h 146"/>
              <a:gd name="T22" fmla="*/ 3 w 98"/>
              <a:gd name="T23" fmla="*/ 141 h 146"/>
              <a:gd name="T24" fmla="*/ 3 w 98"/>
              <a:gd name="T25" fmla="*/ 141 h 146"/>
              <a:gd name="T26" fmla="*/ 5 w 98"/>
              <a:gd name="T27" fmla="*/ 141 h 146"/>
              <a:gd name="T28" fmla="*/ 8 w 98"/>
              <a:gd name="T29" fmla="*/ 142 h 146"/>
              <a:gd name="T30" fmla="*/ 12 w 98"/>
              <a:gd name="T31" fmla="*/ 144 h 146"/>
              <a:gd name="T32" fmla="*/ 13 w 98"/>
              <a:gd name="T33" fmla="*/ 146 h 146"/>
              <a:gd name="T34" fmla="*/ 13 w 98"/>
              <a:gd name="T35" fmla="*/ 146 h 146"/>
              <a:gd name="T36" fmla="*/ 30 w 98"/>
              <a:gd name="T37" fmla="*/ 137 h 146"/>
              <a:gd name="T38" fmla="*/ 98 w 98"/>
              <a:gd name="T39" fmla="*/ 25 h 146"/>
              <a:gd name="T40" fmla="*/ 82 w 98"/>
              <a:gd name="T41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146">
                <a:moveTo>
                  <a:pt x="82" y="0"/>
                </a:moveTo>
                <a:cubicBezTo>
                  <a:pt x="82" y="0"/>
                  <a:pt x="81" y="1"/>
                  <a:pt x="81" y="2"/>
                </a:cubicBezTo>
                <a:cubicBezTo>
                  <a:pt x="81" y="2"/>
                  <a:pt x="81" y="3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79" y="5"/>
                  <a:pt x="78" y="6"/>
                  <a:pt x="77" y="6"/>
                </a:cubicBezTo>
                <a:cubicBezTo>
                  <a:pt x="77" y="7"/>
                  <a:pt x="76" y="7"/>
                  <a:pt x="76" y="7"/>
                </a:cubicBezTo>
                <a:cubicBezTo>
                  <a:pt x="75" y="7"/>
                  <a:pt x="74" y="8"/>
                  <a:pt x="73" y="8"/>
                </a:cubicBezTo>
                <a:cubicBezTo>
                  <a:pt x="73" y="8"/>
                  <a:pt x="73" y="8"/>
                  <a:pt x="73" y="8"/>
                </a:cubicBezTo>
                <a:cubicBezTo>
                  <a:pt x="47" y="39"/>
                  <a:pt x="22" y="71"/>
                  <a:pt x="8" y="108"/>
                </a:cubicBezTo>
                <a:cubicBezTo>
                  <a:pt x="4" y="118"/>
                  <a:pt x="0" y="130"/>
                  <a:pt x="3" y="141"/>
                </a:cubicBezTo>
                <a:cubicBezTo>
                  <a:pt x="3" y="141"/>
                  <a:pt x="3" y="141"/>
                  <a:pt x="3" y="141"/>
                </a:cubicBezTo>
                <a:cubicBezTo>
                  <a:pt x="4" y="141"/>
                  <a:pt x="5" y="141"/>
                  <a:pt x="5" y="141"/>
                </a:cubicBezTo>
                <a:cubicBezTo>
                  <a:pt x="6" y="141"/>
                  <a:pt x="7" y="142"/>
                  <a:pt x="8" y="142"/>
                </a:cubicBezTo>
                <a:cubicBezTo>
                  <a:pt x="9" y="143"/>
                  <a:pt x="10" y="143"/>
                  <a:pt x="12" y="144"/>
                </a:cubicBezTo>
                <a:cubicBezTo>
                  <a:pt x="12" y="144"/>
                  <a:pt x="12" y="145"/>
                  <a:pt x="13" y="146"/>
                </a:cubicBezTo>
                <a:cubicBezTo>
                  <a:pt x="13" y="146"/>
                  <a:pt x="13" y="146"/>
                  <a:pt x="13" y="146"/>
                </a:cubicBezTo>
                <a:cubicBezTo>
                  <a:pt x="19" y="145"/>
                  <a:pt x="25" y="141"/>
                  <a:pt x="30" y="137"/>
                </a:cubicBezTo>
                <a:cubicBezTo>
                  <a:pt x="48" y="121"/>
                  <a:pt x="84" y="40"/>
                  <a:pt x="98" y="25"/>
                </a:cubicBezTo>
                <a:lnTo>
                  <a:pt x="82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4" name="Freeform 55">
            <a:extLst>
              <a:ext uri="{FF2B5EF4-FFF2-40B4-BE49-F238E27FC236}">
                <a16:creationId xmlns:a16="http://schemas.microsoft.com/office/drawing/2014/main" xmlns="" id="{CB98032F-0CA8-479D-9A73-653736AB4730}"/>
              </a:ext>
            </a:extLst>
          </p:cNvPr>
          <p:cNvSpPr>
            <a:spLocks/>
          </p:cNvSpPr>
          <p:nvPr/>
        </p:nvSpPr>
        <p:spPr bwMode="auto">
          <a:xfrm>
            <a:off x="6403654" y="4225372"/>
            <a:ext cx="349027" cy="338343"/>
          </a:xfrm>
          <a:custGeom>
            <a:avLst/>
            <a:gdLst>
              <a:gd name="T0" fmla="*/ 53 w 61"/>
              <a:gd name="T1" fmla="*/ 4 h 59"/>
              <a:gd name="T2" fmla="*/ 23 w 61"/>
              <a:gd name="T3" fmla="*/ 16 h 59"/>
              <a:gd name="T4" fmla="*/ 0 w 61"/>
              <a:gd name="T5" fmla="*/ 39 h 59"/>
              <a:gd name="T6" fmla="*/ 37 w 61"/>
              <a:gd name="T7" fmla="*/ 59 h 59"/>
              <a:gd name="T8" fmla="*/ 53 w 61"/>
              <a:gd name="T9" fmla="*/ 4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" h="59">
                <a:moveTo>
                  <a:pt x="53" y="4"/>
                </a:moveTo>
                <a:cubicBezTo>
                  <a:pt x="49" y="0"/>
                  <a:pt x="35" y="4"/>
                  <a:pt x="23" y="16"/>
                </a:cubicBezTo>
                <a:cubicBezTo>
                  <a:pt x="12" y="28"/>
                  <a:pt x="0" y="39"/>
                  <a:pt x="0" y="39"/>
                </a:cubicBezTo>
                <a:cubicBezTo>
                  <a:pt x="37" y="59"/>
                  <a:pt x="37" y="59"/>
                  <a:pt x="37" y="59"/>
                </a:cubicBezTo>
                <a:cubicBezTo>
                  <a:pt x="37" y="59"/>
                  <a:pt x="61" y="10"/>
                  <a:pt x="53" y="4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5" name="Freeform 56">
            <a:extLst>
              <a:ext uri="{FF2B5EF4-FFF2-40B4-BE49-F238E27FC236}">
                <a16:creationId xmlns:a16="http://schemas.microsoft.com/office/drawing/2014/main" xmlns="" id="{AC7908AB-ABD4-44F4-A0F4-CD78215E973A}"/>
              </a:ext>
            </a:extLst>
          </p:cNvPr>
          <p:cNvSpPr>
            <a:spLocks/>
          </p:cNvSpPr>
          <p:nvPr/>
        </p:nvSpPr>
        <p:spPr bwMode="auto">
          <a:xfrm>
            <a:off x="7217459" y="4743570"/>
            <a:ext cx="511076" cy="511076"/>
          </a:xfrm>
          <a:custGeom>
            <a:avLst/>
            <a:gdLst>
              <a:gd name="T0" fmla="*/ 12 w 89"/>
              <a:gd name="T1" fmla="*/ 87 h 89"/>
              <a:gd name="T2" fmla="*/ 3 w 89"/>
              <a:gd name="T3" fmla="*/ 67 h 89"/>
              <a:gd name="T4" fmla="*/ 21 w 89"/>
              <a:gd name="T5" fmla="*/ 49 h 89"/>
              <a:gd name="T6" fmla="*/ 83 w 89"/>
              <a:gd name="T7" fmla="*/ 0 h 89"/>
              <a:gd name="T8" fmla="*/ 89 w 89"/>
              <a:gd name="T9" fmla="*/ 17 h 89"/>
              <a:gd name="T10" fmla="*/ 26 w 89"/>
              <a:gd name="T11" fmla="*/ 82 h 89"/>
              <a:gd name="T12" fmla="*/ 17 w 89"/>
              <a:gd name="T13" fmla="*/ 88 h 89"/>
              <a:gd name="T14" fmla="*/ 9 w 89"/>
              <a:gd name="T15" fmla="*/ 8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89">
                <a:moveTo>
                  <a:pt x="12" y="87"/>
                </a:moveTo>
                <a:cubicBezTo>
                  <a:pt x="3" y="86"/>
                  <a:pt x="0" y="74"/>
                  <a:pt x="3" y="67"/>
                </a:cubicBezTo>
                <a:cubicBezTo>
                  <a:pt x="7" y="59"/>
                  <a:pt x="14" y="54"/>
                  <a:pt x="21" y="49"/>
                </a:cubicBezTo>
                <a:cubicBezTo>
                  <a:pt x="43" y="35"/>
                  <a:pt x="63" y="18"/>
                  <a:pt x="83" y="0"/>
                </a:cubicBezTo>
                <a:cubicBezTo>
                  <a:pt x="85" y="6"/>
                  <a:pt x="87" y="12"/>
                  <a:pt x="89" y="17"/>
                </a:cubicBezTo>
                <a:cubicBezTo>
                  <a:pt x="69" y="40"/>
                  <a:pt x="48" y="61"/>
                  <a:pt x="26" y="82"/>
                </a:cubicBezTo>
                <a:cubicBezTo>
                  <a:pt x="24" y="85"/>
                  <a:pt x="21" y="87"/>
                  <a:pt x="17" y="88"/>
                </a:cubicBezTo>
                <a:cubicBezTo>
                  <a:pt x="14" y="89"/>
                  <a:pt x="10" y="88"/>
                  <a:pt x="9" y="8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6" name="Freeform 57">
            <a:extLst>
              <a:ext uri="{FF2B5EF4-FFF2-40B4-BE49-F238E27FC236}">
                <a16:creationId xmlns:a16="http://schemas.microsoft.com/office/drawing/2014/main" xmlns="" id="{3C1BA283-7A0E-43FA-ADEE-2B44AA03F622}"/>
              </a:ext>
            </a:extLst>
          </p:cNvPr>
          <p:cNvSpPr>
            <a:spLocks/>
          </p:cNvSpPr>
          <p:nvPr/>
        </p:nvSpPr>
        <p:spPr bwMode="auto">
          <a:xfrm>
            <a:off x="6964592" y="4408788"/>
            <a:ext cx="425600" cy="835173"/>
          </a:xfrm>
          <a:custGeom>
            <a:avLst/>
            <a:gdLst>
              <a:gd name="T0" fmla="*/ 51 w 74"/>
              <a:gd name="T1" fmla="*/ 145 h 145"/>
              <a:gd name="T2" fmla="*/ 71 w 74"/>
              <a:gd name="T3" fmla="*/ 135 h 145"/>
              <a:gd name="T4" fmla="*/ 74 w 74"/>
              <a:gd name="T5" fmla="*/ 133 h 145"/>
              <a:gd name="T6" fmla="*/ 74 w 74"/>
              <a:gd name="T7" fmla="*/ 128 h 145"/>
              <a:gd name="T8" fmla="*/ 31 w 74"/>
              <a:gd name="T9" fmla="*/ 4 h 145"/>
              <a:gd name="T10" fmla="*/ 0 w 74"/>
              <a:gd name="T11" fmla="*/ 0 h 145"/>
              <a:gd name="T12" fmla="*/ 38 w 74"/>
              <a:gd name="T13" fmla="*/ 127 h 145"/>
              <a:gd name="T14" fmla="*/ 51 w 74"/>
              <a:gd name="T15" fmla="*/ 145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4" h="145">
                <a:moveTo>
                  <a:pt x="51" y="145"/>
                </a:moveTo>
                <a:cubicBezTo>
                  <a:pt x="57" y="140"/>
                  <a:pt x="65" y="137"/>
                  <a:pt x="71" y="135"/>
                </a:cubicBezTo>
                <a:cubicBezTo>
                  <a:pt x="72" y="134"/>
                  <a:pt x="73" y="134"/>
                  <a:pt x="74" y="133"/>
                </a:cubicBezTo>
                <a:cubicBezTo>
                  <a:pt x="74" y="132"/>
                  <a:pt x="74" y="130"/>
                  <a:pt x="74" y="128"/>
                </a:cubicBezTo>
                <a:cubicBezTo>
                  <a:pt x="74" y="104"/>
                  <a:pt x="34" y="25"/>
                  <a:pt x="31" y="4"/>
                </a:cubicBezTo>
                <a:cubicBezTo>
                  <a:pt x="0" y="0"/>
                  <a:pt x="0" y="0"/>
                  <a:pt x="0" y="0"/>
                </a:cubicBezTo>
                <a:cubicBezTo>
                  <a:pt x="9" y="44"/>
                  <a:pt x="17" y="88"/>
                  <a:pt x="38" y="127"/>
                </a:cubicBezTo>
                <a:cubicBezTo>
                  <a:pt x="42" y="133"/>
                  <a:pt x="46" y="140"/>
                  <a:pt x="51" y="14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7" name="Freeform 58">
            <a:extLst>
              <a:ext uri="{FF2B5EF4-FFF2-40B4-BE49-F238E27FC236}">
                <a16:creationId xmlns:a16="http://schemas.microsoft.com/office/drawing/2014/main" xmlns="" id="{BD4087A2-CF31-4C51-ABD5-F0B1A73F1FD3}"/>
              </a:ext>
            </a:extLst>
          </p:cNvPr>
          <p:cNvSpPr>
            <a:spLocks/>
          </p:cNvSpPr>
          <p:nvPr/>
        </p:nvSpPr>
        <p:spPr bwMode="auto">
          <a:xfrm>
            <a:off x="6959249" y="4282356"/>
            <a:ext cx="252867" cy="379301"/>
          </a:xfrm>
          <a:custGeom>
            <a:avLst/>
            <a:gdLst>
              <a:gd name="T0" fmla="*/ 12 w 44"/>
              <a:gd name="T1" fmla="*/ 2 h 66"/>
              <a:gd name="T2" fmla="*/ 2 w 44"/>
              <a:gd name="T3" fmla="*/ 33 h 66"/>
              <a:gd name="T4" fmla="*/ 5 w 44"/>
              <a:gd name="T5" fmla="*/ 66 h 66"/>
              <a:gd name="T6" fmla="*/ 44 w 44"/>
              <a:gd name="T7" fmla="*/ 50 h 66"/>
              <a:gd name="T8" fmla="*/ 12 w 44"/>
              <a:gd name="T9" fmla="*/ 2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" h="66">
                <a:moveTo>
                  <a:pt x="12" y="2"/>
                </a:moveTo>
                <a:cubicBezTo>
                  <a:pt x="7" y="3"/>
                  <a:pt x="0" y="16"/>
                  <a:pt x="2" y="33"/>
                </a:cubicBezTo>
                <a:cubicBezTo>
                  <a:pt x="4" y="49"/>
                  <a:pt x="5" y="66"/>
                  <a:pt x="5" y="66"/>
                </a:cubicBezTo>
                <a:cubicBezTo>
                  <a:pt x="44" y="50"/>
                  <a:pt x="44" y="50"/>
                  <a:pt x="44" y="50"/>
                </a:cubicBezTo>
                <a:cubicBezTo>
                  <a:pt x="44" y="50"/>
                  <a:pt x="22" y="0"/>
                  <a:pt x="12" y="2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8" name="Freeform 59">
            <a:extLst>
              <a:ext uri="{FF2B5EF4-FFF2-40B4-BE49-F238E27FC236}">
                <a16:creationId xmlns:a16="http://schemas.microsoft.com/office/drawing/2014/main" xmlns="" id="{54018715-775A-4179-AC45-9DCAAA5F92D8}"/>
              </a:ext>
            </a:extLst>
          </p:cNvPr>
          <p:cNvSpPr>
            <a:spLocks/>
          </p:cNvSpPr>
          <p:nvPr/>
        </p:nvSpPr>
        <p:spPr bwMode="auto">
          <a:xfrm>
            <a:off x="6798981" y="4150580"/>
            <a:ext cx="126434" cy="160268"/>
          </a:xfrm>
          <a:custGeom>
            <a:avLst/>
            <a:gdLst>
              <a:gd name="T0" fmla="*/ 0 w 71"/>
              <a:gd name="T1" fmla="*/ 77 h 90"/>
              <a:gd name="T2" fmla="*/ 29 w 71"/>
              <a:gd name="T3" fmla="*/ 0 h 90"/>
              <a:gd name="T4" fmla="*/ 71 w 71"/>
              <a:gd name="T5" fmla="*/ 19 h 90"/>
              <a:gd name="T6" fmla="*/ 68 w 71"/>
              <a:gd name="T7" fmla="*/ 90 h 90"/>
              <a:gd name="T8" fmla="*/ 0 w 71"/>
              <a:gd name="T9" fmla="*/ 77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1" h="90">
                <a:moveTo>
                  <a:pt x="0" y="77"/>
                </a:moveTo>
                <a:lnTo>
                  <a:pt x="29" y="0"/>
                </a:lnTo>
                <a:lnTo>
                  <a:pt x="71" y="19"/>
                </a:lnTo>
                <a:lnTo>
                  <a:pt x="68" y="90"/>
                </a:lnTo>
                <a:lnTo>
                  <a:pt x="0" y="7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9" name="Freeform 60">
            <a:extLst>
              <a:ext uri="{FF2B5EF4-FFF2-40B4-BE49-F238E27FC236}">
                <a16:creationId xmlns:a16="http://schemas.microsoft.com/office/drawing/2014/main" xmlns="" id="{723DDEB4-35F4-4FB7-90E3-AF108C2CF5B6}"/>
              </a:ext>
            </a:extLst>
          </p:cNvPr>
          <p:cNvSpPr>
            <a:spLocks/>
          </p:cNvSpPr>
          <p:nvPr/>
        </p:nvSpPr>
        <p:spPr bwMode="auto">
          <a:xfrm>
            <a:off x="6832816" y="3781964"/>
            <a:ext cx="309851" cy="219033"/>
          </a:xfrm>
          <a:custGeom>
            <a:avLst/>
            <a:gdLst>
              <a:gd name="T0" fmla="*/ 1 w 54"/>
              <a:gd name="T1" fmla="*/ 7 h 38"/>
              <a:gd name="T2" fmla="*/ 5 w 54"/>
              <a:gd name="T3" fmla="*/ 27 h 38"/>
              <a:gd name="T4" fmla="*/ 22 w 54"/>
              <a:gd name="T5" fmla="*/ 38 h 38"/>
              <a:gd name="T6" fmla="*/ 25 w 54"/>
              <a:gd name="T7" fmla="*/ 37 h 38"/>
              <a:gd name="T8" fmla="*/ 24 w 54"/>
              <a:gd name="T9" fmla="*/ 35 h 38"/>
              <a:gd name="T10" fmla="*/ 18 w 54"/>
              <a:gd name="T11" fmla="*/ 27 h 38"/>
              <a:gd name="T12" fmla="*/ 45 w 54"/>
              <a:gd name="T13" fmla="*/ 35 h 38"/>
              <a:gd name="T14" fmla="*/ 52 w 54"/>
              <a:gd name="T15" fmla="*/ 33 h 38"/>
              <a:gd name="T16" fmla="*/ 53 w 54"/>
              <a:gd name="T17" fmla="*/ 24 h 38"/>
              <a:gd name="T18" fmla="*/ 37 w 54"/>
              <a:gd name="T19" fmla="*/ 5 h 38"/>
              <a:gd name="T20" fmla="*/ 12 w 54"/>
              <a:gd name="T21" fmla="*/ 1 h 38"/>
              <a:gd name="T22" fmla="*/ 2 w 54"/>
              <a:gd name="T23" fmla="*/ 7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4" h="38">
                <a:moveTo>
                  <a:pt x="1" y="7"/>
                </a:moveTo>
                <a:cubicBezTo>
                  <a:pt x="0" y="14"/>
                  <a:pt x="1" y="21"/>
                  <a:pt x="5" y="27"/>
                </a:cubicBezTo>
                <a:cubicBezTo>
                  <a:pt x="9" y="32"/>
                  <a:pt x="15" y="37"/>
                  <a:pt x="22" y="38"/>
                </a:cubicBezTo>
                <a:cubicBezTo>
                  <a:pt x="23" y="38"/>
                  <a:pt x="24" y="38"/>
                  <a:pt x="25" y="37"/>
                </a:cubicBezTo>
                <a:cubicBezTo>
                  <a:pt x="25" y="37"/>
                  <a:pt x="25" y="36"/>
                  <a:pt x="24" y="35"/>
                </a:cubicBezTo>
                <a:cubicBezTo>
                  <a:pt x="22" y="32"/>
                  <a:pt x="20" y="30"/>
                  <a:pt x="18" y="27"/>
                </a:cubicBezTo>
                <a:cubicBezTo>
                  <a:pt x="26" y="32"/>
                  <a:pt x="35" y="35"/>
                  <a:pt x="45" y="35"/>
                </a:cubicBezTo>
                <a:cubicBezTo>
                  <a:pt x="47" y="35"/>
                  <a:pt x="50" y="35"/>
                  <a:pt x="52" y="33"/>
                </a:cubicBezTo>
                <a:cubicBezTo>
                  <a:pt x="54" y="31"/>
                  <a:pt x="54" y="27"/>
                  <a:pt x="53" y="24"/>
                </a:cubicBezTo>
                <a:cubicBezTo>
                  <a:pt x="50" y="16"/>
                  <a:pt x="44" y="9"/>
                  <a:pt x="37" y="5"/>
                </a:cubicBezTo>
                <a:cubicBezTo>
                  <a:pt x="29" y="1"/>
                  <a:pt x="20" y="0"/>
                  <a:pt x="12" y="1"/>
                </a:cubicBezTo>
                <a:cubicBezTo>
                  <a:pt x="8" y="2"/>
                  <a:pt x="4" y="3"/>
                  <a:pt x="2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0" name="Freeform 61">
            <a:extLst>
              <a:ext uri="{FF2B5EF4-FFF2-40B4-BE49-F238E27FC236}">
                <a16:creationId xmlns:a16="http://schemas.microsoft.com/office/drawing/2014/main" xmlns="" id="{2395C751-B4C1-46EC-BBDD-68E16DB0C063}"/>
              </a:ext>
            </a:extLst>
          </p:cNvPr>
          <p:cNvSpPr>
            <a:spLocks/>
          </p:cNvSpPr>
          <p:nvPr/>
        </p:nvSpPr>
        <p:spPr bwMode="auto">
          <a:xfrm>
            <a:off x="6734874" y="3792648"/>
            <a:ext cx="144241" cy="265333"/>
          </a:xfrm>
          <a:custGeom>
            <a:avLst/>
            <a:gdLst>
              <a:gd name="T0" fmla="*/ 22 w 25"/>
              <a:gd name="T1" fmla="*/ 16 h 46"/>
              <a:gd name="T2" fmla="*/ 12 w 25"/>
              <a:gd name="T3" fmla="*/ 26 h 46"/>
              <a:gd name="T4" fmla="*/ 9 w 25"/>
              <a:gd name="T5" fmla="*/ 29 h 46"/>
              <a:gd name="T6" fmla="*/ 7 w 25"/>
              <a:gd name="T7" fmla="*/ 37 h 46"/>
              <a:gd name="T8" fmla="*/ 6 w 25"/>
              <a:gd name="T9" fmla="*/ 46 h 46"/>
              <a:gd name="T10" fmla="*/ 2 w 25"/>
              <a:gd name="T11" fmla="*/ 46 h 46"/>
              <a:gd name="T12" fmla="*/ 2 w 25"/>
              <a:gd name="T13" fmla="*/ 24 h 46"/>
              <a:gd name="T14" fmla="*/ 14 w 25"/>
              <a:gd name="T15" fmla="*/ 5 h 46"/>
              <a:gd name="T16" fmla="*/ 25 w 25"/>
              <a:gd name="T17" fmla="*/ 1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" h="46">
                <a:moveTo>
                  <a:pt x="22" y="16"/>
                </a:moveTo>
                <a:cubicBezTo>
                  <a:pt x="19" y="20"/>
                  <a:pt x="16" y="24"/>
                  <a:pt x="12" y="26"/>
                </a:cubicBezTo>
                <a:cubicBezTo>
                  <a:pt x="11" y="27"/>
                  <a:pt x="10" y="28"/>
                  <a:pt x="9" y="29"/>
                </a:cubicBezTo>
                <a:cubicBezTo>
                  <a:pt x="7" y="31"/>
                  <a:pt x="7" y="34"/>
                  <a:pt x="7" y="37"/>
                </a:cubicBezTo>
                <a:cubicBezTo>
                  <a:pt x="6" y="40"/>
                  <a:pt x="6" y="43"/>
                  <a:pt x="6" y="46"/>
                </a:cubicBezTo>
                <a:cubicBezTo>
                  <a:pt x="5" y="46"/>
                  <a:pt x="4" y="46"/>
                  <a:pt x="2" y="46"/>
                </a:cubicBezTo>
                <a:cubicBezTo>
                  <a:pt x="1" y="39"/>
                  <a:pt x="0" y="31"/>
                  <a:pt x="2" y="24"/>
                </a:cubicBezTo>
                <a:cubicBezTo>
                  <a:pt x="4" y="16"/>
                  <a:pt x="8" y="9"/>
                  <a:pt x="14" y="5"/>
                </a:cubicBezTo>
                <a:cubicBezTo>
                  <a:pt x="17" y="2"/>
                  <a:pt x="21" y="0"/>
                  <a:pt x="25" y="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1" name="Freeform 62">
            <a:extLst>
              <a:ext uri="{FF2B5EF4-FFF2-40B4-BE49-F238E27FC236}">
                <a16:creationId xmlns:a16="http://schemas.microsoft.com/office/drawing/2014/main" xmlns="" id="{C84E428F-E597-48C5-8428-FAD5F7DE872F}"/>
              </a:ext>
            </a:extLst>
          </p:cNvPr>
          <p:cNvSpPr>
            <a:spLocks/>
          </p:cNvSpPr>
          <p:nvPr/>
        </p:nvSpPr>
        <p:spPr bwMode="auto">
          <a:xfrm>
            <a:off x="7044725" y="3942232"/>
            <a:ext cx="81915" cy="185198"/>
          </a:xfrm>
          <a:custGeom>
            <a:avLst/>
            <a:gdLst>
              <a:gd name="T0" fmla="*/ 5 w 14"/>
              <a:gd name="T1" fmla="*/ 7 h 32"/>
              <a:gd name="T2" fmla="*/ 0 w 14"/>
              <a:gd name="T3" fmla="*/ 28 h 32"/>
              <a:gd name="T4" fmla="*/ 0 w 14"/>
              <a:gd name="T5" fmla="*/ 29 h 32"/>
              <a:gd name="T6" fmla="*/ 1 w 14"/>
              <a:gd name="T7" fmla="*/ 30 h 32"/>
              <a:gd name="T8" fmla="*/ 4 w 14"/>
              <a:gd name="T9" fmla="*/ 32 h 32"/>
              <a:gd name="T10" fmla="*/ 9 w 14"/>
              <a:gd name="T11" fmla="*/ 27 h 32"/>
              <a:gd name="T12" fmla="*/ 13 w 14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" h="32">
                <a:moveTo>
                  <a:pt x="5" y="7"/>
                </a:moveTo>
                <a:cubicBezTo>
                  <a:pt x="6" y="15"/>
                  <a:pt x="4" y="22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0" y="30"/>
                  <a:pt x="1" y="30"/>
                  <a:pt x="1" y="30"/>
                </a:cubicBezTo>
                <a:cubicBezTo>
                  <a:pt x="2" y="31"/>
                  <a:pt x="3" y="32"/>
                  <a:pt x="4" y="32"/>
                </a:cubicBezTo>
                <a:cubicBezTo>
                  <a:pt x="7" y="31"/>
                  <a:pt x="8" y="29"/>
                  <a:pt x="9" y="27"/>
                </a:cubicBezTo>
                <a:cubicBezTo>
                  <a:pt x="12" y="19"/>
                  <a:pt x="14" y="9"/>
                  <a:pt x="13" y="0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2" name="Freeform 63">
            <a:extLst>
              <a:ext uri="{FF2B5EF4-FFF2-40B4-BE49-F238E27FC236}">
                <a16:creationId xmlns:a16="http://schemas.microsoft.com/office/drawing/2014/main" xmlns="" id="{DE1F9026-9516-41BB-967E-DAF1D5BB22C2}"/>
              </a:ext>
            </a:extLst>
          </p:cNvPr>
          <p:cNvSpPr>
            <a:spLocks noEditPoints="1"/>
          </p:cNvSpPr>
          <p:nvPr/>
        </p:nvSpPr>
        <p:spPr bwMode="auto">
          <a:xfrm>
            <a:off x="6752682" y="4045515"/>
            <a:ext cx="315194" cy="219033"/>
          </a:xfrm>
          <a:custGeom>
            <a:avLst/>
            <a:gdLst>
              <a:gd name="T0" fmla="*/ 50 w 55"/>
              <a:gd name="T1" fmla="*/ 12 h 38"/>
              <a:gd name="T2" fmla="*/ 45 w 55"/>
              <a:gd name="T3" fmla="*/ 14 h 38"/>
              <a:gd name="T4" fmla="*/ 39 w 55"/>
              <a:gd name="T5" fmla="*/ 24 h 38"/>
              <a:gd name="T6" fmla="*/ 29 w 55"/>
              <a:gd name="T7" fmla="*/ 16 h 38"/>
              <a:gd name="T8" fmla="*/ 17 w 55"/>
              <a:gd name="T9" fmla="*/ 17 h 38"/>
              <a:gd name="T10" fmla="*/ 13 w 55"/>
              <a:gd name="T11" fmla="*/ 18 h 38"/>
              <a:gd name="T12" fmla="*/ 10 w 55"/>
              <a:gd name="T13" fmla="*/ 15 h 38"/>
              <a:gd name="T14" fmla="*/ 11 w 55"/>
              <a:gd name="T15" fmla="*/ 12 h 38"/>
              <a:gd name="T16" fmla="*/ 10 w 55"/>
              <a:gd name="T17" fmla="*/ 7 h 38"/>
              <a:gd name="T18" fmla="*/ 6 w 55"/>
              <a:gd name="T19" fmla="*/ 4 h 38"/>
              <a:gd name="T20" fmla="*/ 1 w 55"/>
              <a:gd name="T21" fmla="*/ 0 h 38"/>
              <a:gd name="T22" fmla="*/ 0 w 55"/>
              <a:gd name="T23" fmla="*/ 1 h 38"/>
              <a:gd name="T24" fmla="*/ 1 w 55"/>
              <a:gd name="T25" fmla="*/ 12 h 38"/>
              <a:gd name="T26" fmla="*/ 1 w 55"/>
              <a:gd name="T27" fmla="*/ 20 h 38"/>
              <a:gd name="T28" fmla="*/ 9 w 55"/>
              <a:gd name="T29" fmla="*/ 32 h 38"/>
              <a:gd name="T30" fmla="*/ 10 w 55"/>
              <a:gd name="T31" fmla="*/ 30 h 38"/>
              <a:gd name="T32" fmla="*/ 17 w 55"/>
              <a:gd name="T33" fmla="*/ 36 h 38"/>
              <a:gd name="T34" fmla="*/ 18 w 55"/>
              <a:gd name="T35" fmla="*/ 36 h 38"/>
              <a:gd name="T36" fmla="*/ 19 w 55"/>
              <a:gd name="T37" fmla="*/ 35 h 38"/>
              <a:gd name="T38" fmla="*/ 34 w 55"/>
              <a:gd name="T39" fmla="*/ 35 h 38"/>
              <a:gd name="T40" fmla="*/ 45 w 55"/>
              <a:gd name="T41" fmla="*/ 25 h 38"/>
              <a:gd name="T42" fmla="*/ 49 w 55"/>
              <a:gd name="T43" fmla="*/ 20 h 38"/>
              <a:gd name="T44" fmla="*/ 55 w 55"/>
              <a:gd name="T45" fmla="*/ 12 h 38"/>
              <a:gd name="T46" fmla="*/ 50 w 55"/>
              <a:gd name="T47" fmla="*/ 12 h 38"/>
              <a:gd name="T48" fmla="*/ 28 w 55"/>
              <a:gd name="T49" fmla="*/ 25 h 38"/>
              <a:gd name="T50" fmla="*/ 23 w 55"/>
              <a:gd name="T51" fmla="*/ 24 h 38"/>
              <a:gd name="T52" fmla="*/ 19 w 55"/>
              <a:gd name="T53" fmla="*/ 23 h 38"/>
              <a:gd name="T54" fmla="*/ 20 w 55"/>
              <a:gd name="T55" fmla="*/ 21 h 38"/>
              <a:gd name="T56" fmla="*/ 25 w 55"/>
              <a:gd name="T57" fmla="*/ 21 h 38"/>
              <a:gd name="T58" fmla="*/ 30 w 55"/>
              <a:gd name="T59" fmla="*/ 22 h 38"/>
              <a:gd name="T60" fmla="*/ 28 w 55"/>
              <a:gd name="T61" fmla="*/ 25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55" h="38">
                <a:moveTo>
                  <a:pt x="50" y="12"/>
                </a:moveTo>
                <a:cubicBezTo>
                  <a:pt x="48" y="12"/>
                  <a:pt x="46" y="13"/>
                  <a:pt x="45" y="14"/>
                </a:cubicBezTo>
                <a:cubicBezTo>
                  <a:pt x="41" y="16"/>
                  <a:pt x="40" y="20"/>
                  <a:pt x="39" y="24"/>
                </a:cubicBezTo>
                <a:cubicBezTo>
                  <a:pt x="37" y="20"/>
                  <a:pt x="33" y="17"/>
                  <a:pt x="29" y="16"/>
                </a:cubicBezTo>
                <a:cubicBezTo>
                  <a:pt x="25" y="15"/>
                  <a:pt x="21" y="15"/>
                  <a:pt x="17" y="17"/>
                </a:cubicBezTo>
                <a:cubicBezTo>
                  <a:pt x="16" y="17"/>
                  <a:pt x="14" y="18"/>
                  <a:pt x="13" y="18"/>
                </a:cubicBezTo>
                <a:cubicBezTo>
                  <a:pt x="11" y="18"/>
                  <a:pt x="10" y="17"/>
                  <a:pt x="10" y="15"/>
                </a:cubicBezTo>
                <a:cubicBezTo>
                  <a:pt x="10" y="14"/>
                  <a:pt x="11" y="13"/>
                  <a:pt x="11" y="12"/>
                </a:cubicBezTo>
                <a:cubicBezTo>
                  <a:pt x="12" y="11"/>
                  <a:pt x="11" y="8"/>
                  <a:pt x="10" y="7"/>
                </a:cubicBezTo>
                <a:cubicBezTo>
                  <a:pt x="9" y="6"/>
                  <a:pt x="7" y="5"/>
                  <a:pt x="6" y="4"/>
                </a:cubicBezTo>
                <a:cubicBezTo>
                  <a:pt x="4" y="3"/>
                  <a:pt x="2" y="1"/>
                  <a:pt x="1" y="0"/>
                </a:cubicBezTo>
                <a:cubicBezTo>
                  <a:pt x="0" y="1"/>
                  <a:pt x="0" y="1"/>
                  <a:pt x="0" y="1"/>
                </a:cubicBezTo>
                <a:cubicBezTo>
                  <a:pt x="0" y="5"/>
                  <a:pt x="1" y="9"/>
                  <a:pt x="1" y="12"/>
                </a:cubicBezTo>
                <a:cubicBezTo>
                  <a:pt x="1" y="15"/>
                  <a:pt x="1" y="18"/>
                  <a:pt x="1" y="20"/>
                </a:cubicBezTo>
                <a:cubicBezTo>
                  <a:pt x="2" y="25"/>
                  <a:pt x="5" y="29"/>
                  <a:pt x="9" y="32"/>
                </a:cubicBezTo>
                <a:cubicBezTo>
                  <a:pt x="10" y="30"/>
                  <a:pt x="10" y="30"/>
                  <a:pt x="10" y="30"/>
                </a:cubicBezTo>
                <a:cubicBezTo>
                  <a:pt x="12" y="32"/>
                  <a:pt x="14" y="34"/>
                  <a:pt x="17" y="36"/>
                </a:cubicBezTo>
                <a:cubicBezTo>
                  <a:pt x="17" y="36"/>
                  <a:pt x="18" y="36"/>
                  <a:pt x="18" y="36"/>
                </a:cubicBezTo>
                <a:cubicBezTo>
                  <a:pt x="19" y="36"/>
                  <a:pt x="19" y="36"/>
                  <a:pt x="19" y="35"/>
                </a:cubicBezTo>
                <a:cubicBezTo>
                  <a:pt x="23" y="38"/>
                  <a:pt x="29" y="37"/>
                  <a:pt x="34" y="35"/>
                </a:cubicBezTo>
                <a:cubicBezTo>
                  <a:pt x="38" y="33"/>
                  <a:pt x="42" y="30"/>
                  <a:pt x="45" y="25"/>
                </a:cubicBezTo>
                <a:cubicBezTo>
                  <a:pt x="46" y="24"/>
                  <a:pt x="47" y="22"/>
                  <a:pt x="49" y="20"/>
                </a:cubicBezTo>
                <a:cubicBezTo>
                  <a:pt x="51" y="17"/>
                  <a:pt x="53" y="15"/>
                  <a:pt x="55" y="12"/>
                </a:cubicBezTo>
                <a:cubicBezTo>
                  <a:pt x="53" y="11"/>
                  <a:pt x="52" y="12"/>
                  <a:pt x="50" y="12"/>
                </a:cubicBezTo>
                <a:close/>
                <a:moveTo>
                  <a:pt x="28" y="25"/>
                </a:moveTo>
                <a:cubicBezTo>
                  <a:pt x="27" y="24"/>
                  <a:pt x="25" y="24"/>
                  <a:pt x="23" y="24"/>
                </a:cubicBezTo>
                <a:cubicBezTo>
                  <a:pt x="22" y="24"/>
                  <a:pt x="20" y="23"/>
                  <a:pt x="19" y="23"/>
                </a:cubicBezTo>
                <a:cubicBezTo>
                  <a:pt x="19" y="22"/>
                  <a:pt x="19" y="21"/>
                  <a:pt x="20" y="21"/>
                </a:cubicBezTo>
                <a:cubicBezTo>
                  <a:pt x="21" y="21"/>
                  <a:pt x="23" y="21"/>
                  <a:pt x="25" y="21"/>
                </a:cubicBezTo>
                <a:cubicBezTo>
                  <a:pt x="26" y="21"/>
                  <a:pt x="28" y="21"/>
                  <a:pt x="30" y="22"/>
                </a:cubicBezTo>
                <a:cubicBezTo>
                  <a:pt x="31" y="23"/>
                  <a:pt x="30" y="25"/>
                  <a:pt x="28" y="2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3" name="Freeform 64">
            <a:extLst>
              <a:ext uri="{FF2B5EF4-FFF2-40B4-BE49-F238E27FC236}">
                <a16:creationId xmlns:a16="http://schemas.microsoft.com/office/drawing/2014/main" xmlns="" id="{3E2E41CF-770C-4A9F-B225-AE4AB52880C2}"/>
              </a:ext>
            </a:extLst>
          </p:cNvPr>
          <p:cNvSpPr>
            <a:spLocks/>
          </p:cNvSpPr>
          <p:nvPr/>
        </p:nvSpPr>
        <p:spPr bwMode="auto">
          <a:xfrm>
            <a:off x="7687577" y="4617137"/>
            <a:ext cx="121091" cy="229717"/>
          </a:xfrm>
          <a:custGeom>
            <a:avLst/>
            <a:gdLst>
              <a:gd name="T0" fmla="*/ 1 w 21"/>
              <a:gd name="T1" fmla="*/ 26 h 40"/>
              <a:gd name="T2" fmla="*/ 3 w 21"/>
              <a:gd name="T3" fmla="*/ 16 h 40"/>
              <a:gd name="T4" fmla="*/ 8 w 21"/>
              <a:gd name="T5" fmla="*/ 13 h 40"/>
              <a:gd name="T6" fmla="*/ 17 w 21"/>
              <a:gd name="T7" fmla="*/ 0 h 40"/>
              <a:gd name="T8" fmla="*/ 21 w 21"/>
              <a:gd name="T9" fmla="*/ 8 h 40"/>
              <a:gd name="T10" fmla="*/ 16 w 21"/>
              <a:gd name="T11" fmla="*/ 15 h 40"/>
              <a:gd name="T12" fmla="*/ 14 w 21"/>
              <a:gd name="T13" fmla="*/ 18 h 40"/>
              <a:gd name="T14" fmla="*/ 15 w 21"/>
              <a:gd name="T15" fmla="*/ 19 h 40"/>
              <a:gd name="T16" fmla="*/ 19 w 21"/>
              <a:gd name="T17" fmla="*/ 27 h 40"/>
              <a:gd name="T18" fmla="*/ 19 w 21"/>
              <a:gd name="T19" fmla="*/ 37 h 40"/>
              <a:gd name="T20" fmla="*/ 19 w 21"/>
              <a:gd name="T21" fmla="*/ 38 h 40"/>
              <a:gd name="T22" fmla="*/ 17 w 21"/>
              <a:gd name="T23" fmla="*/ 39 h 40"/>
              <a:gd name="T24" fmla="*/ 2 w 21"/>
              <a:gd name="T25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" h="40">
                <a:moveTo>
                  <a:pt x="1" y="26"/>
                </a:moveTo>
                <a:cubicBezTo>
                  <a:pt x="0" y="23"/>
                  <a:pt x="0" y="19"/>
                  <a:pt x="3" y="16"/>
                </a:cubicBezTo>
                <a:cubicBezTo>
                  <a:pt x="4" y="15"/>
                  <a:pt x="6" y="14"/>
                  <a:pt x="8" y="13"/>
                </a:cubicBezTo>
                <a:cubicBezTo>
                  <a:pt x="13" y="11"/>
                  <a:pt x="16" y="6"/>
                  <a:pt x="17" y="0"/>
                </a:cubicBezTo>
                <a:cubicBezTo>
                  <a:pt x="20" y="2"/>
                  <a:pt x="21" y="5"/>
                  <a:pt x="21" y="8"/>
                </a:cubicBezTo>
                <a:cubicBezTo>
                  <a:pt x="21" y="11"/>
                  <a:pt x="19" y="13"/>
                  <a:pt x="16" y="15"/>
                </a:cubicBezTo>
                <a:cubicBezTo>
                  <a:pt x="15" y="16"/>
                  <a:pt x="14" y="17"/>
                  <a:pt x="14" y="18"/>
                </a:cubicBezTo>
                <a:cubicBezTo>
                  <a:pt x="14" y="18"/>
                  <a:pt x="15" y="19"/>
                  <a:pt x="15" y="19"/>
                </a:cubicBezTo>
                <a:cubicBezTo>
                  <a:pt x="17" y="21"/>
                  <a:pt x="19" y="24"/>
                  <a:pt x="19" y="27"/>
                </a:cubicBezTo>
                <a:cubicBezTo>
                  <a:pt x="20" y="31"/>
                  <a:pt x="19" y="34"/>
                  <a:pt x="19" y="37"/>
                </a:cubicBezTo>
                <a:cubicBezTo>
                  <a:pt x="19" y="37"/>
                  <a:pt x="19" y="38"/>
                  <a:pt x="19" y="38"/>
                </a:cubicBezTo>
                <a:cubicBezTo>
                  <a:pt x="19" y="39"/>
                  <a:pt x="18" y="39"/>
                  <a:pt x="17" y="39"/>
                </a:cubicBezTo>
                <a:cubicBezTo>
                  <a:pt x="12" y="39"/>
                  <a:pt x="7" y="39"/>
                  <a:pt x="2" y="4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4" name="Freeform 65">
            <a:extLst>
              <a:ext uri="{FF2B5EF4-FFF2-40B4-BE49-F238E27FC236}">
                <a16:creationId xmlns:a16="http://schemas.microsoft.com/office/drawing/2014/main" xmlns="" id="{C71D018D-0FC4-4E57-B7F7-1C82D2C46FE3}"/>
              </a:ext>
            </a:extLst>
          </p:cNvPr>
          <p:cNvSpPr>
            <a:spLocks/>
          </p:cNvSpPr>
          <p:nvPr/>
        </p:nvSpPr>
        <p:spPr bwMode="auto">
          <a:xfrm>
            <a:off x="7700042" y="4236056"/>
            <a:ext cx="170952" cy="381081"/>
          </a:xfrm>
          <a:custGeom>
            <a:avLst/>
            <a:gdLst>
              <a:gd name="T0" fmla="*/ 18 w 30"/>
              <a:gd name="T1" fmla="*/ 66 h 66"/>
              <a:gd name="T2" fmla="*/ 11 w 30"/>
              <a:gd name="T3" fmla="*/ 60 h 66"/>
              <a:gd name="T4" fmla="*/ 12 w 30"/>
              <a:gd name="T5" fmla="*/ 0 h 66"/>
              <a:gd name="T6" fmla="*/ 24 w 30"/>
              <a:gd name="T7" fmla="*/ 23 h 66"/>
              <a:gd name="T8" fmla="*/ 28 w 30"/>
              <a:gd name="T9" fmla="*/ 36 h 66"/>
              <a:gd name="T10" fmla="*/ 20 w 30"/>
              <a:gd name="T11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66">
                <a:moveTo>
                  <a:pt x="18" y="66"/>
                </a:moveTo>
                <a:cubicBezTo>
                  <a:pt x="15" y="65"/>
                  <a:pt x="13" y="62"/>
                  <a:pt x="11" y="60"/>
                </a:cubicBezTo>
                <a:cubicBezTo>
                  <a:pt x="0" y="42"/>
                  <a:pt x="0" y="18"/>
                  <a:pt x="12" y="0"/>
                </a:cubicBezTo>
                <a:cubicBezTo>
                  <a:pt x="17" y="7"/>
                  <a:pt x="21" y="15"/>
                  <a:pt x="24" y="23"/>
                </a:cubicBezTo>
                <a:cubicBezTo>
                  <a:pt x="26" y="27"/>
                  <a:pt x="28" y="31"/>
                  <a:pt x="28" y="36"/>
                </a:cubicBezTo>
                <a:cubicBezTo>
                  <a:pt x="30" y="46"/>
                  <a:pt x="25" y="57"/>
                  <a:pt x="20" y="66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5" name="Freeform 66">
            <a:extLst>
              <a:ext uri="{FF2B5EF4-FFF2-40B4-BE49-F238E27FC236}">
                <a16:creationId xmlns:a16="http://schemas.microsoft.com/office/drawing/2014/main" xmlns="" id="{1E90966C-D43B-4998-A178-ECBFCE66499F}"/>
              </a:ext>
            </a:extLst>
          </p:cNvPr>
          <p:cNvSpPr>
            <a:spLocks/>
          </p:cNvSpPr>
          <p:nvPr/>
        </p:nvSpPr>
        <p:spPr bwMode="auto">
          <a:xfrm>
            <a:off x="7803325" y="4323312"/>
            <a:ext cx="276017" cy="286702"/>
          </a:xfrm>
          <a:custGeom>
            <a:avLst/>
            <a:gdLst>
              <a:gd name="T0" fmla="*/ 0 w 48"/>
              <a:gd name="T1" fmla="*/ 50 h 50"/>
              <a:gd name="T2" fmla="*/ 14 w 48"/>
              <a:gd name="T3" fmla="*/ 15 h 50"/>
              <a:gd name="T4" fmla="*/ 48 w 48"/>
              <a:gd name="T5" fmla="*/ 0 h 50"/>
              <a:gd name="T6" fmla="*/ 27 w 48"/>
              <a:gd name="T7" fmla="*/ 25 h 50"/>
              <a:gd name="T8" fmla="*/ 6 w 48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50">
                <a:moveTo>
                  <a:pt x="0" y="50"/>
                </a:moveTo>
                <a:cubicBezTo>
                  <a:pt x="0" y="37"/>
                  <a:pt x="5" y="25"/>
                  <a:pt x="14" y="15"/>
                </a:cubicBezTo>
                <a:cubicBezTo>
                  <a:pt x="22" y="6"/>
                  <a:pt x="35" y="1"/>
                  <a:pt x="48" y="0"/>
                </a:cubicBezTo>
                <a:cubicBezTo>
                  <a:pt x="45" y="11"/>
                  <a:pt x="36" y="19"/>
                  <a:pt x="27" y="25"/>
                </a:cubicBezTo>
                <a:cubicBezTo>
                  <a:pt x="18" y="31"/>
                  <a:pt x="9" y="38"/>
                  <a:pt x="6" y="49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6" name="Freeform 67">
            <a:extLst>
              <a:ext uri="{FF2B5EF4-FFF2-40B4-BE49-F238E27FC236}">
                <a16:creationId xmlns:a16="http://schemas.microsoft.com/office/drawing/2014/main" xmlns="" id="{B101A620-0EFA-4D5F-9192-F766BC322C7A}"/>
              </a:ext>
            </a:extLst>
          </p:cNvPr>
          <p:cNvSpPr>
            <a:spLocks/>
          </p:cNvSpPr>
          <p:nvPr/>
        </p:nvSpPr>
        <p:spPr bwMode="auto">
          <a:xfrm>
            <a:off x="7710726" y="4593987"/>
            <a:ext cx="195883" cy="281359"/>
          </a:xfrm>
          <a:custGeom>
            <a:avLst/>
            <a:gdLst>
              <a:gd name="T0" fmla="*/ 0 w 110"/>
              <a:gd name="T1" fmla="*/ 6 h 158"/>
              <a:gd name="T2" fmla="*/ 20 w 110"/>
              <a:gd name="T3" fmla="*/ 158 h 158"/>
              <a:gd name="T4" fmla="*/ 84 w 110"/>
              <a:gd name="T5" fmla="*/ 158 h 158"/>
              <a:gd name="T6" fmla="*/ 110 w 110"/>
              <a:gd name="T7" fmla="*/ 0 h 158"/>
              <a:gd name="T8" fmla="*/ 0 w 110"/>
              <a:gd name="T9" fmla="*/ 6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158">
                <a:moveTo>
                  <a:pt x="0" y="6"/>
                </a:moveTo>
                <a:lnTo>
                  <a:pt x="20" y="158"/>
                </a:lnTo>
                <a:lnTo>
                  <a:pt x="84" y="158"/>
                </a:lnTo>
                <a:lnTo>
                  <a:pt x="110" y="0"/>
                </a:lnTo>
                <a:lnTo>
                  <a:pt x="0" y="6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7" name="Freeform 68">
            <a:extLst>
              <a:ext uri="{FF2B5EF4-FFF2-40B4-BE49-F238E27FC236}">
                <a16:creationId xmlns:a16="http://schemas.microsoft.com/office/drawing/2014/main" xmlns="" id="{FA4116FD-9742-496A-A6E3-D8249FDAEDAA}"/>
              </a:ext>
            </a:extLst>
          </p:cNvPr>
          <p:cNvSpPr>
            <a:spLocks/>
          </p:cNvSpPr>
          <p:nvPr/>
        </p:nvSpPr>
        <p:spPr bwMode="auto">
          <a:xfrm>
            <a:off x="7774833" y="4656313"/>
            <a:ext cx="137118" cy="51642"/>
          </a:xfrm>
          <a:custGeom>
            <a:avLst/>
            <a:gdLst>
              <a:gd name="T0" fmla="*/ 18 w 24"/>
              <a:gd name="T1" fmla="*/ 8 h 9"/>
              <a:gd name="T2" fmla="*/ 1 w 24"/>
              <a:gd name="T3" fmla="*/ 6 h 9"/>
              <a:gd name="T4" fmla="*/ 0 w 24"/>
              <a:gd name="T5" fmla="*/ 5 h 9"/>
              <a:gd name="T6" fmla="*/ 1 w 24"/>
              <a:gd name="T7" fmla="*/ 4 h 9"/>
              <a:gd name="T8" fmla="*/ 19 w 24"/>
              <a:gd name="T9" fmla="*/ 1 h 9"/>
              <a:gd name="T10" fmla="*/ 23 w 24"/>
              <a:gd name="T11" fmla="*/ 2 h 9"/>
              <a:gd name="T12" fmla="*/ 23 w 24"/>
              <a:gd name="T13" fmla="*/ 6 h 9"/>
              <a:gd name="T14" fmla="*/ 21 w 24"/>
              <a:gd name="T15" fmla="*/ 7 h 9"/>
              <a:gd name="T16" fmla="*/ 12 w 24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" h="9">
                <a:moveTo>
                  <a:pt x="18" y="8"/>
                </a:moveTo>
                <a:cubicBezTo>
                  <a:pt x="13" y="9"/>
                  <a:pt x="6" y="9"/>
                  <a:pt x="1" y="6"/>
                </a:cubicBezTo>
                <a:cubicBezTo>
                  <a:pt x="1" y="6"/>
                  <a:pt x="0" y="5"/>
                  <a:pt x="0" y="5"/>
                </a:cubicBezTo>
                <a:cubicBezTo>
                  <a:pt x="1" y="4"/>
                  <a:pt x="1" y="4"/>
                  <a:pt x="1" y="4"/>
                </a:cubicBezTo>
                <a:cubicBezTo>
                  <a:pt x="6" y="1"/>
                  <a:pt x="13" y="0"/>
                  <a:pt x="19" y="1"/>
                </a:cubicBezTo>
                <a:cubicBezTo>
                  <a:pt x="21" y="1"/>
                  <a:pt x="22" y="1"/>
                  <a:pt x="23" y="2"/>
                </a:cubicBezTo>
                <a:cubicBezTo>
                  <a:pt x="24" y="3"/>
                  <a:pt x="24" y="5"/>
                  <a:pt x="23" y="6"/>
                </a:cubicBezTo>
                <a:cubicBezTo>
                  <a:pt x="23" y="6"/>
                  <a:pt x="22" y="7"/>
                  <a:pt x="21" y="7"/>
                </a:cubicBezTo>
                <a:cubicBezTo>
                  <a:pt x="18" y="8"/>
                  <a:pt x="15" y="8"/>
                  <a:pt x="12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" name="Freeform 69">
            <a:extLst>
              <a:ext uri="{FF2B5EF4-FFF2-40B4-BE49-F238E27FC236}">
                <a16:creationId xmlns:a16="http://schemas.microsoft.com/office/drawing/2014/main" xmlns="" id="{0C54F6F6-B329-4110-8C4B-F8329B779192}"/>
              </a:ext>
            </a:extLst>
          </p:cNvPr>
          <p:cNvSpPr>
            <a:spLocks/>
          </p:cNvSpPr>
          <p:nvPr/>
        </p:nvSpPr>
        <p:spPr bwMode="auto">
          <a:xfrm>
            <a:off x="7790861" y="4697270"/>
            <a:ext cx="121091" cy="51642"/>
          </a:xfrm>
          <a:custGeom>
            <a:avLst/>
            <a:gdLst>
              <a:gd name="T0" fmla="*/ 19 w 21"/>
              <a:gd name="T1" fmla="*/ 8 h 9"/>
              <a:gd name="T2" fmla="*/ 16 w 21"/>
              <a:gd name="T3" fmla="*/ 8 h 9"/>
              <a:gd name="T4" fmla="*/ 8 w 21"/>
              <a:gd name="T5" fmla="*/ 7 h 9"/>
              <a:gd name="T6" fmla="*/ 0 w 21"/>
              <a:gd name="T7" fmla="*/ 3 h 9"/>
              <a:gd name="T8" fmla="*/ 14 w 21"/>
              <a:gd name="T9" fmla="*/ 1 h 9"/>
              <a:gd name="T10" fmla="*/ 20 w 21"/>
              <a:gd name="T11" fmla="*/ 6 h 9"/>
              <a:gd name="T12" fmla="*/ 20 w 21"/>
              <a:gd name="T13" fmla="*/ 8 h 9"/>
              <a:gd name="T14" fmla="*/ 16 w 21"/>
              <a:gd name="T15" fmla="*/ 9 h 9"/>
              <a:gd name="T16" fmla="*/ 13 w 21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" h="9">
                <a:moveTo>
                  <a:pt x="19" y="8"/>
                </a:moveTo>
                <a:cubicBezTo>
                  <a:pt x="18" y="9"/>
                  <a:pt x="17" y="9"/>
                  <a:pt x="16" y="8"/>
                </a:cubicBezTo>
                <a:cubicBezTo>
                  <a:pt x="14" y="8"/>
                  <a:pt x="11" y="7"/>
                  <a:pt x="8" y="7"/>
                </a:cubicBezTo>
                <a:cubicBezTo>
                  <a:pt x="6" y="6"/>
                  <a:pt x="3" y="5"/>
                  <a:pt x="0" y="3"/>
                </a:cubicBezTo>
                <a:cubicBezTo>
                  <a:pt x="4" y="0"/>
                  <a:pt x="9" y="0"/>
                  <a:pt x="14" y="1"/>
                </a:cubicBezTo>
                <a:cubicBezTo>
                  <a:pt x="17" y="1"/>
                  <a:pt x="20" y="3"/>
                  <a:pt x="20" y="6"/>
                </a:cubicBezTo>
                <a:cubicBezTo>
                  <a:pt x="21" y="6"/>
                  <a:pt x="21" y="7"/>
                  <a:pt x="20" y="8"/>
                </a:cubicBezTo>
                <a:cubicBezTo>
                  <a:pt x="19" y="9"/>
                  <a:pt x="17" y="9"/>
                  <a:pt x="16" y="9"/>
                </a:cubicBezTo>
                <a:cubicBezTo>
                  <a:pt x="15" y="9"/>
                  <a:pt x="14" y="8"/>
                  <a:pt x="13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9" name="Freeform 70">
            <a:extLst>
              <a:ext uri="{FF2B5EF4-FFF2-40B4-BE49-F238E27FC236}">
                <a16:creationId xmlns:a16="http://schemas.microsoft.com/office/drawing/2014/main" xmlns="" id="{468F6F42-D01A-4D75-A2D0-54F57036AE23}"/>
              </a:ext>
            </a:extLst>
          </p:cNvPr>
          <p:cNvSpPr>
            <a:spLocks/>
          </p:cNvSpPr>
          <p:nvPr/>
        </p:nvSpPr>
        <p:spPr bwMode="auto">
          <a:xfrm>
            <a:off x="7803325" y="4736447"/>
            <a:ext cx="97942" cy="46300"/>
          </a:xfrm>
          <a:custGeom>
            <a:avLst/>
            <a:gdLst>
              <a:gd name="T0" fmla="*/ 12 w 17"/>
              <a:gd name="T1" fmla="*/ 7 h 8"/>
              <a:gd name="T2" fmla="*/ 6 w 17"/>
              <a:gd name="T3" fmla="*/ 6 h 8"/>
              <a:gd name="T4" fmla="*/ 1 w 17"/>
              <a:gd name="T5" fmla="*/ 3 h 8"/>
              <a:gd name="T6" fmla="*/ 0 w 17"/>
              <a:gd name="T7" fmla="*/ 2 h 8"/>
              <a:gd name="T8" fmla="*/ 1 w 17"/>
              <a:gd name="T9" fmla="*/ 1 h 8"/>
              <a:gd name="T10" fmla="*/ 6 w 17"/>
              <a:gd name="T11" fmla="*/ 0 h 8"/>
              <a:gd name="T12" fmla="*/ 13 w 17"/>
              <a:gd name="T13" fmla="*/ 2 h 8"/>
              <a:gd name="T14" fmla="*/ 17 w 17"/>
              <a:gd name="T15" fmla="*/ 5 h 8"/>
              <a:gd name="T16" fmla="*/ 16 w 17"/>
              <a:gd name="T17" fmla="*/ 7 h 8"/>
              <a:gd name="T18" fmla="*/ 15 w 17"/>
              <a:gd name="T19" fmla="*/ 7 h 8"/>
              <a:gd name="T20" fmla="*/ 9 w 17"/>
              <a:gd name="T2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" h="8">
                <a:moveTo>
                  <a:pt x="12" y="7"/>
                </a:moveTo>
                <a:cubicBezTo>
                  <a:pt x="10" y="7"/>
                  <a:pt x="8" y="7"/>
                  <a:pt x="6" y="6"/>
                </a:cubicBezTo>
                <a:cubicBezTo>
                  <a:pt x="4" y="6"/>
                  <a:pt x="2" y="5"/>
                  <a:pt x="1" y="3"/>
                </a:cubicBezTo>
                <a:cubicBezTo>
                  <a:pt x="1" y="3"/>
                  <a:pt x="0" y="3"/>
                  <a:pt x="0" y="2"/>
                </a:cubicBezTo>
                <a:cubicBezTo>
                  <a:pt x="0" y="2"/>
                  <a:pt x="1" y="1"/>
                  <a:pt x="1" y="1"/>
                </a:cubicBezTo>
                <a:cubicBezTo>
                  <a:pt x="2" y="0"/>
                  <a:pt x="4" y="0"/>
                  <a:pt x="6" y="0"/>
                </a:cubicBezTo>
                <a:cubicBezTo>
                  <a:pt x="8" y="0"/>
                  <a:pt x="11" y="1"/>
                  <a:pt x="13" y="2"/>
                </a:cubicBezTo>
                <a:cubicBezTo>
                  <a:pt x="14" y="3"/>
                  <a:pt x="16" y="4"/>
                  <a:pt x="17" y="5"/>
                </a:cubicBezTo>
                <a:cubicBezTo>
                  <a:pt x="17" y="6"/>
                  <a:pt x="17" y="6"/>
                  <a:pt x="16" y="7"/>
                </a:cubicBezTo>
                <a:cubicBezTo>
                  <a:pt x="16" y="7"/>
                  <a:pt x="16" y="7"/>
                  <a:pt x="15" y="7"/>
                </a:cubicBezTo>
                <a:cubicBezTo>
                  <a:pt x="13" y="8"/>
                  <a:pt x="11" y="8"/>
                  <a:pt x="9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0" name="Freeform 71">
            <a:extLst>
              <a:ext uri="{FF2B5EF4-FFF2-40B4-BE49-F238E27FC236}">
                <a16:creationId xmlns:a16="http://schemas.microsoft.com/office/drawing/2014/main" xmlns="" id="{C40AD013-77D7-4287-B197-D821E5D5E91A}"/>
              </a:ext>
            </a:extLst>
          </p:cNvPr>
          <p:cNvSpPr>
            <a:spLocks/>
          </p:cNvSpPr>
          <p:nvPr/>
        </p:nvSpPr>
        <p:spPr bwMode="auto">
          <a:xfrm>
            <a:off x="7808668" y="4777404"/>
            <a:ext cx="80134" cy="33835"/>
          </a:xfrm>
          <a:custGeom>
            <a:avLst/>
            <a:gdLst>
              <a:gd name="T0" fmla="*/ 12 w 14"/>
              <a:gd name="T1" fmla="*/ 1 h 6"/>
              <a:gd name="T2" fmla="*/ 2 w 14"/>
              <a:gd name="T3" fmla="*/ 2 h 6"/>
              <a:gd name="T4" fmla="*/ 0 w 14"/>
              <a:gd name="T5" fmla="*/ 3 h 6"/>
              <a:gd name="T6" fmla="*/ 0 w 14"/>
              <a:gd name="T7" fmla="*/ 4 h 6"/>
              <a:gd name="T8" fmla="*/ 1 w 14"/>
              <a:gd name="T9" fmla="*/ 5 h 6"/>
              <a:gd name="T10" fmla="*/ 9 w 14"/>
              <a:gd name="T11" fmla="*/ 5 h 6"/>
              <a:gd name="T12" fmla="*/ 13 w 14"/>
              <a:gd name="T13" fmla="*/ 4 h 6"/>
              <a:gd name="T14" fmla="*/ 13 w 14"/>
              <a:gd name="T15" fmla="*/ 1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6">
                <a:moveTo>
                  <a:pt x="12" y="1"/>
                </a:moveTo>
                <a:cubicBezTo>
                  <a:pt x="8" y="0"/>
                  <a:pt x="5" y="1"/>
                  <a:pt x="2" y="2"/>
                </a:cubicBezTo>
                <a:cubicBezTo>
                  <a:pt x="1" y="2"/>
                  <a:pt x="1" y="2"/>
                  <a:pt x="0" y="3"/>
                </a:cubicBezTo>
                <a:cubicBezTo>
                  <a:pt x="0" y="3"/>
                  <a:pt x="0" y="4"/>
                  <a:pt x="0" y="4"/>
                </a:cubicBezTo>
                <a:cubicBezTo>
                  <a:pt x="0" y="5"/>
                  <a:pt x="1" y="5"/>
                  <a:pt x="1" y="5"/>
                </a:cubicBezTo>
                <a:cubicBezTo>
                  <a:pt x="4" y="6"/>
                  <a:pt x="7" y="6"/>
                  <a:pt x="9" y="5"/>
                </a:cubicBezTo>
                <a:cubicBezTo>
                  <a:pt x="10" y="5"/>
                  <a:pt x="12" y="5"/>
                  <a:pt x="13" y="4"/>
                </a:cubicBezTo>
                <a:cubicBezTo>
                  <a:pt x="13" y="3"/>
                  <a:pt x="14" y="2"/>
                  <a:pt x="13" y="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Freeform 72">
            <a:extLst>
              <a:ext uri="{FF2B5EF4-FFF2-40B4-BE49-F238E27FC236}">
                <a16:creationId xmlns:a16="http://schemas.microsoft.com/office/drawing/2014/main" xmlns="" id="{91336FBD-6554-4EE9-88A8-2EFD51389AE4}"/>
              </a:ext>
            </a:extLst>
          </p:cNvPr>
          <p:cNvSpPr>
            <a:spLocks/>
          </p:cNvSpPr>
          <p:nvPr/>
        </p:nvSpPr>
        <p:spPr bwMode="auto">
          <a:xfrm>
            <a:off x="6620906" y="4241398"/>
            <a:ext cx="430942" cy="213690"/>
          </a:xfrm>
          <a:custGeom>
            <a:avLst/>
            <a:gdLst>
              <a:gd name="T0" fmla="*/ 9 w 75"/>
              <a:gd name="T1" fmla="*/ 0 h 37"/>
              <a:gd name="T2" fmla="*/ 29 w 75"/>
              <a:gd name="T3" fmla="*/ 0 h 37"/>
              <a:gd name="T4" fmla="*/ 42 w 75"/>
              <a:gd name="T5" fmla="*/ 11 h 37"/>
              <a:gd name="T6" fmla="*/ 57 w 75"/>
              <a:gd name="T7" fmla="*/ 6 h 37"/>
              <a:gd name="T8" fmla="*/ 73 w 75"/>
              <a:gd name="T9" fmla="*/ 10 h 37"/>
              <a:gd name="T10" fmla="*/ 71 w 75"/>
              <a:gd name="T11" fmla="*/ 29 h 37"/>
              <a:gd name="T12" fmla="*/ 55 w 75"/>
              <a:gd name="T13" fmla="*/ 37 h 37"/>
              <a:gd name="T14" fmla="*/ 27 w 75"/>
              <a:gd name="T15" fmla="*/ 36 h 37"/>
              <a:gd name="T16" fmla="*/ 6 w 75"/>
              <a:gd name="T17" fmla="*/ 30 h 37"/>
              <a:gd name="T18" fmla="*/ 0 w 75"/>
              <a:gd name="T19" fmla="*/ 19 h 37"/>
              <a:gd name="T20" fmla="*/ 9 w 75"/>
              <a:gd name="T21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5" h="37">
                <a:moveTo>
                  <a:pt x="9" y="0"/>
                </a:moveTo>
                <a:cubicBezTo>
                  <a:pt x="17" y="0"/>
                  <a:pt x="29" y="0"/>
                  <a:pt x="29" y="0"/>
                </a:cubicBezTo>
                <a:cubicBezTo>
                  <a:pt x="29" y="0"/>
                  <a:pt x="30" y="9"/>
                  <a:pt x="42" y="11"/>
                </a:cubicBezTo>
                <a:cubicBezTo>
                  <a:pt x="53" y="13"/>
                  <a:pt x="57" y="6"/>
                  <a:pt x="57" y="6"/>
                </a:cubicBezTo>
                <a:cubicBezTo>
                  <a:pt x="57" y="6"/>
                  <a:pt x="71" y="8"/>
                  <a:pt x="73" y="10"/>
                </a:cubicBezTo>
                <a:cubicBezTo>
                  <a:pt x="75" y="11"/>
                  <a:pt x="71" y="29"/>
                  <a:pt x="71" y="29"/>
                </a:cubicBezTo>
                <a:cubicBezTo>
                  <a:pt x="55" y="37"/>
                  <a:pt x="55" y="37"/>
                  <a:pt x="55" y="37"/>
                </a:cubicBezTo>
                <a:cubicBezTo>
                  <a:pt x="27" y="36"/>
                  <a:pt x="27" y="36"/>
                  <a:pt x="27" y="36"/>
                </a:cubicBezTo>
                <a:cubicBezTo>
                  <a:pt x="6" y="30"/>
                  <a:pt x="6" y="30"/>
                  <a:pt x="6" y="30"/>
                </a:cubicBezTo>
                <a:cubicBezTo>
                  <a:pt x="0" y="19"/>
                  <a:pt x="0" y="19"/>
                  <a:pt x="0" y="19"/>
                </a:cubicBezTo>
                <a:lnTo>
                  <a:pt x="9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2" name="Freeform 73">
            <a:extLst>
              <a:ext uri="{FF2B5EF4-FFF2-40B4-BE49-F238E27FC236}">
                <a16:creationId xmlns:a16="http://schemas.microsoft.com/office/drawing/2014/main" xmlns="" id="{3AF26DF8-7CD9-414C-92A6-7E6311A87AD3}"/>
              </a:ext>
            </a:extLst>
          </p:cNvPr>
          <p:cNvSpPr>
            <a:spLocks/>
          </p:cNvSpPr>
          <p:nvPr/>
        </p:nvSpPr>
        <p:spPr bwMode="auto">
          <a:xfrm>
            <a:off x="7797984" y="4610014"/>
            <a:ext cx="5343" cy="0"/>
          </a:xfrm>
          <a:custGeom>
            <a:avLst/>
            <a:gdLst>
              <a:gd name="T0" fmla="*/ 0 w 1"/>
              <a:gd name="T1" fmla="*/ 0 w 1"/>
              <a:gd name="T2" fmla="*/ 0 w 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">
                <a:moveTo>
                  <a:pt x="0" y="0"/>
                </a:moveTo>
                <a:cubicBezTo>
                  <a:pt x="1" y="0"/>
                  <a:pt x="1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3" name="Freeform 74">
            <a:extLst>
              <a:ext uri="{FF2B5EF4-FFF2-40B4-BE49-F238E27FC236}">
                <a16:creationId xmlns:a16="http://schemas.microsoft.com/office/drawing/2014/main" xmlns="" id="{322F6B49-2451-4ACD-90BA-E8D99FD866E9}"/>
              </a:ext>
            </a:extLst>
          </p:cNvPr>
          <p:cNvSpPr>
            <a:spLocks/>
          </p:cNvSpPr>
          <p:nvPr/>
        </p:nvSpPr>
        <p:spPr bwMode="auto">
          <a:xfrm>
            <a:off x="7924416" y="5571620"/>
            <a:ext cx="756820" cy="502172"/>
          </a:xfrm>
          <a:custGeom>
            <a:avLst/>
            <a:gdLst>
              <a:gd name="T0" fmla="*/ 132 w 132"/>
              <a:gd name="T1" fmla="*/ 4 h 87"/>
              <a:gd name="T2" fmla="*/ 21 w 132"/>
              <a:gd name="T3" fmla="*/ 1 h 87"/>
              <a:gd name="T4" fmla="*/ 6 w 132"/>
              <a:gd name="T5" fmla="*/ 6 h 87"/>
              <a:gd name="T6" fmla="*/ 2 w 132"/>
              <a:gd name="T7" fmla="*/ 15 h 87"/>
              <a:gd name="T8" fmla="*/ 3 w 132"/>
              <a:gd name="T9" fmla="*/ 37 h 87"/>
              <a:gd name="T10" fmla="*/ 15 w 132"/>
              <a:gd name="T11" fmla="*/ 47 h 87"/>
              <a:gd name="T12" fmla="*/ 67 w 132"/>
              <a:gd name="T13" fmla="*/ 78 h 87"/>
              <a:gd name="T14" fmla="*/ 89 w 132"/>
              <a:gd name="T15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2" h="87">
                <a:moveTo>
                  <a:pt x="132" y="4"/>
                </a:moveTo>
                <a:cubicBezTo>
                  <a:pt x="95" y="1"/>
                  <a:pt x="58" y="0"/>
                  <a:pt x="21" y="1"/>
                </a:cubicBezTo>
                <a:cubicBezTo>
                  <a:pt x="15" y="1"/>
                  <a:pt x="9" y="1"/>
                  <a:pt x="6" y="6"/>
                </a:cubicBezTo>
                <a:cubicBezTo>
                  <a:pt x="4" y="8"/>
                  <a:pt x="3" y="12"/>
                  <a:pt x="2" y="15"/>
                </a:cubicBezTo>
                <a:cubicBezTo>
                  <a:pt x="1" y="23"/>
                  <a:pt x="0" y="31"/>
                  <a:pt x="3" y="37"/>
                </a:cubicBezTo>
                <a:cubicBezTo>
                  <a:pt x="6" y="41"/>
                  <a:pt x="10" y="44"/>
                  <a:pt x="15" y="47"/>
                </a:cubicBezTo>
                <a:cubicBezTo>
                  <a:pt x="32" y="57"/>
                  <a:pt x="50" y="68"/>
                  <a:pt x="67" y="78"/>
                </a:cubicBezTo>
                <a:cubicBezTo>
                  <a:pt x="74" y="82"/>
                  <a:pt x="81" y="86"/>
                  <a:pt x="89" y="87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4" name="Freeform 75">
            <a:extLst>
              <a:ext uri="{FF2B5EF4-FFF2-40B4-BE49-F238E27FC236}">
                <a16:creationId xmlns:a16="http://schemas.microsoft.com/office/drawing/2014/main" xmlns="" id="{EAE1AC32-2E94-4871-886F-60E664DC26F9}"/>
              </a:ext>
            </a:extLst>
          </p:cNvPr>
          <p:cNvSpPr>
            <a:spLocks/>
          </p:cNvSpPr>
          <p:nvPr/>
        </p:nvSpPr>
        <p:spPr bwMode="auto">
          <a:xfrm>
            <a:off x="7888801" y="5048079"/>
            <a:ext cx="293825" cy="299166"/>
          </a:xfrm>
          <a:custGeom>
            <a:avLst/>
            <a:gdLst>
              <a:gd name="T0" fmla="*/ 51 w 51"/>
              <a:gd name="T1" fmla="*/ 52 h 52"/>
              <a:gd name="T2" fmla="*/ 47 w 51"/>
              <a:gd name="T3" fmla="*/ 42 h 52"/>
              <a:gd name="T4" fmla="*/ 39 w 51"/>
              <a:gd name="T5" fmla="*/ 35 h 52"/>
              <a:gd name="T6" fmla="*/ 15 w 51"/>
              <a:gd name="T7" fmla="*/ 12 h 52"/>
              <a:gd name="T8" fmla="*/ 0 w 51"/>
              <a:gd name="T9" fmla="*/ 2 h 52"/>
              <a:gd name="T10" fmla="*/ 18 w 51"/>
              <a:gd name="T11" fmla="*/ 0 h 52"/>
              <a:gd name="T12" fmla="*/ 34 w 51"/>
              <a:gd name="T13" fmla="*/ 5 h 52"/>
              <a:gd name="T14" fmla="*/ 42 w 51"/>
              <a:gd name="T15" fmla="*/ 15 h 52"/>
              <a:gd name="T16" fmla="*/ 51 w 51"/>
              <a:gd name="T17" fmla="*/ 5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" h="52">
                <a:moveTo>
                  <a:pt x="51" y="52"/>
                </a:moveTo>
                <a:cubicBezTo>
                  <a:pt x="51" y="48"/>
                  <a:pt x="49" y="45"/>
                  <a:pt x="47" y="42"/>
                </a:cubicBezTo>
                <a:cubicBezTo>
                  <a:pt x="44" y="40"/>
                  <a:pt x="41" y="38"/>
                  <a:pt x="39" y="35"/>
                </a:cubicBezTo>
                <a:cubicBezTo>
                  <a:pt x="30" y="28"/>
                  <a:pt x="24" y="19"/>
                  <a:pt x="15" y="12"/>
                </a:cubicBezTo>
                <a:cubicBezTo>
                  <a:pt x="10" y="9"/>
                  <a:pt x="5" y="7"/>
                  <a:pt x="0" y="2"/>
                </a:cubicBezTo>
                <a:cubicBezTo>
                  <a:pt x="6" y="1"/>
                  <a:pt x="12" y="0"/>
                  <a:pt x="18" y="0"/>
                </a:cubicBezTo>
                <a:cubicBezTo>
                  <a:pt x="23" y="0"/>
                  <a:pt x="29" y="1"/>
                  <a:pt x="34" y="5"/>
                </a:cubicBezTo>
                <a:cubicBezTo>
                  <a:pt x="37" y="7"/>
                  <a:pt x="40" y="11"/>
                  <a:pt x="42" y="15"/>
                </a:cubicBezTo>
                <a:cubicBezTo>
                  <a:pt x="48" y="26"/>
                  <a:pt x="49" y="39"/>
                  <a:pt x="51" y="52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5" name="Freeform 76">
            <a:extLst>
              <a:ext uri="{FF2B5EF4-FFF2-40B4-BE49-F238E27FC236}">
                <a16:creationId xmlns:a16="http://schemas.microsoft.com/office/drawing/2014/main" xmlns="" id="{288064D0-C798-4019-84BF-3289CD798444}"/>
              </a:ext>
            </a:extLst>
          </p:cNvPr>
          <p:cNvSpPr>
            <a:spLocks/>
          </p:cNvSpPr>
          <p:nvPr/>
        </p:nvSpPr>
        <p:spPr bwMode="auto">
          <a:xfrm>
            <a:off x="8107834" y="4586864"/>
            <a:ext cx="119311" cy="755039"/>
          </a:xfrm>
          <a:custGeom>
            <a:avLst/>
            <a:gdLst>
              <a:gd name="T0" fmla="*/ 12 w 21"/>
              <a:gd name="T1" fmla="*/ 130 h 131"/>
              <a:gd name="T2" fmla="*/ 1 w 21"/>
              <a:gd name="T3" fmla="*/ 65 h 131"/>
              <a:gd name="T4" fmla="*/ 14 w 21"/>
              <a:gd name="T5" fmla="*/ 0 h 131"/>
              <a:gd name="T6" fmla="*/ 18 w 21"/>
              <a:gd name="T7" fmla="*/ 75 h 131"/>
              <a:gd name="T8" fmla="*/ 14 w 21"/>
              <a:gd name="T9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131">
                <a:moveTo>
                  <a:pt x="12" y="130"/>
                </a:moveTo>
                <a:cubicBezTo>
                  <a:pt x="7" y="109"/>
                  <a:pt x="1" y="87"/>
                  <a:pt x="1" y="65"/>
                </a:cubicBezTo>
                <a:cubicBezTo>
                  <a:pt x="0" y="43"/>
                  <a:pt x="3" y="20"/>
                  <a:pt x="14" y="0"/>
                </a:cubicBezTo>
                <a:cubicBezTo>
                  <a:pt x="21" y="24"/>
                  <a:pt x="19" y="50"/>
                  <a:pt x="18" y="75"/>
                </a:cubicBezTo>
                <a:cubicBezTo>
                  <a:pt x="16" y="94"/>
                  <a:pt x="15" y="112"/>
                  <a:pt x="14" y="131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6" name="Freeform 77">
            <a:extLst>
              <a:ext uri="{FF2B5EF4-FFF2-40B4-BE49-F238E27FC236}">
                <a16:creationId xmlns:a16="http://schemas.microsoft.com/office/drawing/2014/main" xmlns="" id="{92A20424-AFE4-4659-AAE8-54A08D051896}"/>
              </a:ext>
            </a:extLst>
          </p:cNvPr>
          <p:cNvSpPr>
            <a:spLocks/>
          </p:cNvSpPr>
          <p:nvPr/>
        </p:nvSpPr>
        <p:spPr bwMode="auto">
          <a:xfrm>
            <a:off x="8193310" y="4991095"/>
            <a:ext cx="217252" cy="350809"/>
          </a:xfrm>
          <a:custGeom>
            <a:avLst/>
            <a:gdLst>
              <a:gd name="T0" fmla="*/ 1 w 38"/>
              <a:gd name="T1" fmla="*/ 61 h 61"/>
              <a:gd name="T2" fmla="*/ 0 w 38"/>
              <a:gd name="T3" fmla="*/ 52 h 61"/>
              <a:gd name="T4" fmla="*/ 9 w 38"/>
              <a:gd name="T5" fmla="*/ 18 h 61"/>
              <a:gd name="T6" fmla="*/ 38 w 38"/>
              <a:gd name="T7" fmla="*/ 0 h 61"/>
              <a:gd name="T8" fmla="*/ 29 w 38"/>
              <a:gd name="T9" fmla="*/ 14 h 61"/>
              <a:gd name="T10" fmla="*/ 23 w 38"/>
              <a:gd name="T11" fmla="*/ 29 h 61"/>
              <a:gd name="T12" fmla="*/ 10 w 38"/>
              <a:gd name="T13" fmla="*/ 43 h 61"/>
              <a:gd name="T14" fmla="*/ 2 w 38"/>
              <a:gd name="T15" fmla="*/ 6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" h="61">
                <a:moveTo>
                  <a:pt x="1" y="61"/>
                </a:moveTo>
                <a:cubicBezTo>
                  <a:pt x="0" y="58"/>
                  <a:pt x="0" y="55"/>
                  <a:pt x="0" y="52"/>
                </a:cubicBezTo>
                <a:cubicBezTo>
                  <a:pt x="0" y="40"/>
                  <a:pt x="2" y="28"/>
                  <a:pt x="9" y="18"/>
                </a:cubicBezTo>
                <a:cubicBezTo>
                  <a:pt x="15" y="8"/>
                  <a:pt x="26" y="0"/>
                  <a:pt x="38" y="0"/>
                </a:cubicBezTo>
                <a:cubicBezTo>
                  <a:pt x="34" y="3"/>
                  <a:pt x="31" y="9"/>
                  <a:pt x="29" y="14"/>
                </a:cubicBezTo>
                <a:cubicBezTo>
                  <a:pt x="27" y="19"/>
                  <a:pt x="26" y="24"/>
                  <a:pt x="23" y="29"/>
                </a:cubicBezTo>
                <a:cubicBezTo>
                  <a:pt x="20" y="34"/>
                  <a:pt x="14" y="38"/>
                  <a:pt x="10" y="43"/>
                </a:cubicBezTo>
                <a:cubicBezTo>
                  <a:pt x="5" y="48"/>
                  <a:pt x="1" y="54"/>
                  <a:pt x="2" y="60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7" name="Freeform 78">
            <a:extLst>
              <a:ext uri="{FF2B5EF4-FFF2-40B4-BE49-F238E27FC236}">
                <a16:creationId xmlns:a16="http://schemas.microsoft.com/office/drawing/2014/main" xmlns="" id="{1F30B497-21EF-4D9B-9C04-5448FCC53888}"/>
              </a:ext>
            </a:extLst>
          </p:cNvPr>
          <p:cNvSpPr>
            <a:spLocks/>
          </p:cNvSpPr>
          <p:nvPr/>
        </p:nvSpPr>
        <p:spPr bwMode="auto">
          <a:xfrm>
            <a:off x="8095368" y="5313410"/>
            <a:ext cx="183418" cy="160268"/>
          </a:xfrm>
          <a:custGeom>
            <a:avLst/>
            <a:gdLst>
              <a:gd name="T0" fmla="*/ 14 w 32"/>
              <a:gd name="T1" fmla="*/ 27 h 28"/>
              <a:gd name="T2" fmla="*/ 3 w 32"/>
              <a:gd name="T3" fmla="*/ 24 h 28"/>
              <a:gd name="T4" fmla="*/ 1 w 32"/>
              <a:gd name="T5" fmla="*/ 12 h 28"/>
              <a:gd name="T6" fmla="*/ 19 w 32"/>
              <a:gd name="T7" fmla="*/ 2 h 28"/>
              <a:gd name="T8" fmla="*/ 32 w 32"/>
              <a:gd name="T9" fmla="*/ 18 h 28"/>
              <a:gd name="T10" fmla="*/ 28 w 32"/>
              <a:gd name="T11" fmla="*/ 26 h 28"/>
              <a:gd name="T12" fmla="*/ 20 w 32"/>
              <a:gd name="T13" fmla="*/ 2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" h="28">
                <a:moveTo>
                  <a:pt x="14" y="27"/>
                </a:moveTo>
                <a:cubicBezTo>
                  <a:pt x="11" y="28"/>
                  <a:pt x="6" y="27"/>
                  <a:pt x="3" y="24"/>
                </a:cubicBezTo>
                <a:cubicBezTo>
                  <a:pt x="1" y="20"/>
                  <a:pt x="0" y="16"/>
                  <a:pt x="1" y="12"/>
                </a:cubicBezTo>
                <a:cubicBezTo>
                  <a:pt x="4" y="5"/>
                  <a:pt x="12" y="0"/>
                  <a:pt x="19" y="2"/>
                </a:cubicBezTo>
                <a:cubicBezTo>
                  <a:pt x="26" y="3"/>
                  <a:pt x="32" y="10"/>
                  <a:pt x="32" y="18"/>
                </a:cubicBezTo>
                <a:cubicBezTo>
                  <a:pt x="32" y="21"/>
                  <a:pt x="31" y="24"/>
                  <a:pt x="28" y="26"/>
                </a:cubicBezTo>
                <a:cubicBezTo>
                  <a:pt x="26" y="27"/>
                  <a:pt x="23" y="27"/>
                  <a:pt x="20" y="2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8" name="Freeform 79">
            <a:extLst>
              <a:ext uri="{FF2B5EF4-FFF2-40B4-BE49-F238E27FC236}">
                <a16:creationId xmlns:a16="http://schemas.microsoft.com/office/drawing/2014/main" xmlns="" id="{BBC8B7D9-DA3A-4C43-9121-37DF52EFA2B5}"/>
              </a:ext>
            </a:extLst>
          </p:cNvPr>
          <p:cNvSpPr>
            <a:spLocks/>
          </p:cNvSpPr>
          <p:nvPr/>
        </p:nvSpPr>
        <p:spPr bwMode="auto">
          <a:xfrm>
            <a:off x="8595760" y="4846853"/>
            <a:ext cx="188760" cy="219033"/>
          </a:xfrm>
          <a:custGeom>
            <a:avLst/>
            <a:gdLst>
              <a:gd name="T0" fmla="*/ 106 w 106"/>
              <a:gd name="T1" fmla="*/ 110 h 123"/>
              <a:gd name="T2" fmla="*/ 67 w 106"/>
              <a:gd name="T3" fmla="*/ 0 h 123"/>
              <a:gd name="T4" fmla="*/ 0 w 106"/>
              <a:gd name="T5" fmla="*/ 42 h 123"/>
              <a:gd name="T6" fmla="*/ 12 w 106"/>
              <a:gd name="T7" fmla="*/ 123 h 123"/>
              <a:gd name="T8" fmla="*/ 106 w 106"/>
              <a:gd name="T9" fmla="*/ 11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23">
                <a:moveTo>
                  <a:pt x="106" y="110"/>
                </a:moveTo>
                <a:lnTo>
                  <a:pt x="67" y="0"/>
                </a:lnTo>
                <a:lnTo>
                  <a:pt x="0" y="42"/>
                </a:lnTo>
                <a:lnTo>
                  <a:pt x="12" y="123"/>
                </a:lnTo>
                <a:lnTo>
                  <a:pt x="106" y="11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9" name="Freeform 80">
            <a:extLst>
              <a:ext uri="{FF2B5EF4-FFF2-40B4-BE49-F238E27FC236}">
                <a16:creationId xmlns:a16="http://schemas.microsoft.com/office/drawing/2014/main" xmlns="" id="{DF0A1FCE-4ACF-40E2-BDEA-5AC6CE07BD9F}"/>
              </a:ext>
            </a:extLst>
          </p:cNvPr>
          <p:cNvSpPr>
            <a:spLocks/>
          </p:cNvSpPr>
          <p:nvPr/>
        </p:nvSpPr>
        <p:spPr bwMode="auto">
          <a:xfrm>
            <a:off x="8423027" y="4519195"/>
            <a:ext cx="423819" cy="436285"/>
          </a:xfrm>
          <a:custGeom>
            <a:avLst/>
            <a:gdLst>
              <a:gd name="T0" fmla="*/ 1 w 74"/>
              <a:gd name="T1" fmla="*/ 34 h 76"/>
              <a:gd name="T2" fmla="*/ 5 w 74"/>
              <a:gd name="T3" fmla="*/ 18 h 76"/>
              <a:gd name="T4" fmla="*/ 38 w 74"/>
              <a:gd name="T5" fmla="*/ 1 h 76"/>
              <a:gd name="T6" fmla="*/ 68 w 74"/>
              <a:gd name="T7" fmla="*/ 20 h 76"/>
              <a:gd name="T8" fmla="*/ 74 w 74"/>
              <a:gd name="T9" fmla="*/ 40 h 76"/>
              <a:gd name="T10" fmla="*/ 54 w 74"/>
              <a:gd name="T11" fmla="*/ 65 h 76"/>
              <a:gd name="T12" fmla="*/ 38 w 74"/>
              <a:gd name="T13" fmla="*/ 74 h 76"/>
              <a:gd name="T14" fmla="*/ 30 w 74"/>
              <a:gd name="T15" fmla="*/ 76 h 76"/>
              <a:gd name="T16" fmla="*/ 4 w 74"/>
              <a:gd name="T17" fmla="*/ 65 h 76"/>
              <a:gd name="T18" fmla="*/ 1 w 74"/>
              <a:gd name="T19" fmla="*/ 34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4" h="76">
                <a:moveTo>
                  <a:pt x="1" y="34"/>
                </a:moveTo>
                <a:cubicBezTo>
                  <a:pt x="1" y="28"/>
                  <a:pt x="2" y="23"/>
                  <a:pt x="5" y="18"/>
                </a:cubicBezTo>
                <a:cubicBezTo>
                  <a:pt x="11" y="7"/>
                  <a:pt x="25" y="0"/>
                  <a:pt x="38" y="1"/>
                </a:cubicBezTo>
                <a:cubicBezTo>
                  <a:pt x="51" y="2"/>
                  <a:pt x="62" y="10"/>
                  <a:pt x="68" y="20"/>
                </a:cubicBezTo>
                <a:cubicBezTo>
                  <a:pt x="70" y="24"/>
                  <a:pt x="74" y="31"/>
                  <a:pt x="74" y="40"/>
                </a:cubicBezTo>
                <a:cubicBezTo>
                  <a:pt x="69" y="48"/>
                  <a:pt x="57" y="55"/>
                  <a:pt x="54" y="65"/>
                </a:cubicBezTo>
                <a:cubicBezTo>
                  <a:pt x="50" y="69"/>
                  <a:pt x="45" y="71"/>
                  <a:pt x="38" y="74"/>
                </a:cubicBezTo>
                <a:cubicBezTo>
                  <a:pt x="36" y="74"/>
                  <a:pt x="33" y="75"/>
                  <a:pt x="30" y="76"/>
                </a:cubicBezTo>
                <a:cubicBezTo>
                  <a:pt x="24" y="67"/>
                  <a:pt x="7" y="76"/>
                  <a:pt x="4" y="65"/>
                </a:cubicBezTo>
                <a:cubicBezTo>
                  <a:pt x="3" y="60"/>
                  <a:pt x="0" y="39"/>
                  <a:pt x="1" y="34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1" name="Freeform 82">
            <a:extLst>
              <a:ext uri="{FF2B5EF4-FFF2-40B4-BE49-F238E27FC236}">
                <a16:creationId xmlns:a16="http://schemas.microsoft.com/office/drawing/2014/main" xmlns="" id="{E5F436FE-8187-40C9-99F6-9BE318E08BD9}"/>
              </a:ext>
            </a:extLst>
          </p:cNvPr>
          <p:cNvSpPr>
            <a:spLocks/>
          </p:cNvSpPr>
          <p:nvPr/>
        </p:nvSpPr>
        <p:spPr bwMode="auto">
          <a:xfrm>
            <a:off x="8118519" y="5589427"/>
            <a:ext cx="918868" cy="553814"/>
          </a:xfrm>
          <a:custGeom>
            <a:avLst/>
            <a:gdLst>
              <a:gd name="T0" fmla="*/ 92 w 160"/>
              <a:gd name="T1" fmla="*/ 0 h 96"/>
              <a:gd name="T2" fmla="*/ 8 w 160"/>
              <a:gd name="T3" fmla="*/ 62 h 96"/>
              <a:gd name="T4" fmla="*/ 1 w 160"/>
              <a:gd name="T5" fmla="*/ 74 h 96"/>
              <a:gd name="T6" fmla="*/ 9 w 160"/>
              <a:gd name="T7" fmla="*/ 87 h 96"/>
              <a:gd name="T8" fmla="*/ 25 w 160"/>
              <a:gd name="T9" fmla="*/ 90 h 96"/>
              <a:gd name="T10" fmla="*/ 154 w 160"/>
              <a:gd name="T11" fmla="*/ 96 h 96"/>
              <a:gd name="T12" fmla="*/ 157 w 160"/>
              <a:gd name="T13" fmla="*/ 77 h 96"/>
              <a:gd name="T14" fmla="*/ 110 w 160"/>
              <a:gd name="T15" fmla="*/ 76 h 96"/>
              <a:gd name="T16" fmla="*/ 147 w 160"/>
              <a:gd name="T17" fmla="*/ 59 h 96"/>
              <a:gd name="T18" fmla="*/ 156 w 160"/>
              <a:gd name="T19" fmla="*/ 50 h 96"/>
              <a:gd name="T20" fmla="*/ 155 w 160"/>
              <a:gd name="T21" fmla="*/ 30 h 96"/>
              <a:gd name="T22" fmla="*/ 141 w 160"/>
              <a:gd name="T23" fmla="*/ 1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0" h="96">
                <a:moveTo>
                  <a:pt x="92" y="0"/>
                </a:moveTo>
                <a:cubicBezTo>
                  <a:pt x="62" y="18"/>
                  <a:pt x="32" y="37"/>
                  <a:pt x="8" y="62"/>
                </a:cubicBezTo>
                <a:cubicBezTo>
                  <a:pt x="4" y="66"/>
                  <a:pt x="1" y="69"/>
                  <a:pt x="1" y="74"/>
                </a:cubicBezTo>
                <a:cubicBezTo>
                  <a:pt x="0" y="79"/>
                  <a:pt x="4" y="84"/>
                  <a:pt x="9" y="87"/>
                </a:cubicBezTo>
                <a:cubicBezTo>
                  <a:pt x="14" y="89"/>
                  <a:pt x="19" y="90"/>
                  <a:pt x="25" y="90"/>
                </a:cubicBezTo>
                <a:cubicBezTo>
                  <a:pt x="68" y="94"/>
                  <a:pt x="111" y="95"/>
                  <a:pt x="154" y="96"/>
                </a:cubicBezTo>
                <a:cubicBezTo>
                  <a:pt x="156" y="90"/>
                  <a:pt x="157" y="83"/>
                  <a:pt x="157" y="77"/>
                </a:cubicBezTo>
                <a:cubicBezTo>
                  <a:pt x="142" y="77"/>
                  <a:pt x="126" y="76"/>
                  <a:pt x="110" y="76"/>
                </a:cubicBezTo>
                <a:cubicBezTo>
                  <a:pt x="124" y="73"/>
                  <a:pt x="136" y="67"/>
                  <a:pt x="147" y="59"/>
                </a:cubicBezTo>
                <a:cubicBezTo>
                  <a:pt x="151" y="56"/>
                  <a:pt x="154" y="54"/>
                  <a:pt x="156" y="50"/>
                </a:cubicBezTo>
                <a:cubicBezTo>
                  <a:pt x="160" y="44"/>
                  <a:pt x="159" y="36"/>
                  <a:pt x="155" y="30"/>
                </a:cubicBezTo>
                <a:cubicBezTo>
                  <a:pt x="152" y="23"/>
                  <a:pt x="146" y="18"/>
                  <a:pt x="141" y="13"/>
                </a:cubicBez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2" name="Freeform 83">
            <a:extLst>
              <a:ext uri="{FF2B5EF4-FFF2-40B4-BE49-F238E27FC236}">
                <a16:creationId xmlns:a16="http://schemas.microsoft.com/office/drawing/2014/main" xmlns="" id="{CD82BD7E-82AB-4059-AB33-2129910A2FBE}"/>
              </a:ext>
            </a:extLst>
          </p:cNvPr>
          <p:cNvSpPr>
            <a:spLocks/>
          </p:cNvSpPr>
          <p:nvPr/>
        </p:nvSpPr>
        <p:spPr bwMode="auto">
          <a:xfrm>
            <a:off x="8606445" y="4939452"/>
            <a:ext cx="475461" cy="943798"/>
          </a:xfrm>
          <a:custGeom>
            <a:avLst/>
            <a:gdLst>
              <a:gd name="T0" fmla="*/ 31 w 83"/>
              <a:gd name="T1" fmla="*/ 5 h 164"/>
              <a:gd name="T2" fmla="*/ 69 w 83"/>
              <a:gd name="T3" fmla="*/ 81 h 164"/>
              <a:gd name="T4" fmla="*/ 75 w 83"/>
              <a:gd name="T5" fmla="*/ 164 h 164"/>
              <a:gd name="T6" fmla="*/ 5 w 83"/>
              <a:gd name="T7" fmla="*/ 114 h 164"/>
              <a:gd name="T8" fmla="*/ 3 w 83"/>
              <a:gd name="T9" fmla="*/ 112 h 164"/>
              <a:gd name="T10" fmla="*/ 3 w 83"/>
              <a:gd name="T11" fmla="*/ 107 h 164"/>
              <a:gd name="T12" fmla="*/ 2 w 83"/>
              <a:gd name="T13" fmla="*/ 15 h 164"/>
              <a:gd name="T14" fmla="*/ 3 w 83"/>
              <a:gd name="T15" fmla="*/ 7 h 164"/>
              <a:gd name="T16" fmla="*/ 7 w 83"/>
              <a:gd name="T17" fmla="*/ 5 h 164"/>
              <a:gd name="T18" fmla="*/ 32 w 83"/>
              <a:gd name="T19" fmla="*/ 0 h 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3" h="164">
                <a:moveTo>
                  <a:pt x="31" y="5"/>
                </a:moveTo>
                <a:cubicBezTo>
                  <a:pt x="45" y="29"/>
                  <a:pt x="60" y="54"/>
                  <a:pt x="69" y="81"/>
                </a:cubicBezTo>
                <a:cubicBezTo>
                  <a:pt x="79" y="108"/>
                  <a:pt x="83" y="137"/>
                  <a:pt x="75" y="164"/>
                </a:cubicBezTo>
                <a:cubicBezTo>
                  <a:pt x="52" y="148"/>
                  <a:pt x="28" y="131"/>
                  <a:pt x="5" y="114"/>
                </a:cubicBezTo>
                <a:cubicBezTo>
                  <a:pt x="4" y="114"/>
                  <a:pt x="3" y="113"/>
                  <a:pt x="3" y="112"/>
                </a:cubicBezTo>
                <a:cubicBezTo>
                  <a:pt x="2" y="111"/>
                  <a:pt x="2" y="109"/>
                  <a:pt x="3" y="107"/>
                </a:cubicBezTo>
                <a:cubicBezTo>
                  <a:pt x="9" y="77"/>
                  <a:pt x="9" y="45"/>
                  <a:pt x="2" y="15"/>
                </a:cubicBezTo>
                <a:cubicBezTo>
                  <a:pt x="1" y="12"/>
                  <a:pt x="0" y="9"/>
                  <a:pt x="3" y="7"/>
                </a:cubicBezTo>
                <a:cubicBezTo>
                  <a:pt x="4" y="6"/>
                  <a:pt x="5" y="5"/>
                  <a:pt x="7" y="5"/>
                </a:cubicBezTo>
                <a:cubicBezTo>
                  <a:pt x="15" y="3"/>
                  <a:pt x="24" y="2"/>
                  <a:pt x="32" y="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3" name="Freeform 84">
            <a:extLst>
              <a:ext uri="{FF2B5EF4-FFF2-40B4-BE49-F238E27FC236}">
                <a16:creationId xmlns:a16="http://schemas.microsoft.com/office/drawing/2014/main" xmlns="" id="{4C552C96-3CA2-4D3C-BFA1-7F2E13064A4F}"/>
              </a:ext>
            </a:extLst>
          </p:cNvPr>
          <p:cNvSpPr>
            <a:spLocks/>
          </p:cNvSpPr>
          <p:nvPr/>
        </p:nvSpPr>
        <p:spPr bwMode="auto">
          <a:xfrm>
            <a:off x="8216460" y="5226154"/>
            <a:ext cx="482584" cy="352589"/>
          </a:xfrm>
          <a:custGeom>
            <a:avLst/>
            <a:gdLst>
              <a:gd name="T0" fmla="*/ 84 w 84"/>
              <a:gd name="T1" fmla="*/ 3 h 61"/>
              <a:gd name="T2" fmla="*/ 69 w 84"/>
              <a:gd name="T3" fmla="*/ 48 h 61"/>
              <a:gd name="T4" fmla="*/ 65 w 84"/>
              <a:gd name="T5" fmla="*/ 55 h 61"/>
              <a:gd name="T6" fmla="*/ 45 w 84"/>
              <a:gd name="T7" fmla="*/ 58 h 61"/>
              <a:gd name="T8" fmla="*/ 19 w 84"/>
              <a:gd name="T9" fmla="*/ 51 h 61"/>
              <a:gd name="T10" fmla="*/ 6 w 84"/>
              <a:gd name="T11" fmla="*/ 47 h 61"/>
              <a:gd name="T12" fmla="*/ 2 w 84"/>
              <a:gd name="T13" fmla="*/ 45 h 61"/>
              <a:gd name="T14" fmla="*/ 4 w 84"/>
              <a:gd name="T15" fmla="*/ 38 h 61"/>
              <a:gd name="T16" fmla="*/ 13 w 84"/>
              <a:gd name="T17" fmla="*/ 37 h 61"/>
              <a:gd name="T18" fmla="*/ 36 w 84"/>
              <a:gd name="T19" fmla="*/ 40 h 61"/>
              <a:gd name="T20" fmla="*/ 42 w 84"/>
              <a:gd name="T21" fmla="*/ 40 h 61"/>
              <a:gd name="T22" fmla="*/ 45 w 84"/>
              <a:gd name="T23" fmla="*/ 37 h 61"/>
              <a:gd name="T24" fmla="*/ 62 w 84"/>
              <a:gd name="T25" fmla="*/ 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" h="61">
                <a:moveTo>
                  <a:pt x="84" y="3"/>
                </a:moveTo>
                <a:cubicBezTo>
                  <a:pt x="79" y="18"/>
                  <a:pt x="74" y="33"/>
                  <a:pt x="69" y="48"/>
                </a:cubicBezTo>
                <a:cubicBezTo>
                  <a:pt x="68" y="50"/>
                  <a:pt x="67" y="53"/>
                  <a:pt x="65" y="55"/>
                </a:cubicBezTo>
                <a:cubicBezTo>
                  <a:pt x="60" y="61"/>
                  <a:pt x="52" y="60"/>
                  <a:pt x="45" y="58"/>
                </a:cubicBezTo>
                <a:cubicBezTo>
                  <a:pt x="36" y="56"/>
                  <a:pt x="27" y="54"/>
                  <a:pt x="19" y="51"/>
                </a:cubicBezTo>
                <a:cubicBezTo>
                  <a:pt x="14" y="50"/>
                  <a:pt x="10" y="48"/>
                  <a:pt x="6" y="47"/>
                </a:cubicBezTo>
                <a:cubicBezTo>
                  <a:pt x="4" y="47"/>
                  <a:pt x="3" y="46"/>
                  <a:pt x="2" y="45"/>
                </a:cubicBezTo>
                <a:cubicBezTo>
                  <a:pt x="0" y="43"/>
                  <a:pt x="1" y="39"/>
                  <a:pt x="4" y="38"/>
                </a:cubicBezTo>
                <a:cubicBezTo>
                  <a:pt x="7" y="36"/>
                  <a:pt x="10" y="37"/>
                  <a:pt x="13" y="37"/>
                </a:cubicBezTo>
                <a:cubicBezTo>
                  <a:pt x="21" y="38"/>
                  <a:pt x="28" y="39"/>
                  <a:pt x="36" y="40"/>
                </a:cubicBezTo>
                <a:cubicBezTo>
                  <a:pt x="38" y="41"/>
                  <a:pt x="40" y="41"/>
                  <a:pt x="42" y="40"/>
                </a:cubicBezTo>
                <a:cubicBezTo>
                  <a:pt x="43" y="39"/>
                  <a:pt x="44" y="38"/>
                  <a:pt x="45" y="37"/>
                </a:cubicBezTo>
                <a:cubicBezTo>
                  <a:pt x="53" y="25"/>
                  <a:pt x="59" y="13"/>
                  <a:pt x="62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4" name="Freeform 85">
            <a:extLst>
              <a:ext uri="{FF2B5EF4-FFF2-40B4-BE49-F238E27FC236}">
                <a16:creationId xmlns:a16="http://schemas.microsoft.com/office/drawing/2014/main" xmlns="" id="{0D9E74BF-CC59-403C-8D70-0F11893C70D3}"/>
              </a:ext>
            </a:extLst>
          </p:cNvPr>
          <p:cNvSpPr>
            <a:spLocks/>
          </p:cNvSpPr>
          <p:nvPr/>
        </p:nvSpPr>
        <p:spPr bwMode="auto">
          <a:xfrm>
            <a:off x="8503161" y="4967944"/>
            <a:ext cx="281359" cy="384642"/>
          </a:xfrm>
          <a:custGeom>
            <a:avLst/>
            <a:gdLst>
              <a:gd name="T0" fmla="*/ 0 w 49"/>
              <a:gd name="T1" fmla="*/ 54 h 67"/>
              <a:gd name="T2" fmla="*/ 49 w 49"/>
              <a:gd name="T3" fmla="*/ 67 h 67"/>
              <a:gd name="T4" fmla="*/ 42 w 49"/>
              <a:gd name="T5" fmla="*/ 19 h 67"/>
              <a:gd name="T6" fmla="*/ 25 w 49"/>
              <a:gd name="T7" fmla="*/ 1 h 67"/>
              <a:gd name="T8" fmla="*/ 0 w 49"/>
              <a:gd name="T9" fmla="*/ 54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" h="67">
                <a:moveTo>
                  <a:pt x="0" y="54"/>
                </a:moveTo>
                <a:cubicBezTo>
                  <a:pt x="1" y="54"/>
                  <a:pt x="49" y="67"/>
                  <a:pt x="49" y="67"/>
                </a:cubicBezTo>
                <a:cubicBezTo>
                  <a:pt x="49" y="67"/>
                  <a:pt x="44" y="26"/>
                  <a:pt x="42" y="19"/>
                </a:cubicBezTo>
                <a:cubicBezTo>
                  <a:pt x="41" y="12"/>
                  <a:pt x="42" y="3"/>
                  <a:pt x="25" y="1"/>
                </a:cubicBezTo>
                <a:cubicBezTo>
                  <a:pt x="8" y="0"/>
                  <a:pt x="0" y="54"/>
                  <a:pt x="0" y="54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5" name="Freeform 86">
            <a:extLst>
              <a:ext uri="{FF2B5EF4-FFF2-40B4-BE49-F238E27FC236}">
                <a16:creationId xmlns:a16="http://schemas.microsoft.com/office/drawing/2014/main" xmlns="" id="{B98D17FF-8B88-4F67-852F-98BE99537D26}"/>
              </a:ext>
            </a:extLst>
          </p:cNvPr>
          <p:cNvSpPr>
            <a:spLocks/>
          </p:cNvSpPr>
          <p:nvPr/>
        </p:nvSpPr>
        <p:spPr bwMode="auto">
          <a:xfrm>
            <a:off x="8130983" y="5393544"/>
            <a:ext cx="142460" cy="56984"/>
          </a:xfrm>
          <a:custGeom>
            <a:avLst/>
            <a:gdLst>
              <a:gd name="T0" fmla="*/ 25 w 25"/>
              <a:gd name="T1" fmla="*/ 9 h 10"/>
              <a:gd name="T2" fmla="*/ 14 w 25"/>
              <a:gd name="T3" fmla="*/ 1 h 10"/>
              <a:gd name="T4" fmla="*/ 10 w 25"/>
              <a:gd name="T5" fmla="*/ 1 h 10"/>
              <a:gd name="T6" fmla="*/ 8 w 25"/>
              <a:gd name="T7" fmla="*/ 2 h 10"/>
              <a:gd name="T8" fmla="*/ 2 w 25"/>
              <a:gd name="T9" fmla="*/ 3 h 10"/>
              <a:gd name="T10" fmla="*/ 0 w 25"/>
              <a:gd name="T11" fmla="*/ 4 h 10"/>
              <a:gd name="T12" fmla="*/ 0 w 25"/>
              <a:gd name="T13" fmla="*/ 5 h 10"/>
              <a:gd name="T14" fmla="*/ 4 w 25"/>
              <a:gd name="T15" fmla="*/ 7 h 10"/>
              <a:gd name="T16" fmla="*/ 9 w 25"/>
              <a:gd name="T17" fmla="*/ 6 h 10"/>
              <a:gd name="T18" fmla="*/ 18 w 25"/>
              <a:gd name="T19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" h="10">
                <a:moveTo>
                  <a:pt x="25" y="9"/>
                </a:moveTo>
                <a:cubicBezTo>
                  <a:pt x="21" y="6"/>
                  <a:pt x="18" y="4"/>
                  <a:pt x="14" y="1"/>
                </a:cubicBezTo>
                <a:cubicBezTo>
                  <a:pt x="13" y="1"/>
                  <a:pt x="11" y="0"/>
                  <a:pt x="10" y="1"/>
                </a:cubicBezTo>
                <a:cubicBezTo>
                  <a:pt x="10" y="1"/>
                  <a:pt x="9" y="2"/>
                  <a:pt x="8" y="2"/>
                </a:cubicBezTo>
                <a:cubicBezTo>
                  <a:pt x="7" y="3"/>
                  <a:pt x="4" y="3"/>
                  <a:pt x="2" y="3"/>
                </a:cubicBezTo>
                <a:cubicBezTo>
                  <a:pt x="1" y="3"/>
                  <a:pt x="0" y="3"/>
                  <a:pt x="0" y="4"/>
                </a:cubicBezTo>
                <a:cubicBezTo>
                  <a:pt x="0" y="4"/>
                  <a:pt x="0" y="5"/>
                  <a:pt x="0" y="5"/>
                </a:cubicBezTo>
                <a:cubicBezTo>
                  <a:pt x="1" y="6"/>
                  <a:pt x="3" y="7"/>
                  <a:pt x="4" y="7"/>
                </a:cubicBezTo>
                <a:cubicBezTo>
                  <a:pt x="6" y="7"/>
                  <a:pt x="7" y="6"/>
                  <a:pt x="9" y="6"/>
                </a:cubicBezTo>
                <a:cubicBezTo>
                  <a:pt x="12" y="6"/>
                  <a:pt x="15" y="8"/>
                  <a:pt x="18" y="1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6" name="Freeform 87">
            <a:extLst>
              <a:ext uri="{FF2B5EF4-FFF2-40B4-BE49-F238E27FC236}">
                <a16:creationId xmlns:a16="http://schemas.microsoft.com/office/drawing/2014/main" xmlns="" id="{3C97B6DD-879A-43C4-BD8F-4DB954C581B8}"/>
              </a:ext>
            </a:extLst>
          </p:cNvPr>
          <p:cNvSpPr>
            <a:spLocks/>
          </p:cNvSpPr>
          <p:nvPr/>
        </p:nvSpPr>
        <p:spPr bwMode="auto">
          <a:xfrm>
            <a:off x="8944788" y="5986534"/>
            <a:ext cx="413134" cy="185198"/>
          </a:xfrm>
          <a:custGeom>
            <a:avLst/>
            <a:gdLst>
              <a:gd name="T0" fmla="*/ 7 w 72"/>
              <a:gd name="T1" fmla="*/ 24 h 32"/>
              <a:gd name="T2" fmla="*/ 57 w 72"/>
              <a:gd name="T3" fmla="*/ 32 h 32"/>
              <a:gd name="T4" fmla="*/ 72 w 72"/>
              <a:gd name="T5" fmla="*/ 24 h 32"/>
              <a:gd name="T6" fmla="*/ 58 w 72"/>
              <a:gd name="T7" fmla="*/ 21 h 32"/>
              <a:gd name="T8" fmla="*/ 37 w 72"/>
              <a:gd name="T9" fmla="*/ 8 h 32"/>
              <a:gd name="T10" fmla="*/ 32 w 72"/>
              <a:gd name="T11" fmla="*/ 0 h 32"/>
              <a:gd name="T12" fmla="*/ 28 w 72"/>
              <a:gd name="T13" fmla="*/ 1 h 32"/>
              <a:gd name="T14" fmla="*/ 12 w 72"/>
              <a:gd name="T15" fmla="*/ 8 h 32"/>
              <a:gd name="T16" fmla="*/ 0 w 72"/>
              <a:gd name="T17" fmla="*/ 8 h 32"/>
              <a:gd name="T18" fmla="*/ 0 w 72"/>
              <a:gd name="T19" fmla="*/ 27 h 32"/>
              <a:gd name="T20" fmla="*/ 32 w 72"/>
              <a:gd name="T21" fmla="*/ 2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2" h="32">
                <a:moveTo>
                  <a:pt x="7" y="24"/>
                </a:moveTo>
                <a:cubicBezTo>
                  <a:pt x="23" y="29"/>
                  <a:pt x="40" y="31"/>
                  <a:pt x="57" y="32"/>
                </a:cubicBezTo>
                <a:cubicBezTo>
                  <a:pt x="63" y="32"/>
                  <a:pt x="71" y="30"/>
                  <a:pt x="72" y="24"/>
                </a:cubicBezTo>
                <a:cubicBezTo>
                  <a:pt x="68" y="23"/>
                  <a:pt x="63" y="22"/>
                  <a:pt x="58" y="21"/>
                </a:cubicBezTo>
                <a:cubicBezTo>
                  <a:pt x="50" y="19"/>
                  <a:pt x="40" y="16"/>
                  <a:pt x="37" y="8"/>
                </a:cubicBezTo>
                <a:cubicBezTo>
                  <a:pt x="36" y="5"/>
                  <a:pt x="35" y="0"/>
                  <a:pt x="32" y="0"/>
                </a:cubicBezTo>
                <a:cubicBezTo>
                  <a:pt x="30" y="0"/>
                  <a:pt x="29" y="1"/>
                  <a:pt x="28" y="1"/>
                </a:cubicBezTo>
                <a:cubicBezTo>
                  <a:pt x="23" y="4"/>
                  <a:pt x="18" y="6"/>
                  <a:pt x="12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27"/>
                  <a:pt x="0" y="27"/>
                  <a:pt x="0" y="27"/>
                </a:cubicBezTo>
                <a:cubicBezTo>
                  <a:pt x="32" y="28"/>
                  <a:pt x="32" y="28"/>
                  <a:pt x="32" y="28"/>
                </a:cubicBezTo>
              </a:path>
            </a:pathLst>
          </a:custGeom>
          <a:solidFill>
            <a:srgbClr val="422F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7" name="Freeform 88">
            <a:extLst>
              <a:ext uri="{FF2B5EF4-FFF2-40B4-BE49-F238E27FC236}">
                <a16:creationId xmlns:a16="http://schemas.microsoft.com/office/drawing/2014/main" xmlns="" id="{4A538939-710B-441E-B6EA-6100825D2AEA}"/>
              </a:ext>
            </a:extLst>
          </p:cNvPr>
          <p:cNvSpPr>
            <a:spLocks/>
          </p:cNvSpPr>
          <p:nvPr/>
        </p:nvSpPr>
        <p:spPr bwMode="auto">
          <a:xfrm>
            <a:off x="8348235" y="4540564"/>
            <a:ext cx="366835" cy="190541"/>
          </a:xfrm>
          <a:custGeom>
            <a:avLst/>
            <a:gdLst>
              <a:gd name="T0" fmla="*/ 48 w 64"/>
              <a:gd name="T1" fmla="*/ 1 h 33"/>
              <a:gd name="T2" fmla="*/ 6 w 64"/>
              <a:gd name="T3" fmla="*/ 9 h 33"/>
              <a:gd name="T4" fmla="*/ 0 w 64"/>
              <a:gd name="T5" fmla="*/ 16 h 33"/>
              <a:gd name="T6" fmla="*/ 5 w 64"/>
              <a:gd name="T7" fmla="*/ 25 h 33"/>
              <a:gd name="T8" fmla="*/ 14 w 64"/>
              <a:gd name="T9" fmla="*/ 28 h 33"/>
              <a:gd name="T10" fmla="*/ 17 w 64"/>
              <a:gd name="T11" fmla="*/ 28 h 33"/>
              <a:gd name="T12" fmla="*/ 16 w 64"/>
              <a:gd name="T13" fmla="*/ 23 h 33"/>
              <a:gd name="T14" fmla="*/ 15 w 64"/>
              <a:gd name="T15" fmla="*/ 19 h 33"/>
              <a:gd name="T16" fmla="*/ 32 w 64"/>
              <a:gd name="T17" fmla="*/ 32 h 33"/>
              <a:gd name="T18" fmla="*/ 38 w 64"/>
              <a:gd name="T19" fmla="*/ 30 h 33"/>
              <a:gd name="T20" fmla="*/ 37 w 64"/>
              <a:gd name="T21" fmla="*/ 28 h 33"/>
              <a:gd name="T22" fmla="*/ 33 w 64"/>
              <a:gd name="T23" fmla="*/ 21 h 33"/>
              <a:gd name="T24" fmla="*/ 64 w 64"/>
              <a:gd name="T25" fmla="*/ 31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" h="33">
                <a:moveTo>
                  <a:pt x="48" y="1"/>
                </a:moveTo>
                <a:cubicBezTo>
                  <a:pt x="33" y="0"/>
                  <a:pt x="17" y="0"/>
                  <a:pt x="6" y="9"/>
                </a:cubicBezTo>
                <a:cubicBezTo>
                  <a:pt x="3" y="11"/>
                  <a:pt x="1" y="13"/>
                  <a:pt x="0" y="16"/>
                </a:cubicBezTo>
                <a:cubicBezTo>
                  <a:pt x="0" y="19"/>
                  <a:pt x="2" y="23"/>
                  <a:pt x="5" y="25"/>
                </a:cubicBezTo>
                <a:cubicBezTo>
                  <a:pt x="7" y="27"/>
                  <a:pt x="11" y="28"/>
                  <a:pt x="14" y="28"/>
                </a:cubicBezTo>
                <a:cubicBezTo>
                  <a:pt x="15" y="29"/>
                  <a:pt x="16" y="29"/>
                  <a:pt x="17" y="28"/>
                </a:cubicBezTo>
                <a:cubicBezTo>
                  <a:pt x="18" y="27"/>
                  <a:pt x="17" y="25"/>
                  <a:pt x="16" y="23"/>
                </a:cubicBezTo>
                <a:cubicBezTo>
                  <a:pt x="15" y="22"/>
                  <a:pt x="14" y="20"/>
                  <a:pt x="15" y="19"/>
                </a:cubicBezTo>
                <a:cubicBezTo>
                  <a:pt x="19" y="25"/>
                  <a:pt x="25" y="29"/>
                  <a:pt x="32" y="32"/>
                </a:cubicBezTo>
                <a:cubicBezTo>
                  <a:pt x="34" y="33"/>
                  <a:pt x="37" y="32"/>
                  <a:pt x="38" y="30"/>
                </a:cubicBezTo>
                <a:cubicBezTo>
                  <a:pt x="38" y="30"/>
                  <a:pt x="37" y="29"/>
                  <a:pt x="37" y="28"/>
                </a:cubicBezTo>
                <a:cubicBezTo>
                  <a:pt x="36" y="26"/>
                  <a:pt x="34" y="23"/>
                  <a:pt x="33" y="21"/>
                </a:cubicBezTo>
                <a:cubicBezTo>
                  <a:pt x="41" y="29"/>
                  <a:pt x="53" y="32"/>
                  <a:pt x="64" y="3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8" name="Freeform 89">
            <a:extLst>
              <a:ext uri="{FF2B5EF4-FFF2-40B4-BE49-F238E27FC236}">
                <a16:creationId xmlns:a16="http://schemas.microsoft.com/office/drawing/2014/main" xmlns="" id="{99C63DF9-11AA-4312-ACA9-8E904FDB7710}"/>
              </a:ext>
            </a:extLst>
          </p:cNvPr>
          <p:cNvSpPr>
            <a:spLocks/>
          </p:cNvSpPr>
          <p:nvPr/>
        </p:nvSpPr>
        <p:spPr bwMode="auto">
          <a:xfrm>
            <a:off x="8577953" y="4506730"/>
            <a:ext cx="292043" cy="391765"/>
          </a:xfrm>
          <a:custGeom>
            <a:avLst/>
            <a:gdLst>
              <a:gd name="T0" fmla="*/ 6 w 51"/>
              <a:gd name="T1" fmla="*/ 24 h 68"/>
              <a:gd name="T2" fmla="*/ 2 w 51"/>
              <a:gd name="T3" fmla="*/ 46 h 68"/>
              <a:gd name="T4" fmla="*/ 8 w 51"/>
              <a:gd name="T5" fmla="*/ 41 h 68"/>
              <a:gd name="T6" fmla="*/ 15 w 51"/>
              <a:gd name="T7" fmla="*/ 45 h 68"/>
              <a:gd name="T8" fmla="*/ 16 w 51"/>
              <a:gd name="T9" fmla="*/ 52 h 68"/>
              <a:gd name="T10" fmla="*/ 10 w 51"/>
              <a:gd name="T11" fmla="*/ 54 h 68"/>
              <a:gd name="T12" fmla="*/ 27 w 51"/>
              <a:gd name="T13" fmla="*/ 67 h 68"/>
              <a:gd name="T14" fmla="*/ 29 w 51"/>
              <a:gd name="T15" fmla="*/ 68 h 68"/>
              <a:gd name="T16" fmla="*/ 32 w 51"/>
              <a:gd name="T17" fmla="*/ 67 h 68"/>
              <a:gd name="T18" fmla="*/ 49 w 51"/>
              <a:gd name="T19" fmla="*/ 44 h 68"/>
              <a:gd name="T20" fmla="*/ 42 w 51"/>
              <a:gd name="T21" fmla="*/ 16 h 68"/>
              <a:gd name="T22" fmla="*/ 23 w 51"/>
              <a:gd name="T23" fmla="*/ 2 h 68"/>
              <a:gd name="T24" fmla="*/ 0 w 51"/>
              <a:gd name="T25" fmla="*/ 7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1" h="68">
                <a:moveTo>
                  <a:pt x="6" y="24"/>
                </a:moveTo>
                <a:cubicBezTo>
                  <a:pt x="4" y="31"/>
                  <a:pt x="3" y="38"/>
                  <a:pt x="2" y="46"/>
                </a:cubicBezTo>
                <a:cubicBezTo>
                  <a:pt x="3" y="43"/>
                  <a:pt x="6" y="41"/>
                  <a:pt x="8" y="41"/>
                </a:cubicBezTo>
                <a:cubicBezTo>
                  <a:pt x="11" y="41"/>
                  <a:pt x="14" y="43"/>
                  <a:pt x="15" y="45"/>
                </a:cubicBezTo>
                <a:cubicBezTo>
                  <a:pt x="17" y="47"/>
                  <a:pt x="17" y="50"/>
                  <a:pt x="16" y="52"/>
                </a:cubicBezTo>
                <a:cubicBezTo>
                  <a:pt x="15" y="54"/>
                  <a:pt x="12" y="55"/>
                  <a:pt x="10" y="54"/>
                </a:cubicBezTo>
                <a:cubicBezTo>
                  <a:pt x="15" y="59"/>
                  <a:pt x="21" y="63"/>
                  <a:pt x="27" y="67"/>
                </a:cubicBezTo>
                <a:cubicBezTo>
                  <a:pt x="28" y="67"/>
                  <a:pt x="28" y="68"/>
                  <a:pt x="29" y="68"/>
                </a:cubicBezTo>
                <a:cubicBezTo>
                  <a:pt x="30" y="68"/>
                  <a:pt x="31" y="68"/>
                  <a:pt x="32" y="67"/>
                </a:cubicBezTo>
                <a:cubicBezTo>
                  <a:pt x="41" y="63"/>
                  <a:pt x="48" y="54"/>
                  <a:pt x="49" y="44"/>
                </a:cubicBezTo>
                <a:cubicBezTo>
                  <a:pt x="51" y="34"/>
                  <a:pt x="48" y="24"/>
                  <a:pt x="42" y="16"/>
                </a:cubicBezTo>
                <a:cubicBezTo>
                  <a:pt x="37" y="9"/>
                  <a:pt x="31" y="4"/>
                  <a:pt x="23" y="2"/>
                </a:cubicBezTo>
                <a:cubicBezTo>
                  <a:pt x="15" y="0"/>
                  <a:pt x="6" y="2"/>
                  <a:pt x="0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9" name="Freeform 90">
            <a:extLst>
              <a:ext uri="{FF2B5EF4-FFF2-40B4-BE49-F238E27FC236}">
                <a16:creationId xmlns:a16="http://schemas.microsoft.com/office/drawing/2014/main" xmlns="" id="{9E168C50-73FD-4D8E-8DAB-85FDFF27D19C}"/>
              </a:ext>
            </a:extLst>
          </p:cNvPr>
          <p:cNvSpPr>
            <a:spLocks/>
          </p:cNvSpPr>
          <p:nvPr/>
        </p:nvSpPr>
        <p:spPr bwMode="auto">
          <a:xfrm>
            <a:off x="8841504" y="4496046"/>
            <a:ext cx="395327" cy="546691"/>
          </a:xfrm>
          <a:custGeom>
            <a:avLst/>
            <a:gdLst>
              <a:gd name="T0" fmla="*/ 0 w 69"/>
              <a:gd name="T1" fmla="*/ 33 h 95"/>
              <a:gd name="T2" fmla="*/ 36 w 69"/>
              <a:gd name="T3" fmla="*/ 1 h 95"/>
              <a:gd name="T4" fmla="*/ 46 w 69"/>
              <a:gd name="T5" fmla="*/ 4 h 95"/>
              <a:gd name="T6" fmla="*/ 44 w 69"/>
              <a:gd name="T7" fmla="*/ 14 h 95"/>
              <a:gd name="T8" fmla="*/ 34 w 69"/>
              <a:gd name="T9" fmla="*/ 17 h 95"/>
              <a:gd name="T10" fmla="*/ 63 w 69"/>
              <a:gd name="T11" fmla="*/ 29 h 95"/>
              <a:gd name="T12" fmla="*/ 64 w 69"/>
              <a:gd name="T13" fmla="*/ 32 h 95"/>
              <a:gd name="T14" fmla="*/ 61 w 69"/>
              <a:gd name="T15" fmla="*/ 34 h 95"/>
              <a:gd name="T16" fmla="*/ 46 w 69"/>
              <a:gd name="T17" fmla="*/ 34 h 95"/>
              <a:gd name="T18" fmla="*/ 67 w 69"/>
              <a:gd name="T19" fmla="*/ 52 h 95"/>
              <a:gd name="T20" fmla="*/ 66 w 69"/>
              <a:gd name="T21" fmla="*/ 62 h 95"/>
              <a:gd name="T22" fmla="*/ 62 w 69"/>
              <a:gd name="T23" fmla="*/ 62 h 95"/>
              <a:gd name="T24" fmla="*/ 49 w 69"/>
              <a:gd name="T25" fmla="*/ 59 h 95"/>
              <a:gd name="T26" fmla="*/ 56 w 69"/>
              <a:gd name="T27" fmla="*/ 86 h 95"/>
              <a:gd name="T28" fmla="*/ 53 w 69"/>
              <a:gd name="T29" fmla="*/ 89 h 95"/>
              <a:gd name="T30" fmla="*/ 45 w 69"/>
              <a:gd name="T31" fmla="*/ 84 h 95"/>
              <a:gd name="T32" fmla="*/ 41 w 69"/>
              <a:gd name="T33" fmla="*/ 73 h 95"/>
              <a:gd name="T34" fmla="*/ 32 w 69"/>
              <a:gd name="T35" fmla="*/ 93 h 95"/>
              <a:gd name="T36" fmla="*/ 28 w 69"/>
              <a:gd name="T37" fmla="*/ 94 h 95"/>
              <a:gd name="T38" fmla="*/ 26 w 69"/>
              <a:gd name="T39" fmla="*/ 87 h 95"/>
              <a:gd name="T40" fmla="*/ 23 w 69"/>
              <a:gd name="T41" fmla="*/ 61 h 95"/>
              <a:gd name="T42" fmla="*/ 3 w 69"/>
              <a:gd name="T43" fmla="*/ 45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9" h="95">
                <a:moveTo>
                  <a:pt x="0" y="33"/>
                </a:moveTo>
                <a:cubicBezTo>
                  <a:pt x="4" y="16"/>
                  <a:pt x="19" y="3"/>
                  <a:pt x="36" y="1"/>
                </a:cubicBezTo>
                <a:cubicBezTo>
                  <a:pt x="40" y="0"/>
                  <a:pt x="44" y="1"/>
                  <a:pt x="46" y="4"/>
                </a:cubicBezTo>
                <a:cubicBezTo>
                  <a:pt x="48" y="7"/>
                  <a:pt x="47" y="11"/>
                  <a:pt x="44" y="14"/>
                </a:cubicBezTo>
                <a:cubicBezTo>
                  <a:pt x="42" y="16"/>
                  <a:pt x="38" y="17"/>
                  <a:pt x="34" y="17"/>
                </a:cubicBezTo>
                <a:cubicBezTo>
                  <a:pt x="45" y="16"/>
                  <a:pt x="56" y="21"/>
                  <a:pt x="63" y="29"/>
                </a:cubicBezTo>
                <a:cubicBezTo>
                  <a:pt x="63" y="30"/>
                  <a:pt x="64" y="31"/>
                  <a:pt x="64" y="32"/>
                </a:cubicBezTo>
                <a:cubicBezTo>
                  <a:pt x="64" y="33"/>
                  <a:pt x="62" y="33"/>
                  <a:pt x="61" y="34"/>
                </a:cubicBezTo>
                <a:cubicBezTo>
                  <a:pt x="56" y="35"/>
                  <a:pt x="51" y="35"/>
                  <a:pt x="46" y="34"/>
                </a:cubicBezTo>
                <a:cubicBezTo>
                  <a:pt x="55" y="37"/>
                  <a:pt x="63" y="43"/>
                  <a:pt x="67" y="52"/>
                </a:cubicBezTo>
                <a:cubicBezTo>
                  <a:pt x="69" y="55"/>
                  <a:pt x="69" y="60"/>
                  <a:pt x="66" y="62"/>
                </a:cubicBezTo>
                <a:cubicBezTo>
                  <a:pt x="65" y="62"/>
                  <a:pt x="64" y="62"/>
                  <a:pt x="62" y="62"/>
                </a:cubicBezTo>
                <a:cubicBezTo>
                  <a:pt x="58" y="62"/>
                  <a:pt x="53" y="61"/>
                  <a:pt x="49" y="59"/>
                </a:cubicBezTo>
                <a:cubicBezTo>
                  <a:pt x="57" y="65"/>
                  <a:pt x="59" y="77"/>
                  <a:pt x="56" y="86"/>
                </a:cubicBezTo>
                <a:cubicBezTo>
                  <a:pt x="55" y="87"/>
                  <a:pt x="55" y="89"/>
                  <a:pt x="53" y="89"/>
                </a:cubicBezTo>
                <a:cubicBezTo>
                  <a:pt x="50" y="92"/>
                  <a:pt x="46" y="88"/>
                  <a:pt x="45" y="84"/>
                </a:cubicBezTo>
                <a:cubicBezTo>
                  <a:pt x="44" y="81"/>
                  <a:pt x="44" y="76"/>
                  <a:pt x="41" y="73"/>
                </a:cubicBezTo>
                <a:cubicBezTo>
                  <a:pt x="41" y="81"/>
                  <a:pt x="38" y="88"/>
                  <a:pt x="32" y="93"/>
                </a:cubicBezTo>
                <a:cubicBezTo>
                  <a:pt x="31" y="94"/>
                  <a:pt x="29" y="95"/>
                  <a:pt x="28" y="94"/>
                </a:cubicBezTo>
                <a:cubicBezTo>
                  <a:pt x="25" y="93"/>
                  <a:pt x="25" y="90"/>
                  <a:pt x="26" y="87"/>
                </a:cubicBezTo>
                <a:cubicBezTo>
                  <a:pt x="27" y="79"/>
                  <a:pt x="27" y="69"/>
                  <a:pt x="23" y="61"/>
                </a:cubicBezTo>
                <a:cubicBezTo>
                  <a:pt x="19" y="53"/>
                  <a:pt x="12" y="47"/>
                  <a:pt x="3" y="45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1" name="Freeform 92">
            <a:extLst>
              <a:ext uri="{FF2B5EF4-FFF2-40B4-BE49-F238E27FC236}">
                <a16:creationId xmlns:a16="http://schemas.microsoft.com/office/drawing/2014/main" xmlns="" id="{B016C684-3607-4E5B-8A1C-AA194326E51E}"/>
              </a:ext>
            </a:extLst>
          </p:cNvPr>
          <p:cNvSpPr>
            <a:spLocks/>
          </p:cNvSpPr>
          <p:nvPr/>
        </p:nvSpPr>
        <p:spPr bwMode="auto">
          <a:xfrm>
            <a:off x="8216460" y="4570837"/>
            <a:ext cx="642852" cy="172733"/>
          </a:xfrm>
          <a:custGeom>
            <a:avLst/>
            <a:gdLst>
              <a:gd name="T0" fmla="*/ 112 w 112"/>
              <a:gd name="T1" fmla="*/ 30 h 30"/>
              <a:gd name="T2" fmla="*/ 0 w 112"/>
              <a:gd name="T3" fmla="*/ 2 h 30"/>
              <a:gd name="T4" fmla="*/ 11 w 112"/>
              <a:gd name="T5" fmla="*/ 1 h 30"/>
              <a:gd name="T6" fmla="*/ 31 w 112"/>
              <a:gd name="T7" fmla="*/ 2 h 30"/>
              <a:gd name="T8" fmla="*/ 112 w 112"/>
              <a:gd name="T9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30">
                <a:moveTo>
                  <a:pt x="112" y="30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2" y="0"/>
                  <a:pt x="11" y="1"/>
                </a:cubicBezTo>
                <a:cubicBezTo>
                  <a:pt x="20" y="2"/>
                  <a:pt x="31" y="2"/>
                  <a:pt x="31" y="2"/>
                </a:cubicBezTo>
                <a:lnTo>
                  <a:pt x="112" y="30"/>
                </a:lnTo>
                <a:close/>
              </a:path>
            </a:pathLst>
          </a:custGeom>
          <a:solidFill>
            <a:srgbClr val="E84A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" name="Freeform 93">
            <a:extLst>
              <a:ext uri="{FF2B5EF4-FFF2-40B4-BE49-F238E27FC236}">
                <a16:creationId xmlns:a16="http://schemas.microsoft.com/office/drawing/2014/main" xmlns="" id="{ABE19840-B38E-49BE-84B9-A1F5F2A9C34D}"/>
              </a:ext>
            </a:extLst>
          </p:cNvPr>
          <p:cNvSpPr>
            <a:spLocks/>
          </p:cNvSpPr>
          <p:nvPr/>
        </p:nvSpPr>
        <p:spPr bwMode="auto">
          <a:xfrm>
            <a:off x="8382070" y="4449746"/>
            <a:ext cx="493269" cy="270674"/>
          </a:xfrm>
          <a:custGeom>
            <a:avLst/>
            <a:gdLst>
              <a:gd name="T0" fmla="*/ 82 w 86"/>
              <a:gd name="T1" fmla="*/ 41 h 47"/>
              <a:gd name="T2" fmla="*/ 74 w 86"/>
              <a:gd name="T3" fmla="*/ 43 h 47"/>
              <a:gd name="T4" fmla="*/ 69 w 86"/>
              <a:gd name="T5" fmla="*/ 47 h 47"/>
              <a:gd name="T6" fmla="*/ 0 w 86"/>
              <a:gd name="T7" fmla="*/ 25 h 47"/>
              <a:gd name="T8" fmla="*/ 48 w 86"/>
              <a:gd name="T9" fmla="*/ 5 h 47"/>
              <a:gd name="T10" fmla="*/ 82 w 86"/>
              <a:gd name="T11" fmla="*/ 4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" h="47">
                <a:moveTo>
                  <a:pt x="82" y="41"/>
                </a:moveTo>
                <a:cubicBezTo>
                  <a:pt x="82" y="41"/>
                  <a:pt x="77" y="40"/>
                  <a:pt x="74" y="43"/>
                </a:cubicBezTo>
                <a:cubicBezTo>
                  <a:pt x="72" y="46"/>
                  <a:pt x="69" y="47"/>
                  <a:pt x="69" y="47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5"/>
                  <a:pt x="10" y="0"/>
                  <a:pt x="48" y="5"/>
                </a:cubicBezTo>
                <a:cubicBezTo>
                  <a:pt x="86" y="10"/>
                  <a:pt x="82" y="41"/>
                  <a:pt x="82" y="41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" name="Freeform 94">
            <a:extLst>
              <a:ext uri="{FF2B5EF4-FFF2-40B4-BE49-F238E27FC236}">
                <a16:creationId xmlns:a16="http://schemas.microsoft.com/office/drawing/2014/main" xmlns="" id="{7A4758A0-7DBB-41B4-9A30-8F0051CD119F}"/>
              </a:ext>
            </a:extLst>
          </p:cNvPr>
          <p:cNvSpPr>
            <a:spLocks/>
          </p:cNvSpPr>
          <p:nvPr/>
        </p:nvSpPr>
        <p:spPr bwMode="auto">
          <a:xfrm>
            <a:off x="8079342" y="5429159"/>
            <a:ext cx="279579" cy="113968"/>
          </a:xfrm>
          <a:custGeom>
            <a:avLst/>
            <a:gdLst>
              <a:gd name="T0" fmla="*/ 49 w 49"/>
              <a:gd name="T1" fmla="*/ 20 h 20"/>
              <a:gd name="T2" fmla="*/ 49 w 49"/>
              <a:gd name="T3" fmla="*/ 3 h 20"/>
              <a:gd name="T4" fmla="*/ 28 w 49"/>
              <a:gd name="T5" fmla="*/ 1 h 20"/>
              <a:gd name="T6" fmla="*/ 19 w 49"/>
              <a:gd name="T7" fmla="*/ 1 h 20"/>
              <a:gd name="T8" fmla="*/ 0 w 49"/>
              <a:gd name="T9" fmla="*/ 3 h 20"/>
              <a:gd name="T10" fmla="*/ 16 w 49"/>
              <a:gd name="T11" fmla="*/ 13 h 20"/>
              <a:gd name="T12" fmla="*/ 22 w 49"/>
              <a:gd name="T13" fmla="*/ 13 h 20"/>
              <a:gd name="T14" fmla="*/ 30 w 49"/>
              <a:gd name="T15" fmla="*/ 12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9" h="20">
                <a:moveTo>
                  <a:pt x="49" y="20"/>
                </a:moveTo>
                <a:cubicBezTo>
                  <a:pt x="49" y="3"/>
                  <a:pt x="49" y="3"/>
                  <a:pt x="49" y="3"/>
                </a:cubicBezTo>
                <a:cubicBezTo>
                  <a:pt x="28" y="1"/>
                  <a:pt x="28" y="1"/>
                  <a:pt x="28" y="1"/>
                </a:cubicBezTo>
                <a:cubicBezTo>
                  <a:pt x="25" y="0"/>
                  <a:pt x="22" y="1"/>
                  <a:pt x="19" y="1"/>
                </a:cubicBezTo>
                <a:cubicBezTo>
                  <a:pt x="13" y="3"/>
                  <a:pt x="7" y="3"/>
                  <a:pt x="0" y="3"/>
                </a:cubicBezTo>
                <a:cubicBezTo>
                  <a:pt x="4" y="9"/>
                  <a:pt x="10" y="12"/>
                  <a:pt x="16" y="13"/>
                </a:cubicBezTo>
                <a:cubicBezTo>
                  <a:pt x="18" y="13"/>
                  <a:pt x="20" y="13"/>
                  <a:pt x="22" y="13"/>
                </a:cubicBezTo>
                <a:cubicBezTo>
                  <a:pt x="25" y="13"/>
                  <a:pt x="28" y="13"/>
                  <a:pt x="30" y="12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7" name="Freeform 98">
            <a:extLst>
              <a:ext uri="{FF2B5EF4-FFF2-40B4-BE49-F238E27FC236}">
                <a16:creationId xmlns:a16="http://schemas.microsoft.com/office/drawing/2014/main" xmlns="" id="{B33239D1-6A9F-4EEB-942A-1FE4B3A8C3F5}"/>
              </a:ext>
            </a:extLst>
          </p:cNvPr>
          <p:cNvSpPr>
            <a:spLocks/>
          </p:cNvSpPr>
          <p:nvPr/>
        </p:nvSpPr>
        <p:spPr bwMode="auto">
          <a:xfrm>
            <a:off x="5037819" y="4333997"/>
            <a:ext cx="475461" cy="569840"/>
          </a:xfrm>
          <a:custGeom>
            <a:avLst/>
            <a:gdLst>
              <a:gd name="T0" fmla="*/ 58 w 267"/>
              <a:gd name="T1" fmla="*/ 0 h 320"/>
              <a:gd name="T2" fmla="*/ 267 w 267"/>
              <a:gd name="T3" fmla="*/ 239 h 320"/>
              <a:gd name="T4" fmla="*/ 216 w 267"/>
              <a:gd name="T5" fmla="*/ 320 h 320"/>
              <a:gd name="T6" fmla="*/ 0 w 267"/>
              <a:gd name="T7" fmla="*/ 146 h 320"/>
              <a:gd name="T8" fmla="*/ 58 w 267"/>
              <a:gd name="T9" fmla="*/ 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7" h="320">
                <a:moveTo>
                  <a:pt x="58" y="0"/>
                </a:moveTo>
                <a:lnTo>
                  <a:pt x="267" y="239"/>
                </a:lnTo>
                <a:lnTo>
                  <a:pt x="216" y="320"/>
                </a:lnTo>
                <a:lnTo>
                  <a:pt x="0" y="146"/>
                </a:lnTo>
                <a:lnTo>
                  <a:pt x="58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8" name="Freeform 99">
            <a:extLst>
              <a:ext uri="{FF2B5EF4-FFF2-40B4-BE49-F238E27FC236}">
                <a16:creationId xmlns:a16="http://schemas.microsoft.com/office/drawing/2014/main" xmlns="" id="{72E9F287-88C8-4696-891D-7DC8F9401013}"/>
              </a:ext>
            </a:extLst>
          </p:cNvPr>
          <p:cNvSpPr>
            <a:spLocks/>
          </p:cNvSpPr>
          <p:nvPr/>
        </p:nvSpPr>
        <p:spPr bwMode="auto">
          <a:xfrm>
            <a:off x="5053845" y="4323312"/>
            <a:ext cx="304509" cy="459434"/>
          </a:xfrm>
          <a:custGeom>
            <a:avLst/>
            <a:gdLst>
              <a:gd name="T0" fmla="*/ 3 w 53"/>
              <a:gd name="T1" fmla="*/ 54 h 80"/>
              <a:gd name="T2" fmla="*/ 26 w 53"/>
              <a:gd name="T3" fmla="*/ 80 h 80"/>
              <a:gd name="T4" fmla="*/ 53 w 53"/>
              <a:gd name="T5" fmla="*/ 42 h 80"/>
              <a:gd name="T6" fmla="*/ 12 w 53"/>
              <a:gd name="T7" fmla="*/ 1 h 80"/>
              <a:gd name="T8" fmla="*/ 3 w 53"/>
              <a:gd name="T9" fmla="*/ 54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80">
                <a:moveTo>
                  <a:pt x="3" y="54"/>
                </a:moveTo>
                <a:cubicBezTo>
                  <a:pt x="26" y="80"/>
                  <a:pt x="26" y="80"/>
                  <a:pt x="26" y="80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24" y="0"/>
                  <a:pt x="12" y="1"/>
                </a:cubicBezTo>
                <a:cubicBezTo>
                  <a:pt x="0" y="1"/>
                  <a:pt x="3" y="54"/>
                  <a:pt x="3" y="54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9" name="Freeform 100">
            <a:extLst>
              <a:ext uri="{FF2B5EF4-FFF2-40B4-BE49-F238E27FC236}">
                <a16:creationId xmlns:a16="http://schemas.microsoft.com/office/drawing/2014/main" xmlns="" id="{D1D1BCC9-62B3-447E-9852-BD6E0F83F417}"/>
              </a:ext>
            </a:extLst>
          </p:cNvPr>
          <p:cNvSpPr>
            <a:spLocks/>
          </p:cNvSpPr>
          <p:nvPr/>
        </p:nvSpPr>
        <p:spPr bwMode="auto">
          <a:xfrm>
            <a:off x="4175935" y="4269890"/>
            <a:ext cx="1027494" cy="1141462"/>
          </a:xfrm>
          <a:custGeom>
            <a:avLst/>
            <a:gdLst>
              <a:gd name="T0" fmla="*/ 96 w 179"/>
              <a:gd name="T1" fmla="*/ 2 h 198"/>
              <a:gd name="T2" fmla="*/ 42 w 179"/>
              <a:gd name="T3" fmla="*/ 44 h 198"/>
              <a:gd name="T4" fmla="*/ 22 w 179"/>
              <a:gd name="T5" fmla="*/ 67 h 198"/>
              <a:gd name="T6" fmla="*/ 8 w 179"/>
              <a:gd name="T7" fmla="*/ 108 h 198"/>
              <a:gd name="T8" fmla="*/ 6 w 179"/>
              <a:gd name="T9" fmla="*/ 182 h 198"/>
              <a:gd name="T10" fmla="*/ 8 w 179"/>
              <a:gd name="T11" fmla="*/ 186 h 198"/>
              <a:gd name="T12" fmla="*/ 13 w 179"/>
              <a:gd name="T13" fmla="*/ 189 h 198"/>
              <a:gd name="T14" fmla="*/ 153 w 179"/>
              <a:gd name="T15" fmla="*/ 170 h 198"/>
              <a:gd name="T16" fmla="*/ 158 w 179"/>
              <a:gd name="T17" fmla="*/ 166 h 198"/>
              <a:gd name="T18" fmla="*/ 158 w 179"/>
              <a:gd name="T19" fmla="*/ 157 h 198"/>
              <a:gd name="T20" fmla="*/ 136 w 179"/>
              <a:gd name="T21" fmla="*/ 133 h 198"/>
              <a:gd name="T22" fmla="*/ 125 w 179"/>
              <a:gd name="T23" fmla="*/ 104 h 198"/>
              <a:gd name="T24" fmla="*/ 142 w 179"/>
              <a:gd name="T25" fmla="*/ 85 h 198"/>
              <a:gd name="T26" fmla="*/ 170 w 179"/>
              <a:gd name="T27" fmla="*/ 12 h 198"/>
              <a:gd name="T28" fmla="*/ 117 w 179"/>
              <a:gd name="T29" fmla="*/ 4 h 198"/>
              <a:gd name="T30" fmla="*/ 96 w 179"/>
              <a:gd name="T31" fmla="*/ 2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9" h="198">
                <a:moveTo>
                  <a:pt x="96" y="2"/>
                </a:moveTo>
                <a:cubicBezTo>
                  <a:pt x="74" y="9"/>
                  <a:pt x="58" y="27"/>
                  <a:pt x="42" y="44"/>
                </a:cubicBezTo>
                <a:cubicBezTo>
                  <a:pt x="35" y="51"/>
                  <a:pt x="27" y="58"/>
                  <a:pt x="22" y="67"/>
                </a:cubicBezTo>
                <a:cubicBezTo>
                  <a:pt x="14" y="79"/>
                  <a:pt x="11" y="94"/>
                  <a:pt x="8" y="108"/>
                </a:cubicBezTo>
                <a:cubicBezTo>
                  <a:pt x="3" y="132"/>
                  <a:pt x="0" y="158"/>
                  <a:pt x="6" y="182"/>
                </a:cubicBezTo>
                <a:cubicBezTo>
                  <a:pt x="7" y="183"/>
                  <a:pt x="7" y="185"/>
                  <a:pt x="8" y="186"/>
                </a:cubicBezTo>
                <a:cubicBezTo>
                  <a:pt x="10" y="188"/>
                  <a:pt x="12" y="188"/>
                  <a:pt x="13" y="189"/>
                </a:cubicBezTo>
                <a:cubicBezTo>
                  <a:pt x="60" y="198"/>
                  <a:pt x="111" y="192"/>
                  <a:pt x="153" y="170"/>
                </a:cubicBezTo>
                <a:cubicBezTo>
                  <a:pt x="155" y="169"/>
                  <a:pt x="157" y="168"/>
                  <a:pt x="158" y="166"/>
                </a:cubicBezTo>
                <a:cubicBezTo>
                  <a:pt x="160" y="164"/>
                  <a:pt x="159" y="160"/>
                  <a:pt x="158" y="157"/>
                </a:cubicBezTo>
                <a:cubicBezTo>
                  <a:pt x="153" y="148"/>
                  <a:pt x="143" y="141"/>
                  <a:pt x="136" y="133"/>
                </a:cubicBezTo>
                <a:cubicBezTo>
                  <a:pt x="128" y="125"/>
                  <a:pt x="122" y="114"/>
                  <a:pt x="125" y="104"/>
                </a:cubicBezTo>
                <a:cubicBezTo>
                  <a:pt x="128" y="96"/>
                  <a:pt x="136" y="91"/>
                  <a:pt x="142" y="85"/>
                </a:cubicBezTo>
                <a:cubicBezTo>
                  <a:pt x="163" y="68"/>
                  <a:pt x="179" y="37"/>
                  <a:pt x="170" y="12"/>
                </a:cubicBezTo>
                <a:cubicBezTo>
                  <a:pt x="169" y="10"/>
                  <a:pt x="126" y="5"/>
                  <a:pt x="117" y="4"/>
                </a:cubicBezTo>
                <a:cubicBezTo>
                  <a:pt x="108" y="2"/>
                  <a:pt x="106" y="0"/>
                  <a:pt x="96" y="2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0" name="Freeform 101">
            <a:extLst>
              <a:ext uri="{FF2B5EF4-FFF2-40B4-BE49-F238E27FC236}">
                <a16:creationId xmlns:a16="http://schemas.microsoft.com/office/drawing/2014/main" xmlns="" id="{9D480750-B368-470D-ABCE-E15EDC13D8F2}"/>
              </a:ext>
            </a:extLst>
          </p:cNvPr>
          <p:cNvSpPr>
            <a:spLocks/>
          </p:cNvSpPr>
          <p:nvPr/>
        </p:nvSpPr>
        <p:spPr bwMode="auto">
          <a:xfrm>
            <a:off x="4859743" y="3805114"/>
            <a:ext cx="366835" cy="448749"/>
          </a:xfrm>
          <a:custGeom>
            <a:avLst/>
            <a:gdLst>
              <a:gd name="T0" fmla="*/ 64 w 64"/>
              <a:gd name="T1" fmla="*/ 13 h 78"/>
              <a:gd name="T2" fmla="*/ 60 w 64"/>
              <a:gd name="T3" fmla="*/ 46 h 78"/>
              <a:gd name="T4" fmla="*/ 41 w 64"/>
              <a:gd name="T5" fmla="*/ 72 h 78"/>
              <a:gd name="T6" fmla="*/ 32 w 64"/>
              <a:gd name="T7" fmla="*/ 76 h 78"/>
              <a:gd name="T8" fmla="*/ 6 w 64"/>
              <a:gd name="T9" fmla="*/ 62 h 78"/>
              <a:gd name="T10" fmla="*/ 2 w 64"/>
              <a:gd name="T11" fmla="*/ 30 h 78"/>
              <a:gd name="T12" fmla="*/ 8 w 64"/>
              <a:gd name="T13" fmla="*/ 14 h 78"/>
              <a:gd name="T14" fmla="*/ 21 w 64"/>
              <a:gd name="T15" fmla="*/ 3 h 78"/>
              <a:gd name="T16" fmla="*/ 49 w 64"/>
              <a:gd name="T17" fmla="*/ 7 h 78"/>
              <a:gd name="T18" fmla="*/ 59 w 64"/>
              <a:gd name="T19" fmla="*/ 11 h 78"/>
              <a:gd name="T20" fmla="*/ 63 w 64"/>
              <a:gd name="T21" fmla="*/ 16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8">
                <a:moveTo>
                  <a:pt x="64" y="13"/>
                </a:moveTo>
                <a:cubicBezTo>
                  <a:pt x="64" y="24"/>
                  <a:pt x="63" y="35"/>
                  <a:pt x="60" y="46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4"/>
                  <a:pt x="35" y="75"/>
                  <a:pt x="32" y="76"/>
                </a:cubicBezTo>
                <a:cubicBezTo>
                  <a:pt x="22" y="78"/>
                  <a:pt x="11" y="71"/>
                  <a:pt x="6" y="62"/>
                </a:cubicBezTo>
                <a:cubicBezTo>
                  <a:pt x="0" y="52"/>
                  <a:pt x="0" y="41"/>
                  <a:pt x="2" y="30"/>
                </a:cubicBezTo>
                <a:cubicBezTo>
                  <a:pt x="3" y="25"/>
                  <a:pt x="5" y="19"/>
                  <a:pt x="8" y="14"/>
                </a:cubicBezTo>
                <a:cubicBezTo>
                  <a:pt x="11" y="9"/>
                  <a:pt x="15" y="5"/>
                  <a:pt x="21" y="3"/>
                </a:cubicBezTo>
                <a:cubicBezTo>
                  <a:pt x="30" y="0"/>
                  <a:pt x="40" y="4"/>
                  <a:pt x="49" y="7"/>
                </a:cubicBezTo>
                <a:cubicBezTo>
                  <a:pt x="52" y="9"/>
                  <a:pt x="55" y="10"/>
                  <a:pt x="59" y="11"/>
                </a:cubicBezTo>
                <a:cubicBezTo>
                  <a:pt x="61" y="12"/>
                  <a:pt x="63" y="14"/>
                  <a:pt x="63" y="16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1" name="Freeform 102">
            <a:extLst>
              <a:ext uri="{FF2B5EF4-FFF2-40B4-BE49-F238E27FC236}">
                <a16:creationId xmlns:a16="http://schemas.microsoft.com/office/drawing/2014/main" xmlns="" id="{77B9AFC7-6D22-4525-959C-7D8215E78F5F}"/>
              </a:ext>
            </a:extLst>
          </p:cNvPr>
          <p:cNvSpPr>
            <a:spLocks/>
          </p:cNvSpPr>
          <p:nvPr/>
        </p:nvSpPr>
        <p:spPr bwMode="auto">
          <a:xfrm>
            <a:off x="4720845" y="4248521"/>
            <a:ext cx="420257" cy="160268"/>
          </a:xfrm>
          <a:custGeom>
            <a:avLst/>
            <a:gdLst>
              <a:gd name="T0" fmla="*/ 42 w 73"/>
              <a:gd name="T1" fmla="*/ 26 h 28"/>
              <a:gd name="T2" fmla="*/ 62 w 73"/>
              <a:gd name="T3" fmla="*/ 25 h 28"/>
              <a:gd name="T4" fmla="*/ 73 w 73"/>
              <a:gd name="T5" fmla="*/ 15 h 28"/>
              <a:gd name="T6" fmla="*/ 1 w 73"/>
              <a:gd name="T7" fmla="*/ 7 h 28"/>
              <a:gd name="T8" fmla="*/ 0 w 73"/>
              <a:gd name="T9" fmla="*/ 7 h 28"/>
              <a:gd name="T10" fmla="*/ 42 w 73"/>
              <a:gd name="T11" fmla="*/ 26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28">
                <a:moveTo>
                  <a:pt x="42" y="26"/>
                </a:moveTo>
                <a:cubicBezTo>
                  <a:pt x="49" y="27"/>
                  <a:pt x="56" y="28"/>
                  <a:pt x="62" y="25"/>
                </a:cubicBezTo>
                <a:cubicBezTo>
                  <a:pt x="68" y="23"/>
                  <a:pt x="71" y="20"/>
                  <a:pt x="73" y="15"/>
                </a:cubicBezTo>
                <a:cubicBezTo>
                  <a:pt x="51" y="3"/>
                  <a:pt x="25" y="0"/>
                  <a:pt x="1" y="7"/>
                </a:cubicBezTo>
                <a:cubicBezTo>
                  <a:pt x="1" y="7"/>
                  <a:pt x="1" y="7"/>
                  <a:pt x="0" y="7"/>
                </a:cubicBezTo>
                <a:cubicBezTo>
                  <a:pt x="14" y="15"/>
                  <a:pt x="25" y="24"/>
                  <a:pt x="42" y="26"/>
                </a:cubicBezTo>
                <a:close/>
              </a:path>
            </a:pathLst>
          </a:custGeom>
          <a:solidFill>
            <a:srgbClr val="FFAD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2" name="Freeform 103">
            <a:extLst>
              <a:ext uri="{FF2B5EF4-FFF2-40B4-BE49-F238E27FC236}">
                <a16:creationId xmlns:a16="http://schemas.microsoft.com/office/drawing/2014/main" xmlns="" id="{3EE4FBE0-D712-428D-B8D2-5A1E21F943CD}"/>
              </a:ext>
            </a:extLst>
          </p:cNvPr>
          <p:cNvSpPr>
            <a:spLocks/>
          </p:cNvSpPr>
          <p:nvPr/>
        </p:nvSpPr>
        <p:spPr bwMode="auto">
          <a:xfrm>
            <a:off x="5422461" y="4759597"/>
            <a:ext cx="687370" cy="300948"/>
          </a:xfrm>
          <a:custGeom>
            <a:avLst/>
            <a:gdLst>
              <a:gd name="T0" fmla="*/ 16 w 120"/>
              <a:gd name="T1" fmla="*/ 0 h 52"/>
              <a:gd name="T2" fmla="*/ 5 w 120"/>
              <a:gd name="T3" fmla="*/ 9 h 52"/>
              <a:gd name="T4" fmla="*/ 0 w 120"/>
              <a:gd name="T5" fmla="*/ 25 h 52"/>
              <a:gd name="T6" fmla="*/ 8 w 120"/>
              <a:gd name="T7" fmla="*/ 30 h 52"/>
              <a:gd name="T8" fmla="*/ 103 w 120"/>
              <a:gd name="T9" fmla="*/ 52 h 52"/>
              <a:gd name="T10" fmla="*/ 113 w 120"/>
              <a:gd name="T11" fmla="*/ 52 h 52"/>
              <a:gd name="T12" fmla="*/ 120 w 120"/>
              <a:gd name="T13" fmla="*/ 45 h 52"/>
              <a:gd name="T14" fmla="*/ 16 w 120"/>
              <a:gd name="T1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0" h="52">
                <a:moveTo>
                  <a:pt x="16" y="0"/>
                </a:moveTo>
                <a:cubicBezTo>
                  <a:pt x="12" y="2"/>
                  <a:pt x="8" y="4"/>
                  <a:pt x="5" y="9"/>
                </a:cubicBezTo>
                <a:cubicBezTo>
                  <a:pt x="2" y="14"/>
                  <a:pt x="1" y="20"/>
                  <a:pt x="0" y="25"/>
                </a:cubicBezTo>
                <a:cubicBezTo>
                  <a:pt x="2" y="27"/>
                  <a:pt x="5" y="28"/>
                  <a:pt x="8" y="30"/>
                </a:cubicBezTo>
                <a:cubicBezTo>
                  <a:pt x="38" y="43"/>
                  <a:pt x="70" y="47"/>
                  <a:pt x="103" y="52"/>
                </a:cubicBezTo>
                <a:cubicBezTo>
                  <a:pt x="106" y="52"/>
                  <a:pt x="110" y="52"/>
                  <a:pt x="113" y="52"/>
                </a:cubicBezTo>
                <a:cubicBezTo>
                  <a:pt x="116" y="51"/>
                  <a:pt x="119" y="48"/>
                  <a:pt x="120" y="45"/>
                </a:cubicBezTo>
                <a:cubicBezTo>
                  <a:pt x="87" y="26"/>
                  <a:pt x="52" y="11"/>
                  <a:pt x="16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3" name="Freeform 104">
            <a:extLst>
              <a:ext uri="{FF2B5EF4-FFF2-40B4-BE49-F238E27FC236}">
                <a16:creationId xmlns:a16="http://schemas.microsoft.com/office/drawing/2014/main" xmlns="" id="{5D86C69A-DDC0-440E-ABF9-4E1DAFCA94DA}"/>
              </a:ext>
            </a:extLst>
          </p:cNvPr>
          <p:cNvSpPr>
            <a:spLocks/>
          </p:cNvSpPr>
          <p:nvPr/>
        </p:nvSpPr>
        <p:spPr bwMode="auto">
          <a:xfrm>
            <a:off x="3997860" y="4893153"/>
            <a:ext cx="666001" cy="183418"/>
          </a:xfrm>
          <a:custGeom>
            <a:avLst/>
            <a:gdLst>
              <a:gd name="T0" fmla="*/ 6 w 116"/>
              <a:gd name="T1" fmla="*/ 25 h 32"/>
              <a:gd name="T2" fmla="*/ 12 w 116"/>
              <a:gd name="T3" fmla="*/ 4 h 32"/>
              <a:gd name="T4" fmla="*/ 37 w 116"/>
              <a:gd name="T5" fmla="*/ 2 h 32"/>
              <a:gd name="T6" fmla="*/ 116 w 116"/>
              <a:gd name="T7" fmla="*/ 1 h 32"/>
              <a:gd name="T8" fmla="*/ 110 w 116"/>
              <a:gd name="T9" fmla="*/ 18 h 32"/>
              <a:gd name="T10" fmla="*/ 20 w 116"/>
              <a:gd name="T11" fmla="*/ 31 h 32"/>
              <a:gd name="T12" fmla="*/ 10 w 116"/>
              <a:gd name="T13" fmla="*/ 30 h 32"/>
              <a:gd name="T14" fmla="*/ 5 w 116"/>
              <a:gd name="T15" fmla="*/ 22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" h="32">
                <a:moveTo>
                  <a:pt x="6" y="25"/>
                </a:moveTo>
                <a:cubicBezTo>
                  <a:pt x="0" y="20"/>
                  <a:pt x="4" y="8"/>
                  <a:pt x="12" y="4"/>
                </a:cubicBezTo>
                <a:cubicBezTo>
                  <a:pt x="19" y="0"/>
                  <a:pt x="28" y="1"/>
                  <a:pt x="37" y="2"/>
                </a:cubicBezTo>
                <a:cubicBezTo>
                  <a:pt x="63" y="4"/>
                  <a:pt x="89" y="3"/>
                  <a:pt x="116" y="1"/>
                </a:cubicBezTo>
                <a:cubicBezTo>
                  <a:pt x="114" y="7"/>
                  <a:pt x="112" y="13"/>
                  <a:pt x="110" y="18"/>
                </a:cubicBezTo>
                <a:cubicBezTo>
                  <a:pt x="80" y="24"/>
                  <a:pt x="50" y="28"/>
                  <a:pt x="20" y="31"/>
                </a:cubicBezTo>
                <a:cubicBezTo>
                  <a:pt x="17" y="31"/>
                  <a:pt x="13" y="32"/>
                  <a:pt x="10" y="30"/>
                </a:cubicBezTo>
                <a:cubicBezTo>
                  <a:pt x="7" y="29"/>
                  <a:pt x="4" y="25"/>
                  <a:pt x="5" y="22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4" name="Freeform 105">
            <a:extLst>
              <a:ext uri="{FF2B5EF4-FFF2-40B4-BE49-F238E27FC236}">
                <a16:creationId xmlns:a16="http://schemas.microsoft.com/office/drawing/2014/main" xmlns="" id="{F96C2EEE-9246-40DF-AFC5-56BAC89F311A}"/>
              </a:ext>
            </a:extLst>
          </p:cNvPr>
          <p:cNvSpPr>
            <a:spLocks/>
          </p:cNvSpPr>
          <p:nvPr/>
        </p:nvSpPr>
        <p:spPr bwMode="auto">
          <a:xfrm>
            <a:off x="6063531" y="5014244"/>
            <a:ext cx="276017" cy="149583"/>
          </a:xfrm>
          <a:custGeom>
            <a:avLst/>
            <a:gdLst>
              <a:gd name="T0" fmla="*/ 7 w 48"/>
              <a:gd name="T1" fmla="*/ 0 h 26"/>
              <a:gd name="T2" fmla="*/ 14 w 48"/>
              <a:gd name="T3" fmla="*/ 1 h 26"/>
              <a:gd name="T4" fmla="*/ 29 w 48"/>
              <a:gd name="T5" fmla="*/ 9 h 26"/>
              <a:gd name="T6" fmla="*/ 36 w 48"/>
              <a:gd name="T7" fmla="*/ 14 h 26"/>
              <a:gd name="T8" fmla="*/ 48 w 48"/>
              <a:gd name="T9" fmla="*/ 24 h 26"/>
              <a:gd name="T10" fmla="*/ 42 w 48"/>
              <a:gd name="T11" fmla="*/ 26 h 26"/>
              <a:gd name="T12" fmla="*/ 36 w 48"/>
              <a:gd name="T13" fmla="*/ 24 h 26"/>
              <a:gd name="T14" fmla="*/ 0 w 48"/>
              <a:gd name="T15" fmla="*/ 4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" h="26">
                <a:moveTo>
                  <a:pt x="7" y="0"/>
                </a:moveTo>
                <a:cubicBezTo>
                  <a:pt x="9" y="0"/>
                  <a:pt x="12" y="1"/>
                  <a:pt x="14" y="1"/>
                </a:cubicBezTo>
                <a:cubicBezTo>
                  <a:pt x="19" y="3"/>
                  <a:pt x="25" y="5"/>
                  <a:pt x="29" y="9"/>
                </a:cubicBezTo>
                <a:cubicBezTo>
                  <a:pt x="32" y="10"/>
                  <a:pt x="34" y="12"/>
                  <a:pt x="36" y="14"/>
                </a:cubicBezTo>
                <a:cubicBezTo>
                  <a:pt x="40" y="18"/>
                  <a:pt x="44" y="21"/>
                  <a:pt x="48" y="24"/>
                </a:cubicBezTo>
                <a:cubicBezTo>
                  <a:pt x="47" y="26"/>
                  <a:pt x="44" y="26"/>
                  <a:pt x="42" y="26"/>
                </a:cubicBezTo>
                <a:cubicBezTo>
                  <a:pt x="40" y="26"/>
                  <a:pt x="38" y="25"/>
                  <a:pt x="36" y="24"/>
                </a:cubicBezTo>
                <a:cubicBezTo>
                  <a:pt x="23" y="18"/>
                  <a:pt x="12" y="11"/>
                  <a:pt x="0" y="4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5" name="Freeform 106">
            <a:extLst>
              <a:ext uri="{FF2B5EF4-FFF2-40B4-BE49-F238E27FC236}">
                <a16:creationId xmlns:a16="http://schemas.microsoft.com/office/drawing/2014/main" xmlns="" id="{D7A319F5-080C-4B21-B268-79B5E9319E93}"/>
              </a:ext>
            </a:extLst>
          </p:cNvPr>
          <p:cNvSpPr>
            <a:spLocks/>
          </p:cNvSpPr>
          <p:nvPr/>
        </p:nvSpPr>
        <p:spPr bwMode="auto">
          <a:xfrm>
            <a:off x="6001205" y="5037394"/>
            <a:ext cx="356150" cy="276017"/>
          </a:xfrm>
          <a:custGeom>
            <a:avLst/>
            <a:gdLst>
              <a:gd name="T0" fmla="*/ 35 w 62"/>
              <a:gd name="T1" fmla="*/ 12 h 48"/>
              <a:gd name="T2" fmla="*/ 53 w 62"/>
              <a:gd name="T3" fmla="*/ 31 h 48"/>
              <a:gd name="T4" fmla="*/ 62 w 62"/>
              <a:gd name="T5" fmla="*/ 43 h 48"/>
              <a:gd name="T6" fmla="*/ 50 w 62"/>
              <a:gd name="T7" fmla="*/ 35 h 48"/>
              <a:gd name="T8" fmla="*/ 33 w 62"/>
              <a:gd name="T9" fmla="*/ 21 h 48"/>
              <a:gd name="T10" fmla="*/ 50 w 62"/>
              <a:gd name="T11" fmla="*/ 42 h 48"/>
              <a:gd name="T12" fmla="*/ 51 w 62"/>
              <a:gd name="T13" fmla="*/ 45 h 48"/>
              <a:gd name="T14" fmla="*/ 48 w 62"/>
              <a:gd name="T15" fmla="*/ 46 h 48"/>
              <a:gd name="T16" fmla="*/ 42 w 62"/>
              <a:gd name="T17" fmla="*/ 41 h 48"/>
              <a:gd name="T18" fmla="*/ 27 w 62"/>
              <a:gd name="T19" fmla="*/ 23 h 48"/>
              <a:gd name="T20" fmla="*/ 39 w 62"/>
              <a:gd name="T21" fmla="*/ 48 h 48"/>
              <a:gd name="T22" fmla="*/ 31 w 62"/>
              <a:gd name="T23" fmla="*/ 42 h 48"/>
              <a:gd name="T24" fmla="*/ 20 w 62"/>
              <a:gd name="T25" fmla="*/ 26 h 48"/>
              <a:gd name="T26" fmla="*/ 25 w 62"/>
              <a:gd name="T27" fmla="*/ 41 h 48"/>
              <a:gd name="T28" fmla="*/ 24 w 62"/>
              <a:gd name="T29" fmla="*/ 44 h 48"/>
              <a:gd name="T30" fmla="*/ 9 w 62"/>
              <a:gd name="T31" fmla="*/ 22 h 48"/>
              <a:gd name="T32" fmla="*/ 3 w 62"/>
              <a:gd name="T33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2" h="48">
                <a:moveTo>
                  <a:pt x="35" y="12"/>
                </a:moveTo>
                <a:cubicBezTo>
                  <a:pt x="40" y="19"/>
                  <a:pt x="46" y="26"/>
                  <a:pt x="53" y="31"/>
                </a:cubicBezTo>
                <a:cubicBezTo>
                  <a:pt x="57" y="34"/>
                  <a:pt x="62" y="38"/>
                  <a:pt x="62" y="43"/>
                </a:cubicBezTo>
                <a:cubicBezTo>
                  <a:pt x="57" y="43"/>
                  <a:pt x="53" y="39"/>
                  <a:pt x="50" y="35"/>
                </a:cubicBezTo>
                <a:cubicBezTo>
                  <a:pt x="45" y="30"/>
                  <a:pt x="39" y="25"/>
                  <a:pt x="33" y="21"/>
                </a:cubicBezTo>
                <a:cubicBezTo>
                  <a:pt x="39" y="28"/>
                  <a:pt x="45" y="35"/>
                  <a:pt x="50" y="42"/>
                </a:cubicBezTo>
                <a:cubicBezTo>
                  <a:pt x="51" y="43"/>
                  <a:pt x="52" y="44"/>
                  <a:pt x="51" y="45"/>
                </a:cubicBezTo>
                <a:cubicBezTo>
                  <a:pt x="51" y="46"/>
                  <a:pt x="49" y="46"/>
                  <a:pt x="48" y="46"/>
                </a:cubicBezTo>
                <a:cubicBezTo>
                  <a:pt x="46" y="45"/>
                  <a:pt x="44" y="43"/>
                  <a:pt x="42" y="41"/>
                </a:cubicBezTo>
                <a:cubicBezTo>
                  <a:pt x="37" y="36"/>
                  <a:pt x="32" y="29"/>
                  <a:pt x="27" y="23"/>
                </a:cubicBezTo>
                <a:cubicBezTo>
                  <a:pt x="31" y="31"/>
                  <a:pt x="35" y="40"/>
                  <a:pt x="39" y="48"/>
                </a:cubicBezTo>
                <a:cubicBezTo>
                  <a:pt x="36" y="48"/>
                  <a:pt x="33" y="45"/>
                  <a:pt x="31" y="42"/>
                </a:cubicBezTo>
                <a:cubicBezTo>
                  <a:pt x="28" y="37"/>
                  <a:pt x="24" y="32"/>
                  <a:pt x="20" y="26"/>
                </a:cubicBezTo>
                <a:cubicBezTo>
                  <a:pt x="22" y="31"/>
                  <a:pt x="24" y="36"/>
                  <a:pt x="25" y="41"/>
                </a:cubicBezTo>
                <a:cubicBezTo>
                  <a:pt x="26" y="42"/>
                  <a:pt x="25" y="44"/>
                  <a:pt x="24" y="44"/>
                </a:cubicBezTo>
                <a:cubicBezTo>
                  <a:pt x="19" y="37"/>
                  <a:pt x="14" y="29"/>
                  <a:pt x="9" y="22"/>
                </a:cubicBezTo>
                <a:cubicBezTo>
                  <a:pt x="5" y="15"/>
                  <a:pt x="0" y="7"/>
                  <a:pt x="3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6" name="Freeform 107">
            <a:extLst>
              <a:ext uri="{FF2B5EF4-FFF2-40B4-BE49-F238E27FC236}">
                <a16:creationId xmlns:a16="http://schemas.microsoft.com/office/drawing/2014/main" xmlns="" id="{BF5514C9-2ACB-493E-ACEF-13BBAF4EB7F2}"/>
              </a:ext>
            </a:extLst>
          </p:cNvPr>
          <p:cNvSpPr>
            <a:spLocks/>
          </p:cNvSpPr>
          <p:nvPr/>
        </p:nvSpPr>
        <p:spPr bwMode="auto">
          <a:xfrm>
            <a:off x="5983397" y="4978629"/>
            <a:ext cx="224375" cy="138899"/>
          </a:xfrm>
          <a:custGeom>
            <a:avLst/>
            <a:gdLst>
              <a:gd name="T0" fmla="*/ 110 w 126"/>
              <a:gd name="T1" fmla="*/ 78 h 78"/>
              <a:gd name="T2" fmla="*/ 126 w 126"/>
              <a:gd name="T3" fmla="*/ 62 h 78"/>
              <a:gd name="T4" fmla="*/ 0 w 126"/>
              <a:gd name="T5" fmla="*/ 0 h 78"/>
              <a:gd name="T6" fmla="*/ 45 w 126"/>
              <a:gd name="T7" fmla="*/ 68 h 78"/>
              <a:gd name="T8" fmla="*/ 110 w 126"/>
              <a:gd name="T9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78">
                <a:moveTo>
                  <a:pt x="110" y="78"/>
                </a:moveTo>
                <a:lnTo>
                  <a:pt x="126" y="62"/>
                </a:lnTo>
                <a:lnTo>
                  <a:pt x="0" y="0"/>
                </a:lnTo>
                <a:lnTo>
                  <a:pt x="45" y="68"/>
                </a:lnTo>
                <a:lnTo>
                  <a:pt x="110" y="78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Line 108">
            <a:extLst>
              <a:ext uri="{FF2B5EF4-FFF2-40B4-BE49-F238E27FC236}">
                <a16:creationId xmlns:a16="http://schemas.microsoft.com/office/drawing/2014/main" xmlns="" id="{0CE3E56D-4CE0-43C1-A127-4EDC43FB2A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8" name="Line 109">
            <a:extLst>
              <a:ext uri="{FF2B5EF4-FFF2-40B4-BE49-F238E27FC236}">
                <a16:creationId xmlns:a16="http://schemas.microsoft.com/office/drawing/2014/main" xmlns="" id="{3AE94A39-7813-48F9-B79F-D3755DF1BA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0" name="Freeform 111">
            <a:extLst>
              <a:ext uri="{FF2B5EF4-FFF2-40B4-BE49-F238E27FC236}">
                <a16:creationId xmlns:a16="http://schemas.microsoft.com/office/drawing/2014/main" xmlns="" id="{448C76E5-D49B-4DEA-A549-F7B20E8A6BCC}"/>
              </a:ext>
            </a:extLst>
          </p:cNvPr>
          <p:cNvSpPr>
            <a:spLocks/>
          </p:cNvSpPr>
          <p:nvPr/>
        </p:nvSpPr>
        <p:spPr bwMode="auto">
          <a:xfrm>
            <a:off x="4004983" y="4264548"/>
            <a:ext cx="762162" cy="812023"/>
          </a:xfrm>
          <a:custGeom>
            <a:avLst/>
            <a:gdLst>
              <a:gd name="T0" fmla="*/ 130 w 133"/>
              <a:gd name="T1" fmla="*/ 3 h 141"/>
              <a:gd name="T2" fmla="*/ 48 w 133"/>
              <a:gd name="T3" fmla="*/ 51 h 141"/>
              <a:gd name="T4" fmla="*/ 2 w 133"/>
              <a:gd name="T5" fmla="*/ 129 h 141"/>
              <a:gd name="T6" fmla="*/ 16 w 133"/>
              <a:gd name="T7" fmla="*/ 141 h 141"/>
              <a:gd name="T8" fmla="*/ 109 w 133"/>
              <a:gd name="T9" fmla="*/ 49 h 141"/>
              <a:gd name="T10" fmla="*/ 130 w 133"/>
              <a:gd name="T11" fmla="*/ 3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3" h="141">
                <a:moveTo>
                  <a:pt x="130" y="3"/>
                </a:moveTo>
                <a:cubicBezTo>
                  <a:pt x="129" y="0"/>
                  <a:pt x="90" y="5"/>
                  <a:pt x="48" y="51"/>
                </a:cubicBezTo>
                <a:cubicBezTo>
                  <a:pt x="5" y="96"/>
                  <a:pt x="0" y="122"/>
                  <a:pt x="2" y="129"/>
                </a:cubicBezTo>
                <a:cubicBezTo>
                  <a:pt x="3" y="137"/>
                  <a:pt x="5" y="141"/>
                  <a:pt x="16" y="141"/>
                </a:cubicBezTo>
                <a:cubicBezTo>
                  <a:pt x="28" y="141"/>
                  <a:pt x="109" y="49"/>
                  <a:pt x="109" y="49"/>
                </a:cubicBezTo>
                <a:cubicBezTo>
                  <a:pt x="109" y="49"/>
                  <a:pt x="133" y="34"/>
                  <a:pt x="130" y="3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112">
            <a:extLst>
              <a:ext uri="{FF2B5EF4-FFF2-40B4-BE49-F238E27FC236}">
                <a16:creationId xmlns:a16="http://schemas.microsoft.com/office/drawing/2014/main" xmlns="" id="{FFFDE6EE-9A07-467A-BDAF-4EE1D6E5190D}"/>
              </a:ext>
            </a:extLst>
          </p:cNvPr>
          <p:cNvSpPr>
            <a:spLocks/>
          </p:cNvSpPr>
          <p:nvPr/>
        </p:nvSpPr>
        <p:spPr bwMode="auto">
          <a:xfrm>
            <a:off x="4366475" y="4212906"/>
            <a:ext cx="452311" cy="461215"/>
          </a:xfrm>
          <a:custGeom>
            <a:avLst/>
            <a:gdLst>
              <a:gd name="T0" fmla="*/ 1 w 79"/>
              <a:gd name="T1" fmla="*/ 41 h 80"/>
              <a:gd name="T2" fmla="*/ 34 w 79"/>
              <a:gd name="T3" fmla="*/ 80 h 80"/>
              <a:gd name="T4" fmla="*/ 70 w 79"/>
              <a:gd name="T5" fmla="*/ 14 h 80"/>
              <a:gd name="T6" fmla="*/ 1 w 79"/>
              <a:gd name="T7" fmla="*/ 41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" h="80">
                <a:moveTo>
                  <a:pt x="1" y="41"/>
                </a:moveTo>
                <a:cubicBezTo>
                  <a:pt x="0" y="42"/>
                  <a:pt x="34" y="80"/>
                  <a:pt x="34" y="80"/>
                </a:cubicBezTo>
                <a:cubicBezTo>
                  <a:pt x="34" y="80"/>
                  <a:pt x="79" y="29"/>
                  <a:pt x="70" y="14"/>
                </a:cubicBezTo>
                <a:cubicBezTo>
                  <a:pt x="61" y="0"/>
                  <a:pt x="14" y="32"/>
                  <a:pt x="1" y="4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2" name="Freeform 113">
            <a:extLst>
              <a:ext uri="{FF2B5EF4-FFF2-40B4-BE49-F238E27FC236}">
                <a16:creationId xmlns:a16="http://schemas.microsoft.com/office/drawing/2014/main" xmlns="" id="{5500D433-5CCB-4491-961B-ED21DB645A15}"/>
              </a:ext>
            </a:extLst>
          </p:cNvPr>
          <p:cNvSpPr>
            <a:spLocks/>
          </p:cNvSpPr>
          <p:nvPr/>
        </p:nvSpPr>
        <p:spPr bwMode="auto">
          <a:xfrm>
            <a:off x="4831251" y="4109622"/>
            <a:ext cx="199444" cy="258209"/>
          </a:xfrm>
          <a:custGeom>
            <a:avLst/>
            <a:gdLst>
              <a:gd name="T0" fmla="*/ 0 w 35"/>
              <a:gd name="T1" fmla="*/ 34 h 45"/>
              <a:gd name="T2" fmla="*/ 20 w 35"/>
              <a:gd name="T3" fmla="*/ 0 h 45"/>
              <a:gd name="T4" fmla="*/ 35 w 35"/>
              <a:gd name="T5" fmla="*/ 11 h 45"/>
              <a:gd name="T6" fmla="*/ 27 w 35"/>
              <a:gd name="T7" fmla="*/ 45 h 45"/>
              <a:gd name="T8" fmla="*/ 0 w 35"/>
              <a:gd name="T9" fmla="*/ 3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45">
                <a:moveTo>
                  <a:pt x="0" y="34"/>
                </a:moveTo>
                <a:cubicBezTo>
                  <a:pt x="2" y="31"/>
                  <a:pt x="20" y="0"/>
                  <a:pt x="20" y="0"/>
                </a:cubicBezTo>
                <a:cubicBezTo>
                  <a:pt x="35" y="11"/>
                  <a:pt x="35" y="11"/>
                  <a:pt x="35" y="11"/>
                </a:cubicBezTo>
                <a:cubicBezTo>
                  <a:pt x="27" y="45"/>
                  <a:pt x="27" y="45"/>
                  <a:pt x="27" y="45"/>
                </a:cubicBezTo>
                <a:lnTo>
                  <a:pt x="0" y="3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114">
            <a:extLst>
              <a:ext uri="{FF2B5EF4-FFF2-40B4-BE49-F238E27FC236}">
                <a16:creationId xmlns:a16="http://schemas.microsoft.com/office/drawing/2014/main" xmlns="" id="{82894E05-1C38-4C08-911B-5C8BEA5EEB7C}"/>
              </a:ext>
            </a:extLst>
          </p:cNvPr>
          <p:cNvSpPr>
            <a:spLocks/>
          </p:cNvSpPr>
          <p:nvPr/>
        </p:nvSpPr>
        <p:spPr bwMode="auto">
          <a:xfrm>
            <a:off x="4635369" y="4259205"/>
            <a:ext cx="573402" cy="270674"/>
          </a:xfrm>
          <a:custGeom>
            <a:avLst/>
            <a:gdLst>
              <a:gd name="T0" fmla="*/ 37 w 100"/>
              <a:gd name="T1" fmla="*/ 1 h 47"/>
              <a:gd name="T2" fmla="*/ 56 w 100"/>
              <a:gd name="T3" fmla="*/ 14 h 47"/>
              <a:gd name="T4" fmla="*/ 64 w 100"/>
              <a:gd name="T5" fmla="*/ 4 h 47"/>
              <a:gd name="T6" fmla="*/ 91 w 100"/>
              <a:gd name="T7" fmla="*/ 15 h 47"/>
              <a:gd name="T8" fmla="*/ 83 w 100"/>
              <a:gd name="T9" fmla="*/ 41 h 47"/>
              <a:gd name="T10" fmla="*/ 43 w 100"/>
              <a:gd name="T11" fmla="*/ 47 h 47"/>
              <a:gd name="T12" fmla="*/ 13 w 100"/>
              <a:gd name="T13" fmla="*/ 39 h 47"/>
              <a:gd name="T14" fmla="*/ 0 w 100"/>
              <a:gd name="T15" fmla="*/ 7 h 47"/>
              <a:gd name="T16" fmla="*/ 37 w 100"/>
              <a:gd name="T17" fmla="*/ 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" h="47">
                <a:moveTo>
                  <a:pt x="37" y="1"/>
                </a:moveTo>
                <a:cubicBezTo>
                  <a:pt x="37" y="1"/>
                  <a:pt x="42" y="13"/>
                  <a:pt x="56" y="14"/>
                </a:cubicBezTo>
                <a:cubicBezTo>
                  <a:pt x="69" y="15"/>
                  <a:pt x="64" y="4"/>
                  <a:pt x="64" y="4"/>
                </a:cubicBezTo>
                <a:cubicBezTo>
                  <a:pt x="64" y="4"/>
                  <a:pt x="82" y="7"/>
                  <a:pt x="91" y="15"/>
                </a:cubicBezTo>
                <a:cubicBezTo>
                  <a:pt x="100" y="22"/>
                  <a:pt x="83" y="41"/>
                  <a:pt x="83" y="41"/>
                </a:cubicBezTo>
                <a:cubicBezTo>
                  <a:pt x="43" y="47"/>
                  <a:pt x="43" y="47"/>
                  <a:pt x="43" y="47"/>
                </a:cubicBezTo>
                <a:cubicBezTo>
                  <a:pt x="13" y="39"/>
                  <a:pt x="13" y="39"/>
                  <a:pt x="13" y="39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23" y="0"/>
                  <a:pt x="37" y="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4" name="Freeform 115">
            <a:extLst>
              <a:ext uri="{FF2B5EF4-FFF2-40B4-BE49-F238E27FC236}">
                <a16:creationId xmlns:a16="http://schemas.microsoft.com/office/drawing/2014/main" xmlns="" id="{9F78FA1B-0204-4666-AB59-1799F34DDD87}"/>
              </a:ext>
            </a:extLst>
          </p:cNvPr>
          <p:cNvSpPr>
            <a:spLocks/>
          </p:cNvSpPr>
          <p:nvPr/>
        </p:nvSpPr>
        <p:spPr bwMode="auto">
          <a:xfrm>
            <a:off x="4542770" y="4823704"/>
            <a:ext cx="195883" cy="172733"/>
          </a:xfrm>
          <a:custGeom>
            <a:avLst/>
            <a:gdLst>
              <a:gd name="T0" fmla="*/ 0 w 34"/>
              <a:gd name="T1" fmla="*/ 30 h 30"/>
              <a:gd name="T2" fmla="*/ 24 w 34"/>
              <a:gd name="T3" fmla="*/ 30 h 30"/>
              <a:gd name="T4" fmla="*/ 27 w 34"/>
              <a:gd name="T5" fmla="*/ 16 h 30"/>
              <a:gd name="T6" fmla="*/ 22 w 34"/>
              <a:gd name="T7" fmla="*/ 13 h 30"/>
              <a:gd name="T8" fmla="*/ 29 w 34"/>
              <a:gd name="T9" fmla="*/ 12 h 30"/>
              <a:gd name="T10" fmla="*/ 33 w 34"/>
              <a:gd name="T11" fmla="*/ 0 h 30"/>
              <a:gd name="T12" fmla="*/ 21 w 34"/>
              <a:gd name="T13" fmla="*/ 4 h 30"/>
              <a:gd name="T14" fmla="*/ 20 w 34"/>
              <a:gd name="T15" fmla="*/ 4 h 30"/>
              <a:gd name="T16" fmla="*/ 19 w 34"/>
              <a:gd name="T17" fmla="*/ 5 h 30"/>
              <a:gd name="T18" fmla="*/ 14 w 34"/>
              <a:gd name="T19" fmla="*/ 15 h 30"/>
              <a:gd name="T20" fmla="*/ 13 w 34"/>
              <a:gd name="T21" fmla="*/ 16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" h="30">
                <a:moveTo>
                  <a:pt x="0" y="30"/>
                </a:moveTo>
                <a:cubicBezTo>
                  <a:pt x="24" y="30"/>
                  <a:pt x="24" y="30"/>
                  <a:pt x="24" y="30"/>
                </a:cubicBezTo>
                <a:cubicBezTo>
                  <a:pt x="27" y="16"/>
                  <a:pt x="27" y="16"/>
                  <a:pt x="27" y="16"/>
                </a:cubicBezTo>
                <a:cubicBezTo>
                  <a:pt x="22" y="13"/>
                  <a:pt x="22" y="13"/>
                  <a:pt x="22" y="13"/>
                </a:cubicBezTo>
                <a:cubicBezTo>
                  <a:pt x="25" y="13"/>
                  <a:pt x="27" y="14"/>
                  <a:pt x="29" y="12"/>
                </a:cubicBezTo>
                <a:cubicBezTo>
                  <a:pt x="32" y="10"/>
                  <a:pt x="34" y="5"/>
                  <a:pt x="33" y="0"/>
                </a:cubicBezTo>
                <a:cubicBezTo>
                  <a:pt x="30" y="2"/>
                  <a:pt x="25" y="3"/>
                  <a:pt x="21" y="4"/>
                </a:cubicBezTo>
                <a:cubicBezTo>
                  <a:pt x="21" y="4"/>
                  <a:pt x="20" y="4"/>
                  <a:pt x="20" y="4"/>
                </a:cubicBezTo>
                <a:cubicBezTo>
                  <a:pt x="20" y="4"/>
                  <a:pt x="19" y="5"/>
                  <a:pt x="19" y="5"/>
                </a:cubicBezTo>
                <a:cubicBezTo>
                  <a:pt x="18" y="8"/>
                  <a:pt x="16" y="11"/>
                  <a:pt x="14" y="15"/>
                </a:cubicBezTo>
                <a:cubicBezTo>
                  <a:pt x="14" y="15"/>
                  <a:pt x="14" y="16"/>
                  <a:pt x="13" y="16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116">
            <a:extLst>
              <a:ext uri="{FF2B5EF4-FFF2-40B4-BE49-F238E27FC236}">
                <a16:creationId xmlns:a16="http://schemas.microsoft.com/office/drawing/2014/main" xmlns="" id="{32A64E86-3026-4068-A748-A83585BC9D27}"/>
              </a:ext>
            </a:extLst>
          </p:cNvPr>
          <p:cNvSpPr>
            <a:spLocks/>
          </p:cNvSpPr>
          <p:nvPr/>
        </p:nvSpPr>
        <p:spPr bwMode="auto">
          <a:xfrm>
            <a:off x="4687010" y="4829046"/>
            <a:ext cx="219033" cy="265333"/>
          </a:xfrm>
          <a:custGeom>
            <a:avLst/>
            <a:gdLst>
              <a:gd name="T0" fmla="*/ 35 w 38"/>
              <a:gd name="T1" fmla="*/ 3 h 46"/>
              <a:gd name="T2" fmla="*/ 11 w 38"/>
              <a:gd name="T3" fmla="*/ 4 h 46"/>
              <a:gd name="T4" fmla="*/ 2 w 38"/>
              <a:gd name="T5" fmla="*/ 22 h 46"/>
              <a:gd name="T6" fmla="*/ 5 w 38"/>
              <a:gd name="T7" fmla="*/ 41 h 46"/>
              <a:gd name="T8" fmla="*/ 22 w 38"/>
              <a:gd name="T9" fmla="*/ 45 h 46"/>
              <a:gd name="T10" fmla="*/ 25 w 38"/>
              <a:gd name="T11" fmla="*/ 42 h 46"/>
              <a:gd name="T12" fmla="*/ 25 w 38"/>
              <a:gd name="T13" fmla="*/ 41 h 46"/>
              <a:gd name="T14" fmla="*/ 21 w 38"/>
              <a:gd name="T15" fmla="*/ 38 h 46"/>
              <a:gd name="T16" fmla="*/ 10 w 38"/>
              <a:gd name="T17" fmla="*/ 37 h 46"/>
              <a:gd name="T18" fmla="*/ 8 w 38"/>
              <a:gd name="T19" fmla="*/ 20 h 46"/>
              <a:gd name="T20" fmla="*/ 19 w 38"/>
              <a:gd name="T21" fmla="*/ 8 h 46"/>
              <a:gd name="T22" fmla="*/ 35 w 38"/>
              <a:gd name="T23" fmla="*/ 7 h 46"/>
              <a:gd name="T24" fmla="*/ 35 w 38"/>
              <a:gd name="T25" fmla="*/ 3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8" h="46">
                <a:moveTo>
                  <a:pt x="35" y="3"/>
                </a:moveTo>
                <a:cubicBezTo>
                  <a:pt x="28" y="2"/>
                  <a:pt x="18" y="0"/>
                  <a:pt x="11" y="4"/>
                </a:cubicBezTo>
                <a:cubicBezTo>
                  <a:pt x="5" y="7"/>
                  <a:pt x="3" y="15"/>
                  <a:pt x="2" y="22"/>
                </a:cubicBezTo>
                <a:cubicBezTo>
                  <a:pt x="1" y="28"/>
                  <a:pt x="0" y="36"/>
                  <a:pt x="5" y="41"/>
                </a:cubicBezTo>
                <a:cubicBezTo>
                  <a:pt x="9" y="45"/>
                  <a:pt x="17" y="46"/>
                  <a:pt x="22" y="45"/>
                </a:cubicBezTo>
                <a:cubicBezTo>
                  <a:pt x="24" y="45"/>
                  <a:pt x="26" y="44"/>
                  <a:pt x="25" y="42"/>
                </a:cubicBezTo>
                <a:cubicBezTo>
                  <a:pt x="25" y="41"/>
                  <a:pt x="25" y="41"/>
                  <a:pt x="25" y="41"/>
                </a:cubicBezTo>
                <a:cubicBezTo>
                  <a:pt x="24" y="39"/>
                  <a:pt x="23" y="38"/>
                  <a:pt x="21" y="38"/>
                </a:cubicBezTo>
                <a:cubicBezTo>
                  <a:pt x="18" y="38"/>
                  <a:pt x="12" y="39"/>
                  <a:pt x="10" y="37"/>
                </a:cubicBezTo>
                <a:cubicBezTo>
                  <a:pt x="6" y="33"/>
                  <a:pt x="7" y="25"/>
                  <a:pt x="8" y="20"/>
                </a:cubicBezTo>
                <a:cubicBezTo>
                  <a:pt x="10" y="14"/>
                  <a:pt x="12" y="9"/>
                  <a:pt x="19" y="8"/>
                </a:cubicBezTo>
                <a:cubicBezTo>
                  <a:pt x="24" y="7"/>
                  <a:pt x="30" y="8"/>
                  <a:pt x="35" y="7"/>
                </a:cubicBezTo>
                <a:cubicBezTo>
                  <a:pt x="37" y="7"/>
                  <a:pt x="38" y="4"/>
                  <a:pt x="35" y="3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6" name="Freeform 117">
            <a:extLst>
              <a:ext uri="{FF2B5EF4-FFF2-40B4-BE49-F238E27FC236}">
                <a16:creationId xmlns:a16="http://schemas.microsoft.com/office/drawing/2014/main" xmlns="" id="{7649B0B3-6CD7-4D9B-A186-2D226E5A1B8E}"/>
              </a:ext>
            </a:extLst>
          </p:cNvPr>
          <p:cNvSpPr>
            <a:spLocks/>
          </p:cNvSpPr>
          <p:nvPr/>
        </p:nvSpPr>
        <p:spPr bwMode="auto">
          <a:xfrm>
            <a:off x="5319177" y="4725762"/>
            <a:ext cx="165610" cy="224375"/>
          </a:xfrm>
          <a:custGeom>
            <a:avLst/>
            <a:gdLst>
              <a:gd name="T0" fmla="*/ 7 w 29"/>
              <a:gd name="T1" fmla="*/ 25 h 39"/>
              <a:gd name="T2" fmla="*/ 22 w 29"/>
              <a:gd name="T3" fmla="*/ 38 h 39"/>
              <a:gd name="T4" fmla="*/ 24 w 29"/>
              <a:gd name="T5" fmla="*/ 20 h 39"/>
              <a:gd name="T6" fmla="*/ 3 w 29"/>
              <a:gd name="T7" fmla="*/ 9 h 39"/>
              <a:gd name="T8" fmla="*/ 9 w 29"/>
              <a:gd name="T9" fmla="*/ 3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39">
                <a:moveTo>
                  <a:pt x="7" y="25"/>
                </a:moveTo>
                <a:cubicBezTo>
                  <a:pt x="9" y="28"/>
                  <a:pt x="20" y="39"/>
                  <a:pt x="22" y="38"/>
                </a:cubicBezTo>
                <a:cubicBezTo>
                  <a:pt x="24" y="38"/>
                  <a:pt x="29" y="31"/>
                  <a:pt x="24" y="20"/>
                </a:cubicBezTo>
                <a:cubicBezTo>
                  <a:pt x="18" y="8"/>
                  <a:pt x="6" y="0"/>
                  <a:pt x="3" y="9"/>
                </a:cubicBezTo>
                <a:cubicBezTo>
                  <a:pt x="0" y="18"/>
                  <a:pt x="9" y="30"/>
                  <a:pt x="9" y="30"/>
                </a:cubicBezTo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118">
            <a:extLst>
              <a:ext uri="{FF2B5EF4-FFF2-40B4-BE49-F238E27FC236}">
                <a16:creationId xmlns:a16="http://schemas.microsoft.com/office/drawing/2014/main" xmlns="" id="{D2A6C558-6046-4A2F-91E1-07C14A1FD103}"/>
              </a:ext>
            </a:extLst>
          </p:cNvPr>
          <p:cNvSpPr>
            <a:spLocks/>
          </p:cNvSpPr>
          <p:nvPr/>
        </p:nvSpPr>
        <p:spPr bwMode="auto">
          <a:xfrm>
            <a:off x="5060968" y="4870004"/>
            <a:ext cx="320535" cy="327658"/>
          </a:xfrm>
          <a:custGeom>
            <a:avLst/>
            <a:gdLst>
              <a:gd name="T0" fmla="*/ 0 w 56"/>
              <a:gd name="T1" fmla="*/ 26 h 57"/>
              <a:gd name="T2" fmla="*/ 49 w 56"/>
              <a:gd name="T3" fmla="*/ 0 h 57"/>
              <a:gd name="T4" fmla="*/ 56 w 56"/>
              <a:gd name="T5" fmla="*/ 5 h 57"/>
              <a:gd name="T6" fmla="*/ 31 w 56"/>
              <a:gd name="T7" fmla="*/ 33 h 57"/>
              <a:gd name="T8" fmla="*/ 7 w 56"/>
              <a:gd name="T9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" h="57">
                <a:moveTo>
                  <a:pt x="0" y="26"/>
                </a:moveTo>
                <a:cubicBezTo>
                  <a:pt x="16" y="18"/>
                  <a:pt x="33" y="9"/>
                  <a:pt x="49" y="0"/>
                </a:cubicBezTo>
                <a:cubicBezTo>
                  <a:pt x="52" y="2"/>
                  <a:pt x="54" y="4"/>
                  <a:pt x="56" y="5"/>
                </a:cubicBezTo>
                <a:cubicBezTo>
                  <a:pt x="48" y="14"/>
                  <a:pt x="39" y="24"/>
                  <a:pt x="31" y="33"/>
                </a:cubicBezTo>
                <a:cubicBezTo>
                  <a:pt x="23" y="41"/>
                  <a:pt x="16" y="49"/>
                  <a:pt x="7" y="57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8" name="Freeform 119">
            <a:extLst>
              <a:ext uri="{FF2B5EF4-FFF2-40B4-BE49-F238E27FC236}">
                <a16:creationId xmlns:a16="http://schemas.microsoft.com/office/drawing/2014/main" xmlns="" id="{D5A42413-377C-4A29-94C2-4803D9FB8442}"/>
              </a:ext>
            </a:extLst>
          </p:cNvPr>
          <p:cNvSpPr>
            <a:spLocks/>
          </p:cNvSpPr>
          <p:nvPr/>
        </p:nvSpPr>
        <p:spPr bwMode="auto">
          <a:xfrm>
            <a:off x="5324519" y="4777404"/>
            <a:ext cx="119311" cy="172733"/>
          </a:xfrm>
          <a:custGeom>
            <a:avLst/>
            <a:gdLst>
              <a:gd name="T0" fmla="*/ 21 w 21"/>
              <a:gd name="T1" fmla="*/ 29 h 30"/>
              <a:gd name="T2" fmla="*/ 2 w 21"/>
              <a:gd name="T3" fmla="*/ 0 h 30"/>
              <a:gd name="T4" fmla="*/ 2 w 21"/>
              <a:gd name="T5" fmla="*/ 18 h 30"/>
              <a:gd name="T6" fmla="*/ 21 w 21"/>
              <a:gd name="T7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" h="30">
                <a:moveTo>
                  <a:pt x="21" y="29"/>
                </a:moveTo>
                <a:cubicBezTo>
                  <a:pt x="11" y="23"/>
                  <a:pt x="2" y="7"/>
                  <a:pt x="2" y="0"/>
                </a:cubicBezTo>
                <a:cubicBezTo>
                  <a:pt x="2" y="0"/>
                  <a:pt x="0" y="11"/>
                  <a:pt x="2" y="18"/>
                </a:cubicBezTo>
                <a:cubicBezTo>
                  <a:pt x="5" y="26"/>
                  <a:pt x="21" y="30"/>
                  <a:pt x="21" y="29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0" name="Freeform 121">
            <a:extLst>
              <a:ext uri="{FF2B5EF4-FFF2-40B4-BE49-F238E27FC236}">
                <a16:creationId xmlns:a16="http://schemas.microsoft.com/office/drawing/2014/main" xmlns="" id="{285EA8FA-5028-4E65-8015-2A317F6702F5}"/>
              </a:ext>
            </a:extLst>
          </p:cNvPr>
          <p:cNvSpPr>
            <a:spLocks/>
          </p:cNvSpPr>
          <p:nvPr/>
        </p:nvSpPr>
        <p:spPr bwMode="auto">
          <a:xfrm>
            <a:off x="4601534" y="4950137"/>
            <a:ext cx="217252" cy="74792"/>
          </a:xfrm>
          <a:custGeom>
            <a:avLst/>
            <a:gdLst>
              <a:gd name="T0" fmla="*/ 0 w 38"/>
              <a:gd name="T1" fmla="*/ 8 h 13"/>
              <a:gd name="T2" fmla="*/ 8 w 38"/>
              <a:gd name="T3" fmla="*/ 11 h 13"/>
              <a:gd name="T4" fmla="*/ 13 w 38"/>
              <a:gd name="T5" fmla="*/ 13 h 13"/>
              <a:gd name="T6" fmla="*/ 18 w 38"/>
              <a:gd name="T7" fmla="*/ 12 h 13"/>
              <a:gd name="T8" fmla="*/ 35 w 38"/>
              <a:gd name="T9" fmla="*/ 6 h 13"/>
              <a:gd name="T10" fmla="*/ 37 w 38"/>
              <a:gd name="T11" fmla="*/ 5 h 13"/>
              <a:gd name="T12" fmla="*/ 38 w 38"/>
              <a:gd name="T13" fmla="*/ 2 h 13"/>
              <a:gd name="T14" fmla="*/ 22 w 38"/>
              <a:gd name="T15" fmla="*/ 6 h 13"/>
              <a:gd name="T16" fmla="*/ 17 w 38"/>
              <a:gd name="T17" fmla="*/ 6 h 13"/>
              <a:gd name="T18" fmla="*/ 13 w 38"/>
              <a:gd name="T19" fmla="*/ 5 h 13"/>
              <a:gd name="T20" fmla="*/ 0 w 3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" h="13">
                <a:moveTo>
                  <a:pt x="0" y="8"/>
                </a:moveTo>
                <a:cubicBezTo>
                  <a:pt x="3" y="9"/>
                  <a:pt x="6" y="10"/>
                  <a:pt x="8" y="11"/>
                </a:cubicBezTo>
                <a:cubicBezTo>
                  <a:pt x="10" y="12"/>
                  <a:pt x="11" y="13"/>
                  <a:pt x="13" y="13"/>
                </a:cubicBezTo>
                <a:cubicBezTo>
                  <a:pt x="15" y="13"/>
                  <a:pt x="17" y="12"/>
                  <a:pt x="18" y="12"/>
                </a:cubicBezTo>
                <a:cubicBezTo>
                  <a:pt x="24" y="10"/>
                  <a:pt x="29" y="8"/>
                  <a:pt x="35" y="6"/>
                </a:cubicBezTo>
                <a:cubicBezTo>
                  <a:pt x="36" y="6"/>
                  <a:pt x="37" y="6"/>
                  <a:pt x="37" y="5"/>
                </a:cubicBezTo>
                <a:cubicBezTo>
                  <a:pt x="38" y="4"/>
                  <a:pt x="38" y="3"/>
                  <a:pt x="38" y="2"/>
                </a:cubicBezTo>
                <a:cubicBezTo>
                  <a:pt x="32" y="4"/>
                  <a:pt x="27" y="5"/>
                  <a:pt x="22" y="6"/>
                </a:cubicBezTo>
                <a:cubicBezTo>
                  <a:pt x="20" y="6"/>
                  <a:pt x="19" y="6"/>
                  <a:pt x="17" y="6"/>
                </a:cubicBezTo>
                <a:cubicBezTo>
                  <a:pt x="16" y="6"/>
                  <a:pt x="14" y="5"/>
                  <a:pt x="13" y="5"/>
                </a:cubicBezTo>
                <a:cubicBezTo>
                  <a:pt x="8" y="3"/>
                  <a:pt x="4" y="1"/>
                  <a:pt x="0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122">
            <a:extLst>
              <a:ext uri="{FF2B5EF4-FFF2-40B4-BE49-F238E27FC236}">
                <a16:creationId xmlns:a16="http://schemas.microsoft.com/office/drawing/2014/main" xmlns="" id="{AAB0DA8E-3457-45B4-B42B-D5E650011AE4}"/>
              </a:ext>
            </a:extLst>
          </p:cNvPr>
          <p:cNvSpPr>
            <a:spLocks/>
          </p:cNvSpPr>
          <p:nvPr/>
        </p:nvSpPr>
        <p:spPr bwMode="auto">
          <a:xfrm>
            <a:off x="4624684" y="4875345"/>
            <a:ext cx="211910" cy="64107"/>
          </a:xfrm>
          <a:custGeom>
            <a:avLst/>
            <a:gdLst>
              <a:gd name="T0" fmla="*/ 0 w 37"/>
              <a:gd name="T1" fmla="*/ 6 h 11"/>
              <a:gd name="T2" fmla="*/ 13 w 37"/>
              <a:gd name="T3" fmla="*/ 0 h 11"/>
              <a:gd name="T4" fmla="*/ 19 w 37"/>
              <a:gd name="T5" fmla="*/ 0 h 11"/>
              <a:gd name="T6" fmla="*/ 34 w 37"/>
              <a:gd name="T7" fmla="*/ 2 h 11"/>
              <a:gd name="T8" fmla="*/ 37 w 37"/>
              <a:gd name="T9" fmla="*/ 4 h 11"/>
              <a:gd name="T10" fmla="*/ 36 w 37"/>
              <a:gd name="T11" fmla="*/ 7 h 11"/>
              <a:gd name="T12" fmla="*/ 34 w 37"/>
              <a:gd name="T13" fmla="*/ 7 h 11"/>
              <a:gd name="T14" fmla="*/ 0 w 37"/>
              <a:gd name="T15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" h="11">
                <a:moveTo>
                  <a:pt x="0" y="6"/>
                </a:moveTo>
                <a:cubicBezTo>
                  <a:pt x="4" y="3"/>
                  <a:pt x="9" y="0"/>
                  <a:pt x="13" y="0"/>
                </a:cubicBezTo>
                <a:cubicBezTo>
                  <a:pt x="15" y="0"/>
                  <a:pt x="17" y="0"/>
                  <a:pt x="19" y="0"/>
                </a:cubicBezTo>
                <a:cubicBezTo>
                  <a:pt x="24" y="1"/>
                  <a:pt x="29" y="2"/>
                  <a:pt x="34" y="2"/>
                </a:cubicBezTo>
                <a:cubicBezTo>
                  <a:pt x="35" y="3"/>
                  <a:pt x="37" y="3"/>
                  <a:pt x="37" y="4"/>
                </a:cubicBezTo>
                <a:cubicBezTo>
                  <a:pt x="37" y="5"/>
                  <a:pt x="36" y="6"/>
                  <a:pt x="36" y="7"/>
                </a:cubicBezTo>
                <a:cubicBezTo>
                  <a:pt x="35" y="7"/>
                  <a:pt x="34" y="7"/>
                  <a:pt x="34" y="7"/>
                </a:cubicBezTo>
                <a:cubicBezTo>
                  <a:pt x="22" y="7"/>
                  <a:pt x="11" y="9"/>
                  <a:pt x="0" y="11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2" name="Freeform 123">
            <a:extLst>
              <a:ext uri="{FF2B5EF4-FFF2-40B4-BE49-F238E27FC236}">
                <a16:creationId xmlns:a16="http://schemas.microsoft.com/office/drawing/2014/main" xmlns="" id="{D26DE9DA-40A9-4825-A203-1439094FA0B9}"/>
              </a:ext>
            </a:extLst>
          </p:cNvPr>
          <p:cNvSpPr>
            <a:spLocks/>
          </p:cNvSpPr>
          <p:nvPr/>
        </p:nvSpPr>
        <p:spPr bwMode="auto">
          <a:xfrm>
            <a:off x="4612218" y="4916303"/>
            <a:ext cx="224375" cy="46300"/>
          </a:xfrm>
          <a:custGeom>
            <a:avLst/>
            <a:gdLst>
              <a:gd name="T0" fmla="*/ 14 w 39"/>
              <a:gd name="T1" fmla="*/ 0 h 8"/>
              <a:gd name="T2" fmla="*/ 34 w 39"/>
              <a:gd name="T3" fmla="*/ 0 h 8"/>
              <a:gd name="T4" fmla="*/ 37 w 39"/>
              <a:gd name="T5" fmla="*/ 1 h 8"/>
              <a:gd name="T6" fmla="*/ 38 w 39"/>
              <a:gd name="T7" fmla="*/ 4 h 8"/>
              <a:gd name="T8" fmla="*/ 32 w 39"/>
              <a:gd name="T9" fmla="*/ 6 h 8"/>
              <a:gd name="T10" fmla="*/ 0 w 39"/>
              <a:gd name="T1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" h="8">
                <a:moveTo>
                  <a:pt x="14" y="0"/>
                </a:moveTo>
                <a:cubicBezTo>
                  <a:pt x="20" y="0"/>
                  <a:pt x="27" y="0"/>
                  <a:pt x="34" y="0"/>
                </a:cubicBezTo>
                <a:cubicBezTo>
                  <a:pt x="35" y="0"/>
                  <a:pt x="36" y="0"/>
                  <a:pt x="37" y="1"/>
                </a:cubicBezTo>
                <a:cubicBezTo>
                  <a:pt x="38" y="1"/>
                  <a:pt x="39" y="3"/>
                  <a:pt x="38" y="4"/>
                </a:cubicBezTo>
                <a:cubicBezTo>
                  <a:pt x="36" y="6"/>
                  <a:pt x="34" y="6"/>
                  <a:pt x="32" y="6"/>
                </a:cubicBezTo>
                <a:cubicBezTo>
                  <a:pt x="21" y="7"/>
                  <a:pt x="11" y="8"/>
                  <a:pt x="0" y="7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124">
            <a:extLst>
              <a:ext uri="{FF2B5EF4-FFF2-40B4-BE49-F238E27FC236}">
                <a16:creationId xmlns:a16="http://schemas.microsoft.com/office/drawing/2014/main" xmlns="" id="{4B3F0B1A-4DD1-46C3-A037-831BB92CB4C4}"/>
              </a:ext>
            </a:extLst>
          </p:cNvPr>
          <p:cNvSpPr>
            <a:spLocks/>
          </p:cNvSpPr>
          <p:nvPr/>
        </p:nvSpPr>
        <p:spPr bwMode="auto">
          <a:xfrm>
            <a:off x="4578385" y="4939452"/>
            <a:ext cx="258210" cy="56984"/>
          </a:xfrm>
          <a:custGeom>
            <a:avLst/>
            <a:gdLst>
              <a:gd name="T0" fmla="*/ 16 w 45"/>
              <a:gd name="T1" fmla="*/ 2 h 10"/>
              <a:gd name="T2" fmla="*/ 40 w 45"/>
              <a:gd name="T3" fmla="*/ 0 h 10"/>
              <a:gd name="T4" fmla="*/ 43 w 45"/>
              <a:gd name="T5" fmla="*/ 1 h 10"/>
              <a:gd name="T6" fmla="*/ 44 w 45"/>
              <a:gd name="T7" fmla="*/ 4 h 10"/>
              <a:gd name="T8" fmla="*/ 41 w 45"/>
              <a:gd name="T9" fmla="*/ 6 h 10"/>
              <a:gd name="T10" fmla="*/ 11 w 45"/>
              <a:gd name="T11" fmla="*/ 10 h 10"/>
              <a:gd name="T12" fmla="*/ 0 w 45"/>
              <a:gd name="T13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5" h="10">
                <a:moveTo>
                  <a:pt x="16" y="2"/>
                </a:moveTo>
                <a:cubicBezTo>
                  <a:pt x="24" y="1"/>
                  <a:pt x="32" y="1"/>
                  <a:pt x="40" y="0"/>
                </a:cubicBezTo>
                <a:cubicBezTo>
                  <a:pt x="41" y="0"/>
                  <a:pt x="42" y="0"/>
                  <a:pt x="43" y="1"/>
                </a:cubicBezTo>
                <a:cubicBezTo>
                  <a:pt x="44" y="1"/>
                  <a:pt x="45" y="3"/>
                  <a:pt x="44" y="4"/>
                </a:cubicBezTo>
                <a:cubicBezTo>
                  <a:pt x="44" y="6"/>
                  <a:pt x="43" y="6"/>
                  <a:pt x="41" y="6"/>
                </a:cubicBezTo>
                <a:cubicBezTo>
                  <a:pt x="31" y="8"/>
                  <a:pt x="21" y="9"/>
                  <a:pt x="11" y="10"/>
                </a:cubicBezTo>
                <a:cubicBezTo>
                  <a:pt x="7" y="10"/>
                  <a:pt x="3" y="10"/>
                  <a:pt x="0" y="8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126">
            <a:extLst>
              <a:ext uri="{FF2B5EF4-FFF2-40B4-BE49-F238E27FC236}">
                <a16:creationId xmlns:a16="http://schemas.microsoft.com/office/drawing/2014/main" xmlns="" id="{E1C60825-49F7-40C0-9F0F-E322C514B919}"/>
              </a:ext>
            </a:extLst>
          </p:cNvPr>
          <p:cNvSpPr>
            <a:spLocks/>
          </p:cNvSpPr>
          <p:nvPr/>
        </p:nvSpPr>
        <p:spPr bwMode="auto">
          <a:xfrm>
            <a:off x="4790294" y="3787306"/>
            <a:ext cx="534225" cy="414916"/>
          </a:xfrm>
          <a:custGeom>
            <a:avLst/>
            <a:gdLst>
              <a:gd name="T0" fmla="*/ 18 w 93"/>
              <a:gd name="T1" fmla="*/ 72 h 72"/>
              <a:gd name="T2" fmla="*/ 20 w 93"/>
              <a:gd name="T3" fmla="*/ 69 h 72"/>
              <a:gd name="T4" fmla="*/ 5 w 93"/>
              <a:gd name="T5" fmla="*/ 48 h 72"/>
              <a:gd name="T6" fmla="*/ 0 w 93"/>
              <a:gd name="T7" fmla="*/ 30 h 72"/>
              <a:gd name="T8" fmla="*/ 6 w 93"/>
              <a:gd name="T9" fmla="*/ 13 h 72"/>
              <a:gd name="T10" fmla="*/ 11 w 93"/>
              <a:gd name="T11" fmla="*/ 6 h 72"/>
              <a:gd name="T12" fmla="*/ 22 w 93"/>
              <a:gd name="T13" fmla="*/ 1 h 72"/>
              <a:gd name="T14" fmla="*/ 47 w 93"/>
              <a:gd name="T15" fmla="*/ 2 h 72"/>
              <a:gd name="T16" fmla="*/ 77 w 93"/>
              <a:gd name="T17" fmla="*/ 7 h 72"/>
              <a:gd name="T18" fmla="*/ 83 w 93"/>
              <a:gd name="T19" fmla="*/ 5 h 72"/>
              <a:gd name="T20" fmla="*/ 88 w 93"/>
              <a:gd name="T21" fmla="*/ 7 h 72"/>
              <a:gd name="T22" fmla="*/ 84 w 93"/>
              <a:gd name="T23" fmla="*/ 14 h 72"/>
              <a:gd name="T24" fmla="*/ 91 w 93"/>
              <a:gd name="T25" fmla="*/ 14 h 72"/>
              <a:gd name="T26" fmla="*/ 91 w 93"/>
              <a:gd name="T27" fmla="*/ 20 h 72"/>
              <a:gd name="T28" fmla="*/ 84 w 93"/>
              <a:gd name="T29" fmla="*/ 22 h 72"/>
              <a:gd name="T30" fmla="*/ 90 w 93"/>
              <a:gd name="T31" fmla="*/ 27 h 72"/>
              <a:gd name="T32" fmla="*/ 47 w 93"/>
              <a:gd name="T33" fmla="*/ 21 h 72"/>
              <a:gd name="T34" fmla="*/ 45 w 93"/>
              <a:gd name="T35" fmla="*/ 32 h 72"/>
              <a:gd name="T36" fmla="*/ 44 w 93"/>
              <a:gd name="T37" fmla="*/ 38 h 72"/>
              <a:gd name="T38" fmla="*/ 39 w 93"/>
              <a:gd name="T39" fmla="*/ 39 h 72"/>
              <a:gd name="T40" fmla="*/ 38 w 93"/>
              <a:gd name="T41" fmla="*/ 57 h 72"/>
              <a:gd name="T42" fmla="*/ 33 w 93"/>
              <a:gd name="T43" fmla="*/ 57 h 72"/>
              <a:gd name="T44" fmla="*/ 31 w 93"/>
              <a:gd name="T45" fmla="*/ 57 h 72"/>
              <a:gd name="T46" fmla="*/ 30 w 93"/>
              <a:gd name="T47" fmla="*/ 55 h 72"/>
              <a:gd name="T48" fmla="*/ 32 w 93"/>
              <a:gd name="T49" fmla="*/ 45 h 72"/>
              <a:gd name="T50" fmla="*/ 29 w 93"/>
              <a:gd name="T51" fmla="*/ 35 h 72"/>
              <a:gd name="T52" fmla="*/ 17 w 93"/>
              <a:gd name="T53" fmla="*/ 37 h 72"/>
              <a:gd name="T54" fmla="*/ 21 w 93"/>
              <a:gd name="T55" fmla="*/ 49 h 72"/>
              <a:gd name="T56" fmla="*/ 24 w 93"/>
              <a:gd name="T57" fmla="*/ 51 h 72"/>
              <a:gd name="T58" fmla="*/ 24 w 93"/>
              <a:gd name="T59" fmla="*/ 54 h 72"/>
              <a:gd name="T60" fmla="*/ 20 w 93"/>
              <a:gd name="T61" fmla="*/ 7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93" h="72">
                <a:moveTo>
                  <a:pt x="18" y="72"/>
                </a:moveTo>
                <a:cubicBezTo>
                  <a:pt x="19" y="72"/>
                  <a:pt x="20" y="70"/>
                  <a:pt x="20" y="69"/>
                </a:cubicBezTo>
                <a:cubicBezTo>
                  <a:pt x="18" y="61"/>
                  <a:pt x="10" y="55"/>
                  <a:pt x="5" y="48"/>
                </a:cubicBezTo>
                <a:cubicBezTo>
                  <a:pt x="1" y="43"/>
                  <a:pt x="0" y="37"/>
                  <a:pt x="0" y="30"/>
                </a:cubicBezTo>
                <a:cubicBezTo>
                  <a:pt x="1" y="24"/>
                  <a:pt x="3" y="19"/>
                  <a:pt x="6" y="13"/>
                </a:cubicBezTo>
                <a:cubicBezTo>
                  <a:pt x="7" y="11"/>
                  <a:pt x="8" y="8"/>
                  <a:pt x="11" y="6"/>
                </a:cubicBezTo>
                <a:cubicBezTo>
                  <a:pt x="14" y="3"/>
                  <a:pt x="18" y="2"/>
                  <a:pt x="22" y="1"/>
                </a:cubicBezTo>
                <a:cubicBezTo>
                  <a:pt x="30" y="0"/>
                  <a:pt x="39" y="0"/>
                  <a:pt x="47" y="2"/>
                </a:cubicBezTo>
                <a:cubicBezTo>
                  <a:pt x="57" y="5"/>
                  <a:pt x="67" y="10"/>
                  <a:pt x="77" y="7"/>
                </a:cubicBezTo>
                <a:cubicBezTo>
                  <a:pt x="79" y="6"/>
                  <a:pt x="81" y="5"/>
                  <a:pt x="83" y="5"/>
                </a:cubicBezTo>
                <a:cubicBezTo>
                  <a:pt x="85" y="4"/>
                  <a:pt x="88" y="5"/>
                  <a:pt x="88" y="7"/>
                </a:cubicBezTo>
                <a:cubicBezTo>
                  <a:pt x="89" y="10"/>
                  <a:pt x="86" y="12"/>
                  <a:pt x="84" y="14"/>
                </a:cubicBezTo>
                <a:cubicBezTo>
                  <a:pt x="86" y="15"/>
                  <a:pt x="89" y="13"/>
                  <a:pt x="91" y="14"/>
                </a:cubicBezTo>
                <a:cubicBezTo>
                  <a:pt x="93" y="16"/>
                  <a:pt x="93" y="19"/>
                  <a:pt x="91" y="20"/>
                </a:cubicBezTo>
                <a:cubicBezTo>
                  <a:pt x="89" y="22"/>
                  <a:pt x="86" y="22"/>
                  <a:pt x="84" y="22"/>
                </a:cubicBezTo>
                <a:cubicBezTo>
                  <a:pt x="84" y="25"/>
                  <a:pt x="90" y="24"/>
                  <a:pt x="90" y="27"/>
                </a:cubicBezTo>
                <a:cubicBezTo>
                  <a:pt x="76" y="32"/>
                  <a:pt x="59" y="30"/>
                  <a:pt x="47" y="21"/>
                </a:cubicBezTo>
                <a:cubicBezTo>
                  <a:pt x="46" y="24"/>
                  <a:pt x="45" y="28"/>
                  <a:pt x="45" y="32"/>
                </a:cubicBezTo>
                <a:cubicBezTo>
                  <a:pt x="45" y="34"/>
                  <a:pt x="45" y="36"/>
                  <a:pt x="44" y="38"/>
                </a:cubicBezTo>
                <a:cubicBezTo>
                  <a:pt x="43" y="40"/>
                  <a:pt x="41" y="41"/>
                  <a:pt x="39" y="39"/>
                </a:cubicBezTo>
                <a:cubicBezTo>
                  <a:pt x="39" y="45"/>
                  <a:pt x="39" y="51"/>
                  <a:pt x="38" y="57"/>
                </a:cubicBezTo>
                <a:cubicBezTo>
                  <a:pt x="36" y="57"/>
                  <a:pt x="34" y="57"/>
                  <a:pt x="33" y="57"/>
                </a:cubicBezTo>
                <a:cubicBezTo>
                  <a:pt x="32" y="57"/>
                  <a:pt x="31" y="57"/>
                  <a:pt x="31" y="57"/>
                </a:cubicBezTo>
                <a:cubicBezTo>
                  <a:pt x="31" y="56"/>
                  <a:pt x="30" y="56"/>
                  <a:pt x="30" y="55"/>
                </a:cubicBezTo>
                <a:cubicBezTo>
                  <a:pt x="31" y="52"/>
                  <a:pt x="32" y="48"/>
                  <a:pt x="32" y="45"/>
                </a:cubicBezTo>
                <a:cubicBezTo>
                  <a:pt x="32" y="41"/>
                  <a:pt x="32" y="38"/>
                  <a:pt x="29" y="35"/>
                </a:cubicBezTo>
                <a:cubicBezTo>
                  <a:pt x="26" y="32"/>
                  <a:pt x="19" y="33"/>
                  <a:pt x="17" y="37"/>
                </a:cubicBezTo>
                <a:cubicBezTo>
                  <a:pt x="15" y="41"/>
                  <a:pt x="17" y="47"/>
                  <a:pt x="21" y="49"/>
                </a:cubicBezTo>
                <a:cubicBezTo>
                  <a:pt x="22" y="50"/>
                  <a:pt x="23" y="50"/>
                  <a:pt x="24" y="51"/>
                </a:cubicBezTo>
                <a:cubicBezTo>
                  <a:pt x="24" y="52"/>
                  <a:pt x="24" y="53"/>
                  <a:pt x="24" y="54"/>
                </a:cubicBezTo>
                <a:cubicBezTo>
                  <a:pt x="24" y="59"/>
                  <a:pt x="23" y="65"/>
                  <a:pt x="20" y="7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6" name="Freeform 127">
            <a:extLst>
              <a:ext uri="{FF2B5EF4-FFF2-40B4-BE49-F238E27FC236}">
                <a16:creationId xmlns:a16="http://schemas.microsoft.com/office/drawing/2014/main" xmlns="" id="{58B277AA-9635-423E-A125-43A871EAA57F}"/>
              </a:ext>
            </a:extLst>
          </p:cNvPr>
          <p:cNvSpPr>
            <a:spLocks/>
          </p:cNvSpPr>
          <p:nvPr/>
        </p:nvSpPr>
        <p:spPr bwMode="auto">
          <a:xfrm>
            <a:off x="5840937" y="4898496"/>
            <a:ext cx="304509" cy="178075"/>
          </a:xfrm>
          <a:custGeom>
            <a:avLst/>
            <a:gdLst>
              <a:gd name="T0" fmla="*/ 0 w 53"/>
              <a:gd name="T1" fmla="*/ 24 h 31"/>
              <a:gd name="T2" fmla="*/ 11 w 53"/>
              <a:gd name="T3" fmla="*/ 0 h 31"/>
              <a:gd name="T4" fmla="*/ 53 w 53"/>
              <a:gd name="T5" fmla="*/ 21 h 31"/>
              <a:gd name="T6" fmla="*/ 30 w 53"/>
              <a:gd name="T7" fmla="*/ 31 h 31"/>
              <a:gd name="T8" fmla="*/ 0 w 53"/>
              <a:gd name="T9" fmla="*/ 24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31">
                <a:moveTo>
                  <a:pt x="0" y="24"/>
                </a:moveTo>
                <a:cubicBezTo>
                  <a:pt x="0" y="23"/>
                  <a:pt x="10" y="0"/>
                  <a:pt x="11" y="0"/>
                </a:cubicBezTo>
                <a:cubicBezTo>
                  <a:pt x="11" y="0"/>
                  <a:pt x="53" y="21"/>
                  <a:pt x="53" y="21"/>
                </a:cubicBezTo>
                <a:cubicBezTo>
                  <a:pt x="30" y="31"/>
                  <a:pt x="30" y="31"/>
                  <a:pt x="30" y="31"/>
                </a:cubicBezTo>
                <a:lnTo>
                  <a:pt x="0" y="24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128">
            <a:extLst>
              <a:ext uri="{FF2B5EF4-FFF2-40B4-BE49-F238E27FC236}">
                <a16:creationId xmlns:a16="http://schemas.microsoft.com/office/drawing/2014/main" xmlns="" id="{A3CBD84F-5CDA-40E4-8979-C30B0DF2ABCF}"/>
              </a:ext>
            </a:extLst>
          </p:cNvPr>
          <p:cNvSpPr>
            <a:spLocks/>
          </p:cNvSpPr>
          <p:nvPr/>
        </p:nvSpPr>
        <p:spPr bwMode="auto">
          <a:xfrm>
            <a:off x="4451951" y="4898496"/>
            <a:ext cx="206567" cy="149583"/>
          </a:xfrm>
          <a:custGeom>
            <a:avLst/>
            <a:gdLst>
              <a:gd name="T0" fmla="*/ 0 w 36"/>
              <a:gd name="T1" fmla="*/ 1 h 26"/>
              <a:gd name="T2" fmla="*/ 1 w 36"/>
              <a:gd name="T3" fmla="*/ 26 h 26"/>
              <a:gd name="T4" fmla="*/ 34 w 36"/>
              <a:gd name="T5" fmla="*/ 17 h 26"/>
              <a:gd name="T6" fmla="*/ 36 w 36"/>
              <a:gd name="T7" fmla="*/ 0 h 26"/>
              <a:gd name="T8" fmla="*/ 0 w 36"/>
              <a:gd name="T9" fmla="*/ 1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26">
                <a:moveTo>
                  <a:pt x="0" y="1"/>
                </a:moveTo>
                <a:cubicBezTo>
                  <a:pt x="0" y="2"/>
                  <a:pt x="1" y="26"/>
                  <a:pt x="1" y="26"/>
                </a:cubicBezTo>
                <a:cubicBezTo>
                  <a:pt x="34" y="17"/>
                  <a:pt x="34" y="17"/>
                  <a:pt x="34" y="17"/>
                </a:cubicBezTo>
                <a:cubicBezTo>
                  <a:pt x="36" y="0"/>
                  <a:pt x="36" y="0"/>
                  <a:pt x="36" y="0"/>
                </a:cubicBezTo>
                <a:lnTo>
                  <a:pt x="0" y="1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8" name="Freeform 129">
            <a:extLst>
              <a:ext uri="{FF2B5EF4-FFF2-40B4-BE49-F238E27FC236}">
                <a16:creationId xmlns:a16="http://schemas.microsoft.com/office/drawing/2014/main" xmlns="" id="{ABC5BD8A-EE8E-401A-98B8-1301F1757441}"/>
              </a:ext>
            </a:extLst>
          </p:cNvPr>
          <p:cNvSpPr>
            <a:spLocks/>
          </p:cNvSpPr>
          <p:nvPr/>
        </p:nvSpPr>
        <p:spPr bwMode="auto">
          <a:xfrm>
            <a:off x="6099147" y="5117527"/>
            <a:ext cx="51642" cy="56984"/>
          </a:xfrm>
          <a:custGeom>
            <a:avLst/>
            <a:gdLst>
              <a:gd name="T0" fmla="*/ 0 w 9"/>
              <a:gd name="T1" fmla="*/ 5 h 10"/>
              <a:gd name="T2" fmla="*/ 0 w 9"/>
              <a:gd name="T3" fmla="*/ 6 h 10"/>
              <a:gd name="T4" fmla="*/ 8 w 9"/>
              <a:gd name="T5" fmla="*/ 7 h 10"/>
              <a:gd name="T6" fmla="*/ 2 w 9"/>
              <a:gd name="T7" fmla="*/ 2 h 10"/>
              <a:gd name="T8" fmla="*/ 1 w 9"/>
              <a:gd name="T9" fmla="*/ 2 h 10"/>
              <a:gd name="T10" fmla="*/ 0 w 9"/>
              <a:gd name="T11" fmla="*/ 5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" h="10">
                <a:moveTo>
                  <a:pt x="0" y="5"/>
                </a:moveTo>
                <a:cubicBezTo>
                  <a:pt x="0" y="6"/>
                  <a:pt x="0" y="6"/>
                  <a:pt x="0" y="6"/>
                </a:cubicBezTo>
                <a:cubicBezTo>
                  <a:pt x="1" y="10"/>
                  <a:pt x="7" y="10"/>
                  <a:pt x="8" y="7"/>
                </a:cubicBezTo>
                <a:cubicBezTo>
                  <a:pt x="9" y="4"/>
                  <a:pt x="5" y="0"/>
                  <a:pt x="2" y="2"/>
                </a:cubicBezTo>
                <a:cubicBezTo>
                  <a:pt x="2" y="2"/>
                  <a:pt x="2" y="2"/>
                  <a:pt x="1" y="2"/>
                </a:cubicBezTo>
                <a:cubicBezTo>
                  <a:pt x="0" y="3"/>
                  <a:pt x="0" y="4"/>
                  <a:pt x="0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130">
            <a:extLst>
              <a:ext uri="{FF2B5EF4-FFF2-40B4-BE49-F238E27FC236}">
                <a16:creationId xmlns:a16="http://schemas.microsoft.com/office/drawing/2014/main" xmlns="" id="{ECACFBD5-238E-4335-BE5B-CC2650FD9C88}"/>
              </a:ext>
            </a:extLst>
          </p:cNvPr>
          <p:cNvSpPr>
            <a:spLocks/>
          </p:cNvSpPr>
          <p:nvPr/>
        </p:nvSpPr>
        <p:spPr bwMode="auto">
          <a:xfrm>
            <a:off x="6150788" y="5071228"/>
            <a:ext cx="39177" cy="28492"/>
          </a:xfrm>
          <a:custGeom>
            <a:avLst/>
            <a:gdLst>
              <a:gd name="T0" fmla="*/ 3 w 7"/>
              <a:gd name="T1" fmla="*/ 5 h 5"/>
              <a:gd name="T2" fmla="*/ 3 w 7"/>
              <a:gd name="T3" fmla="*/ 0 h 5"/>
              <a:gd name="T4" fmla="*/ 3 w 7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5">
                <a:moveTo>
                  <a:pt x="3" y="5"/>
                </a:moveTo>
                <a:cubicBezTo>
                  <a:pt x="7" y="5"/>
                  <a:pt x="7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0" name="Freeform 131">
            <a:extLst>
              <a:ext uri="{FF2B5EF4-FFF2-40B4-BE49-F238E27FC236}">
                <a16:creationId xmlns:a16="http://schemas.microsoft.com/office/drawing/2014/main" xmlns="" id="{17FA54B0-3419-4670-AC84-5AC61CCC5A43}"/>
              </a:ext>
            </a:extLst>
          </p:cNvPr>
          <p:cNvSpPr>
            <a:spLocks/>
          </p:cNvSpPr>
          <p:nvPr/>
        </p:nvSpPr>
        <p:spPr bwMode="auto">
          <a:xfrm>
            <a:off x="6132980" y="5112186"/>
            <a:ext cx="51642" cy="46300"/>
          </a:xfrm>
          <a:custGeom>
            <a:avLst/>
            <a:gdLst>
              <a:gd name="T0" fmla="*/ 6 w 9"/>
              <a:gd name="T1" fmla="*/ 6 h 8"/>
              <a:gd name="T2" fmla="*/ 7 w 9"/>
              <a:gd name="T3" fmla="*/ 5 h 8"/>
              <a:gd name="T4" fmla="*/ 5 w 9"/>
              <a:gd name="T5" fmla="*/ 0 h 8"/>
              <a:gd name="T6" fmla="*/ 5 w 9"/>
              <a:gd name="T7" fmla="*/ 0 h 8"/>
              <a:gd name="T8" fmla="*/ 6 w 9"/>
              <a:gd name="T9" fmla="*/ 6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8">
                <a:moveTo>
                  <a:pt x="6" y="6"/>
                </a:moveTo>
                <a:cubicBezTo>
                  <a:pt x="6" y="5"/>
                  <a:pt x="7" y="5"/>
                  <a:pt x="7" y="5"/>
                </a:cubicBezTo>
                <a:cubicBezTo>
                  <a:pt x="9" y="4"/>
                  <a:pt x="8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0" y="0"/>
                  <a:pt x="2" y="8"/>
                  <a:pt x="6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132">
            <a:extLst>
              <a:ext uri="{FF2B5EF4-FFF2-40B4-BE49-F238E27FC236}">
                <a16:creationId xmlns:a16="http://schemas.microsoft.com/office/drawing/2014/main" xmlns="" id="{7EEF50FA-B420-43F7-AF4E-C1F54723D67A}"/>
              </a:ext>
            </a:extLst>
          </p:cNvPr>
          <p:cNvSpPr>
            <a:spLocks/>
          </p:cNvSpPr>
          <p:nvPr/>
        </p:nvSpPr>
        <p:spPr bwMode="auto">
          <a:xfrm>
            <a:off x="6115173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2" name="Freeform 133">
            <a:extLst>
              <a:ext uri="{FF2B5EF4-FFF2-40B4-BE49-F238E27FC236}">
                <a16:creationId xmlns:a16="http://schemas.microsoft.com/office/drawing/2014/main" xmlns="" id="{3A90A1BA-319F-4210-9B03-F4A910DECAD4}"/>
              </a:ext>
            </a:extLst>
          </p:cNvPr>
          <p:cNvSpPr>
            <a:spLocks/>
          </p:cNvSpPr>
          <p:nvPr/>
        </p:nvSpPr>
        <p:spPr bwMode="auto">
          <a:xfrm>
            <a:off x="6063531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134">
            <a:extLst>
              <a:ext uri="{FF2B5EF4-FFF2-40B4-BE49-F238E27FC236}">
                <a16:creationId xmlns:a16="http://schemas.microsoft.com/office/drawing/2014/main" xmlns="" id="{8D0AEFE0-E2A2-4A78-944D-111FD512FCE0}"/>
              </a:ext>
            </a:extLst>
          </p:cNvPr>
          <p:cNvSpPr>
            <a:spLocks/>
          </p:cNvSpPr>
          <p:nvPr/>
        </p:nvSpPr>
        <p:spPr bwMode="auto">
          <a:xfrm>
            <a:off x="6099147" y="5048079"/>
            <a:ext cx="39177" cy="33835"/>
          </a:xfrm>
          <a:custGeom>
            <a:avLst/>
            <a:gdLst>
              <a:gd name="T0" fmla="*/ 4 w 7"/>
              <a:gd name="T1" fmla="*/ 6 h 6"/>
              <a:gd name="T2" fmla="*/ 4 w 7"/>
              <a:gd name="T3" fmla="*/ 0 h 6"/>
              <a:gd name="T4" fmla="*/ 4 w 7"/>
              <a:gd name="T5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6">
                <a:moveTo>
                  <a:pt x="4" y="6"/>
                </a:moveTo>
                <a:cubicBezTo>
                  <a:pt x="7" y="6"/>
                  <a:pt x="7" y="0"/>
                  <a:pt x="4" y="0"/>
                </a:cubicBezTo>
                <a:cubicBezTo>
                  <a:pt x="0" y="0"/>
                  <a:pt x="0" y="6"/>
                  <a:pt x="4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4" name="Freeform 135">
            <a:extLst>
              <a:ext uri="{FF2B5EF4-FFF2-40B4-BE49-F238E27FC236}">
                <a16:creationId xmlns:a16="http://schemas.microsoft.com/office/drawing/2014/main" xmlns="" id="{CD9127DE-387F-49AC-AE4B-8DF67B32521F}"/>
              </a:ext>
            </a:extLst>
          </p:cNvPr>
          <p:cNvSpPr>
            <a:spLocks/>
          </p:cNvSpPr>
          <p:nvPr/>
        </p:nvSpPr>
        <p:spPr bwMode="auto">
          <a:xfrm>
            <a:off x="4751117" y="5210126"/>
            <a:ext cx="434503" cy="39177"/>
          </a:xfrm>
          <a:custGeom>
            <a:avLst/>
            <a:gdLst>
              <a:gd name="T0" fmla="*/ 0 w 76"/>
              <a:gd name="T1" fmla="*/ 0 h 7"/>
              <a:gd name="T2" fmla="*/ 75 w 76"/>
              <a:gd name="T3" fmla="*/ 0 h 7"/>
              <a:gd name="T4" fmla="*/ 76 w 76"/>
              <a:gd name="T5" fmla="*/ 5 h 7"/>
              <a:gd name="T6" fmla="*/ 0 w 76"/>
              <a:gd name="T7" fmla="*/ 7 h 7"/>
              <a:gd name="T8" fmla="*/ 0 w 76"/>
              <a:gd name="T9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" h="7">
                <a:moveTo>
                  <a:pt x="0" y="0"/>
                </a:moveTo>
                <a:cubicBezTo>
                  <a:pt x="1" y="0"/>
                  <a:pt x="75" y="0"/>
                  <a:pt x="75" y="0"/>
                </a:cubicBezTo>
                <a:cubicBezTo>
                  <a:pt x="76" y="5"/>
                  <a:pt x="76" y="5"/>
                  <a:pt x="76" y="5"/>
                </a:cubicBezTo>
                <a:cubicBezTo>
                  <a:pt x="0" y="7"/>
                  <a:pt x="0" y="7"/>
                  <a:pt x="0" y="7"/>
                </a:cubicBezTo>
                <a:lnTo>
                  <a:pt x="0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136">
            <a:extLst>
              <a:ext uri="{FF2B5EF4-FFF2-40B4-BE49-F238E27FC236}">
                <a16:creationId xmlns:a16="http://schemas.microsoft.com/office/drawing/2014/main" xmlns="" id="{A94B3EC1-A15A-475A-B904-758BEE9C72D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  <a:gd name="T10" fmla="*/ 0 w 139"/>
              <a:gd name="T11" fmla="*/ 12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  <a:lnTo>
                  <a:pt x="0" y="12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6" name="Freeform 137">
            <a:extLst>
              <a:ext uri="{FF2B5EF4-FFF2-40B4-BE49-F238E27FC236}">
                <a16:creationId xmlns:a16="http://schemas.microsoft.com/office/drawing/2014/main" xmlns="" id="{0A921507-1830-429E-AF5A-5122E0748B4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138">
            <a:extLst>
              <a:ext uri="{FF2B5EF4-FFF2-40B4-BE49-F238E27FC236}">
                <a16:creationId xmlns:a16="http://schemas.microsoft.com/office/drawing/2014/main" xmlns="" id="{6ACFB83B-F23E-4EDA-B08A-45F4DC546B65}"/>
              </a:ext>
            </a:extLst>
          </p:cNvPr>
          <p:cNvSpPr>
            <a:spLocks/>
          </p:cNvSpPr>
          <p:nvPr/>
        </p:nvSpPr>
        <p:spPr bwMode="auto">
          <a:xfrm>
            <a:off x="5386846" y="48575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8" name="Freeform 139">
            <a:extLst>
              <a:ext uri="{FF2B5EF4-FFF2-40B4-BE49-F238E27FC236}">
                <a16:creationId xmlns:a16="http://schemas.microsoft.com/office/drawing/2014/main" xmlns="" id="{5D32875C-3C9E-45AD-8CB8-FF749ECD8D98}"/>
              </a:ext>
            </a:extLst>
          </p:cNvPr>
          <p:cNvSpPr>
            <a:spLocks/>
          </p:cNvSpPr>
          <p:nvPr/>
        </p:nvSpPr>
        <p:spPr bwMode="auto">
          <a:xfrm>
            <a:off x="5376161" y="4834389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140">
            <a:extLst>
              <a:ext uri="{FF2B5EF4-FFF2-40B4-BE49-F238E27FC236}">
                <a16:creationId xmlns:a16="http://schemas.microsoft.com/office/drawing/2014/main" xmlns="" id="{D04E59A2-335F-4695-9846-60A0E6CA6111}"/>
              </a:ext>
            </a:extLst>
          </p:cNvPr>
          <p:cNvSpPr>
            <a:spLocks/>
          </p:cNvSpPr>
          <p:nvPr/>
        </p:nvSpPr>
        <p:spPr bwMode="auto">
          <a:xfrm>
            <a:off x="5363696" y="48112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0" name="Freeform 141">
            <a:extLst>
              <a:ext uri="{FF2B5EF4-FFF2-40B4-BE49-F238E27FC236}">
                <a16:creationId xmlns:a16="http://schemas.microsoft.com/office/drawing/2014/main" xmlns="" id="{BEBDF07B-3930-4479-B845-ADC144132F2A}"/>
              </a:ext>
            </a:extLst>
          </p:cNvPr>
          <p:cNvSpPr>
            <a:spLocks/>
          </p:cNvSpPr>
          <p:nvPr/>
        </p:nvSpPr>
        <p:spPr bwMode="auto">
          <a:xfrm>
            <a:off x="5358354" y="4789869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142">
            <a:extLst>
              <a:ext uri="{FF2B5EF4-FFF2-40B4-BE49-F238E27FC236}">
                <a16:creationId xmlns:a16="http://schemas.microsoft.com/office/drawing/2014/main" xmlns="" id="{B3FE372C-5870-4346-AFD2-4D190A83A5EE}"/>
              </a:ext>
            </a:extLst>
          </p:cNvPr>
          <p:cNvSpPr>
            <a:spLocks/>
          </p:cNvSpPr>
          <p:nvPr/>
        </p:nvSpPr>
        <p:spPr bwMode="auto">
          <a:xfrm>
            <a:off x="5363696" y="4777404"/>
            <a:ext cx="17808" cy="12466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2" name="Freeform 143">
            <a:extLst>
              <a:ext uri="{FF2B5EF4-FFF2-40B4-BE49-F238E27FC236}">
                <a16:creationId xmlns:a16="http://schemas.microsoft.com/office/drawing/2014/main" xmlns="" id="{03FEA105-689C-4637-9504-12045A280460}"/>
              </a:ext>
            </a:extLst>
          </p:cNvPr>
          <p:cNvSpPr>
            <a:spLocks/>
          </p:cNvSpPr>
          <p:nvPr/>
        </p:nvSpPr>
        <p:spPr bwMode="auto">
          <a:xfrm>
            <a:off x="5386846" y="4782746"/>
            <a:ext cx="17808" cy="12466"/>
          </a:xfrm>
          <a:custGeom>
            <a:avLst/>
            <a:gdLst>
              <a:gd name="T0" fmla="*/ 1 w 3"/>
              <a:gd name="T1" fmla="*/ 2 h 2"/>
              <a:gd name="T2" fmla="*/ 1 w 3"/>
              <a:gd name="T3" fmla="*/ 0 h 2"/>
              <a:gd name="T4" fmla="*/ 1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1" y="2"/>
                </a:moveTo>
                <a:cubicBezTo>
                  <a:pt x="3" y="2"/>
                  <a:pt x="3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144">
            <a:extLst>
              <a:ext uri="{FF2B5EF4-FFF2-40B4-BE49-F238E27FC236}">
                <a16:creationId xmlns:a16="http://schemas.microsoft.com/office/drawing/2014/main" xmlns="" id="{31AEF4E5-D318-4B30-9A53-C22EB133331A}"/>
              </a:ext>
            </a:extLst>
          </p:cNvPr>
          <p:cNvSpPr>
            <a:spLocks/>
          </p:cNvSpPr>
          <p:nvPr/>
        </p:nvSpPr>
        <p:spPr bwMode="auto">
          <a:xfrm>
            <a:off x="5404653" y="47952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4" name="Freeform 145">
            <a:extLst>
              <a:ext uri="{FF2B5EF4-FFF2-40B4-BE49-F238E27FC236}">
                <a16:creationId xmlns:a16="http://schemas.microsoft.com/office/drawing/2014/main" xmlns="" id="{18E4A815-3996-4C72-B5A8-9FF9221ECD53}"/>
              </a:ext>
            </a:extLst>
          </p:cNvPr>
          <p:cNvSpPr>
            <a:spLocks/>
          </p:cNvSpPr>
          <p:nvPr/>
        </p:nvSpPr>
        <p:spPr bwMode="auto">
          <a:xfrm>
            <a:off x="5427803" y="4823704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146">
            <a:extLst>
              <a:ext uri="{FF2B5EF4-FFF2-40B4-BE49-F238E27FC236}">
                <a16:creationId xmlns:a16="http://schemas.microsoft.com/office/drawing/2014/main" xmlns="" id="{4C18CC56-15D6-4EBA-89FE-359A2855128F}"/>
              </a:ext>
            </a:extLst>
          </p:cNvPr>
          <p:cNvSpPr>
            <a:spLocks/>
          </p:cNvSpPr>
          <p:nvPr/>
        </p:nvSpPr>
        <p:spPr bwMode="auto">
          <a:xfrm>
            <a:off x="5443830" y="4852196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6" name="Freeform 147">
            <a:extLst>
              <a:ext uri="{FF2B5EF4-FFF2-40B4-BE49-F238E27FC236}">
                <a16:creationId xmlns:a16="http://schemas.microsoft.com/office/drawing/2014/main" xmlns="" id="{E6D5DE6F-65BC-48AC-9517-306F183466F3}"/>
              </a:ext>
            </a:extLst>
          </p:cNvPr>
          <p:cNvSpPr>
            <a:spLocks/>
          </p:cNvSpPr>
          <p:nvPr/>
        </p:nvSpPr>
        <p:spPr bwMode="auto">
          <a:xfrm>
            <a:off x="5450953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148">
            <a:extLst>
              <a:ext uri="{FF2B5EF4-FFF2-40B4-BE49-F238E27FC236}">
                <a16:creationId xmlns:a16="http://schemas.microsoft.com/office/drawing/2014/main" xmlns="" id="{BF794D4B-883D-4479-BD1D-F31879C1F420}"/>
              </a:ext>
            </a:extLst>
          </p:cNvPr>
          <p:cNvSpPr>
            <a:spLocks/>
          </p:cNvSpPr>
          <p:nvPr/>
        </p:nvSpPr>
        <p:spPr bwMode="auto">
          <a:xfrm>
            <a:off x="5450953" y="4909180"/>
            <a:ext cx="10685" cy="712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8" name="Freeform 149">
            <a:extLst>
              <a:ext uri="{FF2B5EF4-FFF2-40B4-BE49-F238E27FC236}">
                <a16:creationId xmlns:a16="http://schemas.microsoft.com/office/drawing/2014/main" xmlns="" id="{EB5BD5DD-0A7E-43C9-8BD9-FBBDA131F886}"/>
              </a:ext>
            </a:extLst>
          </p:cNvPr>
          <p:cNvSpPr>
            <a:spLocks/>
          </p:cNvSpPr>
          <p:nvPr/>
        </p:nvSpPr>
        <p:spPr bwMode="auto">
          <a:xfrm>
            <a:off x="5438487" y="4916303"/>
            <a:ext cx="12466" cy="10685"/>
          </a:xfrm>
          <a:custGeom>
            <a:avLst/>
            <a:gdLst>
              <a:gd name="T0" fmla="*/ 1 w 2"/>
              <a:gd name="T1" fmla="*/ 1 h 2"/>
              <a:gd name="T2" fmla="*/ 1 w 2"/>
              <a:gd name="T3" fmla="*/ 1 h 2"/>
              <a:gd name="T4" fmla="*/ 1 w 2"/>
              <a:gd name="T5" fmla="*/ 2 h 2"/>
              <a:gd name="T6" fmla="*/ 1 w 2"/>
              <a:gd name="T7" fmla="*/ 2 h 2"/>
              <a:gd name="T8" fmla="*/ 1 w 2"/>
              <a:gd name="T9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2" y="2"/>
                  <a:pt x="2" y="0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150">
            <a:extLst>
              <a:ext uri="{FF2B5EF4-FFF2-40B4-BE49-F238E27FC236}">
                <a16:creationId xmlns:a16="http://schemas.microsoft.com/office/drawing/2014/main" xmlns="" id="{8EA55517-D925-4137-9ACC-8F46E74E7561}"/>
              </a:ext>
            </a:extLst>
          </p:cNvPr>
          <p:cNvSpPr>
            <a:spLocks/>
          </p:cNvSpPr>
          <p:nvPr/>
        </p:nvSpPr>
        <p:spPr bwMode="auto">
          <a:xfrm>
            <a:off x="5415338" y="4903837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0" name="Freeform 151">
            <a:extLst>
              <a:ext uri="{FF2B5EF4-FFF2-40B4-BE49-F238E27FC236}">
                <a16:creationId xmlns:a16="http://schemas.microsoft.com/office/drawing/2014/main" xmlns="" id="{8F7994DC-3496-4CBF-8B57-571F881E2189}"/>
              </a:ext>
            </a:extLst>
          </p:cNvPr>
          <p:cNvSpPr>
            <a:spLocks/>
          </p:cNvSpPr>
          <p:nvPr/>
        </p:nvSpPr>
        <p:spPr bwMode="auto">
          <a:xfrm>
            <a:off x="5399311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152">
            <a:extLst>
              <a:ext uri="{FF2B5EF4-FFF2-40B4-BE49-F238E27FC236}">
                <a16:creationId xmlns:a16="http://schemas.microsoft.com/office/drawing/2014/main" xmlns="" id="{292F4DE0-7E3B-44CB-91FD-580137DAB9A9}"/>
              </a:ext>
            </a:extLst>
          </p:cNvPr>
          <p:cNvSpPr>
            <a:spLocks/>
          </p:cNvSpPr>
          <p:nvPr/>
        </p:nvSpPr>
        <p:spPr bwMode="auto">
          <a:xfrm>
            <a:off x="5415338" y="4870004"/>
            <a:ext cx="7123" cy="10685"/>
          </a:xfrm>
          <a:custGeom>
            <a:avLst/>
            <a:gdLst>
              <a:gd name="T0" fmla="*/ 1 w 1"/>
              <a:gd name="T1" fmla="*/ 2 h 2"/>
              <a:gd name="T2" fmla="*/ 1 w 1"/>
              <a:gd name="T3" fmla="*/ 0 h 2"/>
              <a:gd name="T4" fmla="*/ 1 w 1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">
                <a:moveTo>
                  <a:pt x="1" y="2"/>
                </a:moveTo>
                <a:cubicBezTo>
                  <a:pt x="1" y="2"/>
                  <a:pt x="1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2" name="Freeform 153">
            <a:extLst>
              <a:ext uri="{FF2B5EF4-FFF2-40B4-BE49-F238E27FC236}">
                <a16:creationId xmlns:a16="http://schemas.microsoft.com/office/drawing/2014/main" xmlns="" id="{9B914934-D45E-4DAC-A936-C805EF974773}"/>
              </a:ext>
            </a:extLst>
          </p:cNvPr>
          <p:cNvSpPr>
            <a:spLocks/>
          </p:cNvSpPr>
          <p:nvPr/>
        </p:nvSpPr>
        <p:spPr bwMode="auto">
          <a:xfrm>
            <a:off x="5399311" y="4846853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154">
            <a:extLst>
              <a:ext uri="{FF2B5EF4-FFF2-40B4-BE49-F238E27FC236}">
                <a16:creationId xmlns:a16="http://schemas.microsoft.com/office/drawing/2014/main" xmlns="" id="{CECB8974-2C3B-4863-B123-43F86A81FAEC}"/>
              </a:ext>
            </a:extLst>
          </p:cNvPr>
          <p:cNvSpPr>
            <a:spLocks/>
          </p:cNvSpPr>
          <p:nvPr/>
        </p:nvSpPr>
        <p:spPr bwMode="auto">
          <a:xfrm>
            <a:off x="5386846" y="4823704"/>
            <a:ext cx="12466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4" name="Freeform 155">
            <a:extLst>
              <a:ext uri="{FF2B5EF4-FFF2-40B4-BE49-F238E27FC236}">
                <a16:creationId xmlns:a16="http://schemas.microsoft.com/office/drawing/2014/main" xmlns="" id="{B5FF83F6-C369-49B7-BD86-7255E2F5C1F4}"/>
              </a:ext>
            </a:extLst>
          </p:cNvPr>
          <p:cNvSpPr>
            <a:spLocks/>
          </p:cNvSpPr>
          <p:nvPr/>
        </p:nvSpPr>
        <p:spPr bwMode="auto">
          <a:xfrm>
            <a:off x="5381503" y="4805897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1 h 1"/>
              <a:gd name="T4" fmla="*/ 1 w 2"/>
              <a:gd name="T5" fmla="*/ 0 h 1"/>
              <a:gd name="T6" fmla="*/ 1 w 2"/>
              <a:gd name="T7" fmla="*/ 0 h 1"/>
              <a:gd name="T8" fmla="*/ 1 w 2"/>
              <a:gd name="T9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156">
            <a:extLst>
              <a:ext uri="{FF2B5EF4-FFF2-40B4-BE49-F238E27FC236}">
                <a16:creationId xmlns:a16="http://schemas.microsoft.com/office/drawing/2014/main" xmlns="" id="{93222D2C-BFAF-4251-BFC5-B614FD71AD5E}"/>
              </a:ext>
            </a:extLst>
          </p:cNvPr>
          <p:cNvSpPr>
            <a:spLocks/>
          </p:cNvSpPr>
          <p:nvPr/>
        </p:nvSpPr>
        <p:spPr bwMode="auto">
          <a:xfrm>
            <a:off x="5404653" y="4818361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6" name="Freeform 157">
            <a:extLst>
              <a:ext uri="{FF2B5EF4-FFF2-40B4-BE49-F238E27FC236}">
                <a16:creationId xmlns:a16="http://schemas.microsoft.com/office/drawing/2014/main" xmlns="" id="{AB71D74B-C0EF-4329-A845-9EEC47E7AB85}"/>
              </a:ext>
            </a:extLst>
          </p:cNvPr>
          <p:cNvSpPr>
            <a:spLocks/>
          </p:cNvSpPr>
          <p:nvPr/>
        </p:nvSpPr>
        <p:spPr bwMode="auto">
          <a:xfrm>
            <a:off x="5415338" y="48415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158">
            <a:extLst>
              <a:ext uri="{FF2B5EF4-FFF2-40B4-BE49-F238E27FC236}">
                <a16:creationId xmlns:a16="http://schemas.microsoft.com/office/drawing/2014/main" xmlns="" id="{9AE3C6A9-07EC-497F-A1C4-615F32037A5E}"/>
              </a:ext>
            </a:extLst>
          </p:cNvPr>
          <p:cNvSpPr>
            <a:spLocks/>
          </p:cNvSpPr>
          <p:nvPr/>
        </p:nvSpPr>
        <p:spPr bwMode="auto">
          <a:xfrm>
            <a:off x="5433145" y="4870004"/>
            <a:ext cx="10685" cy="10685"/>
          </a:xfrm>
          <a:custGeom>
            <a:avLst/>
            <a:gdLst>
              <a:gd name="T0" fmla="*/ 1 w 2"/>
              <a:gd name="T1" fmla="*/ 2 h 2"/>
              <a:gd name="T2" fmla="*/ 2 w 2"/>
              <a:gd name="T3" fmla="*/ 1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1" y="2"/>
                  <a:pt x="2" y="1"/>
                  <a:pt x="2" y="1"/>
                </a:cubicBezTo>
                <a:cubicBezTo>
                  <a:pt x="1" y="0"/>
                  <a:pt x="0" y="1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8" name="Freeform 159">
            <a:extLst>
              <a:ext uri="{FF2B5EF4-FFF2-40B4-BE49-F238E27FC236}">
                <a16:creationId xmlns:a16="http://schemas.microsoft.com/office/drawing/2014/main" xmlns="" id="{7CE3CF1B-A9FC-4BB1-B12C-BFBCF5725F52}"/>
              </a:ext>
            </a:extLst>
          </p:cNvPr>
          <p:cNvSpPr>
            <a:spLocks/>
          </p:cNvSpPr>
          <p:nvPr/>
        </p:nvSpPr>
        <p:spPr bwMode="auto">
          <a:xfrm>
            <a:off x="5433145" y="4898496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160">
            <a:extLst>
              <a:ext uri="{FF2B5EF4-FFF2-40B4-BE49-F238E27FC236}">
                <a16:creationId xmlns:a16="http://schemas.microsoft.com/office/drawing/2014/main" xmlns="" id="{2A4E629D-A0D0-4942-AF39-861E7343C265}"/>
              </a:ext>
            </a:extLst>
          </p:cNvPr>
          <p:cNvSpPr>
            <a:spLocks/>
          </p:cNvSpPr>
          <p:nvPr/>
        </p:nvSpPr>
        <p:spPr bwMode="auto">
          <a:xfrm>
            <a:off x="5732312" y="5963385"/>
            <a:ext cx="51642" cy="74792"/>
          </a:xfrm>
          <a:custGeom>
            <a:avLst/>
            <a:gdLst>
              <a:gd name="T0" fmla="*/ 9 w 9"/>
              <a:gd name="T1" fmla="*/ 11 h 13"/>
              <a:gd name="T2" fmla="*/ 6 w 9"/>
              <a:gd name="T3" fmla="*/ 6 h 13"/>
              <a:gd name="T4" fmla="*/ 2 w 9"/>
              <a:gd name="T5" fmla="*/ 1 h 13"/>
              <a:gd name="T6" fmla="*/ 1 w 9"/>
              <a:gd name="T7" fmla="*/ 2 h 13"/>
              <a:gd name="T8" fmla="*/ 3 w 9"/>
              <a:gd name="T9" fmla="*/ 7 h 13"/>
              <a:gd name="T10" fmla="*/ 7 w 9"/>
              <a:gd name="T11" fmla="*/ 12 h 13"/>
              <a:gd name="T12" fmla="*/ 9 w 9"/>
              <a:gd name="T1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" h="13">
                <a:moveTo>
                  <a:pt x="9" y="11"/>
                </a:moveTo>
                <a:cubicBezTo>
                  <a:pt x="8" y="9"/>
                  <a:pt x="7" y="7"/>
                  <a:pt x="6" y="6"/>
                </a:cubicBezTo>
                <a:cubicBezTo>
                  <a:pt x="5" y="4"/>
                  <a:pt x="4" y="2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1" y="4"/>
                  <a:pt x="2" y="5"/>
                  <a:pt x="3" y="7"/>
                </a:cubicBezTo>
                <a:cubicBezTo>
                  <a:pt x="4" y="9"/>
                  <a:pt x="5" y="11"/>
                  <a:pt x="7" y="12"/>
                </a:cubicBezTo>
                <a:cubicBezTo>
                  <a:pt x="8" y="13"/>
                  <a:pt x="9" y="12"/>
                  <a:pt x="9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0" name="Freeform 161">
            <a:extLst>
              <a:ext uri="{FF2B5EF4-FFF2-40B4-BE49-F238E27FC236}">
                <a16:creationId xmlns:a16="http://schemas.microsoft.com/office/drawing/2014/main" xmlns="" id="{79D1C2E2-AA8F-4D5A-B57A-77822179903B}"/>
              </a:ext>
            </a:extLst>
          </p:cNvPr>
          <p:cNvSpPr>
            <a:spLocks/>
          </p:cNvSpPr>
          <p:nvPr/>
        </p:nvSpPr>
        <p:spPr bwMode="auto">
          <a:xfrm>
            <a:off x="5805322" y="5963385"/>
            <a:ext cx="30273" cy="81915"/>
          </a:xfrm>
          <a:custGeom>
            <a:avLst/>
            <a:gdLst>
              <a:gd name="T0" fmla="*/ 2 w 5"/>
              <a:gd name="T1" fmla="*/ 12 h 14"/>
              <a:gd name="T2" fmla="*/ 3 w 5"/>
              <a:gd name="T3" fmla="*/ 6 h 14"/>
              <a:gd name="T4" fmla="*/ 5 w 5"/>
              <a:gd name="T5" fmla="*/ 2 h 14"/>
              <a:gd name="T6" fmla="*/ 3 w 5"/>
              <a:gd name="T7" fmla="*/ 1 h 14"/>
              <a:gd name="T8" fmla="*/ 0 w 5"/>
              <a:gd name="T9" fmla="*/ 12 h 14"/>
              <a:gd name="T10" fmla="*/ 2 w 5"/>
              <a:gd name="T11" fmla="*/ 12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" h="14">
                <a:moveTo>
                  <a:pt x="2" y="12"/>
                </a:moveTo>
                <a:cubicBezTo>
                  <a:pt x="3" y="10"/>
                  <a:pt x="3" y="8"/>
                  <a:pt x="3" y="6"/>
                </a:cubicBezTo>
                <a:cubicBezTo>
                  <a:pt x="4" y="5"/>
                  <a:pt x="5" y="3"/>
                  <a:pt x="5" y="2"/>
                </a:cubicBezTo>
                <a:cubicBezTo>
                  <a:pt x="5" y="1"/>
                  <a:pt x="4" y="0"/>
                  <a:pt x="3" y="1"/>
                </a:cubicBezTo>
                <a:cubicBezTo>
                  <a:pt x="0" y="3"/>
                  <a:pt x="0" y="9"/>
                  <a:pt x="0" y="12"/>
                </a:cubicBezTo>
                <a:cubicBezTo>
                  <a:pt x="0" y="14"/>
                  <a:pt x="2" y="13"/>
                  <a:pt x="2" y="12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162">
            <a:extLst>
              <a:ext uri="{FF2B5EF4-FFF2-40B4-BE49-F238E27FC236}">
                <a16:creationId xmlns:a16="http://schemas.microsoft.com/office/drawing/2014/main" xmlns="" id="{F576A4AE-6C92-40E1-B6BB-C11040899599}"/>
              </a:ext>
            </a:extLst>
          </p:cNvPr>
          <p:cNvSpPr>
            <a:spLocks/>
          </p:cNvSpPr>
          <p:nvPr/>
        </p:nvSpPr>
        <p:spPr bwMode="auto">
          <a:xfrm>
            <a:off x="5851621" y="6027492"/>
            <a:ext cx="28492" cy="39177"/>
          </a:xfrm>
          <a:custGeom>
            <a:avLst/>
            <a:gdLst>
              <a:gd name="T0" fmla="*/ 4 w 5"/>
              <a:gd name="T1" fmla="*/ 5 h 7"/>
              <a:gd name="T2" fmla="*/ 5 w 5"/>
              <a:gd name="T3" fmla="*/ 2 h 7"/>
              <a:gd name="T4" fmla="*/ 2 w 5"/>
              <a:gd name="T5" fmla="*/ 1 h 7"/>
              <a:gd name="T6" fmla="*/ 1 w 5"/>
              <a:gd name="T7" fmla="*/ 4 h 7"/>
              <a:gd name="T8" fmla="*/ 4 w 5"/>
              <a:gd name="T9" fmla="*/ 5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7">
                <a:moveTo>
                  <a:pt x="4" y="5"/>
                </a:moveTo>
                <a:cubicBezTo>
                  <a:pt x="4" y="4"/>
                  <a:pt x="5" y="3"/>
                  <a:pt x="5" y="2"/>
                </a:cubicBezTo>
                <a:cubicBezTo>
                  <a:pt x="5" y="1"/>
                  <a:pt x="3" y="0"/>
                  <a:pt x="2" y="1"/>
                </a:cubicBezTo>
                <a:cubicBezTo>
                  <a:pt x="2" y="2"/>
                  <a:pt x="1" y="3"/>
                  <a:pt x="1" y="4"/>
                </a:cubicBezTo>
                <a:cubicBezTo>
                  <a:pt x="0" y="6"/>
                  <a:pt x="3" y="7"/>
                  <a:pt x="4" y="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2" name="Freeform 163">
            <a:extLst>
              <a:ext uri="{FF2B5EF4-FFF2-40B4-BE49-F238E27FC236}">
                <a16:creationId xmlns:a16="http://schemas.microsoft.com/office/drawing/2014/main" xmlns="" id="{B19ECC59-E139-4348-AE33-BCE5EC831420}"/>
              </a:ext>
            </a:extLst>
          </p:cNvPr>
          <p:cNvSpPr>
            <a:spLocks/>
          </p:cNvSpPr>
          <p:nvPr/>
        </p:nvSpPr>
        <p:spPr bwMode="auto">
          <a:xfrm>
            <a:off x="4986176" y="6089818"/>
            <a:ext cx="39177" cy="74792"/>
          </a:xfrm>
          <a:custGeom>
            <a:avLst/>
            <a:gdLst>
              <a:gd name="T0" fmla="*/ 4 w 7"/>
              <a:gd name="T1" fmla="*/ 11 h 13"/>
              <a:gd name="T2" fmla="*/ 6 w 7"/>
              <a:gd name="T3" fmla="*/ 13 h 13"/>
              <a:gd name="T4" fmla="*/ 7 w 7"/>
              <a:gd name="T5" fmla="*/ 11 h 13"/>
              <a:gd name="T6" fmla="*/ 5 w 7"/>
              <a:gd name="T7" fmla="*/ 6 h 13"/>
              <a:gd name="T8" fmla="*/ 2 w 7"/>
              <a:gd name="T9" fmla="*/ 1 h 13"/>
              <a:gd name="T10" fmla="*/ 0 w 7"/>
              <a:gd name="T11" fmla="*/ 2 h 13"/>
              <a:gd name="T12" fmla="*/ 4 w 7"/>
              <a:gd name="T13" fmla="*/ 12 h 13"/>
              <a:gd name="T14" fmla="*/ 6 w 7"/>
              <a:gd name="T15" fmla="*/ 11 h 13"/>
              <a:gd name="T16" fmla="*/ 6 w 7"/>
              <a:gd name="T17" fmla="*/ 11 h 13"/>
              <a:gd name="T18" fmla="*/ 6 w 7"/>
              <a:gd name="T19" fmla="*/ 12 h 13"/>
              <a:gd name="T20" fmla="*/ 6 w 7"/>
              <a:gd name="T21" fmla="*/ 11 h 13"/>
              <a:gd name="T22" fmla="*/ 4 w 7"/>
              <a:gd name="T2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" h="13">
                <a:moveTo>
                  <a:pt x="4" y="11"/>
                </a:moveTo>
                <a:cubicBezTo>
                  <a:pt x="4" y="12"/>
                  <a:pt x="5" y="12"/>
                  <a:pt x="6" y="13"/>
                </a:cubicBezTo>
                <a:cubicBezTo>
                  <a:pt x="7" y="13"/>
                  <a:pt x="7" y="12"/>
                  <a:pt x="7" y="11"/>
                </a:cubicBezTo>
                <a:cubicBezTo>
                  <a:pt x="7" y="9"/>
                  <a:pt x="6" y="8"/>
                  <a:pt x="5" y="6"/>
                </a:cubicBezTo>
                <a:cubicBezTo>
                  <a:pt x="4" y="4"/>
                  <a:pt x="3" y="2"/>
                  <a:pt x="2" y="1"/>
                </a:cubicBezTo>
                <a:cubicBezTo>
                  <a:pt x="1" y="0"/>
                  <a:pt x="0" y="1"/>
                  <a:pt x="0" y="2"/>
                </a:cubicBezTo>
                <a:cubicBezTo>
                  <a:pt x="1" y="5"/>
                  <a:pt x="3" y="9"/>
                  <a:pt x="4" y="12"/>
                </a:cubicBezTo>
                <a:cubicBezTo>
                  <a:pt x="5" y="11"/>
                  <a:pt x="5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2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0"/>
                  <a:pt x="4" y="10"/>
                  <a:pt x="4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164">
            <a:extLst>
              <a:ext uri="{FF2B5EF4-FFF2-40B4-BE49-F238E27FC236}">
                <a16:creationId xmlns:a16="http://schemas.microsoft.com/office/drawing/2014/main" xmlns="" id="{5FED90A9-A768-4D6E-AFF4-41A778BA75EC}"/>
              </a:ext>
            </a:extLst>
          </p:cNvPr>
          <p:cNvSpPr>
            <a:spLocks/>
          </p:cNvSpPr>
          <p:nvPr/>
        </p:nvSpPr>
        <p:spPr bwMode="auto">
          <a:xfrm>
            <a:off x="5053845" y="6079133"/>
            <a:ext cx="28492" cy="56984"/>
          </a:xfrm>
          <a:custGeom>
            <a:avLst/>
            <a:gdLst>
              <a:gd name="T0" fmla="*/ 4 w 5"/>
              <a:gd name="T1" fmla="*/ 8 h 10"/>
              <a:gd name="T2" fmla="*/ 5 w 5"/>
              <a:gd name="T3" fmla="*/ 2 h 10"/>
              <a:gd name="T4" fmla="*/ 3 w 5"/>
              <a:gd name="T5" fmla="*/ 1 h 10"/>
              <a:gd name="T6" fmla="*/ 0 w 5"/>
              <a:gd name="T7" fmla="*/ 8 h 10"/>
              <a:gd name="T8" fmla="*/ 4 w 5"/>
              <a:gd name="T9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0">
                <a:moveTo>
                  <a:pt x="4" y="8"/>
                </a:moveTo>
                <a:cubicBezTo>
                  <a:pt x="4" y="6"/>
                  <a:pt x="5" y="4"/>
                  <a:pt x="5" y="2"/>
                </a:cubicBezTo>
                <a:cubicBezTo>
                  <a:pt x="5" y="0"/>
                  <a:pt x="4" y="0"/>
                  <a:pt x="3" y="1"/>
                </a:cubicBezTo>
                <a:cubicBezTo>
                  <a:pt x="1" y="3"/>
                  <a:pt x="1" y="6"/>
                  <a:pt x="0" y="8"/>
                </a:cubicBezTo>
                <a:cubicBezTo>
                  <a:pt x="0" y="10"/>
                  <a:pt x="3" y="10"/>
                  <a:pt x="4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174">
            <a:extLst>
              <a:ext uri="{FF2B5EF4-FFF2-40B4-BE49-F238E27FC236}">
                <a16:creationId xmlns:a16="http://schemas.microsoft.com/office/drawing/2014/main" xmlns="" id="{ED2EAA50-014D-49D9-BB2E-0ADB36D1829A}"/>
              </a:ext>
            </a:extLst>
          </p:cNvPr>
          <p:cNvSpPr>
            <a:spLocks/>
          </p:cNvSpPr>
          <p:nvPr/>
        </p:nvSpPr>
        <p:spPr bwMode="auto">
          <a:xfrm>
            <a:off x="5799980" y="5986534"/>
            <a:ext cx="477241" cy="190541"/>
          </a:xfrm>
          <a:custGeom>
            <a:avLst/>
            <a:gdLst>
              <a:gd name="T0" fmla="*/ 0 w 83"/>
              <a:gd name="T1" fmla="*/ 28 h 33"/>
              <a:gd name="T2" fmla="*/ 8 w 83"/>
              <a:gd name="T3" fmla="*/ 19 h 33"/>
              <a:gd name="T4" fmla="*/ 19 w 83"/>
              <a:gd name="T5" fmla="*/ 19 h 33"/>
              <a:gd name="T6" fmla="*/ 49 w 83"/>
              <a:gd name="T7" fmla="*/ 1 h 33"/>
              <a:gd name="T8" fmla="*/ 70 w 83"/>
              <a:gd name="T9" fmla="*/ 11 h 33"/>
              <a:gd name="T10" fmla="*/ 83 w 83"/>
              <a:gd name="T11" fmla="*/ 32 h 33"/>
              <a:gd name="T12" fmla="*/ 2 w 83"/>
              <a:gd name="T13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" h="33">
                <a:moveTo>
                  <a:pt x="0" y="28"/>
                </a:moveTo>
                <a:cubicBezTo>
                  <a:pt x="3" y="25"/>
                  <a:pt x="5" y="21"/>
                  <a:pt x="8" y="19"/>
                </a:cubicBezTo>
                <a:cubicBezTo>
                  <a:pt x="11" y="17"/>
                  <a:pt x="16" y="17"/>
                  <a:pt x="19" y="19"/>
                </a:cubicBezTo>
                <a:cubicBezTo>
                  <a:pt x="27" y="10"/>
                  <a:pt x="37" y="1"/>
                  <a:pt x="49" y="1"/>
                </a:cubicBezTo>
                <a:cubicBezTo>
                  <a:pt x="57" y="0"/>
                  <a:pt x="64" y="5"/>
                  <a:pt x="70" y="11"/>
                </a:cubicBezTo>
                <a:cubicBezTo>
                  <a:pt x="76" y="17"/>
                  <a:pt x="79" y="24"/>
                  <a:pt x="83" y="32"/>
                </a:cubicBezTo>
                <a:cubicBezTo>
                  <a:pt x="56" y="32"/>
                  <a:pt x="29" y="33"/>
                  <a:pt x="2" y="33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110">
            <a:extLst>
              <a:ext uri="{FF2B5EF4-FFF2-40B4-BE49-F238E27FC236}">
                <a16:creationId xmlns:a16="http://schemas.microsoft.com/office/drawing/2014/main" xmlns="" id="{D6AC367E-B94A-49CA-B777-A2A5E859D242}"/>
              </a:ext>
            </a:extLst>
          </p:cNvPr>
          <p:cNvSpPr>
            <a:spLocks/>
          </p:cNvSpPr>
          <p:nvPr/>
        </p:nvSpPr>
        <p:spPr bwMode="auto">
          <a:xfrm>
            <a:off x="2911601" y="5842294"/>
            <a:ext cx="625044" cy="208348"/>
          </a:xfrm>
          <a:custGeom>
            <a:avLst/>
            <a:gdLst>
              <a:gd name="T0" fmla="*/ 109 w 109"/>
              <a:gd name="T1" fmla="*/ 36 h 36"/>
              <a:gd name="T2" fmla="*/ 109 w 109"/>
              <a:gd name="T3" fmla="*/ 5 h 36"/>
              <a:gd name="T4" fmla="*/ 72 w 109"/>
              <a:gd name="T5" fmla="*/ 11 h 36"/>
              <a:gd name="T6" fmla="*/ 54 w 109"/>
              <a:gd name="T7" fmla="*/ 0 h 36"/>
              <a:gd name="T8" fmla="*/ 15 w 109"/>
              <a:gd name="T9" fmla="*/ 21 h 36"/>
              <a:gd name="T10" fmla="*/ 29 w 109"/>
              <a:gd name="T11" fmla="*/ 28 h 36"/>
              <a:gd name="T12" fmla="*/ 109 w 109"/>
              <a:gd name="T13" fmla="*/ 36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9" h="36">
                <a:moveTo>
                  <a:pt x="109" y="36"/>
                </a:moveTo>
                <a:cubicBezTo>
                  <a:pt x="109" y="5"/>
                  <a:pt x="109" y="5"/>
                  <a:pt x="109" y="5"/>
                </a:cubicBezTo>
                <a:cubicBezTo>
                  <a:pt x="72" y="11"/>
                  <a:pt x="72" y="11"/>
                  <a:pt x="72" y="11"/>
                </a:cubicBezTo>
                <a:cubicBezTo>
                  <a:pt x="54" y="0"/>
                  <a:pt x="54" y="0"/>
                  <a:pt x="54" y="0"/>
                </a:cubicBezTo>
                <a:cubicBezTo>
                  <a:pt x="54" y="0"/>
                  <a:pt x="30" y="19"/>
                  <a:pt x="15" y="21"/>
                </a:cubicBezTo>
                <a:cubicBezTo>
                  <a:pt x="0" y="23"/>
                  <a:pt x="9" y="29"/>
                  <a:pt x="29" y="28"/>
                </a:cubicBezTo>
                <a:cubicBezTo>
                  <a:pt x="49" y="27"/>
                  <a:pt x="109" y="36"/>
                  <a:pt x="109" y="3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4092174D-12BF-41BF-87F7-ABE25CEB946A}"/>
              </a:ext>
            </a:extLst>
          </p:cNvPr>
          <p:cNvSpPr txBox="1"/>
          <p:nvPr/>
        </p:nvSpPr>
        <p:spPr>
          <a:xfrm>
            <a:off x="1361733" y="154045"/>
            <a:ext cx="9589299" cy="97872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 err="1"/>
              <a:t>Pendidikan</a:t>
            </a:r>
            <a:r>
              <a:rPr lang="en-US" sz="3200" dirty="0"/>
              <a:t> </a:t>
            </a:r>
            <a:r>
              <a:rPr lang="en-US" sz="3200" dirty="0" err="1"/>
              <a:t>Anak</a:t>
            </a:r>
            <a:r>
              <a:rPr lang="en-US" sz="3200" dirty="0"/>
              <a:t> </a:t>
            </a:r>
            <a:r>
              <a:rPr lang="en-US" sz="3200" dirty="0" err="1"/>
              <a:t>Usia</a:t>
            </a:r>
            <a:r>
              <a:rPr lang="en-US" sz="3200" dirty="0"/>
              <a:t> Dini </a:t>
            </a:r>
            <a:r>
              <a:rPr lang="en-US" sz="3200" dirty="0" err="1"/>
              <a:t>mengacu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prinsip</a:t>
            </a:r>
            <a:r>
              <a:rPr lang="en-US" sz="3200" dirty="0"/>
              <a:t> </a:t>
            </a:r>
            <a:r>
              <a:rPr lang="en-US" sz="3200" dirty="0" err="1"/>
              <a:t>perkembangan</a:t>
            </a:r>
            <a:r>
              <a:rPr lang="en-US" sz="3200" dirty="0"/>
              <a:t> </a:t>
            </a:r>
            <a:r>
              <a:rPr lang="en-US" sz="3200" dirty="0" err="1"/>
              <a:t>anak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grpSp>
        <p:nvGrpSpPr>
          <p:cNvPr id="296" name="Group 295">
            <a:extLst>
              <a:ext uri="{FF2B5EF4-FFF2-40B4-BE49-F238E27FC236}">
                <a16:creationId xmlns:a16="http://schemas.microsoft.com/office/drawing/2014/main" xmlns="" id="{AF67E040-22CB-4A72-A13F-3B3F98601721}"/>
              </a:ext>
            </a:extLst>
          </p:cNvPr>
          <p:cNvGrpSpPr/>
          <p:nvPr/>
        </p:nvGrpSpPr>
        <p:grpSpPr>
          <a:xfrm>
            <a:off x="1069949" y="1258425"/>
            <a:ext cx="10115380" cy="2365376"/>
            <a:chOff x="1046727" y="1651128"/>
            <a:chExt cx="10115380" cy="2365376"/>
          </a:xfrm>
        </p:grpSpPr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xmlns="" id="{C1E30873-FFF0-4CCC-8F54-5BA2671F6EAE}"/>
                </a:ext>
              </a:extLst>
            </p:cNvPr>
            <p:cNvGrpSpPr/>
            <p:nvPr/>
          </p:nvGrpSpPr>
          <p:grpSpPr>
            <a:xfrm>
              <a:off x="1046727" y="1670409"/>
              <a:ext cx="2056602" cy="1422766"/>
              <a:chOff x="1046727" y="1670409"/>
              <a:chExt cx="2056602" cy="1422766"/>
            </a:xfrm>
          </p:grpSpPr>
          <p:pic>
            <p:nvPicPr>
              <p:cNvPr id="279" name="Picture 278">
                <a:extLst>
                  <a:ext uri="{FF2B5EF4-FFF2-40B4-BE49-F238E27FC236}">
                    <a16:creationId xmlns:a16="http://schemas.microsoft.com/office/drawing/2014/main" xmlns="" id="{F346E27B-4762-4184-8697-9D0E43251B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05286" y="1670409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80" name="Rectangle 279">
                <a:extLst>
                  <a:ext uri="{FF2B5EF4-FFF2-40B4-BE49-F238E27FC236}">
                    <a16:creationId xmlns:a16="http://schemas.microsoft.com/office/drawing/2014/main" xmlns="" id="{97B407AE-4A8C-4F5A-B90A-63DB35AA8E6A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92333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2000" dirty="0" err="1"/>
                  <a:t>Pendidikan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berorientasi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pada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kebutuhan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anak</a:t>
                </a:r>
                <a:endParaRPr lang="en-US" sz="2000" dirty="0"/>
              </a:p>
            </p:txBody>
          </p:sp>
        </p:grpSp>
        <p:grpSp>
          <p:nvGrpSpPr>
            <p:cNvPr id="287" name="Group 286">
              <a:extLst>
                <a:ext uri="{FF2B5EF4-FFF2-40B4-BE49-F238E27FC236}">
                  <a16:creationId xmlns:a16="http://schemas.microsoft.com/office/drawing/2014/main" xmlns="" id="{2610F65B-B275-4FA2-8011-AA97ED9EA810}"/>
                </a:ext>
              </a:extLst>
            </p:cNvPr>
            <p:cNvGrpSpPr/>
            <p:nvPr/>
          </p:nvGrpSpPr>
          <p:grpSpPr>
            <a:xfrm>
              <a:off x="3732985" y="1696766"/>
              <a:ext cx="2268219" cy="1088632"/>
              <a:chOff x="1046726" y="1696766"/>
              <a:chExt cx="2268219" cy="1088632"/>
            </a:xfrm>
          </p:grpSpPr>
          <p:pic>
            <p:nvPicPr>
              <p:cNvPr id="288" name="Picture 287">
                <a:extLst>
                  <a:ext uri="{FF2B5EF4-FFF2-40B4-BE49-F238E27FC236}">
                    <a16:creationId xmlns:a16="http://schemas.microsoft.com/office/drawing/2014/main" xmlns="" id="{124A425C-DC35-403F-81E8-24D7CE8B70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16050" y="1696766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89" name="Rectangle 288">
                <a:extLst>
                  <a:ext uri="{FF2B5EF4-FFF2-40B4-BE49-F238E27FC236}">
                    <a16:creationId xmlns:a16="http://schemas.microsoft.com/office/drawing/2014/main" xmlns="" id="{6EAB07AB-BFF8-4B0E-BC50-45A989F0A219}"/>
                  </a:ext>
                </a:extLst>
              </p:cNvPr>
              <p:cNvSpPr/>
              <p:nvPr/>
            </p:nvSpPr>
            <p:spPr>
              <a:xfrm>
                <a:off x="1046726" y="2169845"/>
                <a:ext cx="2268219" cy="61555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000" dirty="0" err="1"/>
                  <a:t>Dunia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anak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adalah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dunia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bermain</a:t>
                </a:r>
                <a:endParaRPr lang="en-US" sz="2000" dirty="0"/>
              </a:p>
            </p:txBody>
          </p:sp>
        </p:grpSp>
        <p:grpSp>
          <p:nvGrpSpPr>
            <p:cNvPr id="290" name="Group 289">
              <a:extLst>
                <a:ext uri="{FF2B5EF4-FFF2-40B4-BE49-F238E27FC236}">
                  <a16:creationId xmlns:a16="http://schemas.microsoft.com/office/drawing/2014/main" xmlns="" id="{947E0F1A-201B-48CA-9D50-A6EE3BA6DF95}"/>
                </a:ext>
              </a:extLst>
            </p:cNvPr>
            <p:cNvGrpSpPr/>
            <p:nvPr/>
          </p:nvGrpSpPr>
          <p:grpSpPr>
            <a:xfrm>
              <a:off x="6419245" y="1670409"/>
              <a:ext cx="2056602" cy="2346095"/>
              <a:chOff x="1046727" y="1670409"/>
              <a:chExt cx="2056602" cy="2346095"/>
            </a:xfrm>
          </p:grpSpPr>
          <p:pic>
            <p:nvPicPr>
              <p:cNvPr id="291" name="Picture 290">
                <a:extLst>
                  <a:ext uri="{FF2B5EF4-FFF2-40B4-BE49-F238E27FC236}">
                    <a16:creationId xmlns:a16="http://schemas.microsoft.com/office/drawing/2014/main" xmlns="" id="{9FB6D18A-7B85-49E8-A625-53A679ABF7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99394" y="1670409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92" name="Rectangle 291">
                <a:extLst>
                  <a:ext uri="{FF2B5EF4-FFF2-40B4-BE49-F238E27FC236}">
                    <a16:creationId xmlns:a16="http://schemas.microsoft.com/office/drawing/2014/main" xmlns="" id="{8774039D-0A3D-4031-890D-3F0ACEAFDB86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184665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2000" dirty="0" err="1" smtClean="0"/>
                  <a:t>Kegiatan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pembelajaran</a:t>
                </a:r>
                <a:r>
                  <a:rPr lang="en-US" sz="2000" dirty="0" smtClean="0"/>
                  <a:t> </a:t>
                </a:r>
                <a:r>
                  <a:rPr lang="en-US" sz="2000" dirty="0" err="1"/>
                  <a:t>dirancang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secara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cermat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untuk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membangun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sistematika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kerja</a:t>
                </a:r>
                <a:endParaRPr lang="en-US" sz="2000" dirty="0"/>
              </a:p>
            </p:txBody>
          </p:sp>
        </p:grpSp>
        <p:grpSp>
          <p:nvGrpSpPr>
            <p:cNvPr id="293" name="Group 292">
              <a:extLst>
                <a:ext uri="{FF2B5EF4-FFF2-40B4-BE49-F238E27FC236}">
                  <a16:creationId xmlns:a16="http://schemas.microsoft.com/office/drawing/2014/main" xmlns="" id="{4D740573-B361-4FF9-91AE-6FBE4009108B}"/>
                </a:ext>
              </a:extLst>
            </p:cNvPr>
            <p:cNvGrpSpPr/>
            <p:nvPr/>
          </p:nvGrpSpPr>
          <p:grpSpPr>
            <a:xfrm>
              <a:off x="9105505" y="1651128"/>
              <a:ext cx="2056602" cy="2365376"/>
              <a:chOff x="1046727" y="1651128"/>
              <a:chExt cx="2056602" cy="2365376"/>
            </a:xfrm>
          </p:grpSpPr>
          <p:pic>
            <p:nvPicPr>
              <p:cNvPr id="294" name="Picture 293">
                <a:extLst>
                  <a:ext uri="{FF2B5EF4-FFF2-40B4-BE49-F238E27FC236}">
                    <a16:creationId xmlns:a16="http://schemas.microsoft.com/office/drawing/2014/main" xmlns="" id="{DF3EC5C8-4EFA-453F-98F5-32F706FCD0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63208" y="1651128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95" name="Rectangle 294">
                <a:extLst>
                  <a:ext uri="{FF2B5EF4-FFF2-40B4-BE49-F238E27FC236}">
                    <a16:creationId xmlns:a16="http://schemas.microsoft.com/office/drawing/2014/main" xmlns="" id="{D63AE417-74B4-4C22-8101-B9B9E46B4D0F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184665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2000" dirty="0" err="1"/>
                  <a:t>Kegiatan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pembelajaran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berorientasi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pada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pengembangan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kecakapan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hidup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anak</a:t>
                </a:r>
                <a:endParaRPr lang="en-US" sz="2000" dirty="0"/>
              </a:p>
            </p:txBody>
          </p:sp>
        </p:grpSp>
      </p:grpSp>
      <p:sp>
        <p:nvSpPr>
          <p:cNvPr id="298" name="Freeform 504">
            <a:extLst>
              <a:ext uri="{FF2B5EF4-FFF2-40B4-BE49-F238E27FC236}">
                <a16:creationId xmlns:a16="http://schemas.microsoft.com/office/drawing/2014/main" xmlns="" id="{EBAFA282-E2E6-43FF-BA1C-62EA4696683B}"/>
              </a:ext>
            </a:extLst>
          </p:cNvPr>
          <p:cNvSpPr>
            <a:spLocks/>
          </p:cNvSpPr>
          <p:nvPr/>
        </p:nvSpPr>
        <p:spPr bwMode="auto">
          <a:xfrm>
            <a:off x="10608722" y="1329678"/>
            <a:ext cx="1085850" cy="403225"/>
          </a:xfrm>
          <a:custGeom>
            <a:avLst/>
            <a:gdLst>
              <a:gd name="T0" fmla="*/ 0 w 311"/>
              <a:gd name="T1" fmla="*/ 115 h 115"/>
              <a:gd name="T2" fmla="*/ 311 w 311"/>
              <a:gd name="T3" fmla="*/ 115 h 115"/>
              <a:gd name="T4" fmla="*/ 308 w 311"/>
              <a:gd name="T5" fmla="*/ 91 h 115"/>
              <a:gd name="T6" fmla="*/ 293 w 311"/>
              <a:gd name="T7" fmla="*/ 72 h 115"/>
              <a:gd name="T8" fmla="*/ 265 w 311"/>
              <a:gd name="T9" fmla="*/ 73 h 115"/>
              <a:gd name="T10" fmla="*/ 247 w 311"/>
              <a:gd name="T11" fmla="*/ 84 h 115"/>
              <a:gd name="T12" fmla="*/ 242 w 311"/>
              <a:gd name="T13" fmla="*/ 80 h 115"/>
              <a:gd name="T14" fmla="*/ 193 w 311"/>
              <a:gd name="T15" fmla="*/ 10 h 115"/>
              <a:gd name="T16" fmla="*/ 166 w 311"/>
              <a:gd name="T17" fmla="*/ 3 h 115"/>
              <a:gd name="T18" fmla="*/ 153 w 311"/>
              <a:gd name="T19" fmla="*/ 15 h 115"/>
              <a:gd name="T20" fmla="*/ 140 w 311"/>
              <a:gd name="T21" fmla="*/ 44 h 115"/>
              <a:gd name="T22" fmla="*/ 126 w 311"/>
              <a:gd name="T23" fmla="*/ 56 h 115"/>
              <a:gd name="T24" fmla="*/ 112 w 311"/>
              <a:gd name="T25" fmla="*/ 51 h 115"/>
              <a:gd name="T26" fmla="*/ 87 w 311"/>
              <a:gd name="T27" fmla="*/ 57 h 115"/>
              <a:gd name="T28" fmla="*/ 76 w 311"/>
              <a:gd name="T29" fmla="*/ 75 h 115"/>
              <a:gd name="T30" fmla="*/ 22 w 311"/>
              <a:gd name="T31" fmla="*/ 77 h 115"/>
              <a:gd name="T32" fmla="*/ 0 w 311"/>
              <a:gd name="T33" fmla="*/ 115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1" h="115">
                <a:moveTo>
                  <a:pt x="0" y="115"/>
                </a:moveTo>
                <a:cubicBezTo>
                  <a:pt x="311" y="115"/>
                  <a:pt x="311" y="115"/>
                  <a:pt x="311" y="115"/>
                </a:cubicBezTo>
                <a:cubicBezTo>
                  <a:pt x="311" y="106"/>
                  <a:pt x="311" y="99"/>
                  <a:pt x="308" y="91"/>
                </a:cubicBezTo>
                <a:cubicBezTo>
                  <a:pt x="305" y="84"/>
                  <a:pt x="301" y="76"/>
                  <a:pt x="293" y="72"/>
                </a:cubicBezTo>
                <a:cubicBezTo>
                  <a:pt x="285" y="67"/>
                  <a:pt x="271" y="67"/>
                  <a:pt x="265" y="73"/>
                </a:cubicBezTo>
                <a:cubicBezTo>
                  <a:pt x="259" y="77"/>
                  <a:pt x="255" y="86"/>
                  <a:pt x="247" y="84"/>
                </a:cubicBezTo>
                <a:cubicBezTo>
                  <a:pt x="245" y="83"/>
                  <a:pt x="243" y="81"/>
                  <a:pt x="242" y="80"/>
                </a:cubicBezTo>
                <a:cubicBezTo>
                  <a:pt x="225" y="56"/>
                  <a:pt x="219" y="29"/>
                  <a:pt x="193" y="10"/>
                </a:cubicBezTo>
                <a:cubicBezTo>
                  <a:pt x="186" y="5"/>
                  <a:pt x="175" y="0"/>
                  <a:pt x="166" y="3"/>
                </a:cubicBezTo>
                <a:cubicBezTo>
                  <a:pt x="159" y="6"/>
                  <a:pt x="156" y="11"/>
                  <a:pt x="153" y="15"/>
                </a:cubicBezTo>
                <a:cubicBezTo>
                  <a:pt x="148" y="25"/>
                  <a:pt x="144" y="34"/>
                  <a:pt x="140" y="44"/>
                </a:cubicBezTo>
                <a:cubicBezTo>
                  <a:pt x="138" y="49"/>
                  <a:pt x="134" y="56"/>
                  <a:pt x="126" y="56"/>
                </a:cubicBezTo>
                <a:cubicBezTo>
                  <a:pt x="121" y="56"/>
                  <a:pt x="117" y="53"/>
                  <a:pt x="112" y="51"/>
                </a:cubicBezTo>
                <a:cubicBezTo>
                  <a:pt x="103" y="49"/>
                  <a:pt x="93" y="52"/>
                  <a:pt x="87" y="57"/>
                </a:cubicBezTo>
                <a:cubicBezTo>
                  <a:pt x="81" y="62"/>
                  <a:pt x="78" y="69"/>
                  <a:pt x="76" y="75"/>
                </a:cubicBezTo>
                <a:cubicBezTo>
                  <a:pt x="63" y="64"/>
                  <a:pt x="36" y="67"/>
                  <a:pt x="22" y="77"/>
                </a:cubicBezTo>
                <a:cubicBezTo>
                  <a:pt x="7" y="86"/>
                  <a:pt x="5" y="101"/>
                  <a:pt x="0" y="115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7" name="Picture 296">
            <a:extLst>
              <a:ext uri="{FF2B5EF4-FFF2-40B4-BE49-F238E27FC236}">
                <a16:creationId xmlns:a16="http://schemas.microsoft.com/office/drawing/2014/main" xmlns="" id="{F346E27B-4762-4184-8697-9D0E43251B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533" y="3148307"/>
            <a:ext cx="428247" cy="393066"/>
          </a:xfrm>
          <a:prstGeom prst="rect">
            <a:avLst/>
          </a:prstGeom>
        </p:spPr>
      </p:pic>
      <p:sp>
        <p:nvSpPr>
          <p:cNvPr id="299" name="Rectangle 298">
            <a:extLst>
              <a:ext uri="{FF2B5EF4-FFF2-40B4-BE49-F238E27FC236}">
                <a16:creationId xmlns:a16="http://schemas.microsoft.com/office/drawing/2014/main" xmlns="" id="{97B407AE-4A8C-4F5A-B90A-63DB35AA8E6A}"/>
              </a:ext>
            </a:extLst>
          </p:cNvPr>
          <p:cNvSpPr/>
          <p:nvPr/>
        </p:nvSpPr>
        <p:spPr>
          <a:xfrm>
            <a:off x="885356" y="3605854"/>
            <a:ext cx="2056602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dilaksanakan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bertahap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berulang-ulang</a:t>
            </a:r>
            <a:r>
              <a:rPr lang="en-US" sz="2000" dirty="0" smtClean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mengacu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endParaRPr lang="en-US" sz="2000" dirty="0"/>
          </a:p>
        </p:txBody>
      </p:sp>
      <p:pic>
        <p:nvPicPr>
          <p:cNvPr id="300" name="Picture 299">
            <a:extLst>
              <a:ext uri="{FF2B5EF4-FFF2-40B4-BE49-F238E27FC236}">
                <a16:creationId xmlns:a16="http://schemas.microsoft.com/office/drawing/2014/main" xmlns="" id="{DF3EC5C8-4EFA-453F-98F5-32F706FCD0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86031" y="3835783"/>
            <a:ext cx="428247" cy="393066"/>
          </a:xfrm>
          <a:prstGeom prst="rect">
            <a:avLst/>
          </a:prstGeom>
        </p:spPr>
      </p:pic>
      <p:sp>
        <p:nvSpPr>
          <p:cNvPr id="301" name="Rectangle 300">
            <a:extLst>
              <a:ext uri="{FF2B5EF4-FFF2-40B4-BE49-F238E27FC236}">
                <a16:creationId xmlns:a16="http://schemas.microsoft.com/office/drawing/2014/main" xmlns="" id="{D63AE417-74B4-4C22-8101-B9B9E46B4D0F}"/>
              </a:ext>
            </a:extLst>
          </p:cNvPr>
          <p:cNvSpPr/>
          <p:nvPr/>
        </p:nvSpPr>
        <p:spPr>
          <a:xfrm>
            <a:off x="9886031" y="4335219"/>
            <a:ext cx="2056602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bermain</a:t>
            </a:r>
            <a:r>
              <a:rPr lang="en-US" sz="2000" dirty="0"/>
              <a:t>,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bila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pijakan</a:t>
            </a:r>
            <a:r>
              <a:rPr lang="en-US" sz="2000" dirty="0"/>
              <a:t> guru</a:t>
            </a:r>
          </a:p>
        </p:txBody>
      </p:sp>
    </p:spTree>
    <p:extLst>
      <p:ext uri="{BB962C8B-B14F-4D97-AF65-F5344CB8AC3E}">
        <p14:creationId xmlns:p14="http://schemas.microsoft.com/office/powerpoint/2010/main" val="814145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8" name="Group 267">
            <a:extLst>
              <a:ext uri="{FF2B5EF4-FFF2-40B4-BE49-F238E27FC236}">
                <a16:creationId xmlns:a16="http://schemas.microsoft.com/office/drawing/2014/main" xmlns="" id="{AC868ED2-E86D-4764-8D89-80783BA7463F}"/>
              </a:ext>
            </a:extLst>
          </p:cNvPr>
          <p:cNvGrpSpPr/>
          <p:nvPr/>
        </p:nvGrpSpPr>
        <p:grpSpPr>
          <a:xfrm rot="20992669" flipH="1">
            <a:off x="5764415" y="3682778"/>
            <a:ext cx="1299236" cy="1450534"/>
            <a:chOff x="7011988" y="4351338"/>
            <a:chExt cx="858837" cy="958850"/>
          </a:xfrm>
        </p:grpSpPr>
        <p:sp>
          <p:nvSpPr>
            <p:cNvPr id="236" name="Freeform 176">
              <a:extLst>
                <a:ext uri="{FF2B5EF4-FFF2-40B4-BE49-F238E27FC236}">
                  <a16:creationId xmlns:a16="http://schemas.microsoft.com/office/drawing/2014/main" xmlns="" id="{0676265B-3339-49AF-9F8B-1EB68B4B264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1988" y="4473575"/>
              <a:ext cx="771525" cy="836613"/>
            </a:xfrm>
            <a:custGeom>
              <a:avLst/>
              <a:gdLst>
                <a:gd name="T0" fmla="*/ 0 w 258"/>
                <a:gd name="T1" fmla="*/ 280 h 280"/>
                <a:gd name="T2" fmla="*/ 258 w 258"/>
                <a:gd name="T3" fmla="*/ 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8" h="280">
                  <a:moveTo>
                    <a:pt x="0" y="280"/>
                  </a:moveTo>
                  <a:cubicBezTo>
                    <a:pt x="107" y="210"/>
                    <a:pt x="196" y="113"/>
                    <a:pt x="258" y="0"/>
                  </a:cubicBezTo>
                </a:path>
              </a:pathLst>
            </a:custGeom>
            <a:noFill/>
            <a:ln w="4763" cap="flat">
              <a:solidFill>
                <a:srgbClr val="7054C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177">
              <a:extLst>
                <a:ext uri="{FF2B5EF4-FFF2-40B4-BE49-F238E27FC236}">
                  <a16:creationId xmlns:a16="http://schemas.microsoft.com/office/drawing/2014/main" xmlns="" id="{9B855414-99EB-4D6C-8397-15A9A750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6825" y="4487863"/>
              <a:ext cx="74612" cy="168275"/>
            </a:xfrm>
            <a:custGeom>
              <a:avLst/>
              <a:gdLst>
                <a:gd name="T0" fmla="*/ 23 w 25"/>
                <a:gd name="T1" fmla="*/ 16 h 56"/>
                <a:gd name="T2" fmla="*/ 20 w 25"/>
                <a:gd name="T3" fmla="*/ 6 h 56"/>
                <a:gd name="T4" fmla="*/ 12 w 25"/>
                <a:gd name="T5" fmla="*/ 0 h 56"/>
                <a:gd name="T6" fmla="*/ 2 w 25"/>
                <a:gd name="T7" fmla="*/ 8 h 56"/>
                <a:gd name="T8" fmla="*/ 2 w 25"/>
                <a:gd name="T9" fmla="*/ 21 h 56"/>
                <a:gd name="T10" fmla="*/ 19 w 25"/>
                <a:gd name="T11" fmla="*/ 56 h 56"/>
                <a:gd name="T12" fmla="*/ 23 w 25"/>
                <a:gd name="T13" fmla="*/ 1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" h="56">
                  <a:moveTo>
                    <a:pt x="23" y="16"/>
                  </a:moveTo>
                  <a:cubicBezTo>
                    <a:pt x="23" y="12"/>
                    <a:pt x="22" y="9"/>
                    <a:pt x="20" y="6"/>
                  </a:cubicBezTo>
                  <a:cubicBezTo>
                    <a:pt x="19" y="2"/>
                    <a:pt x="15" y="0"/>
                    <a:pt x="12" y="0"/>
                  </a:cubicBezTo>
                  <a:cubicBezTo>
                    <a:pt x="7" y="0"/>
                    <a:pt x="3" y="3"/>
                    <a:pt x="2" y="8"/>
                  </a:cubicBezTo>
                  <a:cubicBezTo>
                    <a:pt x="0" y="12"/>
                    <a:pt x="1" y="17"/>
                    <a:pt x="2" y="21"/>
                  </a:cubicBezTo>
                  <a:cubicBezTo>
                    <a:pt x="3" y="27"/>
                    <a:pt x="11" y="56"/>
                    <a:pt x="19" y="56"/>
                  </a:cubicBezTo>
                  <a:cubicBezTo>
                    <a:pt x="25" y="55"/>
                    <a:pt x="24" y="21"/>
                    <a:pt x="23" y="1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178">
              <a:extLst>
                <a:ext uri="{FF2B5EF4-FFF2-40B4-BE49-F238E27FC236}">
                  <a16:creationId xmlns:a16="http://schemas.microsoft.com/office/drawing/2014/main" xmlns="" id="{6F3F659D-FF36-426E-B6CC-7C7C2DCFC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2213" y="4568825"/>
              <a:ext cx="92075" cy="168275"/>
            </a:xfrm>
            <a:custGeom>
              <a:avLst/>
              <a:gdLst>
                <a:gd name="T0" fmla="*/ 24 w 31"/>
                <a:gd name="T1" fmla="*/ 15 h 56"/>
                <a:gd name="T2" fmla="*/ 19 w 31"/>
                <a:gd name="T3" fmla="*/ 5 h 56"/>
                <a:gd name="T4" fmla="*/ 10 w 31"/>
                <a:gd name="T5" fmla="*/ 0 h 56"/>
                <a:gd name="T6" fmla="*/ 1 w 31"/>
                <a:gd name="T7" fmla="*/ 10 h 56"/>
                <a:gd name="T8" fmla="*/ 3 w 31"/>
                <a:gd name="T9" fmla="*/ 23 h 56"/>
                <a:gd name="T10" fmla="*/ 25 w 31"/>
                <a:gd name="T11" fmla="*/ 55 h 56"/>
                <a:gd name="T12" fmla="*/ 24 w 31"/>
                <a:gd name="T13" fmla="*/ 1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56">
                  <a:moveTo>
                    <a:pt x="24" y="15"/>
                  </a:moveTo>
                  <a:cubicBezTo>
                    <a:pt x="23" y="11"/>
                    <a:pt x="22" y="8"/>
                    <a:pt x="19" y="5"/>
                  </a:cubicBezTo>
                  <a:cubicBezTo>
                    <a:pt x="17" y="2"/>
                    <a:pt x="14" y="0"/>
                    <a:pt x="10" y="0"/>
                  </a:cubicBezTo>
                  <a:cubicBezTo>
                    <a:pt x="5" y="1"/>
                    <a:pt x="2" y="5"/>
                    <a:pt x="1" y="10"/>
                  </a:cubicBezTo>
                  <a:cubicBezTo>
                    <a:pt x="0" y="14"/>
                    <a:pt x="2" y="19"/>
                    <a:pt x="3" y="23"/>
                  </a:cubicBezTo>
                  <a:cubicBezTo>
                    <a:pt x="5" y="28"/>
                    <a:pt x="17" y="56"/>
                    <a:pt x="25" y="55"/>
                  </a:cubicBezTo>
                  <a:cubicBezTo>
                    <a:pt x="31" y="53"/>
                    <a:pt x="25" y="20"/>
                    <a:pt x="24" y="15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179">
              <a:extLst>
                <a:ext uri="{FF2B5EF4-FFF2-40B4-BE49-F238E27FC236}">
                  <a16:creationId xmlns:a16="http://schemas.microsoft.com/office/drawing/2014/main" xmlns="" id="{84D46628-8135-425A-9558-0776A09ED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075" y="4656138"/>
              <a:ext cx="119062" cy="160338"/>
            </a:xfrm>
            <a:custGeom>
              <a:avLst/>
              <a:gdLst>
                <a:gd name="T0" fmla="*/ 24 w 40"/>
                <a:gd name="T1" fmla="*/ 12 h 54"/>
                <a:gd name="T2" fmla="*/ 17 w 40"/>
                <a:gd name="T3" fmla="*/ 3 h 54"/>
                <a:gd name="T4" fmla="*/ 7 w 40"/>
                <a:gd name="T5" fmla="*/ 1 h 54"/>
                <a:gd name="T6" fmla="*/ 1 w 40"/>
                <a:gd name="T7" fmla="*/ 12 h 54"/>
                <a:gd name="T8" fmla="*/ 6 w 40"/>
                <a:gd name="T9" fmla="*/ 25 h 54"/>
                <a:gd name="T10" fmla="*/ 34 w 40"/>
                <a:gd name="T11" fmla="*/ 51 h 54"/>
                <a:gd name="T12" fmla="*/ 24 w 40"/>
                <a:gd name="T13" fmla="*/ 1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54">
                  <a:moveTo>
                    <a:pt x="24" y="12"/>
                  </a:moveTo>
                  <a:cubicBezTo>
                    <a:pt x="22" y="9"/>
                    <a:pt x="20" y="6"/>
                    <a:pt x="17" y="3"/>
                  </a:cubicBezTo>
                  <a:cubicBezTo>
                    <a:pt x="14" y="1"/>
                    <a:pt x="10" y="0"/>
                    <a:pt x="7" y="1"/>
                  </a:cubicBezTo>
                  <a:cubicBezTo>
                    <a:pt x="3" y="3"/>
                    <a:pt x="0" y="8"/>
                    <a:pt x="1" y="12"/>
                  </a:cubicBezTo>
                  <a:cubicBezTo>
                    <a:pt x="1" y="17"/>
                    <a:pt x="3" y="21"/>
                    <a:pt x="6" y="25"/>
                  </a:cubicBezTo>
                  <a:cubicBezTo>
                    <a:pt x="9" y="30"/>
                    <a:pt x="27" y="54"/>
                    <a:pt x="34" y="51"/>
                  </a:cubicBezTo>
                  <a:cubicBezTo>
                    <a:pt x="40" y="47"/>
                    <a:pt x="26" y="17"/>
                    <a:pt x="24" y="1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180">
              <a:extLst>
                <a:ext uri="{FF2B5EF4-FFF2-40B4-BE49-F238E27FC236}">
                  <a16:creationId xmlns:a16="http://schemas.microsoft.com/office/drawing/2014/main" xmlns="" id="{C13CF527-F5B8-4C2C-A143-FBD3DE0F5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1063" y="4900613"/>
              <a:ext cx="119062" cy="165100"/>
            </a:xfrm>
            <a:custGeom>
              <a:avLst/>
              <a:gdLst>
                <a:gd name="T0" fmla="*/ 23 w 40"/>
                <a:gd name="T1" fmla="*/ 13 h 55"/>
                <a:gd name="T2" fmla="*/ 17 w 40"/>
                <a:gd name="T3" fmla="*/ 4 h 55"/>
                <a:gd name="T4" fmla="*/ 6 w 40"/>
                <a:gd name="T5" fmla="*/ 2 h 55"/>
                <a:gd name="T6" fmla="*/ 0 w 40"/>
                <a:gd name="T7" fmla="*/ 13 h 55"/>
                <a:gd name="T8" fmla="*/ 5 w 40"/>
                <a:gd name="T9" fmla="*/ 26 h 55"/>
                <a:gd name="T10" fmla="*/ 33 w 40"/>
                <a:gd name="T11" fmla="*/ 51 h 55"/>
                <a:gd name="T12" fmla="*/ 23 w 40"/>
                <a:gd name="T13" fmla="*/ 1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55">
                  <a:moveTo>
                    <a:pt x="23" y="13"/>
                  </a:moveTo>
                  <a:cubicBezTo>
                    <a:pt x="22" y="9"/>
                    <a:pt x="20" y="6"/>
                    <a:pt x="17" y="4"/>
                  </a:cubicBezTo>
                  <a:cubicBezTo>
                    <a:pt x="14" y="2"/>
                    <a:pt x="10" y="0"/>
                    <a:pt x="6" y="2"/>
                  </a:cubicBezTo>
                  <a:cubicBezTo>
                    <a:pt x="2" y="3"/>
                    <a:pt x="0" y="8"/>
                    <a:pt x="0" y="13"/>
                  </a:cubicBezTo>
                  <a:cubicBezTo>
                    <a:pt x="0" y="17"/>
                    <a:pt x="3" y="22"/>
                    <a:pt x="5" y="26"/>
                  </a:cubicBezTo>
                  <a:cubicBezTo>
                    <a:pt x="8" y="30"/>
                    <a:pt x="26" y="55"/>
                    <a:pt x="33" y="51"/>
                  </a:cubicBezTo>
                  <a:cubicBezTo>
                    <a:pt x="40" y="48"/>
                    <a:pt x="26" y="17"/>
                    <a:pt x="23" y="1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181">
              <a:extLst>
                <a:ext uri="{FF2B5EF4-FFF2-40B4-BE49-F238E27FC236}">
                  <a16:creationId xmlns:a16="http://schemas.microsoft.com/office/drawing/2014/main" xmlns="" id="{B7FC6B7D-6E09-4240-A47F-D868DAB9955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6950" y="4846638"/>
              <a:ext cx="93662" cy="125413"/>
            </a:xfrm>
            <a:custGeom>
              <a:avLst/>
              <a:gdLst>
                <a:gd name="T0" fmla="*/ 18 w 31"/>
                <a:gd name="T1" fmla="*/ 9 h 42"/>
                <a:gd name="T2" fmla="*/ 13 w 31"/>
                <a:gd name="T3" fmla="*/ 2 h 42"/>
                <a:gd name="T4" fmla="*/ 5 w 31"/>
                <a:gd name="T5" fmla="*/ 1 h 42"/>
                <a:gd name="T6" fmla="*/ 0 w 31"/>
                <a:gd name="T7" fmla="*/ 9 h 42"/>
                <a:gd name="T8" fmla="*/ 4 w 31"/>
                <a:gd name="T9" fmla="*/ 19 h 42"/>
                <a:gd name="T10" fmla="*/ 26 w 31"/>
                <a:gd name="T11" fmla="*/ 39 h 42"/>
                <a:gd name="T12" fmla="*/ 18 w 31"/>
                <a:gd name="T13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42">
                  <a:moveTo>
                    <a:pt x="18" y="9"/>
                  </a:moveTo>
                  <a:cubicBezTo>
                    <a:pt x="17" y="7"/>
                    <a:pt x="16" y="4"/>
                    <a:pt x="13" y="2"/>
                  </a:cubicBezTo>
                  <a:cubicBezTo>
                    <a:pt x="11" y="1"/>
                    <a:pt x="8" y="0"/>
                    <a:pt x="5" y="1"/>
                  </a:cubicBezTo>
                  <a:cubicBezTo>
                    <a:pt x="2" y="2"/>
                    <a:pt x="0" y="6"/>
                    <a:pt x="0" y="9"/>
                  </a:cubicBezTo>
                  <a:cubicBezTo>
                    <a:pt x="1" y="13"/>
                    <a:pt x="2" y="16"/>
                    <a:pt x="4" y="19"/>
                  </a:cubicBezTo>
                  <a:cubicBezTo>
                    <a:pt x="7" y="23"/>
                    <a:pt x="21" y="42"/>
                    <a:pt x="26" y="39"/>
                  </a:cubicBezTo>
                  <a:cubicBezTo>
                    <a:pt x="31" y="36"/>
                    <a:pt x="20" y="13"/>
                    <a:pt x="18" y="9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Freeform 182">
              <a:extLst>
                <a:ext uri="{FF2B5EF4-FFF2-40B4-BE49-F238E27FC236}">
                  <a16:creationId xmlns:a16="http://schemas.microsoft.com/office/drawing/2014/main" xmlns="" id="{04B926D8-D0AB-4EDA-B0D6-9A4D6C11D8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4075" y="5151438"/>
              <a:ext cx="122237" cy="93663"/>
            </a:xfrm>
            <a:custGeom>
              <a:avLst/>
              <a:gdLst>
                <a:gd name="T0" fmla="*/ 24 w 41"/>
                <a:gd name="T1" fmla="*/ 27 h 31"/>
                <a:gd name="T2" fmla="*/ 31 w 41"/>
                <a:gd name="T3" fmla="*/ 31 h 31"/>
                <a:gd name="T4" fmla="*/ 39 w 41"/>
                <a:gd name="T5" fmla="*/ 28 h 31"/>
                <a:gd name="T6" fmla="*/ 39 w 41"/>
                <a:gd name="T7" fmla="*/ 19 h 31"/>
                <a:gd name="T8" fmla="*/ 31 w 41"/>
                <a:gd name="T9" fmla="*/ 12 h 31"/>
                <a:gd name="T10" fmla="*/ 3 w 41"/>
                <a:gd name="T11" fmla="*/ 5 h 31"/>
                <a:gd name="T12" fmla="*/ 24 w 41"/>
                <a:gd name="T13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31">
                  <a:moveTo>
                    <a:pt x="24" y="27"/>
                  </a:moveTo>
                  <a:cubicBezTo>
                    <a:pt x="26" y="29"/>
                    <a:pt x="28" y="30"/>
                    <a:pt x="31" y="31"/>
                  </a:cubicBezTo>
                  <a:cubicBezTo>
                    <a:pt x="34" y="31"/>
                    <a:pt x="37" y="31"/>
                    <a:pt x="39" y="28"/>
                  </a:cubicBezTo>
                  <a:cubicBezTo>
                    <a:pt x="41" y="26"/>
                    <a:pt x="41" y="22"/>
                    <a:pt x="39" y="19"/>
                  </a:cubicBezTo>
                  <a:cubicBezTo>
                    <a:pt x="37" y="16"/>
                    <a:pt x="34" y="14"/>
                    <a:pt x="31" y="12"/>
                  </a:cubicBezTo>
                  <a:cubicBezTo>
                    <a:pt x="27" y="10"/>
                    <a:pt x="6" y="0"/>
                    <a:pt x="3" y="5"/>
                  </a:cubicBezTo>
                  <a:cubicBezTo>
                    <a:pt x="0" y="9"/>
                    <a:pt x="20" y="25"/>
                    <a:pt x="24" y="27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Freeform 183">
              <a:extLst>
                <a:ext uri="{FF2B5EF4-FFF2-40B4-BE49-F238E27FC236}">
                  <a16:creationId xmlns:a16="http://schemas.microsoft.com/office/drawing/2014/main" xmlns="" id="{8C58BDF2-C695-4C31-80FC-755F6F129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1863" y="5083175"/>
              <a:ext cx="112712" cy="107950"/>
            </a:xfrm>
            <a:custGeom>
              <a:avLst/>
              <a:gdLst>
                <a:gd name="T0" fmla="*/ 20 w 38"/>
                <a:gd name="T1" fmla="*/ 30 h 36"/>
                <a:gd name="T2" fmla="*/ 26 w 38"/>
                <a:gd name="T3" fmla="*/ 35 h 36"/>
                <a:gd name="T4" fmla="*/ 34 w 38"/>
                <a:gd name="T5" fmla="*/ 34 h 36"/>
                <a:gd name="T6" fmla="*/ 37 w 38"/>
                <a:gd name="T7" fmla="*/ 25 h 36"/>
                <a:gd name="T8" fmla="*/ 30 w 38"/>
                <a:gd name="T9" fmla="*/ 16 h 36"/>
                <a:gd name="T10" fmla="*/ 4 w 38"/>
                <a:gd name="T11" fmla="*/ 4 h 36"/>
                <a:gd name="T12" fmla="*/ 20 w 38"/>
                <a:gd name="T13" fmla="*/ 3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6">
                  <a:moveTo>
                    <a:pt x="20" y="30"/>
                  </a:moveTo>
                  <a:cubicBezTo>
                    <a:pt x="22" y="32"/>
                    <a:pt x="24" y="34"/>
                    <a:pt x="26" y="35"/>
                  </a:cubicBezTo>
                  <a:cubicBezTo>
                    <a:pt x="29" y="36"/>
                    <a:pt x="32" y="36"/>
                    <a:pt x="34" y="34"/>
                  </a:cubicBezTo>
                  <a:cubicBezTo>
                    <a:pt x="37" y="32"/>
                    <a:pt x="38" y="28"/>
                    <a:pt x="37" y="25"/>
                  </a:cubicBezTo>
                  <a:cubicBezTo>
                    <a:pt x="35" y="21"/>
                    <a:pt x="33" y="19"/>
                    <a:pt x="30" y="16"/>
                  </a:cubicBezTo>
                  <a:cubicBezTo>
                    <a:pt x="27" y="14"/>
                    <a:pt x="8" y="0"/>
                    <a:pt x="4" y="4"/>
                  </a:cubicBezTo>
                  <a:cubicBezTo>
                    <a:pt x="0" y="8"/>
                    <a:pt x="17" y="27"/>
                    <a:pt x="20" y="3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184">
              <a:extLst>
                <a:ext uri="{FF2B5EF4-FFF2-40B4-BE49-F238E27FC236}">
                  <a16:creationId xmlns:a16="http://schemas.microsoft.com/office/drawing/2014/main" xmlns="" id="{5AC2E18D-BC44-475B-878F-D338AA8E0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0263" y="5022850"/>
              <a:ext cx="65087" cy="128588"/>
            </a:xfrm>
            <a:custGeom>
              <a:avLst/>
              <a:gdLst>
                <a:gd name="T0" fmla="*/ 18 w 22"/>
                <a:gd name="T1" fmla="*/ 12 h 43"/>
                <a:gd name="T2" fmla="*/ 16 w 22"/>
                <a:gd name="T3" fmla="*/ 4 h 43"/>
                <a:gd name="T4" fmla="*/ 9 w 22"/>
                <a:gd name="T5" fmla="*/ 0 h 43"/>
                <a:gd name="T6" fmla="*/ 1 w 22"/>
                <a:gd name="T7" fmla="*/ 6 h 43"/>
                <a:gd name="T8" fmla="*/ 2 w 22"/>
                <a:gd name="T9" fmla="*/ 17 h 43"/>
                <a:gd name="T10" fmla="*/ 17 w 22"/>
                <a:gd name="T11" fmla="*/ 42 h 43"/>
                <a:gd name="T12" fmla="*/ 18 w 22"/>
                <a:gd name="T13" fmla="*/ 1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8" y="12"/>
                  </a:moveTo>
                  <a:cubicBezTo>
                    <a:pt x="18" y="9"/>
                    <a:pt x="17" y="6"/>
                    <a:pt x="16" y="4"/>
                  </a:cubicBezTo>
                  <a:cubicBezTo>
                    <a:pt x="14" y="1"/>
                    <a:pt x="11" y="0"/>
                    <a:pt x="9" y="0"/>
                  </a:cubicBezTo>
                  <a:cubicBezTo>
                    <a:pt x="5" y="0"/>
                    <a:pt x="2" y="3"/>
                    <a:pt x="1" y="6"/>
                  </a:cubicBezTo>
                  <a:cubicBezTo>
                    <a:pt x="0" y="10"/>
                    <a:pt x="1" y="13"/>
                    <a:pt x="2" y="17"/>
                  </a:cubicBezTo>
                  <a:cubicBezTo>
                    <a:pt x="3" y="21"/>
                    <a:pt x="11" y="43"/>
                    <a:pt x="17" y="42"/>
                  </a:cubicBezTo>
                  <a:cubicBezTo>
                    <a:pt x="22" y="41"/>
                    <a:pt x="19" y="16"/>
                    <a:pt x="18" y="1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Freeform 185">
              <a:extLst>
                <a:ext uri="{FF2B5EF4-FFF2-40B4-BE49-F238E27FC236}">
                  <a16:creationId xmlns:a16="http://schemas.microsoft.com/office/drawing/2014/main" xmlns="" id="{3C80521D-BDD0-463D-930D-BB3799B569F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9975" y="4745038"/>
              <a:ext cx="101600" cy="138113"/>
            </a:xfrm>
            <a:custGeom>
              <a:avLst/>
              <a:gdLst>
                <a:gd name="T0" fmla="*/ 20 w 34"/>
                <a:gd name="T1" fmla="*/ 10 h 46"/>
                <a:gd name="T2" fmla="*/ 14 w 34"/>
                <a:gd name="T3" fmla="*/ 3 h 46"/>
                <a:gd name="T4" fmla="*/ 5 w 34"/>
                <a:gd name="T5" fmla="*/ 1 h 46"/>
                <a:gd name="T6" fmla="*/ 0 w 34"/>
                <a:gd name="T7" fmla="*/ 10 h 46"/>
                <a:gd name="T8" fmla="*/ 4 w 34"/>
                <a:gd name="T9" fmla="*/ 21 h 46"/>
                <a:gd name="T10" fmla="*/ 28 w 34"/>
                <a:gd name="T11" fmla="*/ 43 h 46"/>
                <a:gd name="T12" fmla="*/ 20 w 34"/>
                <a:gd name="T13" fmla="*/ 1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46">
                  <a:moveTo>
                    <a:pt x="20" y="10"/>
                  </a:moveTo>
                  <a:cubicBezTo>
                    <a:pt x="18" y="7"/>
                    <a:pt x="17" y="5"/>
                    <a:pt x="14" y="3"/>
                  </a:cubicBezTo>
                  <a:cubicBezTo>
                    <a:pt x="12" y="1"/>
                    <a:pt x="8" y="0"/>
                    <a:pt x="5" y="1"/>
                  </a:cubicBezTo>
                  <a:cubicBezTo>
                    <a:pt x="2" y="2"/>
                    <a:pt x="0" y="6"/>
                    <a:pt x="0" y="10"/>
                  </a:cubicBezTo>
                  <a:cubicBezTo>
                    <a:pt x="0" y="14"/>
                    <a:pt x="2" y="18"/>
                    <a:pt x="4" y="21"/>
                  </a:cubicBezTo>
                  <a:cubicBezTo>
                    <a:pt x="7" y="25"/>
                    <a:pt x="22" y="46"/>
                    <a:pt x="28" y="43"/>
                  </a:cubicBezTo>
                  <a:cubicBezTo>
                    <a:pt x="34" y="40"/>
                    <a:pt x="22" y="14"/>
                    <a:pt x="20" y="1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Freeform 186">
              <a:extLst>
                <a:ext uri="{FF2B5EF4-FFF2-40B4-BE49-F238E27FC236}">
                  <a16:creationId xmlns:a16="http://schemas.microsoft.com/office/drawing/2014/main" xmlns="" id="{AEBC74B7-C8E1-4CBF-9B2B-E2E4EF62267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2238" y="4351338"/>
              <a:ext cx="114300" cy="163513"/>
            </a:xfrm>
            <a:custGeom>
              <a:avLst/>
              <a:gdLst>
                <a:gd name="T0" fmla="*/ 34 w 38"/>
                <a:gd name="T1" fmla="*/ 22 h 55"/>
                <a:gd name="T2" fmla="*/ 37 w 38"/>
                <a:gd name="T3" fmla="*/ 12 h 55"/>
                <a:gd name="T4" fmla="*/ 33 w 38"/>
                <a:gd name="T5" fmla="*/ 2 h 55"/>
                <a:gd name="T6" fmla="*/ 21 w 38"/>
                <a:gd name="T7" fmla="*/ 3 h 55"/>
                <a:gd name="T8" fmla="*/ 13 w 38"/>
                <a:gd name="T9" fmla="*/ 14 h 55"/>
                <a:gd name="T10" fmla="*/ 7 w 38"/>
                <a:gd name="T11" fmla="*/ 52 h 55"/>
                <a:gd name="T12" fmla="*/ 34 w 38"/>
                <a:gd name="T1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4" y="22"/>
                  </a:moveTo>
                  <a:cubicBezTo>
                    <a:pt x="35" y="19"/>
                    <a:pt x="37" y="16"/>
                    <a:pt x="37" y="12"/>
                  </a:cubicBezTo>
                  <a:cubicBezTo>
                    <a:pt x="38" y="8"/>
                    <a:pt x="36" y="4"/>
                    <a:pt x="33" y="2"/>
                  </a:cubicBezTo>
                  <a:cubicBezTo>
                    <a:pt x="30" y="0"/>
                    <a:pt x="24" y="0"/>
                    <a:pt x="21" y="3"/>
                  </a:cubicBezTo>
                  <a:cubicBezTo>
                    <a:pt x="17" y="6"/>
                    <a:pt x="15" y="10"/>
                    <a:pt x="13" y="14"/>
                  </a:cubicBezTo>
                  <a:cubicBezTo>
                    <a:pt x="11" y="19"/>
                    <a:pt x="0" y="48"/>
                    <a:pt x="7" y="52"/>
                  </a:cubicBezTo>
                  <a:cubicBezTo>
                    <a:pt x="13" y="55"/>
                    <a:pt x="31" y="27"/>
                    <a:pt x="34" y="2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Freeform 187">
              <a:extLst>
                <a:ext uri="{FF2B5EF4-FFF2-40B4-BE49-F238E27FC236}">
                  <a16:creationId xmlns:a16="http://schemas.microsoft.com/office/drawing/2014/main" xmlns="" id="{100C3113-C262-42F8-A09D-9127A9EA8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4138" y="4527550"/>
              <a:ext cx="166687" cy="98425"/>
            </a:xfrm>
            <a:custGeom>
              <a:avLst/>
              <a:gdLst>
                <a:gd name="T0" fmla="*/ 42 w 56"/>
                <a:gd name="T1" fmla="*/ 24 h 33"/>
                <a:gd name="T2" fmla="*/ 51 w 56"/>
                <a:gd name="T3" fmla="*/ 19 h 33"/>
                <a:gd name="T4" fmla="*/ 56 w 56"/>
                <a:gd name="T5" fmla="*/ 9 h 33"/>
                <a:gd name="T6" fmla="*/ 46 w 56"/>
                <a:gd name="T7" fmla="*/ 1 h 33"/>
                <a:gd name="T8" fmla="*/ 32 w 56"/>
                <a:gd name="T9" fmla="*/ 3 h 33"/>
                <a:gd name="T10" fmla="*/ 2 w 56"/>
                <a:gd name="T11" fmla="*/ 26 h 33"/>
                <a:gd name="T12" fmla="*/ 42 w 56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33">
                  <a:moveTo>
                    <a:pt x="42" y="24"/>
                  </a:moveTo>
                  <a:cubicBezTo>
                    <a:pt x="45" y="22"/>
                    <a:pt x="49" y="21"/>
                    <a:pt x="51" y="19"/>
                  </a:cubicBezTo>
                  <a:cubicBezTo>
                    <a:pt x="54" y="16"/>
                    <a:pt x="56" y="13"/>
                    <a:pt x="56" y="9"/>
                  </a:cubicBezTo>
                  <a:cubicBezTo>
                    <a:pt x="55" y="4"/>
                    <a:pt x="50" y="1"/>
                    <a:pt x="46" y="1"/>
                  </a:cubicBezTo>
                  <a:cubicBezTo>
                    <a:pt x="41" y="0"/>
                    <a:pt x="37" y="2"/>
                    <a:pt x="32" y="3"/>
                  </a:cubicBezTo>
                  <a:cubicBezTo>
                    <a:pt x="27" y="5"/>
                    <a:pt x="0" y="19"/>
                    <a:pt x="2" y="26"/>
                  </a:cubicBezTo>
                  <a:cubicBezTo>
                    <a:pt x="4" y="33"/>
                    <a:pt x="37" y="25"/>
                    <a:pt x="42" y="24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Freeform 188">
              <a:extLst>
                <a:ext uri="{FF2B5EF4-FFF2-40B4-BE49-F238E27FC236}">
                  <a16:creationId xmlns:a16="http://schemas.microsoft.com/office/drawing/2014/main" xmlns="" id="{194062E7-9210-45BA-8ABE-873DC232F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7463" y="4656138"/>
              <a:ext cx="171450" cy="71438"/>
            </a:xfrm>
            <a:custGeom>
              <a:avLst/>
              <a:gdLst>
                <a:gd name="T0" fmla="*/ 40 w 57"/>
                <a:gd name="T1" fmla="*/ 23 h 24"/>
                <a:gd name="T2" fmla="*/ 50 w 57"/>
                <a:gd name="T3" fmla="*/ 20 h 24"/>
                <a:gd name="T4" fmla="*/ 57 w 57"/>
                <a:gd name="T5" fmla="*/ 11 h 24"/>
                <a:gd name="T6" fmla="*/ 49 w 57"/>
                <a:gd name="T7" fmla="*/ 1 h 24"/>
                <a:gd name="T8" fmla="*/ 35 w 57"/>
                <a:gd name="T9" fmla="*/ 1 h 24"/>
                <a:gd name="T10" fmla="*/ 1 w 57"/>
                <a:gd name="T11" fmla="*/ 17 h 24"/>
                <a:gd name="T12" fmla="*/ 40 w 57"/>
                <a:gd name="T13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" h="24">
                  <a:moveTo>
                    <a:pt x="40" y="23"/>
                  </a:moveTo>
                  <a:cubicBezTo>
                    <a:pt x="43" y="22"/>
                    <a:pt x="47" y="22"/>
                    <a:pt x="50" y="20"/>
                  </a:cubicBezTo>
                  <a:cubicBezTo>
                    <a:pt x="54" y="18"/>
                    <a:pt x="56" y="15"/>
                    <a:pt x="57" y="11"/>
                  </a:cubicBezTo>
                  <a:cubicBezTo>
                    <a:pt x="57" y="7"/>
                    <a:pt x="53" y="3"/>
                    <a:pt x="49" y="1"/>
                  </a:cubicBezTo>
                  <a:cubicBezTo>
                    <a:pt x="45" y="0"/>
                    <a:pt x="40" y="0"/>
                    <a:pt x="35" y="1"/>
                  </a:cubicBezTo>
                  <a:cubicBezTo>
                    <a:pt x="30" y="2"/>
                    <a:pt x="0" y="9"/>
                    <a:pt x="1" y="17"/>
                  </a:cubicBezTo>
                  <a:cubicBezTo>
                    <a:pt x="1" y="24"/>
                    <a:pt x="35" y="23"/>
                    <a:pt x="40" y="2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Freeform 189">
              <a:extLst>
                <a:ext uri="{FF2B5EF4-FFF2-40B4-BE49-F238E27FC236}">
                  <a16:creationId xmlns:a16="http://schemas.microsoft.com/office/drawing/2014/main" xmlns="" id="{7A636103-A1BF-4B88-9333-724947D90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0313" y="4757738"/>
              <a:ext cx="174625" cy="68263"/>
            </a:xfrm>
            <a:custGeom>
              <a:avLst/>
              <a:gdLst>
                <a:gd name="T0" fmla="*/ 38 w 58"/>
                <a:gd name="T1" fmla="*/ 23 h 23"/>
                <a:gd name="T2" fmla="*/ 49 w 58"/>
                <a:gd name="T3" fmla="*/ 22 h 23"/>
                <a:gd name="T4" fmla="*/ 57 w 58"/>
                <a:gd name="T5" fmla="*/ 15 h 23"/>
                <a:gd name="T6" fmla="*/ 52 w 58"/>
                <a:gd name="T7" fmla="*/ 4 h 23"/>
                <a:gd name="T8" fmla="*/ 38 w 58"/>
                <a:gd name="T9" fmla="*/ 0 h 23"/>
                <a:gd name="T10" fmla="*/ 1 w 58"/>
                <a:gd name="T11" fmla="*/ 9 h 23"/>
                <a:gd name="T12" fmla="*/ 38 w 58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3">
                  <a:moveTo>
                    <a:pt x="38" y="23"/>
                  </a:moveTo>
                  <a:cubicBezTo>
                    <a:pt x="42" y="23"/>
                    <a:pt x="46" y="23"/>
                    <a:pt x="49" y="22"/>
                  </a:cubicBezTo>
                  <a:cubicBezTo>
                    <a:pt x="53" y="21"/>
                    <a:pt x="56" y="19"/>
                    <a:pt x="57" y="15"/>
                  </a:cubicBezTo>
                  <a:cubicBezTo>
                    <a:pt x="58" y="11"/>
                    <a:pt x="55" y="6"/>
                    <a:pt x="52" y="4"/>
                  </a:cubicBezTo>
                  <a:cubicBezTo>
                    <a:pt x="48" y="1"/>
                    <a:pt x="43" y="1"/>
                    <a:pt x="38" y="0"/>
                  </a:cubicBezTo>
                  <a:cubicBezTo>
                    <a:pt x="33" y="0"/>
                    <a:pt x="2" y="1"/>
                    <a:pt x="1" y="9"/>
                  </a:cubicBezTo>
                  <a:cubicBezTo>
                    <a:pt x="0" y="15"/>
                    <a:pt x="33" y="22"/>
                    <a:pt x="38" y="2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Freeform 190">
              <a:extLst>
                <a:ext uri="{FF2B5EF4-FFF2-40B4-BE49-F238E27FC236}">
                  <a16:creationId xmlns:a16="http://schemas.microsoft.com/office/drawing/2014/main" xmlns="" id="{090035B0-69E7-464D-AA50-34616DEA1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5225" y="4840288"/>
              <a:ext cx="173037" cy="84138"/>
            </a:xfrm>
            <a:custGeom>
              <a:avLst/>
              <a:gdLst>
                <a:gd name="T0" fmla="*/ 36 w 58"/>
                <a:gd name="T1" fmla="*/ 26 h 28"/>
                <a:gd name="T2" fmla="*/ 47 w 58"/>
                <a:gd name="T3" fmla="*/ 28 h 28"/>
                <a:gd name="T4" fmla="*/ 56 w 58"/>
                <a:gd name="T5" fmla="*/ 22 h 28"/>
                <a:gd name="T6" fmla="*/ 52 w 58"/>
                <a:gd name="T7" fmla="*/ 9 h 28"/>
                <a:gd name="T8" fmla="*/ 40 w 58"/>
                <a:gd name="T9" fmla="*/ 4 h 28"/>
                <a:gd name="T10" fmla="*/ 2 w 58"/>
                <a:gd name="T11" fmla="*/ 7 h 28"/>
                <a:gd name="T12" fmla="*/ 36 w 58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8">
                  <a:moveTo>
                    <a:pt x="36" y="26"/>
                  </a:moveTo>
                  <a:cubicBezTo>
                    <a:pt x="40" y="27"/>
                    <a:pt x="44" y="28"/>
                    <a:pt x="47" y="28"/>
                  </a:cubicBezTo>
                  <a:cubicBezTo>
                    <a:pt x="51" y="27"/>
                    <a:pt x="55" y="25"/>
                    <a:pt x="56" y="22"/>
                  </a:cubicBezTo>
                  <a:cubicBezTo>
                    <a:pt x="58" y="17"/>
                    <a:pt x="56" y="12"/>
                    <a:pt x="52" y="9"/>
                  </a:cubicBezTo>
                  <a:cubicBezTo>
                    <a:pt x="49" y="6"/>
                    <a:pt x="44" y="5"/>
                    <a:pt x="40" y="4"/>
                  </a:cubicBezTo>
                  <a:cubicBezTo>
                    <a:pt x="34" y="3"/>
                    <a:pt x="4" y="0"/>
                    <a:pt x="2" y="7"/>
                  </a:cubicBezTo>
                  <a:cubicBezTo>
                    <a:pt x="0" y="14"/>
                    <a:pt x="32" y="25"/>
                    <a:pt x="36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Freeform 191">
              <a:extLst>
                <a:ext uri="{FF2B5EF4-FFF2-40B4-BE49-F238E27FC236}">
                  <a16:creationId xmlns:a16="http://schemas.microsoft.com/office/drawing/2014/main" xmlns="" id="{4AFB0B5C-9816-4DAC-A960-A720CC94D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3788" y="4924425"/>
              <a:ext cx="176212" cy="84138"/>
            </a:xfrm>
            <a:custGeom>
              <a:avLst/>
              <a:gdLst>
                <a:gd name="T0" fmla="*/ 37 w 59"/>
                <a:gd name="T1" fmla="*/ 26 h 28"/>
                <a:gd name="T2" fmla="*/ 48 w 59"/>
                <a:gd name="T3" fmla="*/ 27 h 28"/>
                <a:gd name="T4" fmla="*/ 57 w 59"/>
                <a:gd name="T5" fmla="*/ 21 h 28"/>
                <a:gd name="T6" fmla="*/ 53 w 59"/>
                <a:gd name="T7" fmla="*/ 9 h 28"/>
                <a:gd name="T8" fmla="*/ 40 w 59"/>
                <a:gd name="T9" fmla="*/ 4 h 28"/>
                <a:gd name="T10" fmla="*/ 2 w 59"/>
                <a:gd name="T11" fmla="*/ 7 h 28"/>
                <a:gd name="T12" fmla="*/ 37 w 59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9" h="28">
                  <a:moveTo>
                    <a:pt x="37" y="26"/>
                  </a:moveTo>
                  <a:cubicBezTo>
                    <a:pt x="41" y="27"/>
                    <a:pt x="45" y="28"/>
                    <a:pt x="48" y="27"/>
                  </a:cubicBezTo>
                  <a:cubicBezTo>
                    <a:pt x="52" y="27"/>
                    <a:pt x="55" y="25"/>
                    <a:pt x="57" y="21"/>
                  </a:cubicBezTo>
                  <a:cubicBezTo>
                    <a:pt x="59" y="17"/>
                    <a:pt x="57" y="12"/>
                    <a:pt x="53" y="9"/>
                  </a:cubicBezTo>
                  <a:cubicBezTo>
                    <a:pt x="49" y="6"/>
                    <a:pt x="45" y="5"/>
                    <a:pt x="40" y="4"/>
                  </a:cubicBezTo>
                  <a:cubicBezTo>
                    <a:pt x="35" y="3"/>
                    <a:pt x="5" y="0"/>
                    <a:pt x="2" y="7"/>
                  </a:cubicBezTo>
                  <a:cubicBezTo>
                    <a:pt x="0" y="14"/>
                    <a:pt x="32" y="25"/>
                    <a:pt x="37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Freeform 192">
              <a:extLst>
                <a:ext uri="{FF2B5EF4-FFF2-40B4-BE49-F238E27FC236}">
                  <a16:creationId xmlns:a16="http://schemas.microsoft.com/office/drawing/2014/main" xmlns="" id="{950E74F5-608A-487F-A5E7-FB501AD2DEA5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3938" y="4991100"/>
              <a:ext cx="174625" cy="82550"/>
            </a:xfrm>
            <a:custGeom>
              <a:avLst/>
              <a:gdLst>
                <a:gd name="T0" fmla="*/ 37 w 58"/>
                <a:gd name="T1" fmla="*/ 26 h 28"/>
                <a:gd name="T2" fmla="*/ 48 w 58"/>
                <a:gd name="T3" fmla="*/ 28 h 28"/>
                <a:gd name="T4" fmla="*/ 57 w 58"/>
                <a:gd name="T5" fmla="*/ 22 h 28"/>
                <a:gd name="T6" fmla="*/ 53 w 58"/>
                <a:gd name="T7" fmla="*/ 9 h 28"/>
                <a:gd name="T8" fmla="*/ 40 w 58"/>
                <a:gd name="T9" fmla="*/ 4 h 28"/>
                <a:gd name="T10" fmla="*/ 2 w 58"/>
                <a:gd name="T11" fmla="*/ 7 h 28"/>
                <a:gd name="T12" fmla="*/ 37 w 58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8">
                  <a:moveTo>
                    <a:pt x="37" y="26"/>
                  </a:moveTo>
                  <a:cubicBezTo>
                    <a:pt x="41" y="27"/>
                    <a:pt x="44" y="28"/>
                    <a:pt x="48" y="28"/>
                  </a:cubicBezTo>
                  <a:cubicBezTo>
                    <a:pt x="52" y="27"/>
                    <a:pt x="55" y="25"/>
                    <a:pt x="57" y="22"/>
                  </a:cubicBezTo>
                  <a:cubicBezTo>
                    <a:pt x="58" y="17"/>
                    <a:pt x="56" y="12"/>
                    <a:pt x="53" y="9"/>
                  </a:cubicBezTo>
                  <a:cubicBezTo>
                    <a:pt x="49" y="6"/>
                    <a:pt x="45" y="5"/>
                    <a:pt x="40" y="4"/>
                  </a:cubicBezTo>
                  <a:cubicBezTo>
                    <a:pt x="35" y="3"/>
                    <a:pt x="4" y="0"/>
                    <a:pt x="2" y="7"/>
                  </a:cubicBezTo>
                  <a:cubicBezTo>
                    <a:pt x="0" y="14"/>
                    <a:pt x="32" y="25"/>
                    <a:pt x="37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Freeform 193">
              <a:extLst>
                <a:ext uri="{FF2B5EF4-FFF2-40B4-BE49-F238E27FC236}">
                  <a16:creationId xmlns:a16="http://schemas.microsoft.com/office/drawing/2014/main" xmlns="" id="{7CFDBE5C-7F04-40F2-90DE-C8A43F5B6537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5838" y="5026025"/>
              <a:ext cx="142875" cy="146050"/>
            </a:xfrm>
            <a:custGeom>
              <a:avLst/>
              <a:gdLst>
                <a:gd name="T0" fmla="*/ 25 w 48"/>
                <a:gd name="T1" fmla="*/ 40 h 49"/>
                <a:gd name="T2" fmla="*/ 33 w 48"/>
                <a:gd name="T3" fmla="*/ 47 h 49"/>
                <a:gd name="T4" fmla="*/ 44 w 48"/>
                <a:gd name="T5" fmla="*/ 46 h 49"/>
                <a:gd name="T6" fmla="*/ 47 w 48"/>
                <a:gd name="T7" fmla="*/ 34 h 49"/>
                <a:gd name="T8" fmla="*/ 39 w 48"/>
                <a:gd name="T9" fmla="*/ 23 h 49"/>
                <a:gd name="T10" fmla="*/ 5 w 48"/>
                <a:gd name="T11" fmla="*/ 5 h 49"/>
                <a:gd name="T12" fmla="*/ 25 w 48"/>
                <a:gd name="T13" fmla="*/ 4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9">
                  <a:moveTo>
                    <a:pt x="25" y="40"/>
                  </a:moveTo>
                  <a:cubicBezTo>
                    <a:pt x="27" y="43"/>
                    <a:pt x="30" y="45"/>
                    <a:pt x="33" y="47"/>
                  </a:cubicBezTo>
                  <a:cubicBezTo>
                    <a:pt x="36" y="48"/>
                    <a:pt x="41" y="49"/>
                    <a:pt x="44" y="46"/>
                  </a:cubicBezTo>
                  <a:cubicBezTo>
                    <a:pt x="47" y="44"/>
                    <a:pt x="48" y="38"/>
                    <a:pt x="47" y="34"/>
                  </a:cubicBezTo>
                  <a:cubicBezTo>
                    <a:pt x="46" y="30"/>
                    <a:pt x="42" y="26"/>
                    <a:pt x="39" y="23"/>
                  </a:cubicBezTo>
                  <a:cubicBezTo>
                    <a:pt x="35" y="19"/>
                    <a:pt x="11" y="0"/>
                    <a:pt x="5" y="5"/>
                  </a:cubicBezTo>
                  <a:cubicBezTo>
                    <a:pt x="0" y="10"/>
                    <a:pt x="21" y="36"/>
                    <a:pt x="25" y="4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xmlns="" id="{89DFBE9A-632F-4981-A588-5AF0E51C61BB}"/>
              </a:ext>
            </a:extLst>
          </p:cNvPr>
          <p:cNvSpPr/>
          <p:nvPr/>
        </p:nvSpPr>
        <p:spPr>
          <a:xfrm>
            <a:off x="6420706" y="977774"/>
            <a:ext cx="4902453" cy="4902453"/>
          </a:xfrm>
          <a:prstGeom prst="ellipse">
            <a:avLst/>
          </a:prstGeom>
          <a:gradFill flip="none" rotWithShape="1">
            <a:gsLst>
              <a:gs pos="40000">
                <a:srgbClr val="532DB9"/>
              </a:gs>
              <a:gs pos="0">
                <a:srgbClr val="7054CE"/>
              </a:gs>
              <a:gs pos="100000">
                <a:srgbClr val="29175D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9" name="Group 268">
            <a:extLst>
              <a:ext uri="{FF2B5EF4-FFF2-40B4-BE49-F238E27FC236}">
                <a16:creationId xmlns:a16="http://schemas.microsoft.com/office/drawing/2014/main" xmlns="" id="{D60C58B0-D3D2-4B56-B622-666E76EDBE1D}"/>
              </a:ext>
            </a:extLst>
          </p:cNvPr>
          <p:cNvGrpSpPr/>
          <p:nvPr/>
        </p:nvGrpSpPr>
        <p:grpSpPr>
          <a:xfrm rot="20040099" flipH="1">
            <a:off x="5795113" y="3384033"/>
            <a:ext cx="1841476" cy="2264061"/>
            <a:chOff x="5394325" y="3305175"/>
            <a:chExt cx="1895475" cy="2330451"/>
          </a:xfrm>
        </p:grpSpPr>
        <p:sp>
          <p:nvSpPr>
            <p:cNvPr id="217" name="Freeform 157">
              <a:extLst>
                <a:ext uri="{FF2B5EF4-FFF2-40B4-BE49-F238E27FC236}">
                  <a16:creationId xmlns:a16="http://schemas.microsoft.com/office/drawing/2014/main" xmlns="" id="{046BF7A0-4D0F-451C-BB39-0A4116082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3025" y="4287838"/>
              <a:ext cx="866775" cy="857250"/>
            </a:xfrm>
            <a:custGeom>
              <a:avLst/>
              <a:gdLst>
                <a:gd name="T0" fmla="*/ 248 w 290"/>
                <a:gd name="T1" fmla="*/ 111 h 287"/>
                <a:gd name="T2" fmla="*/ 288 w 290"/>
                <a:gd name="T3" fmla="*/ 38 h 287"/>
                <a:gd name="T4" fmla="*/ 276 w 290"/>
                <a:gd name="T5" fmla="*/ 6 h 287"/>
                <a:gd name="T6" fmla="*/ 230 w 290"/>
                <a:gd name="T7" fmla="*/ 24 h 287"/>
                <a:gd name="T8" fmla="*/ 195 w 290"/>
                <a:gd name="T9" fmla="*/ 93 h 287"/>
                <a:gd name="T10" fmla="*/ 160 w 290"/>
                <a:gd name="T11" fmla="*/ 90 h 287"/>
                <a:gd name="T12" fmla="*/ 160 w 290"/>
                <a:gd name="T13" fmla="*/ 89 h 287"/>
                <a:gd name="T14" fmla="*/ 158 w 290"/>
                <a:gd name="T15" fmla="*/ 47 h 287"/>
                <a:gd name="T16" fmla="*/ 120 w 290"/>
                <a:gd name="T17" fmla="*/ 38 h 287"/>
                <a:gd name="T18" fmla="*/ 102 w 290"/>
                <a:gd name="T19" fmla="*/ 68 h 287"/>
                <a:gd name="T20" fmla="*/ 85 w 290"/>
                <a:gd name="T21" fmla="*/ 153 h 287"/>
                <a:gd name="T22" fmla="*/ 72 w 290"/>
                <a:gd name="T23" fmla="*/ 150 h 287"/>
                <a:gd name="T24" fmla="*/ 54 w 290"/>
                <a:gd name="T25" fmla="*/ 115 h 287"/>
                <a:gd name="T26" fmla="*/ 21 w 290"/>
                <a:gd name="T27" fmla="*/ 111 h 287"/>
                <a:gd name="T28" fmla="*/ 12 w 290"/>
                <a:gd name="T29" fmla="*/ 212 h 287"/>
                <a:gd name="T30" fmla="*/ 19 w 290"/>
                <a:gd name="T31" fmla="*/ 245 h 287"/>
                <a:gd name="T32" fmla="*/ 29 w 290"/>
                <a:gd name="T33" fmla="*/ 269 h 287"/>
                <a:gd name="T34" fmla="*/ 68 w 290"/>
                <a:gd name="T35" fmla="*/ 286 h 287"/>
                <a:gd name="T36" fmla="*/ 148 w 290"/>
                <a:gd name="T37" fmla="*/ 283 h 287"/>
                <a:gd name="T38" fmla="*/ 200 w 290"/>
                <a:gd name="T39" fmla="*/ 265 h 287"/>
                <a:gd name="T40" fmla="*/ 204 w 290"/>
                <a:gd name="T41" fmla="*/ 260 h 287"/>
                <a:gd name="T42" fmla="*/ 179 w 290"/>
                <a:gd name="T43" fmla="*/ 241 h 287"/>
                <a:gd name="T44" fmla="*/ 153 w 290"/>
                <a:gd name="T45" fmla="*/ 223 h 287"/>
                <a:gd name="T46" fmla="*/ 180 w 290"/>
                <a:gd name="T47" fmla="*/ 212 h 287"/>
                <a:gd name="T48" fmla="*/ 255 w 290"/>
                <a:gd name="T49" fmla="*/ 202 h 287"/>
                <a:gd name="T50" fmla="*/ 266 w 290"/>
                <a:gd name="T51" fmla="*/ 193 h 287"/>
                <a:gd name="T52" fmla="*/ 247 w 290"/>
                <a:gd name="T53" fmla="*/ 169 h 287"/>
                <a:gd name="T54" fmla="*/ 216 w 290"/>
                <a:gd name="T55" fmla="*/ 166 h 287"/>
                <a:gd name="T56" fmla="*/ 208 w 290"/>
                <a:gd name="T57" fmla="*/ 144 h 287"/>
                <a:gd name="T58" fmla="*/ 248 w 290"/>
                <a:gd name="T59" fmla="*/ 11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90" h="287">
                  <a:moveTo>
                    <a:pt x="248" y="111"/>
                  </a:moveTo>
                  <a:cubicBezTo>
                    <a:pt x="269" y="92"/>
                    <a:pt x="285" y="66"/>
                    <a:pt x="288" y="38"/>
                  </a:cubicBezTo>
                  <a:cubicBezTo>
                    <a:pt x="290" y="29"/>
                    <a:pt x="286" y="8"/>
                    <a:pt x="276" y="6"/>
                  </a:cubicBezTo>
                  <a:cubicBezTo>
                    <a:pt x="257" y="0"/>
                    <a:pt x="236" y="16"/>
                    <a:pt x="230" y="24"/>
                  </a:cubicBezTo>
                  <a:cubicBezTo>
                    <a:pt x="212" y="47"/>
                    <a:pt x="206" y="67"/>
                    <a:pt x="195" y="93"/>
                  </a:cubicBezTo>
                  <a:cubicBezTo>
                    <a:pt x="188" y="110"/>
                    <a:pt x="163" y="108"/>
                    <a:pt x="160" y="90"/>
                  </a:cubicBezTo>
                  <a:cubicBezTo>
                    <a:pt x="160" y="90"/>
                    <a:pt x="160" y="89"/>
                    <a:pt x="160" y="89"/>
                  </a:cubicBezTo>
                  <a:cubicBezTo>
                    <a:pt x="158" y="75"/>
                    <a:pt x="162" y="60"/>
                    <a:pt x="158" y="47"/>
                  </a:cubicBezTo>
                  <a:cubicBezTo>
                    <a:pt x="153" y="32"/>
                    <a:pt x="139" y="26"/>
                    <a:pt x="120" y="38"/>
                  </a:cubicBezTo>
                  <a:cubicBezTo>
                    <a:pt x="109" y="44"/>
                    <a:pt x="103" y="66"/>
                    <a:pt x="102" y="68"/>
                  </a:cubicBezTo>
                  <a:cubicBezTo>
                    <a:pt x="85" y="123"/>
                    <a:pt x="100" y="142"/>
                    <a:pt x="85" y="153"/>
                  </a:cubicBezTo>
                  <a:cubicBezTo>
                    <a:pt x="81" y="157"/>
                    <a:pt x="76" y="154"/>
                    <a:pt x="72" y="150"/>
                  </a:cubicBezTo>
                  <a:cubicBezTo>
                    <a:pt x="63" y="140"/>
                    <a:pt x="61" y="126"/>
                    <a:pt x="54" y="115"/>
                  </a:cubicBezTo>
                  <a:cubicBezTo>
                    <a:pt x="47" y="104"/>
                    <a:pt x="30" y="97"/>
                    <a:pt x="21" y="111"/>
                  </a:cubicBezTo>
                  <a:cubicBezTo>
                    <a:pt x="19" y="115"/>
                    <a:pt x="0" y="157"/>
                    <a:pt x="12" y="212"/>
                  </a:cubicBezTo>
                  <a:cubicBezTo>
                    <a:pt x="19" y="245"/>
                    <a:pt x="19" y="245"/>
                    <a:pt x="19" y="245"/>
                  </a:cubicBezTo>
                  <a:cubicBezTo>
                    <a:pt x="19" y="251"/>
                    <a:pt x="26" y="264"/>
                    <a:pt x="29" y="269"/>
                  </a:cubicBezTo>
                  <a:cubicBezTo>
                    <a:pt x="36" y="282"/>
                    <a:pt x="53" y="285"/>
                    <a:pt x="68" y="286"/>
                  </a:cubicBezTo>
                  <a:cubicBezTo>
                    <a:pt x="94" y="287"/>
                    <a:pt x="122" y="286"/>
                    <a:pt x="148" y="283"/>
                  </a:cubicBezTo>
                  <a:cubicBezTo>
                    <a:pt x="167" y="281"/>
                    <a:pt x="186" y="278"/>
                    <a:pt x="200" y="265"/>
                  </a:cubicBezTo>
                  <a:cubicBezTo>
                    <a:pt x="201" y="264"/>
                    <a:pt x="203" y="262"/>
                    <a:pt x="204" y="260"/>
                  </a:cubicBezTo>
                  <a:cubicBezTo>
                    <a:pt x="208" y="248"/>
                    <a:pt x="192" y="241"/>
                    <a:pt x="179" y="241"/>
                  </a:cubicBezTo>
                  <a:cubicBezTo>
                    <a:pt x="167" y="240"/>
                    <a:pt x="151" y="235"/>
                    <a:pt x="153" y="223"/>
                  </a:cubicBezTo>
                  <a:cubicBezTo>
                    <a:pt x="155" y="212"/>
                    <a:pt x="169" y="211"/>
                    <a:pt x="180" y="212"/>
                  </a:cubicBezTo>
                  <a:cubicBezTo>
                    <a:pt x="205" y="213"/>
                    <a:pt x="231" y="210"/>
                    <a:pt x="255" y="202"/>
                  </a:cubicBezTo>
                  <a:cubicBezTo>
                    <a:pt x="260" y="200"/>
                    <a:pt x="264" y="197"/>
                    <a:pt x="266" y="193"/>
                  </a:cubicBezTo>
                  <a:cubicBezTo>
                    <a:pt x="272" y="180"/>
                    <a:pt x="259" y="171"/>
                    <a:pt x="247" y="169"/>
                  </a:cubicBezTo>
                  <a:cubicBezTo>
                    <a:pt x="237" y="168"/>
                    <a:pt x="226" y="170"/>
                    <a:pt x="216" y="166"/>
                  </a:cubicBezTo>
                  <a:cubicBezTo>
                    <a:pt x="206" y="161"/>
                    <a:pt x="207" y="155"/>
                    <a:pt x="208" y="144"/>
                  </a:cubicBezTo>
                  <a:cubicBezTo>
                    <a:pt x="210" y="133"/>
                    <a:pt x="229" y="130"/>
                    <a:pt x="248" y="111"/>
                  </a:cubicBezTo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158">
              <a:extLst>
                <a:ext uri="{FF2B5EF4-FFF2-40B4-BE49-F238E27FC236}">
                  <a16:creationId xmlns:a16="http://schemas.microsoft.com/office/drawing/2014/main" xmlns="" id="{6A2E9A59-7FA3-4806-812D-852997E12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3963" y="4484688"/>
              <a:ext cx="857250" cy="723900"/>
            </a:xfrm>
            <a:custGeom>
              <a:avLst/>
              <a:gdLst>
                <a:gd name="T0" fmla="*/ 287 w 287"/>
                <a:gd name="T1" fmla="*/ 0 h 242"/>
                <a:gd name="T2" fmla="*/ 0 w 287"/>
                <a:gd name="T3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42">
                  <a:moveTo>
                    <a:pt x="287" y="0"/>
                  </a:moveTo>
                  <a:cubicBezTo>
                    <a:pt x="210" y="100"/>
                    <a:pt x="112" y="183"/>
                    <a:pt x="0" y="242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159">
              <a:extLst>
                <a:ext uri="{FF2B5EF4-FFF2-40B4-BE49-F238E27FC236}">
                  <a16:creationId xmlns:a16="http://schemas.microsoft.com/office/drawing/2014/main" xmlns="" id="{5DB633A4-A175-46AC-B45A-E47BCDA31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2288" y="4805363"/>
              <a:ext cx="257175" cy="57150"/>
            </a:xfrm>
            <a:custGeom>
              <a:avLst/>
              <a:gdLst>
                <a:gd name="T0" fmla="*/ 86 w 86"/>
                <a:gd name="T1" fmla="*/ 13 h 19"/>
                <a:gd name="T2" fmla="*/ 50 w 86"/>
                <a:gd name="T3" fmla="*/ 16 h 19"/>
                <a:gd name="T4" fmla="*/ 0 w 86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19">
                  <a:moveTo>
                    <a:pt x="86" y="13"/>
                  </a:moveTo>
                  <a:cubicBezTo>
                    <a:pt x="75" y="19"/>
                    <a:pt x="62" y="17"/>
                    <a:pt x="50" y="16"/>
                  </a:cubicBezTo>
                  <a:cubicBezTo>
                    <a:pt x="33" y="13"/>
                    <a:pt x="15" y="10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160">
              <a:extLst>
                <a:ext uri="{FF2B5EF4-FFF2-40B4-BE49-F238E27FC236}">
                  <a16:creationId xmlns:a16="http://schemas.microsoft.com/office/drawing/2014/main" xmlns="" id="{64E10645-0E77-45C8-8AE7-7D9C51132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9263" y="4565650"/>
              <a:ext cx="33337" cy="293688"/>
            </a:xfrm>
            <a:custGeom>
              <a:avLst/>
              <a:gdLst>
                <a:gd name="T0" fmla="*/ 3 w 11"/>
                <a:gd name="T1" fmla="*/ 98 h 98"/>
                <a:gd name="T2" fmla="*/ 0 w 11"/>
                <a:gd name="T3" fmla="*/ 77 h 98"/>
                <a:gd name="T4" fmla="*/ 11 w 11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98">
                  <a:moveTo>
                    <a:pt x="3" y="98"/>
                  </a:moveTo>
                  <a:cubicBezTo>
                    <a:pt x="0" y="92"/>
                    <a:pt x="0" y="84"/>
                    <a:pt x="0" y="77"/>
                  </a:cubicBezTo>
                  <a:cubicBezTo>
                    <a:pt x="0" y="51"/>
                    <a:pt x="4" y="25"/>
                    <a:pt x="11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161">
              <a:extLst>
                <a:ext uri="{FF2B5EF4-FFF2-40B4-BE49-F238E27FC236}">
                  <a16:creationId xmlns:a16="http://schemas.microsoft.com/office/drawing/2014/main" xmlns="" id="{131ED650-1883-4339-80AA-D90CF662C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6700" y="5014913"/>
              <a:ext cx="306387" cy="50800"/>
            </a:xfrm>
            <a:custGeom>
              <a:avLst/>
              <a:gdLst>
                <a:gd name="T0" fmla="*/ 102 w 102"/>
                <a:gd name="T1" fmla="*/ 12 h 17"/>
                <a:gd name="T2" fmla="*/ 0 w 102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7">
                  <a:moveTo>
                    <a:pt x="102" y="12"/>
                  </a:moveTo>
                  <a:cubicBezTo>
                    <a:pt x="67" y="16"/>
                    <a:pt x="30" y="17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162">
              <a:extLst>
                <a:ext uri="{FF2B5EF4-FFF2-40B4-BE49-F238E27FC236}">
                  <a16:creationId xmlns:a16="http://schemas.microsoft.com/office/drawing/2014/main" xmlns="" id="{1D842A1A-4654-4746-ABEB-262026A78B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4788" y="4711700"/>
              <a:ext cx="98425" cy="269875"/>
            </a:xfrm>
            <a:custGeom>
              <a:avLst/>
              <a:gdLst>
                <a:gd name="T0" fmla="*/ 33 w 33"/>
                <a:gd name="T1" fmla="*/ 90 h 90"/>
                <a:gd name="T2" fmla="*/ 2 w 33"/>
                <a:gd name="T3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3" h="90">
                  <a:moveTo>
                    <a:pt x="33" y="90"/>
                  </a:moveTo>
                  <a:cubicBezTo>
                    <a:pt x="18" y="77"/>
                    <a:pt x="0" y="27"/>
                    <a:pt x="2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3">
              <a:extLst>
                <a:ext uri="{FF2B5EF4-FFF2-40B4-BE49-F238E27FC236}">
                  <a16:creationId xmlns:a16="http://schemas.microsoft.com/office/drawing/2014/main" xmlns="" id="{2EE6BFE9-42C6-41ED-8C4F-67F3FE431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9575" y="3308350"/>
              <a:ext cx="388937" cy="2141538"/>
            </a:xfrm>
            <a:custGeom>
              <a:avLst/>
              <a:gdLst>
                <a:gd name="T0" fmla="*/ 105 w 130"/>
                <a:gd name="T1" fmla="*/ 0 h 717"/>
                <a:gd name="T2" fmla="*/ 50 w 130"/>
                <a:gd name="T3" fmla="*/ 120 h 717"/>
                <a:gd name="T4" fmla="*/ 92 w 130"/>
                <a:gd name="T5" fmla="*/ 181 h 717"/>
                <a:gd name="T6" fmla="*/ 44 w 130"/>
                <a:gd name="T7" fmla="*/ 138 h 717"/>
                <a:gd name="T8" fmla="*/ 40 w 130"/>
                <a:gd name="T9" fmla="*/ 149 h 717"/>
                <a:gd name="T10" fmla="*/ 11 w 130"/>
                <a:gd name="T11" fmla="*/ 273 h 717"/>
                <a:gd name="T12" fmla="*/ 31 w 130"/>
                <a:gd name="T13" fmla="*/ 285 h 717"/>
                <a:gd name="T14" fmla="*/ 9 w 130"/>
                <a:gd name="T15" fmla="*/ 288 h 717"/>
                <a:gd name="T16" fmla="*/ 2 w 130"/>
                <a:gd name="T17" fmla="*/ 431 h 717"/>
                <a:gd name="T18" fmla="*/ 84 w 130"/>
                <a:gd name="T19" fmla="*/ 710 h 717"/>
                <a:gd name="T20" fmla="*/ 94 w 130"/>
                <a:gd name="T21" fmla="*/ 717 h 717"/>
                <a:gd name="T22" fmla="*/ 109 w 130"/>
                <a:gd name="T23" fmla="*/ 3 h 717"/>
                <a:gd name="T24" fmla="*/ 105 w 130"/>
                <a:gd name="T25" fmla="*/ 0 h 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" h="717">
                  <a:moveTo>
                    <a:pt x="105" y="0"/>
                  </a:moveTo>
                  <a:cubicBezTo>
                    <a:pt x="83" y="38"/>
                    <a:pt x="65" y="79"/>
                    <a:pt x="50" y="120"/>
                  </a:cubicBezTo>
                  <a:cubicBezTo>
                    <a:pt x="62" y="142"/>
                    <a:pt x="74" y="165"/>
                    <a:pt x="92" y="181"/>
                  </a:cubicBezTo>
                  <a:cubicBezTo>
                    <a:pt x="76" y="167"/>
                    <a:pt x="60" y="152"/>
                    <a:pt x="44" y="138"/>
                  </a:cubicBezTo>
                  <a:cubicBezTo>
                    <a:pt x="42" y="142"/>
                    <a:pt x="41" y="145"/>
                    <a:pt x="40" y="149"/>
                  </a:cubicBezTo>
                  <a:cubicBezTo>
                    <a:pt x="27" y="190"/>
                    <a:pt x="17" y="231"/>
                    <a:pt x="11" y="273"/>
                  </a:cubicBezTo>
                  <a:cubicBezTo>
                    <a:pt x="20" y="280"/>
                    <a:pt x="28" y="285"/>
                    <a:pt x="31" y="285"/>
                  </a:cubicBezTo>
                  <a:cubicBezTo>
                    <a:pt x="24" y="286"/>
                    <a:pt x="16" y="287"/>
                    <a:pt x="9" y="288"/>
                  </a:cubicBezTo>
                  <a:cubicBezTo>
                    <a:pt x="2" y="335"/>
                    <a:pt x="0" y="383"/>
                    <a:pt x="2" y="431"/>
                  </a:cubicBezTo>
                  <a:cubicBezTo>
                    <a:pt x="6" y="531"/>
                    <a:pt x="11" y="633"/>
                    <a:pt x="84" y="710"/>
                  </a:cubicBezTo>
                  <a:cubicBezTo>
                    <a:pt x="86" y="713"/>
                    <a:pt x="90" y="717"/>
                    <a:pt x="94" y="717"/>
                  </a:cubicBezTo>
                  <a:cubicBezTo>
                    <a:pt x="104" y="484"/>
                    <a:pt x="130" y="229"/>
                    <a:pt x="109" y="3"/>
                  </a:cubicBezTo>
                  <a:cubicBezTo>
                    <a:pt x="107" y="2"/>
                    <a:pt x="106" y="1"/>
                    <a:pt x="105" y="0"/>
                  </a:cubicBezTo>
                  <a:close/>
                </a:path>
              </a:pathLst>
            </a:custGeom>
            <a:solidFill>
              <a:srgbClr val="FF5D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164">
              <a:extLst>
                <a:ext uri="{FF2B5EF4-FFF2-40B4-BE49-F238E27FC236}">
                  <a16:creationId xmlns:a16="http://schemas.microsoft.com/office/drawing/2014/main" xmlns="" id="{B1CF0295-A62F-48FF-8DCD-A180AD664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0563" y="3317875"/>
              <a:ext cx="404812" cy="2132013"/>
            </a:xfrm>
            <a:custGeom>
              <a:avLst/>
              <a:gdLst>
                <a:gd name="T0" fmla="*/ 0 w 135"/>
                <a:gd name="T1" fmla="*/ 714 h 714"/>
                <a:gd name="T2" fmla="*/ 2 w 135"/>
                <a:gd name="T3" fmla="*/ 713 h 714"/>
                <a:gd name="T4" fmla="*/ 9 w 135"/>
                <a:gd name="T5" fmla="*/ 708 h 714"/>
                <a:gd name="T6" fmla="*/ 130 w 135"/>
                <a:gd name="T7" fmla="*/ 399 h 714"/>
                <a:gd name="T8" fmla="*/ 90 w 135"/>
                <a:gd name="T9" fmla="*/ 386 h 714"/>
                <a:gd name="T10" fmla="*/ 132 w 135"/>
                <a:gd name="T11" fmla="*/ 384 h 714"/>
                <a:gd name="T12" fmla="*/ 128 w 135"/>
                <a:gd name="T13" fmla="*/ 250 h 714"/>
                <a:gd name="T14" fmla="*/ 79 w 135"/>
                <a:gd name="T15" fmla="*/ 235 h 714"/>
                <a:gd name="T16" fmla="*/ 124 w 135"/>
                <a:gd name="T17" fmla="*/ 225 h 714"/>
                <a:gd name="T18" fmla="*/ 101 w 135"/>
                <a:gd name="T19" fmla="*/ 139 h 714"/>
                <a:gd name="T20" fmla="*/ 66 w 135"/>
                <a:gd name="T21" fmla="*/ 153 h 714"/>
                <a:gd name="T22" fmla="*/ 94 w 135"/>
                <a:gd name="T23" fmla="*/ 120 h 714"/>
                <a:gd name="T24" fmla="*/ 15 w 135"/>
                <a:gd name="T25" fmla="*/ 0 h 714"/>
                <a:gd name="T26" fmla="*/ 0 w 135"/>
                <a:gd name="T27" fmla="*/ 714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5" h="714">
                  <a:moveTo>
                    <a:pt x="0" y="714"/>
                  </a:moveTo>
                  <a:cubicBezTo>
                    <a:pt x="1" y="714"/>
                    <a:pt x="1" y="714"/>
                    <a:pt x="2" y="713"/>
                  </a:cubicBezTo>
                  <a:cubicBezTo>
                    <a:pt x="5" y="713"/>
                    <a:pt x="7" y="710"/>
                    <a:pt x="9" y="708"/>
                  </a:cubicBezTo>
                  <a:cubicBezTo>
                    <a:pt x="78" y="619"/>
                    <a:pt x="119" y="511"/>
                    <a:pt x="130" y="399"/>
                  </a:cubicBezTo>
                  <a:cubicBezTo>
                    <a:pt x="112" y="393"/>
                    <a:pt x="94" y="388"/>
                    <a:pt x="90" y="386"/>
                  </a:cubicBezTo>
                  <a:cubicBezTo>
                    <a:pt x="104" y="385"/>
                    <a:pt x="118" y="385"/>
                    <a:pt x="132" y="384"/>
                  </a:cubicBezTo>
                  <a:cubicBezTo>
                    <a:pt x="135" y="339"/>
                    <a:pt x="134" y="294"/>
                    <a:pt x="128" y="250"/>
                  </a:cubicBezTo>
                  <a:cubicBezTo>
                    <a:pt x="110" y="247"/>
                    <a:pt x="92" y="243"/>
                    <a:pt x="79" y="235"/>
                  </a:cubicBezTo>
                  <a:cubicBezTo>
                    <a:pt x="83" y="232"/>
                    <a:pt x="105" y="229"/>
                    <a:pt x="124" y="225"/>
                  </a:cubicBezTo>
                  <a:cubicBezTo>
                    <a:pt x="118" y="196"/>
                    <a:pt x="111" y="167"/>
                    <a:pt x="101" y="139"/>
                  </a:cubicBezTo>
                  <a:cubicBezTo>
                    <a:pt x="89" y="145"/>
                    <a:pt x="77" y="150"/>
                    <a:pt x="66" y="153"/>
                  </a:cubicBezTo>
                  <a:cubicBezTo>
                    <a:pt x="68" y="151"/>
                    <a:pt x="82" y="134"/>
                    <a:pt x="94" y="120"/>
                  </a:cubicBezTo>
                  <a:cubicBezTo>
                    <a:pt x="77" y="75"/>
                    <a:pt x="52" y="31"/>
                    <a:pt x="15" y="0"/>
                  </a:cubicBezTo>
                  <a:cubicBezTo>
                    <a:pt x="36" y="226"/>
                    <a:pt x="10" y="481"/>
                    <a:pt x="0" y="71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Freeform 165">
              <a:extLst>
                <a:ext uri="{FF2B5EF4-FFF2-40B4-BE49-F238E27FC236}">
                  <a16:creationId xmlns:a16="http://schemas.microsoft.com/office/drawing/2014/main" xmlns="" id="{63CC2274-4FE5-4A88-B97E-88F3A991EC7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2625" y="3305175"/>
              <a:ext cx="103187" cy="2243138"/>
            </a:xfrm>
            <a:custGeom>
              <a:avLst/>
              <a:gdLst>
                <a:gd name="T0" fmla="*/ 16 w 35"/>
                <a:gd name="T1" fmla="*/ 0 h 751"/>
                <a:gd name="T2" fmla="*/ 23 w 35"/>
                <a:gd name="T3" fmla="*/ 38 h 751"/>
                <a:gd name="T4" fmla="*/ 12 w 35"/>
                <a:gd name="T5" fmla="*/ 558 h 751"/>
                <a:gd name="T6" fmla="*/ 0 w 35"/>
                <a:gd name="T7" fmla="*/ 75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751">
                  <a:moveTo>
                    <a:pt x="16" y="0"/>
                  </a:moveTo>
                  <a:cubicBezTo>
                    <a:pt x="21" y="12"/>
                    <a:pt x="22" y="25"/>
                    <a:pt x="23" y="38"/>
                  </a:cubicBezTo>
                  <a:cubicBezTo>
                    <a:pt x="35" y="211"/>
                    <a:pt x="24" y="385"/>
                    <a:pt x="12" y="558"/>
                  </a:cubicBezTo>
                  <a:cubicBezTo>
                    <a:pt x="8" y="622"/>
                    <a:pt x="4" y="686"/>
                    <a:pt x="0" y="751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166">
              <a:extLst>
                <a:ext uri="{FF2B5EF4-FFF2-40B4-BE49-F238E27FC236}">
                  <a16:creationId xmlns:a16="http://schemas.microsoft.com/office/drawing/2014/main" xmlns="" id="{D2E745ED-3F75-44E9-9106-E05769752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5175" y="4159250"/>
              <a:ext cx="365125" cy="53975"/>
            </a:xfrm>
            <a:custGeom>
              <a:avLst/>
              <a:gdLst>
                <a:gd name="T0" fmla="*/ 0 w 122"/>
                <a:gd name="T1" fmla="*/ 15 h 18"/>
                <a:gd name="T2" fmla="*/ 122 w 122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2" h="18">
                  <a:moveTo>
                    <a:pt x="0" y="15"/>
                  </a:moveTo>
                  <a:cubicBezTo>
                    <a:pt x="41" y="18"/>
                    <a:pt x="83" y="13"/>
                    <a:pt x="122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167">
              <a:extLst>
                <a:ext uri="{FF2B5EF4-FFF2-40B4-BE49-F238E27FC236}">
                  <a16:creationId xmlns:a16="http://schemas.microsoft.com/office/drawing/2014/main" xmlns="" id="{D34D8736-ACF8-4892-AA50-D5E883BA7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830888" y="4351338"/>
              <a:ext cx="385762" cy="65088"/>
            </a:xfrm>
            <a:custGeom>
              <a:avLst/>
              <a:gdLst>
                <a:gd name="T0" fmla="*/ 0 w 129"/>
                <a:gd name="T1" fmla="*/ 13 h 22"/>
                <a:gd name="T2" fmla="*/ 129 w 129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22">
                  <a:moveTo>
                    <a:pt x="0" y="13"/>
                  </a:moveTo>
                  <a:cubicBezTo>
                    <a:pt x="43" y="22"/>
                    <a:pt x="88" y="18"/>
                    <a:pt x="129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168">
              <a:extLst>
                <a:ext uri="{FF2B5EF4-FFF2-40B4-BE49-F238E27FC236}">
                  <a16:creationId xmlns:a16="http://schemas.microsoft.com/office/drawing/2014/main" xmlns="" id="{A1BE9493-2FCC-4FC7-BCCD-7392ECDB57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6117" y="3784558"/>
              <a:ext cx="205883" cy="303254"/>
            </a:xfrm>
            <a:custGeom>
              <a:avLst/>
              <a:gdLst>
                <a:gd name="T0" fmla="*/ 99 w 99"/>
                <a:gd name="T1" fmla="*/ 154 h 154"/>
                <a:gd name="T2" fmla="*/ 70 w 99"/>
                <a:gd name="T3" fmla="*/ 120 h 154"/>
                <a:gd name="T4" fmla="*/ 0 w 99"/>
                <a:gd name="T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9" h="154">
                  <a:moveTo>
                    <a:pt x="99" y="154"/>
                  </a:moveTo>
                  <a:cubicBezTo>
                    <a:pt x="87" y="145"/>
                    <a:pt x="78" y="132"/>
                    <a:pt x="70" y="120"/>
                  </a:cubicBezTo>
                  <a:cubicBezTo>
                    <a:pt x="45" y="81"/>
                    <a:pt x="21" y="41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169">
              <a:extLst>
                <a:ext uri="{FF2B5EF4-FFF2-40B4-BE49-F238E27FC236}">
                  <a16:creationId xmlns:a16="http://schemas.microsoft.com/office/drawing/2014/main" xmlns="" id="{90ACAB90-32E4-4E63-9EF5-768E65665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6933" y="3852935"/>
              <a:ext cx="253479" cy="312666"/>
            </a:xfrm>
            <a:custGeom>
              <a:avLst/>
              <a:gdLst>
                <a:gd name="T0" fmla="*/ 121 w 121"/>
                <a:gd name="T1" fmla="*/ 159 h 159"/>
                <a:gd name="T2" fmla="*/ 0 w 121"/>
                <a:gd name="T3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1" h="159">
                  <a:moveTo>
                    <a:pt x="121" y="159"/>
                  </a:moveTo>
                  <a:cubicBezTo>
                    <a:pt x="69" y="117"/>
                    <a:pt x="34" y="58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170">
              <a:extLst>
                <a:ext uri="{FF2B5EF4-FFF2-40B4-BE49-F238E27FC236}">
                  <a16:creationId xmlns:a16="http://schemas.microsoft.com/office/drawing/2014/main" xmlns="" id="{D8E6A238-D1B8-43AC-9BBF-BECC4BE49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0414" y="3487858"/>
              <a:ext cx="109537" cy="134816"/>
            </a:xfrm>
            <a:custGeom>
              <a:avLst/>
              <a:gdLst>
                <a:gd name="T0" fmla="*/ 0 w 37"/>
                <a:gd name="T1" fmla="*/ 103 h 103"/>
                <a:gd name="T2" fmla="*/ 37 w 37"/>
                <a:gd name="T3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" h="103">
                  <a:moveTo>
                    <a:pt x="0" y="103"/>
                  </a:moveTo>
                  <a:cubicBezTo>
                    <a:pt x="22" y="73"/>
                    <a:pt x="35" y="37"/>
                    <a:pt x="37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171">
              <a:extLst>
                <a:ext uri="{FF2B5EF4-FFF2-40B4-BE49-F238E27FC236}">
                  <a16:creationId xmlns:a16="http://schemas.microsoft.com/office/drawing/2014/main" xmlns="" id="{3760F2A1-3842-4D31-A5E4-D7C2DDCCC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2000" y="3582712"/>
              <a:ext cx="161925" cy="132036"/>
            </a:xfrm>
            <a:custGeom>
              <a:avLst/>
              <a:gdLst>
                <a:gd name="T0" fmla="*/ 0 w 54"/>
                <a:gd name="T1" fmla="*/ 101 h 101"/>
                <a:gd name="T2" fmla="*/ 54 w 54"/>
                <a:gd name="T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01">
                  <a:moveTo>
                    <a:pt x="0" y="101"/>
                  </a:moveTo>
                  <a:cubicBezTo>
                    <a:pt x="20" y="71"/>
                    <a:pt x="40" y="33"/>
                    <a:pt x="54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172">
              <a:extLst>
                <a:ext uri="{FF2B5EF4-FFF2-40B4-BE49-F238E27FC236}">
                  <a16:creationId xmlns:a16="http://schemas.microsoft.com/office/drawing/2014/main" xmlns="" id="{71BAB703-F322-4FA3-BF55-B547B0ABD9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2263" y="4351338"/>
              <a:ext cx="422275" cy="233363"/>
            </a:xfrm>
            <a:custGeom>
              <a:avLst/>
              <a:gdLst>
                <a:gd name="T0" fmla="*/ 141 w 141"/>
                <a:gd name="T1" fmla="*/ 77 h 78"/>
                <a:gd name="T2" fmla="*/ 63 w 141"/>
                <a:gd name="T3" fmla="*/ 54 h 78"/>
                <a:gd name="T4" fmla="*/ 0 w 141"/>
                <a:gd name="T5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1" h="78">
                  <a:moveTo>
                    <a:pt x="141" y="77"/>
                  </a:moveTo>
                  <a:cubicBezTo>
                    <a:pt x="113" y="78"/>
                    <a:pt x="86" y="68"/>
                    <a:pt x="63" y="54"/>
                  </a:cubicBezTo>
                  <a:cubicBezTo>
                    <a:pt x="40" y="39"/>
                    <a:pt x="20" y="20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173">
              <a:extLst>
                <a:ext uri="{FF2B5EF4-FFF2-40B4-BE49-F238E27FC236}">
                  <a16:creationId xmlns:a16="http://schemas.microsoft.com/office/drawing/2014/main" xmlns="" id="{DA44D1C5-4D38-4283-9421-DFEA33363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4325" y="4422775"/>
              <a:ext cx="423862" cy="223838"/>
            </a:xfrm>
            <a:custGeom>
              <a:avLst/>
              <a:gdLst>
                <a:gd name="T0" fmla="*/ 142 w 142"/>
                <a:gd name="T1" fmla="*/ 75 h 75"/>
                <a:gd name="T2" fmla="*/ 0 w 142"/>
                <a:gd name="T3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75">
                  <a:moveTo>
                    <a:pt x="142" y="75"/>
                  </a:moveTo>
                  <a:cubicBezTo>
                    <a:pt x="88" y="70"/>
                    <a:pt x="36" y="42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174">
              <a:extLst>
                <a:ext uri="{FF2B5EF4-FFF2-40B4-BE49-F238E27FC236}">
                  <a16:creationId xmlns:a16="http://schemas.microsoft.com/office/drawing/2014/main" xmlns="" id="{74464BD3-4D56-4A74-B7DA-4920EB99C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7075" y="4748213"/>
              <a:ext cx="463550" cy="60325"/>
            </a:xfrm>
            <a:custGeom>
              <a:avLst/>
              <a:gdLst>
                <a:gd name="T0" fmla="*/ 0 w 155"/>
                <a:gd name="T1" fmla="*/ 8 h 20"/>
                <a:gd name="T2" fmla="*/ 78 w 155"/>
                <a:gd name="T3" fmla="*/ 18 h 20"/>
                <a:gd name="T4" fmla="*/ 155 w 15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5" h="20">
                  <a:moveTo>
                    <a:pt x="0" y="8"/>
                  </a:moveTo>
                  <a:cubicBezTo>
                    <a:pt x="25" y="18"/>
                    <a:pt x="52" y="20"/>
                    <a:pt x="78" y="18"/>
                  </a:cubicBezTo>
                  <a:cubicBezTo>
                    <a:pt x="105" y="15"/>
                    <a:pt x="130" y="8"/>
                    <a:pt x="155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175">
              <a:extLst>
                <a:ext uri="{FF2B5EF4-FFF2-40B4-BE49-F238E27FC236}">
                  <a16:creationId xmlns:a16="http://schemas.microsoft.com/office/drawing/2014/main" xmlns="" id="{CD7756C0-715A-4BEC-A1AE-121084827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2557" y="4676775"/>
              <a:ext cx="298169" cy="247650"/>
            </a:xfrm>
            <a:custGeom>
              <a:avLst/>
              <a:gdLst>
                <a:gd name="T0" fmla="*/ 146 w 146"/>
                <a:gd name="T1" fmla="*/ 82 h 83"/>
                <a:gd name="T2" fmla="*/ 63 w 146"/>
                <a:gd name="T3" fmla="*/ 59 h 83"/>
                <a:gd name="T4" fmla="*/ 0 w 146"/>
                <a:gd name="T5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6" h="83">
                  <a:moveTo>
                    <a:pt x="146" y="82"/>
                  </a:moveTo>
                  <a:cubicBezTo>
                    <a:pt x="117" y="83"/>
                    <a:pt x="88" y="75"/>
                    <a:pt x="63" y="59"/>
                  </a:cubicBezTo>
                  <a:cubicBezTo>
                    <a:pt x="38" y="44"/>
                    <a:pt x="17" y="23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Freeform 194">
              <a:extLst>
                <a:ext uri="{FF2B5EF4-FFF2-40B4-BE49-F238E27FC236}">
                  <a16:creationId xmlns:a16="http://schemas.microsoft.com/office/drawing/2014/main" xmlns="" id="{3A946018-9D8B-408B-BCE1-25EAC5641E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24538" y="3843338"/>
              <a:ext cx="685800" cy="1717675"/>
            </a:xfrm>
            <a:custGeom>
              <a:avLst/>
              <a:gdLst>
                <a:gd name="T0" fmla="*/ 227 w 229"/>
                <a:gd name="T1" fmla="*/ 0 h 575"/>
                <a:gd name="T2" fmla="*/ 154 w 229"/>
                <a:gd name="T3" fmla="*/ 84 h 575"/>
                <a:gd name="T4" fmla="*/ 173 w 229"/>
                <a:gd name="T5" fmla="*/ 143 h 575"/>
                <a:gd name="T6" fmla="*/ 145 w 229"/>
                <a:gd name="T7" fmla="*/ 97 h 575"/>
                <a:gd name="T8" fmla="*/ 139 w 229"/>
                <a:gd name="T9" fmla="*/ 105 h 575"/>
                <a:gd name="T10" fmla="*/ 86 w 229"/>
                <a:gd name="T11" fmla="*/ 198 h 575"/>
                <a:gd name="T12" fmla="*/ 99 w 229"/>
                <a:gd name="T13" fmla="*/ 212 h 575"/>
                <a:gd name="T14" fmla="*/ 80 w 229"/>
                <a:gd name="T15" fmla="*/ 209 h 575"/>
                <a:gd name="T16" fmla="*/ 40 w 229"/>
                <a:gd name="T17" fmla="*/ 322 h 575"/>
                <a:gd name="T18" fmla="*/ 39 w 229"/>
                <a:gd name="T19" fmla="*/ 567 h 575"/>
                <a:gd name="T20" fmla="*/ 46 w 229"/>
                <a:gd name="T21" fmla="*/ 575 h 575"/>
                <a:gd name="T22" fmla="*/ 229 w 229"/>
                <a:gd name="T23" fmla="*/ 4 h 575"/>
                <a:gd name="T24" fmla="*/ 227 w 229"/>
                <a:gd name="T25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575">
                  <a:moveTo>
                    <a:pt x="227" y="0"/>
                  </a:moveTo>
                  <a:cubicBezTo>
                    <a:pt x="200" y="26"/>
                    <a:pt x="176" y="54"/>
                    <a:pt x="154" y="84"/>
                  </a:cubicBezTo>
                  <a:cubicBezTo>
                    <a:pt x="159" y="104"/>
                    <a:pt x="162" y="126"/>
                    <a:pt x="173" y="143"/>
                  </a:cubicBezTo>
                  <a:cubicBezTo>
                    <a:pt x="163" y="128"/>
                    <a:pt x="154" y="112"/>
                    <a:pt x="145" y="97"/>
                  </a:cubicBezTo>
                  <a:cubicBezTo>
                    <a:pt x="143" y="99"/>
                    <a:pt x="141" y="102"/>
                    <a:pt x="139" y="105"/>
                  </a:cubicBezTo>
                  <a:cubicBezTo>
                    <a:pt x="119" y="134"/>
                    <a:pt x="101" y="165"/>
                    <a:pt x="86" y="198"/>
                  </a:cubicBezTo>
                  <a:cubicBezTo>
                    <a:pt x="91" y="205"/>
                    <a:pt x="97" y="212"/>
                    <a:pt x="99" y="212"/>
                  </a:cubicBezTo>
                  <a:cubicBezTo>
                    <a:pt x="93" y="211"/>
                    <a:pt x="87" y="210"/>
                    <a:pt x="80" y="209"/>
                  </a:cubicBezTo>
                  <a:cubicBezTo>
                    <a:pt x="64" y="246"/>
                    <a:pt x="50" y="284"/>
                    <a:pt x="40" y="322"/>
                  </a:cubicBezTo>
                  <a:cubicBezTo>
                    <a:pt x="20" y="404"/>
                    <a:pt x="0" y="488"/>
                    <a:pt x="39" y="567"/>
                  </a:cubicBezTo>
                  <a:cubicBezTo>
                    <a:pt x="41" y="570"/>
                    <a:pt x="43" y="574"/>
                    <a:pt x="46" y="575"/>
                  </a:cubicBezTo>
                  <a:cubicBezTo>
                    <a:pt x="110" y="390"/>
                    <a:pt x="192" y="190"/>
                    <a:pt x="229" y="4"/>
                  </a:cubicBezTo>
                  <a:cubicBezTo>
                    <a:pt x="229" y="2"/>
                    <a:pt x="228" y="1"/>
                    <a:pt x="227" y="0"/>
                  </a:cubicBezTo>
                  <a:close/>
                </a:path>
              </a:pathLst>
            </a:custGeom>
            <a:solidFill>
              <a:srgbClr val="FFD4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Freeform 195">
              <a:extLst>
                <a:ext uri="{FF2B5EF4-FFF2-40B4-BE49-F238E27FC236}">
                  <a16:creationId xmlns:a16="http://schemas.microsoft.com/office/drawing/2014/main" xmlns="" id="{485F669B-039A-45A3-A285-4F7E8D58B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2650" y="3854450"/>
              <a:ext cx="657225" cy="1706563"/>
            </a:xfrm>
            <a:custGeom>
              <a:avLst/>
              <a:gdLst>
                <a:gd name="T0" fmla="*/ 0 w 220"/>
                <a:gd name="T1" fmla="*/ 571 h 571"/>
                <a:gd name="T2" fmla="*/ 2 w 220"/>
                <a:gd name="T3" fmla="*/ 571 h 571"/>
                <a:gd name="T4" fmla="*/ 9 w 220"/>
                <a:gd name="T5" fmla="*/ 568 h 571"/>
                <a:gd name="T6" fmla="*/ 180 w 220"/>
                <a:gd name="T7" fmla="*/ 349 h 571"/>
                <a:gd name="T8" fmla="*/ 151 w 220"/>
                <a:gd name="T9" fmla="*/ 329 h 571"/>
                <a:gd name="T10" fmla="*/ 185 w 220"/>
                <a:gd name="T11" fmla="*/ 337 h 571"/>
                <a:gd name="T12" fmla="*/ 214 w 220"/>
                <a:gd name="T13" fmla="*/ 228 h 571"/>
                <a:gd name="T14" fmla="*/ 179 w 220"/>
                <a:gd name="T15" fmla="*/ 204 h 571"/>
                <a:gd name="T16" fmla="*/ 217 w 220"/>
                <a:gd name="T17" fmla="*/ 207 h 571"/>
                <a:gd name="T18" fmla="*/ 219 w 220"/>
                <a:gd name="T19" fmla="*/ 132 h 571"/>
                <a:gd name="T20" fmla="*/ 187 w 220"/>
                <a:gd name="T21" fmla="*/ 135 h 571"/>
                <a:gd name="T22" fmla="*/ 218 w 220"/>
                <a:gd name="T23" fmla="*/ 116 h 571"/>
                <a:gd name="T24" fmla="*/ 183 w 220"/>
                <a:gd name="T25" fmla="*/ 0 h 571"/>
                <a:gd name="T26" fmla="*/ 0 w 220"/>
                <a:gd name="T27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571">
                  <a:moveTo>
                    <a:pt x="0" y="571"/>
                  </a:moveTo>
                  <a:cubicBezTo>
                    <a:pt x="1" y="571"/>
                    <a:pt x="1" y="571"/>
                    <a:pt x="2" y="571"/>
                  </a:cubicBezTo>
                  <a:cubicBezTo>
                    <a:pt x="4" y="571"/>
                    <a:pt x="6" y="569"/>
                    <a:pt x="9" y="568"/>
                  </a:cubicBezTo>
                  <a:cubicBezTo>
                    <a:pt x="85" y="513"/>
                    <a:pt x="144" y="436"/>
                    <a:pt x="180" y="349"/>
                  </a:cubicBezTo>
                  <a:cubicBezTo>
                    <a:pt x="167" y="340"/>
                    <a:pt x="154" y="331"/>
                    <a:pt x="151" y="329"/>
                  </a:cubicBezTo>
                  <a:cubicBezTo>
                    <a:pt x="162" y="331"/>
                    <a:pt x="174" y="334"/>
                    <a:pt x="185" y="337"/>
                  </a:cubicBezTo>
                  <a:cubicBezTo>
                    <a:pt x="199" y="302"/>
                    <a:pt x="208" y="265"/>
                    <a:pt x="214" y="228"/>
                  </a:cubicBezTo>
                  <a:cubicBezTo>
                    <a:pt x="201" y="221"/>
                    <a:pt x="187" y="214"/>
                    <a:pt x="179" y="204"/>
                  </a:cubicBezTo>
                  <a:cubicBezTo>
                    <a:pt x="183" y="203"/>
                    <a:pt x="201" y="206"/>
                    <a:pt x="217" y="207"/>
                  </a:cubicBezTo>
                  <a:cubicBezTo>
                    <a:pt x="220" y="182"/>
                    <a:pt x="220" y="157"/>
                    <a:pt x="219" y="132"/>
                  </a:cubicBezTo>
                  <a:cubicBezTo>
                    <a:pt x="209" y="134"/>
                    <a:pt x="198" y="136"/>
                    <a:pt x="187" y="135"/>
                  </a:cubicBezTo>
                  <a:cubicBezTo>
                    <a:pt x="190" y="134"/>
                    <a:pt x="205" y="124"/>
                    <a:pt x="218" y="116"/>
                  </a:cubicBezTo>
                  <a:cubicBezTo>
                    <a:pt x="215" y="75"/>
                    <a:pt x="206" y="34"/>
                    <a:pt x="183" y="0"/>
                  </a:cubicBezTo>
                  <a:cubicBezTo>
                    <a:pt x="146" y="186"/>
                    <a:pt x="64" y="386"/>
                    <a:pt x="0" y="571"/>
                  </a:cubicBezTo>
                  <a:close/>
                </a:path>
              </a:pathLst>
            </a:custGeom>
            <a:solidFill>
              <a:srgbClr val="FF98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Freeform 196">
              <a:extLst>
                <a:ext uri="{FF2B5EF4-FFF2-40B4-BE49-F238E27FC236}">
                  <a16:creationId xmlns:a16="http://schemas.microsoft.com/office/drawing/2014/main" xmlns="" id="{A982B2EE-A768-4DCA-A0F3-1EE802BE0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9313" y="3843338"/>
              <a:ext cx="584200" cy="1792288"/>
            </a:xfrm>
            <a:custGeom>
              <a:avLst/>
              <a:gdLst>
                <a:gd name="T0" fmla="*/ 194 w 195"/>
                <a:gd name="T1" fmla="*/ 0 h 600"/>
                <a:gd name="T2" fmla="*/ 190 w 195"/>
                <a:gd name="T3" fmla="*/ 32 h 600"/>
                <a:gd name="T4" fmla="*/ 57 w 195"/>
                <a:gd name="T5" fmla="*/ 448 h 600"/>
                <a:gd name="T6" fmla="*/ 0 w 195"/>
                <a:gd name="T7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5" h="600">
                  <a:moveTo>
                    <a:pt x="194" y="0"/>
                  </a:moveTo>
                  <a:cubicBezTo>
                    <a:pt x="195" y="11"/>
                    <a:pt x="193" y="22"/>
                    <a:pt x="190" y="32"/>
                  </a:cubicBezTo>
                  <a:cubicBezTo>
                    <a:pt x="159" y="174"/>
                    <a:pt x="108" y="312"/>
                    <a:pt x="57" y="448"/>
                  </a:cubicBezTo>
                  <a:cubicBezTo>
                    <a:pt x="38" y="499"/>
                    <a:pt x="19" y="550"/>
                    <a:pt x="0" y="60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197">
              <a:extLst>
                <a:ext uri="{FF2B5EF4-FFF2-40B4-BE49-F238E27FC236}">
                  <a16:creationId xmlns:a16="http://schemas.microsoft.com/office/drawing/2014/main" xmlns="" id="{D4F9920C-6B5D-45CD-A7E0-B339F7B922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1425" y="4575175"/>
              <a:ext cx="229265" cy="57150"/>
            </a:xfrm>
            <a:custGeom>
              <a:avLst/>
              <a:gdLst>
                <a:gd name="T0" fmla="*/ 0 w 102"/>
                <a:gd name="T1" fmla="*/ 0 h 19"/>
                <a:gd name="T2" fmla="*/ 102 w 102"/>
                <a:gd name="T3" fmla="*/ 1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9">
                  <a:moveTo>
                    <a:pt x="0" y="0"/>
                  </a:moveTo>
                  <a:cubicBezTo>
                    <a:pt x="32" y="13"/>
                    <a:pt x="67" y="19"/>
                    <a:pt x="102" y="18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198">
              <a:extLst>
                <a:ext uri="{FF2B5EF4-FFF2-40B4-BE49-F238E27FC236}">
                  <a16:creationId xmlns:a16="http://schemas.microsoft.com/office/drawing/2014/main" xmlns="" id="{96A656BF-3C7F-4B0D-A233-A1621EE454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64275" y="4721225"/>
              <a:ext cx="241207" cy="74613"/>
            </a:xfrm>
            <a:custGeom>
              <a:avLst/>
              <a:gdLst>
                <a:gd name="T0" fmla="*/ 0 w 107"/>
                <a:gd name="T1" fmla="*/ 0 h 25"/>
                <a:gd name="T2" fmla="*/ 107 w 107"/>
                <a:gd name="T3" fmla="*/ 2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7" h="25">
                  <a:moveTo>
                    <a:pt x="0" y="0"/>
                  </a:moveTo>
                  <a:cubicBezTo>
                    <a:pt x="32" y="18"/>
                    <a:pt x="70" y="25"/>
                    <a:pt x="107" y="21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199">
              <a:extLst>
                <a:ext uri="{FF2B5EF4-FFF2-40B4-BE49-F238E27FC236}">
                  <a16:creationId xmlns:a16="http://schemas.microsoft.com/office/drawing/2014/main" xmlns="" id="{385C20B0-8A4C-488D-9EDF-B88737AFA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9825" y="4233801"/>
              <a:ext cx="128587" cy="246125"/>
            </a:xfrm>
            <a:custGeom>
              <a:avLst/>
              <a:gdLst>
                <a:gd name="T0" fmla="*/ 43 w 43"/>
                <a:gd name="T1" fmla="*/ 147 h 147"/>
                <a:gd name="T2" fmla="*/ 28 w 43"/>
                <a:gd name="T3" fmla="*/ 113 h 147"/>
                <a:gd name="T4" fmla="*/ 0 w 43"/>
                <a:gd name="T5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147">
                  <a:moveTo>
                    <a:pt x="43" y="147"/>
                  </a:moveTo>
                  <a:cubicBezTo>
                    <a:pt x="35" y="137"/>
                    <a:pt x="31" y="125"/>
                    <a:pt x="28" y="113"/>
                  </a:cubicBezTo>
                  <a:cubicBezTo>
                    <a:pt x="17" y="76"/>
                    <a:pt x="7" y="38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200">
              <a:extLst>
                <a:ext uri="{FF2B5EF4-FFF2-40B4-BE49-F238E27FC236}">
                  <a16:creationId xmlns:a16="http://schemas.microsoft.com/office/drawing/2014/main" xmlns="" id="{28A74054-97B0-462E-878A-181883816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9975" y="4279719"/>
              <a:ext cx="177800" cy="262118"/>
            </a:xfrm>
            <a:custGeom>
              <a:avLst/>
              <a:gdLst>
                <a:gd name="T0" fmla="*/ 59 w 59"/>
                <a:gd name="T1" fmla="*/ 157 h 157"/>
                <a:gd name="T2" fmla="*/ 0 w 59"/>
                <a:gd name="T3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9" h="157">
                  <a:moveTo>
                    <a:pt x="59" y="157"/>
                  </a:moveTo>
                  <a:cubicBezTo>
                    <a:pt x="27" y="111"/>
                    <a:pt x="13" y="55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201">
              <a:extLst>
                <a:ext uri="{FF2B5EF4-FFF2-40B4-BE49-F238E27FC236}">
                  <a16:creationId xmlns:a16="http://schemas.microsoft.com/office/drawing/2014/main" xmlns="" id="{75E634AB-5259-40A8-BFEE-4C19582BB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6364" y="4058217"/>
              <a:ext cx="138005" cy="54292"/>
            </a:xfrm>
            <a:custGeom>
              <a:avLst/>
              <a:gdLst>
                <a:gd name="T0" fmla="*/ 0 w 55"/>
                <a:gd name="T1" fmla="*/ 74 h 74"/>
                <a:gd name="T2" fmla="*/ 55 w 55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" h="74">
                  <a:moveTo>
                    <a:pt x="0" y="74"/>
                  </a:moveTo>
                  <a:cubicBezTo>
                    <a:pt x="25" y="55"/>
                    <a:pt x="45" y="29"/>
                    <a:pt x="55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Freeform 202">
              <a:extLst>
                <a:ext uri="{FF2B5EF4-FFF2-40B4-BE49-F238E27FC236}">
                  <a16:creationId xmlns:a16="http://schemas.microsoft.com/office/drawing/2014/main" xmlns="" id="{044E2B07-1041-4C20-A811-1758AB53B56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7315" y="4132827"/>
              <a:ext cx="172841" cy="54292"/>
            </a:xfrm>
            <a:custGeom>
              <a:avLst/>
              <a:gdLst>
                <a:gd name="T0" fmla="*/ 0 w 68"/>
                <a:gd name="T1" fmla="*/ 68 h 68"/>
                <a:gd name="T2" fmla="*/ 68 w 68"/>
                <a:gd name="T3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" h="68">
                  <a:moveTo>
                    <a:pt x="0" y="68"/>
                  </a:moveTo>
                  <a:cubicBezTo>
                    <a:pt x="23" y="49"/>
                    <a:pt x="48" y="23"/>
                    <a:pt x="68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203">
              <a:extLst>
                <a:ext uri="{FF2B5EF4-FFF2-40B4-BE49-F238E27FC236}">
                  <a16:creationId xmlns:a16="http://schemas.microsoft.com/office/drawing/2014/main" xmlns="" id="{2BCE9440-A904-407E-961A-661DCD94928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8062" y="4709006"/>
              <a:ext cx="205413" cy="164620"/>
            </a:xfrm>
            <a:custGeom>
              <a:avLst/>
              <a:gdLst>
                <a:gd name="T0" fmla="*/ 95 w 95"/>
                <a:gd name="T1" fmla="*/ 96 h 96"/>
                <a:gd name="T2" fmla="*/ 38 w 95"/>
                <a:gd name="T3" fmla="*/ 58 h 96"/>
                <a:gd name="T4" fmla="*/ 0 w 95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5" h="96">
                  <a:moveTo>
                    <a:pt x="95" y="96"/>
                  </a:moveTo>
                  <a:cubicBezTo>
                    <a:pt x="73" y="91"/>
                    <a:pt x="53" y="76"/>
                    <a:pt x="38" y="58"/>
                  </a:cubicBezTo>
                  <a:cubicBezTo>
                    <a:pt x="23" y="41"/>
                    <a:pt x="11" y="21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204">
              <a:extLst>
                <a:ext uri="{FF2B5EF4-FFF2-40B4-BE49-F238E27FC236}">
                  <a16:creationId xmlns:a16="http://schemas.microsoft.com/office/drawing/2014/main" xmlns="" id="{4B19775F-6EAB-4125-A6FA-EE4F9D243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6009" y="4764799"/>
              <a:ext cx="210003" cy="162801"/>
            </a:xfrm>
            <a:custGeom>
              <a:avLst/>
              <a:gdLst>
                <a:gd name="T0" fmla="*/ 97 w 97"/>
                <a:gd name="T1" fmla="*/ 95 h 95"/>
                <a:gd name="T2" fmla="*/ 0 w 97"/>
                <a:gd name="T3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" h="95">
                  <a:moveTo>
                    <a:pt x="97" y="95"/>
                  </a:moveTo>
                  <a:cubicBezTo>
                    <a:pt x="54" y="77"/>
                    <a:pt x="19" y="42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Freeform 205">
              <a:extLst>
                <a:ext uri="{FF2B5EF4-FFF2-40B4-BE49-F238E27FC236}">
                  <a16:creationId xmlns:a16="http://schemas.microsoft.com/office/drawing/2014/main" xmlns="" id="{99701829-EE83-43B3-B2CD-60FBAC4832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6327" y="5022850"/>
              <a:ext cx="211422" cy="95251"/>
            </a:xfrm>
            <a:custGeom>
              <a:avLst/>
              <a:gdLst>
                <a:gd name="T0" fmla="*/ 0 w 126"/>
                <a:gd name="T1" fmla="*/ 0 h 32"/>
                <a:gd name="T2" fmla="*/ 60 w 126"/>
                <a:gd name="T3" fmla="*/ 27 h 32"/>
                <a:gd name="T4" fmla="*/ 126 w 126"/>
                <a:gd name="T5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6" h="32">
                  <a:moveTo>
                    <a:pt x="0" y="0"/>
                  </a:moveTo>
                  <a:cubicBezTo>
                    <a:pt x="17" y="14"/>
                    <a:pt x="38" y="22"/>
                    <a:pt x="60" y="27"/>
                  </a:cubicBezTo>
                  <a:cubicBezTo>
                    <a:pt x="82" y="31"/>
                    <a:pt x="104" y="32"/>
                    <a:pt x="126" y="31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Freeform 206">
              <a:extLst>
                <a:ext uri="{FF2B5EF4-FFF2-40B4-BE49-F238E27FC236}">
                  <a16:creationId xmlns:a16="http://schemas.microsoft.com/office/drawing/2014/main" xmlns="" id="{BE1BDAD2-EC53-4C59-B314-490A712F3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0477" y="4969875"/>
              <a:ext cx="191398" cy="173626"/>
            </a:xfrm>
            <a:custGeom>
              <a:avLst/>
              <a:gdLst>
                <a:gd name="T0" fmla="*/ 97 w 97"/>
                <a:gd name="T1" fmla="*/ 101 h 101"/>
                <a:gd name="T2" fmla="*/ 36 w 97"/>
                <a:gd name="T3" fmla="*/ 63 h 101"/>
                <a:gd name="T4" fmla="*/ 0 w 97"/>
                <a:gd name="T5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7" h="101">
                  <a:moveTo>
                    <a:pt x="97" y="101"/>
                  </a:moveTo>
                  <a:cubicBezTo>
                    <a:pt x="74" y="95"/>
                    <a:pt x="52" y="81"/>
                    <a:pt x="36" y="63"/>
                  </a:cubicBezTo>
                  <a:cubicBezTo>
                    <a:pt x="20" y="45"/>
                    <a:pt x="8" y="23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xmlns="" id="{D1C526E9-7E2C-449B-9EB3-153B9511ABC1}"/>
              </a:ext>
            </a:extLst>
          </p:cNvPr>
          <p:cNvGrpSpPr/>
          <p:nvPr/>
        </p:nvGrpSpPr>
        <p:grpSpPr>
          <a:xfrm rot="647790">
            <a:off x="9537418" y="3542838"/>
            <a:ext cx="1712848" cy="2212589"/>
            <a:chOff x="10628313" y="4635034"/>
            <a:chExt cx="1465262" cy="1892767"/>
          </a:xfrm>
        </p:grpSpPr>
        <p:sp>
          <p:nvSpPr>
            <p:cNvPr id="64" name="Freeform 51">
              <a:extLst>
                <a:ext uri="{FF2B5EF4-FFF2-40B4-BE49-F238E27FC236}">
                  <a16:creationId xmlns:a16="http://schemas.microsoft.com/office/drawing/2014/main" xmlns="" id="{2C5F9BEB-49F3-47F8-B996-E6A7AC797C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26800" y="5254625"/>
              <a:ext cx="866775" cy="857250"/>
            </a:xfrm>
            <a:custGeom>
              <a:avLst/>
              <a:gdLst>
                <a:gd name="T0" fmla="*/ 248 w 290"/>
                <a:gd name="T1" fmla="*/ 111 h 287"/>
                <a:gd name="T2" fmla="*/ 288 w 290"/>
                <a:gd name="T3" fmla="*/ 38 h 287"/>
                <a:gd name="T4" fmla="*/ 276 w 290"/>
                <a:gd name="T5" fmla="*/ 6 h 287"/>
                <a:gd name="T6" fmla="*/ 230 w 290"/>
                <a:gd name="T7" fmla="*/ 24 h 287"/>
                <a:gd name="T8" fmla="*/ 195 w 290"/>
                <a:gd name="T9" fmla="*/ 93 h 287"/>
                <a:gd name="T10" fmla="*/ 160 w 290"/>
                <a:gd name="T11" fmla="*/ 90 h 287"/>
                <a:gd name="T12" fmla="*/ 160 w 290"/>
                <a:gd name="T13" fmla="*/ 89 h 287"/>
                <a:gd name="T14" fmla="*/ 158 w 290"/>
                <a:gd name="T15" fmla="*/ 47 h 287"/>
                <a:gd name="T16" fmla="*/ 120 w 290"/>
                <a:gd name="T17" fmla="*/ 38 h 287"/>
                <a:gd name="T18" fmla="*/ 102 w 290"/>
                <a:gd name="T19" fmla="*/ 68 h 287"/>
                <a:gd name="T20" fmla="*/ 85 w 290"/>
                <a:gd name="T21" fmla="*/ 153 h 287"/>
                <a:gd name="T22" fmla="*/ 72 w 290"/>
                <a:gd name="T23" fmla="*/ 150 h 287"/>
                <a:gd name="T24" fmla="*/ 54 w 290"/>
                <a:gd name="T25" fmla="*/ 115 h 287"/>
                <a:gd name="T26" fmla="*/ 21 w 290"/>
                <a:gd name="T27" fmla="*/ 111 h 287"/>
                <a:gd name="T28" fmla="*/ 12 w 290"/>
                <a:gd name="T29" fmla="*/ 212 h 287"/>
                <a:gd name="T30" fmla="*/ 19 w 290"/>
                <a:gd name="T31" fmla="*/ 245 h 287"/>
                <a:gd name="T32" fmla="*/ 29 w 290"/>
                <a:gd name="T33" fmla="*/ 269 h 287"/>
                <a:gd name="T34" fmla="*/ 68 w 290"/>
                <a:gd name="T35" fmla="*/ 286 h 287"/>
                <a:gd name="T36" fmla="*/ 148 w 290"/>
                <a:gd name="T37" fmla="*/ 283 h 287"/>
                <a:gd name="T38" fmla="*/ 200 w 290"/>
                <a:gd name="T39" fmla="*/ 265 h 287"/>
                <a:gd name="T40" fmla="*/ 204 w 290"/>
                <a:gd name="T41" fmla="*/ 260 h 287"/>
                <a:gd name="T42" fmla="*/ 179 w 290"/>
                <a:gd name="T43" fmla="*/ 241 h 287"/>
                <a:gd name="T44" fmla="*/ 153 w 290"/>
                <a:gd name="T45" fmla="*/ 223 h 287"/>
                <a:gd name="T46" fmla="*/ 180 w 290"/>
                <a:gd name="T47" fmla="*/ 212 h 287"/>
                <a:gd name="T48" fmla="*/ 255 w 290"/>
                <a:gd name="T49" fmla="*/ 202 h 287"/>
                <a:gd name="T50" fmla="*/ 266 w 290"/>
                <a:gd name="T51" fmla="*/ 193 h 287"/>
                <a:gd name="T52" fmla="*/ 247 w 290"/>
                <a:gd name="T53" fmla="*/ 169 h 287"/>
                <a:gd name="T54" fmla="*/ 216 w 290"/>
                <a:gd name="T55" fmla="*/ 166 h 287"/>
                <a:gd name="T56" fmla="*/ 208 w 290"/>
                <a:gd name="T57" fmla="*/ 144 h 287"/>
                <a:gd name="T58" fmla="*/ 248 w 290"/>
                <a:gd name="T59" fmla="*/ 11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90" h="287">
                  <a:moveTo>
                    <a:pt x="248" y="111"/>
                  </a:moveTo>
                  <a:cubicBezTo>
                    <a:pt x="269" y="92"/>
                    <a:pt x="285" y="66"/>
                    <a:pt x="288" y="38"/>
                  </a:cubicBezTo>
                  <a:cubicBezTo>
                    <a:pt x="290" y="29"/>
                    <a:pt x="286" y="8"/>
                    <a:pt x="276" y="6"/>
                  </a:cubicBezTo>
                  <a:cubicBezTo>
                    <a:pt x="257" y="0"/>
                    <a:pt x="236" y="16"/>
                    <a:pt x="230" y="24"/>
                  </a:cubicBezTo>
                  <a:cubicBezTo>
                    <a:pt x="212" y="47"/>
                    <a:pt x="206" y="67"/>
                    <a:pt x="195" y="93"/>
                  </a:cubicBezTo>
                  <a:cubicBezTo>
                    <a:pt x="188" y="110"/>
                    <a:pt x="163" y="108"/>
                    <a:pt x="160" y="90"/>
                  </a:cubicBezTo>
                  <a:cubicBezTo>
                    <a:pt x="160" y="90"/>
                    <a:pt x="160" y="89"/>
                    <a:pt x="160" y="89"/>
                  </a:cubicBezTo>
                  <a:cubicBezTo>
                    <a:pt x="158" y="75"/>
                    <a:pt x="162" y="60"/>
                    <a:pt x="158" y="47"/>
                  </a:cubicBezTo>
                  <a:cubicBezTo>
                    <a:pt x="153" y="32"/>
                    <a:pt x="139" y="26"/>
                    <a:pt x="120" y="38"/>
                  </a:cubicBezTo>
                  <a:cubicBezTo>
                    <a:pt x="109" y="44"/>
                    <a:pt x="103" y="66"/>
                    <a:pt x="102" y="68"/>
                  </a:cubicBezTo>
                  <a:cubicBezTo>
                    <a:pt x="85" y="123"/>
                    <a:pt x="100" y="142"/>
                    <a:pt x="85" y="153"/>
                  </a:cubicBezTo>
                  <a:cubicBezTo>
                    <a:pt x="81" y="157"/>
                    <a:pt x="76" y="154"/>
                    <a:pt x="72" y="150"/>
                  </a:cubicBezTo>
                  <a:cubicBezTo>
                    <a:pt x="63" y="140"/>
                    <a:pt x="61" y="126"/>
                    <a:pt x="54" y="115"/>
                  </a:cubicBezTo>
                  <a:cubicBezTo>
                    <a:pt x="47" y="104"/>
                    <a:pt x="30" y="97"/>
                    <a:pt x="21" y="111"/>
                  </a:cubicBezTo>
                  <a:cubicBezTo>
                    <a:pt x="19" y="115"/>
                    <a:pt x="0" y="157"/>
                    <a:pt x="12" y="212"/>
                  </a:cubicBezTo>
                  <a:cubicBezTo>
                    <a:pt x="19" y="245"/>
                    <a:pt x="19" y="245"/>
                    <a:pt x="19" y="245"/>
                  </a:cubicBezTo>
                  <a:cubicBezTo>
                    <a:pt x="19" y="251"/>
                    <a:pt x="26" y="264"/>
                    <a:pt x="29" y="269"/>
                  </a:cubicBezTo>
                  <a:cubicBezTo>
                    <a:pt x="36" y="282"/>
                    <a:pt x="53" y="285"/>
                    <a:pt x="68" y="286"/>
                  </a:cubicBezTo>
                  <a:cubicBezTo>
                    <a:pt x="94" y="287"/>
                    <a:pt x="122" y="286"/>
                    <a:pt x="148" y="283"/>
                  </a:cubicBezTo>
                  <a:cubicBezTo>
                    <a:pt x="167" y="281"/>
                    <a:pt x="186" y="278"/>
                    <a:pt x="200" y="265"/>
                  </a:cubicBezTo>
                  <a:cubicBezTo>
                    <a:pt x="201" y="264"/>
                    <a:pt x="203" y="262"/>
                    <a:pt x="204" y="260"/>
                  </a:cubicBezTo>
                  <a:cubicBezTo>
                    <a:pt x="208" y="248"/>
                    <a:pt x="192" y="241"/>
                    <a:pt x="179" y="241"/>
                  </a:cubicBezTo>
                  <a:cubicBezTo>
                    <a:pt x="167" y="240"/>
                    <a:pt x="151" y="235"/>
                    <a:pt x="153" y="223"/>
                  </a:cubicBezTo>
                  <a:cubicBezTo>
                    <a:pt x="155" y="212"/>
                    <a:pt x="169" y="211"/>
                    <a:pt x="180" y="212"/>
                  </a:cubicBezTo>
                  <a:cubicBezTo>
                    <a:pt x="205" y="213"/>
                    <a:pt x="231" y="210"/>
                    <a:pt x="255" y="202"/>
                  </a:cubicBezTo>
                  <a:cubicBezTo>
                    <a:pt x="260" y="200"/>
                    <a:pt x="264" y="197"/>
                    <a:pt x="266" y="193"/>
                  </a:cubicBezTo>
                  <a:cubicBezTo>
                    <a:pt x="272" y="180"/>
                    <a:pt x="259" y="171"/>
                    <a:pt x="247" y="169"/>
                  </a:cubicBezTo>
                  <a:cubicBezTo>
                    <a:pt x="237" y="168"/>
                    <a:pt x="226" y="170"/>
                    <a:pt x="216" y="166"/>
                  </a:cubicBezTo>
                  <a:cubicBezTo>
                    <a:pt x="206" y="161"/>
                    <a:pt x="207" y="155"/>
                    <a:pt x="208" y="144"/>
                  </a:cubicBezTo>
                  <a:cubicBezTo>
                    <a:pt x="210" y="133"/>
                    <a:pt x="229" y="130"/>
                    <a:pt x="248" y="111"/>
                  </a:cubicBezTo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2">
              <a:extLst>
                <a:ext uri="{FF2B5EF4-FFF2-40B4-BE49-F238E27FC236}">
                  <a16:creationId xmlns:a16="http://schemas.microsoft.com/office/drawing/2014/main" xmlns="" id="{00655439-182C-45DA-8E72-63CAC85A03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07738" y="5451475"/>
              <a:ext cx="857250" cy="723900"/>
            </a:xfrm>
            <a:custGeom>
              <a:avLst/>
              <a:gdLst>
                <a:gd name="T0" fmla="*/ 287 w 287"/>
                <a:gd name="T1" fmla="*/ 0 h 242"/>
                <a:gd name="T2" fmla="*/ 0 w 287"/>
                <a:gd name="T3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42">
                  <a:moveTo>
                    <a:pt x="287" y="0"/>
                  </a:moveTo>
                  <a:cubicBezTo>
                    <a:pt x="210" y="100"/>
                    <a:pt x="112" y="183"/>
                    <a:pt x="0" y="242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3">
              <a:extLst>
                <a:ext uri="{FF2B5EF4-FFF2-40B4-BE49-F238E27FC236}">
                  <a16:creationId xmlns:a16="http://schemas.microsoft.com/office/drawing/2014/main" xmlns="" id="{79743943-CDEF-407C-A236-EF5191AECD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76063" y="5770563"/>
              <a:ext cx="257175" cy="57150"/>
            </a:xfrm>
            <a:custGeom>
              <a:avLst/>
              <a:gdLst>
                <a:gd name="T0" fmla="*/ 86 w 86"/>
                <a:gd name="T1" fmla="*/ 13 h 19"/>
                <a:gd name="T2" fmla="*/ 50 w 86"/>
                <a:gd name="T3" fmla="*/ 16 h 19"/>
                <a:gd name="T4" fmla="*/ 0 w 86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19">
                  <a:moveTo>
                    <a:pt x="86" y="13"/>
                  </a:moveTo>
                  <a:cubicBezTo>
                    <a:pt x="75" y="19"/>
                    <a:pt x="62" y="17"/>
                    <a:pt x="50" y="16"/>
                  </a:cubicBezTo>
                  <a:cubicBezTo>
                    <a:pt x="33" y="13"/>
                    <a:pt x="15" y="10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4">
              <a:extLst>
                <a:ext uri="{FF2B5EF4-FFF2-40B4-BE49-F238E27FC236}">
                  <a16:creationId xmlns:a16="http://schemas.microsoft.com/office/drawing/2014/main" xmlns="" id="{F1C0C76D-6FED-49A4-9F6F-E871424C1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03038" y="5532438"/>
              <a:ext cx="33337" cy="292100"/>
            </a:xfrm>
            <a:custGeom>
              <a:avLst/>
              <a:gdLst>
                <a:gd name="T0" fmla="*/ 3 w 11"/>
                <a:gd name="T1" fmla="*/ 98 h 98"/>
                <a:gd name="T2" fmla="*/ 0 w 11"/>
                <a:gd name="T3" fmla="*/ 77 h 98"/>
                <a:gd name="T4" fmla="*/ 11 w 11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98">
                  <a:moveTo>
                    <a:pt x="3" y="98"/>
                  </a:moveTo>
                  <a:cubicBezTo>
                    <a:pt x="0" y="92"/>
                    <a:pt x="0" y="84"/>
                    <a:pt x="0" y="77"/>
                  </a:cubicBezTo>
                  <a:cubicBezTo>
                    <a:pt x="0" y="51"/>
                    <a:pt x="4" y="25"/>
                    <a:pt x="11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5">
              <a:extLst>
                <a:ext uri="{FF2B5EF4-FFF2-40B4-BE49-F238E27FC236}">
                  <a16:creationId xmlns:a16="http://schemas.microsoft.com/office/drawing/2014/main" xmlns="" id="{9AC0132B-24FE-472B-8B51-65689EBDED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20475" y="5980113"/>
              <a:ext cx="306387" cy="50800"/>
            </a:xfrm>
            <a:custGeom>
              <a:avLst/>
              <a:gdLst>
                <a:gd name="T0" fmla="*/ 102 w 102"/>
                <a:gd name="T1" fmla="*/ 12 h 17"/>
                <a:gd name="T2" fmla="*/ 0 w 102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7">
                  <a:moveTo>
                    <a:pt x="102" y="12"/>
                  </a:moveTo>
                  <a:cubicBezTo>
                    <a:pt x="67" y="16"/>
                    <a:pt x="30" y="17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56">
              <a:extLst>
                <a:ext uri="{FF2B5EF4-FFF2-40B4-BE49-F238E27FC236}">
                  <a16:creationId xmlns:a16="http://schemas.microsoft.com/office/drawing/2014/main" xmlns="" id="{69DC4139-4E8A-4A2B-A046-5837E5065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58563" y="5678488"/>
              <a:ext cx="98425" cy="269875"/>
            </a:xfrm>
            <a:custGeom>
              <a:avLst/>
              <a:gdLst>
                <a:gd name="T0" fmla="*/ 33 w 33"/>
                <a:gd name="T1" fmla="*/ 90 h 90"/>
                <a:gd name="T2" fmla="*/ 2 w 33"/>
                <a:gd name="T3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3" h="90">
                  <a:moveTo>
                    <a:pt x="33" y="90"/>
                  </a:moveTo>
                  <a:cubicBezTo>
                    <a:pt x="18" y="77"/>
                    <a:pt x="0" y="27"/>
                    <a:pt x="2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xmlns="" id="{57135A80-F494-45B0-8557-64C267D3E490}"/>
                </a:ext>
              </a:extLst>
            </p:cNvPr>
            <p:cNvGrpSpPr/>
            <p:nvPr/>
          </p:nvGrpSpPr>
          <p:grpSpPr>
            <a:xfrm rot="21240874">
              <a:off x="10758429" y="4635034"/>
              <a:ext cx="1324093" cy="1480732"/>
              <a:chOff x="11815763" y="5316538"/>
              <a:chExt cx="858837" cy="960437"/>
            </a:xfrm>
          </p:grpSpPr>
          <p:sp>
            <p:nvSpPr>
              <p:cNvPr id="83" name="Freeform 70">
                <a:extLst>
                  <a:ext uri="{FF2B5EF4-FFF2-40B4-BE49-F238E27FC236}">
                    <a16:creationId xmlns:a16="http://schemas.microsoft.com/office/drawing/2014/main" xmlns="" id="{EA91B8E2-A3EF-4915-85B5-679E309873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15763" y="5438775"/>
                <a:ext cx="771525" cy="838200"/>
              </a:xfrm>
              <a:custGeom>
                <a:avLst/>
                <a:gdLst>
                  <a:gd name="T0" fmla="*/ 0 w 258"/>
                  <a:gd name="T1" fmla="*/ 280 h 280"/>
                  <a:gd name="T2" fmla="*/ 258 w 258"/>
                  <a:gd name="T3" fmla="*/ 0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58" h="280">
                    <a:moveTo>
                      <a:pt x="0" y="280"/>
                    </a:moveTo>
                    <a:cubicBezTo>
                      <a:pt x="107" y="210"/>
                      <a:pt x="196" y="113"/>
                      <a:pt x="258" y="0"/>
                    </a:cubicBezTo>
                  </a:path>
                </a:pathLst>
              </a:custGeom>
              <a:noFill/>
              <a:ln w="4763" cap="flat">
                <a:solidFill>
                  <a:srgbClr val="7054CE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71">
                <a:extLst>
                  <a:ext uri="{FF2B5EF4-FFF2-40B4-BE49-F238E27FC236}">
                    <a16:creationId xmlns:a16="http://schemas.microsoft.com/office/drawing/2014/main" xmlns="" id="{92AD51B3-CF5E-46BB-8210-A9E3D9C5A4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20600" y="5454650"/>
                <a:ext cx="74612" cy="166688"/>
              </a:xfrm>
              <a:custGeom>
                <a:avLst/>
                <a:gdLst>
                  <a:gd name="T0" fmla="*/ 23 w 25"/>
                  <a:gd name="T1" fmla="*/ 16 h 56"/>
                  <a:gd name="T2" fmla="*/ 20 w 25"/>
                  <a:gd name="T3" fmla="*/ 6 h 56"/>
                  <a:gd name="T4" fmla="*/ 12 w 25"/>
                  <a:gd name="T5" fmla="*/ 0 h 56"/>
                  <a:gd name="T6" fmla="*/ 2 w 25"/>
                  <a:gd name="T7" fmla="*/ 8 h 56"/>
                  <a:gd name="T8" fmla="*/ 2 w 25"/>
                  <a:gd name="T9" fmla="*/ 21 h 56"/>
                  <a:gd name="T10" fmla="*/ 19 w 25"/>
                  <a:gd name="T11" fmla="*/ 56 h 56"/>
                  <a:gd name="T12" fmla="*/ 23 w 25"/>
                  <a:gd name="T13" fmla="*/ 1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" h="56">
                    <a:moveTo>
                      <a:pt x="23" y="16"/>
                    </a:moveTo>
                    <a:cubicBezTo>
                      <a:pt x="23" y="12"/>
                      <a:pt x="22" y="9"/>
                      <a:pt x="20" y="6"/>
                    </a:cubicBezTo>
                    <a:cubicBezTo>
                      <a:pt x="19" y="2"/>
                      <a:pt x="15" y="0"/>
                      <a:pt x="12" y="0"/>
                    </a:cubicBezTo>
                    <a:cubicBezTo>
                      <a:pt x="7" y="0"/>
                      <a:pt x="3" y="3"/>
                      <a:pt x="2" y="8"/>
                    </a:cubicBezTo>
                    <a:cubicBezTo>
                      <a:pt x="0" y="12"/>
                      <a:pt x="1" y="17"/>
                      <a:pt x="2" y="21"/>
                    </a:cubicBezTo>
                    <a:cubicBezTo>
                      <a:pt x="3" y="27"/>
                      <a:pt x="11" y="56"/>
                      <a:pt x="19" y="56"/>
                    </a:cubicBezTo>
                    <a:cubicBezTo>
                      <a:pt x="25" y="55"/>
                      <a:pt x="24" y="21"/>
                      <a:pt x="23" y="16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72">
                <a:extLst>
                  <a:ext uri="{FF2B5EF4-FFF2-40B4-BE49-F238E27FC236}">
                    <a16:creationId xmlns:a16="http://schemas.microsoft.com/office/drawing/2014/main" xmlns="" id="{C6D1D6BE-5EA8-4E05-A4D7-72C83E78F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45988" y="5535613"/>
                <a:ext cx="92075" cy="166688"/>
              </a:xfrm>
              <a:custGeom>
                <a:avLst/>
                <a:gdLst>
                  <a:gd name="T0" fmla="*/ 24 w 31"/>
                  <a:gd name="T1" fmla="*/ 15 h 56"/>
                  <a:gd name="T2" fmla="*/ 19 w 31"/>
                  <a:gd name="T3" fmla="*/ 5 h 56"/>
                  <a:gd name="T4" fmla="*/ 10 w 31"/>
                  <a:gd name="T5" fmla="*/ 0 h 56"/>
                  <a:gd name="T6" fmla="*/ 1 w 31"/>
                  <a:gd name="T7" fmla="*/ 10 h 56"/>
                  <a:gd name="T8" fmla="*/ 3 w 31"/>
                  <a:gd name="T9" fmla="*/ 23 h 56"/>
                  <a:gd name="T10" fmla="*/ 25 w 31"/>
                  <a:gd name="T11" fmla="*/ 55 h 56"/>
                  <a:gd name="T12" fmla="*/ 24 w 31"/>
                  <a:gd name="T13" fmla="*/ 1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" h="56">
                    <a:moveTo>
                      <a:pt x="24" y="15"/>
                    </a:moveTo>
                    <a:cubicBezTo>
                      <a:pt x="23" y="11"/>
                      <a:pt x="22" y="8"/>
                      <a:pt x="19" y="5"/>
                    </a:cubicBezTo>
                    <a:cubicBezTo>
                      <a:pt x="17" y="2"/>
                      <a:pt x="14" y="0"/>
                      <a:pt x="10" y="0"/>
                    </a:cubicBezTo>
                    <a:cubicBezTo>
                      <a:pt x="5" y="1"/>
                      <a:pt x="2" y="5"/>
                      <a:pt x="1" y="10"/>
                    </a:cubicBezTo>
                    <a:cubicBezTo>
                      <a:pt x="0" y="14"/>
                      <a:pt x="2" y="19"/>
                      <a:pt x="3" y="23"/>
                    </a:cubicBezTo>
                    <a:cubicBezTo>
                      <a:pt x="5" y="28"/>
                      <a:pt x="17" y="56"/>
                      <a:pt x="25" y="55"/>
                    </a:cubicBezTo>
                    <a:cubicBezTo>
                      <a:pt x="31" y="53"/>
                      <a:pt x="25" y="20"/>
                      <a:pt x="24" y="15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73">
                <a:extLst>
                  <a:ext uri="{FF2B5EF4-FFF2-40B4-BE49-F238E27FC236}">
                    <a16:creationId xmlns:a16="http://schemas.microsoft.com/office/drawing/2014/main" xmlns="" id="{46C38334-F8FD-4586-8479-E91594F2E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61850" y="5621338"/>
                <a:ext cx="119062" cy="161925"/>
              </a:xfrm>
              <a:custGeom>
                <a:avLst/>
                <a:gdLst>
                  <a:gd name="T0" fmla="*/ 24 w 40"/>
                  <a:gd name="T1" fmla="*/ 12 h 54"/>
                  <a:gd name="T2" fmla="*/ 17 w 40"/>
                  <a:gd name="T3" fmla="*/ 3 h 54"/>
                  <a:gd name="T4" fmla="*/ 7 w 40"/>
                  <a:gd name="T5" fmla="*/ 1 h 54"/>
                  <a:gd name="T6" fmla="*/ 1 w 40"/>
                  <a:gd name="T7" fmla="*/ 12 h 54"/>
                  <a:gd name="T8" fmla="*/ 6 w 40"/>
                  <a:gd name="T9" fmla="*/ 25 h 54"/>
                  <a:gd name="T10" fmla="*/ 34 w 40"/>
                  <a:gd name="T11" fmla="*/ 51 h 54"/>
                  <a:gd name="T12" fmla="*/ 24 w 40"/>
                  <a:gd name="T13" fmla="*/ 12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54">
                    <a:moveTo>
                      <a:pt x="24" y="12"/>
                    </a:moveTo>
                    <a:cubicBezTo>
                      <a:pt x="22" y="9"/>
                      <a:pt x="20" y="6"/>
                      <a:pt x="17" y="3"/>
                    </a:cubicBezTo>
                    <a:cubicBezTo>
                      <a:pt x="14" y="1"/>
                      <a:pt x="10" y="0"/>
                      <a:pt x="7" y="1"/>
                    </a:cubicBezTo>
                    <a:cubicBezTo>
                      <a:pt x="3" y="3"/>
                      <a:pt x="0" y="8"/>
                      <a:pt x="1" y="12"/>
                    </a:cubicBezTo>
                    <a:cubicBezTo>
                      <a:pt x="1" y="17"/>
                      <a:pt x="3" y="21"/>
                      <a:pt x="6" y="25"/>
                    </a:cubicBezTo>
                    <a:cubicBezTo>
                      <a:pt x="9" y="30"/>
                      <a:pt x="27" y="54"/>
                      <a:pt x="34" y="51"/>
                    </a:cubicBezTo>
                    <a:cubicBezTo>
                      <a:pt x="40" y="47"/>
                      <a:pt x="26" y="17"/>
                      <a:pt x="24" y="12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74">
                <a:extLst>
                  <a:ext uri="{FF2B5EF4-FFF2-40B4-BE49-F238E27FC236}">
                    <a16:creationId xmlns:a16="http://schemas.microsoft.com/office/drawing/2014/main" xmlns="" id="{937AB3B1-B375-41A8-B207-59A6B4F8E9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34838" y="5867400"/>
                <a:ext cx="119062" cy="163513"/>
              </a:xfrm>
              <a:custGeom>
                <a:avLst/>
                <a:gdLst>
                  <a:gd name="T0" fmla="*/ 23 w 40"/>
                  <a:gd name="T1" fmla="*/ 13 h 55"/>
                  <a:gd name="T2" fmla="*/ 17 w 40"/>
                  <a:gd name="T3" fmla="*/ 4 h 55"/>
                  <a:gd name="T4" fmla="*/ 6 w 40"/>
                  <a:gd name="T5" fmla="*/ 2 h 55"/>
                  <a:gd name="T6" fmla="*/ 0 w 40"/>
                  <a:gd name="T7" fmla="*/ 13 h 55"/>
                  <a:gd name="T8" fmla="*/ 5 w 40"/>
                  <a:gd name="T9" fmla="*/ 26 h 55"/>
                  <a:gd name="T10" fmla="*/ 33 w 40"/>
                  <a:gd name="T11" fmla="*/ 51 h 55"/>
                  <a:gd name="T12" fmla="*/ 23 w 40"/>
                  <a:gd name="T13" fmla="*/ 13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55">
                    <a:moveTo>
                      <a:pt x="23" y="13"/>
                    </a:moveTo>
                    <a:cubicBezTo>
                      <a:pt x="22" y="9"/>
                      <a:pt x="20" y="6"/>
                      <a:pt x="17" y="4"/>
                    </a:cubicBezTo>
                    <a:cubicBezTo>
                      <a:pt x="14" y="2"/>
                      <a:pt x="10" y="0"/>
                      <a:pt x="6" y="2"/>
                    </a:cubicBezTo>
                    <a:cubicBezTo>
                      <a:pt x="2" y="3"/>
                      <a:pt x="0" y="8"/>
                      <a:pt x="0" y="13"/>
                    </a:cubicBezTo>
                    <a:cubicBezTo>
                      <a:pt x="0" y="17"/>
                      <a:pt x="3" y="22"/>
                      <a:pt x="5" y="26"/>
                    </a:cubicBezTo>
                    <a:cubicBezTo>
                      <a:pt x="8" y="30"/>
                      <a:pt x="26" y="55"/>
                      <a:pt x="33" y="51"/>
                    </a:cubicBezTo>
                    <a:cubicBezTo>
                      <a:pt x="40" y="48"/>
                      <a:pt x="26" y="17"/>
                      <a:pt x="23" y="13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75">
                <a:extLst>
                  <a:ext uri="{FF2B5EF4-FFF2-40B4-BE49-F238E27FC236}">
                    <a16:creationId xmlns:a16="http://schemas.microsoft.com/office/drawing/2014/main" xmlns="" id="{F46E8AFB-CC6C-4D07-9E79-1ABBEDFC45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50725" y="5813425"/>
                <a:ext cx="93662" cy="125413"/>
              </a:xfrm>
              <a:custGeom>
                <a:avLst/>
                <a:gdLst>
                  <a:gd name="T0" fmla="*/ 18 w 31"/>
                  <a:gd name="T1" fmla="*/ 9 h 42"/>
                  <a:gd name="T2" fmla="*/ 13 w 31"/>
                  <a:gd name="T3" fmla="*/ 2 h 42"/>
                  <a:gd name="T4" fmla="*/ 5 w 31"/>
                  <a:gd name="T5" fmla="*/ 1 h 42"/>
                  <a:gd name="T6" fmla="*/ 0 w 31"/>
                  <a:gd name="T7" fmla="*/ 9 h 42"/>
                  <a:gd name="T8" fmla="*/ 4 w 31"/>
                  <a:gd name="T9" fmla="*/ 19 h 42"/>
                  <a:gd name="T10" fmla="*/ 26 w 31"/>
                  <a:gd name="T11" fmla="*/ 39 h 42"/>
                  <a:gd name="T12" fmla="*/ 18 w 31"/>
                  <a:gd name="T13" fmla="*/ 9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" h="42">
                    <a:moveTo>
                      <a:pt x="18" y="9"/>
                    </a:moveTo>
                    <a:cubicBezTo>
                      <a:pt x="17" y="7"/>
                      <a:pt x="16" y="4"/>
                      <a:pt x="13" y="2"/>
                    </a:cubicBezTo>
                    <a:cubicBezTo>
                      <a:pt x="11" y="1"/>
                      <a:pt x="8" y="0"/>
                      <a:pt x="5" y="1"/>
                    </a:cubicBezTo>
                    <a:cubicBezTo>
                      <a:pt x="2" y="2"/>
                      <a:pt x="0" y="6"/>
                      <a:pt x="0" y="9"/>
                    </a:cubicBezTo>
                    <a:cubicBezTo>
                      <a:pt x="1" y="13"/>
                      <a:pt x="2" y="16"/>
                      <a:pt x="4" y="19"/>
                    </a:cubicBezTo>
                    <a:cubicBezTo>
                      <a:pt x="7" y="23"/>
                      <a:pt x="21" y="42"/>
                      <a:pt x="26" y="39"/>
                    </a:cubicBezTo>
                    <a:cubicBezTo>
                      <a:pt x="31" y="36"/>
                      <a:pt x="20" y="13"/>
                      <a:pt x="18" y="9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76">
                <a:extLst>
                  <a:ext uri="{FF2B5EF4-FFF2-40B4-BE49-F238E27FC236}">
                    <a16:creationId xmlns:a16="http://schemas.microsoft.com/office/drawing/2014/main" xmlns="" id="{3B94EAC6-47F2-4919-B87C-328EC483A4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07850" y="6118225"/>
                <a:ext cx="122237" cy="92075"/>
              </a:xfrm>
              <a:custGeom>
                <a:avLst/>
                <a:gdLst>
                  <a:gd name="T0" fmla="*/ 24 w 41"/>
                  <a:gd name="T1" fmla="*/ 27 h 31"/>
                  <a:gd name="T2" fmla="*/ 31 w 41"/>
                  <a:gd name="T3" fmla="*/ 31 h 31"/>
                  <a:gd name="T4" fmla="*/ 39 w 41"/>
                  <a:gd name="T5" fmla="*/ 28 h 31"/>
                  <a:gd name="T6" fmla="*/ 39 w 41"/>
                  <a:gd name="T7" fmla="*/ 19 h 31"/>
                  <a:gd name="T8" fmla="*/ 31 w 41"/>
                  <a:gd name="T9" fmla="*/ 12 h 31"/>
                  <a:gd name="T10" fmla="*/ 3 w 41"/>
                  <a:gd name="T11" fmla="*/ 5 h 31"/>
                  <a:gd name="T12" fmla="*/ 24 w 41"/>
                  <a:gd name="T13" fmla="*/ 2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31">
                    <a:moveTo>
                      <a:pt x="24" y="27"/>
                    </a:moveTo>
                    <a:cubicBezTo>
                      <a:pt x="26" y="29"/>
                      <a:pt x="28" y="30"/>
                      <a:pt x="31" y="31"/>
                    </a:cubicBezTo>
                    <a:cubicBezTo>
                      <a:pt x="34" y="31"/>
                      <a:pt x="37" y="31"/>
                      <a:pt x="39" y="28"/>
                    </a:cubicBezTo>
                    <a:cubicBezTo>
                      <a:pt x="41" y="26"/>
                      <a:pt x="41" y="22"/>
                      <a:pt x="39" y="19"/>
                    </a:cubicBezTo>
                    <a:cubicBezTo>
                      <a:pt x="37" y="16"/>
                      <a:pt x="34" y="14"/>
                      <a:pt x="31" y="12"/>
                    </a:cubicBezTo>
                    <a:cubicBezTo>
                      <a:pt x="27" y="10"/>
                      <a:pt x="6" y="0"/>
                      <a:pt x="3" y="5"/>
                    </a:cubicBezTo>
                    <a:cubicBezTo>
                      <a:pt x="0" y="9"/>
                      <a:pt x="20" y="25"/>
                      <a:pt x="24" y="27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77">
                <a:extLst>
                  <a:ext uri="{FF2B5EF4-FFF2-40B4-BE49-F238E27FC236}">
                    <a16:creationId xmlns:a16="http://schemas.microsoft.com/office/drawing/2014/main" xmlns="" id="{5E95C351-9B4E-438E-A943-4E14A5E675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85638" y="6049963"/>
                <a:ext cx="112712" cy="106363"/>
              </a:xfrm>
              <a:custGeom>
                <a:avLst/>
                <a:gdLst>
                  <a:gd name="T0" fmla="*/ 20 w 38"/>
                  <a:gd name="T1" fmla="*/ 30 h 36"/>
                  <a:gd name="T2" fmla="*/ 26 w 38"/>
                  <a:gd name="T3" fmla="*/ 35 h 36"/>
                  <a:gd name="T4" fmla="*/ 34 w 38"/>
                  <a:gd name="T5" fmla="*/ 34 h 36"/>
                  <a:gd name="T6" fmla="*/ 37 w 38"/>
                  <a:gd name="T7" fmla="*/ 25 h 36"/>
                  <a:gd name="T8" fmla="*/ 30 w 38"/>
                  <a:gd name="T9" fmla="*/ 16 h 36"/>
                  <a:gd name="T10" fmla="*/ 4 w 38"/>
                  <a:gd name="T11" fmla="*/ 4 h 36"/>
                  <a:gd name="T12" fmla="*/ 20 w 38"/>
                  <a:gd name="T13" fmla="*/ 3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36">
                    <a:moveTo>
                      <a:pt x="20" y="30"/>
                    </a:moveTo>
                    <a:cubicBezTo>
                      <a:pt x="22" y="32"/>
                      <a:pt x="24" y="34"/>
                      <a:pt x="26" y="35"/>
                    </a:cubicBezTo>
                    <a:cubicBezTo>
                      <a:pt x="29" y="36"/>
                      <a:pt x="32" y="36"/>
                      <a:pt x="34" y="34"/>
                    </a:cubicBezTo>
                    <a:cubicBezTo>
                      <a:pt x="37" y="32"/>
                      <a:pt x="38" y="28"/>
                      <a:pt x="37" y="25"/>
                    </a:cubicBezTo>
                    <a:cubicBezTo>
                      <a:pt x="35" y="21"/>
                      <a:pt x="33" y="19"/>
                      <a:pt x="30" y="16"/>
                    </a:cubicBezTo>
                    <a:cubicBezTo>
                      <a:pt x="27" y="14"/>
                      <a:pt x="8" y="0"/>
                      <a:pt x="4" y="4"/>
                    </a:cubicBezTo>
                    <a:cubicBezTo>
                      <a:pt x="0" y="8"/>
                      <a:pt x="17" y="27"/>
                      <a:pt x="20" y="30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78">
                <a:extLst>
                  <a:ext uri="{FF2B5EF4-FFF2-40B4-BE49-F238E27FC236}">
                    <a16:creationId xmlns:a16="http://schemas.microsoft.com/office/drawing/2014/main" xmlns="" id="{7AED84C1-7A2C-4A80-A476-33A8ECC05B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84038" y="5989638"/>
                <a:ext cx="65087" cy="128588"/>
              </a:xfrm>
              <a:custGeom>
                <a:avLst/>
                <a:gdLst>
                  <a:gd name="T0" fmla="*/ 18 w 22"/>
                  <a:gd name="T1" fmla="*/ 12 h 43"/>
                  <a:gd name="T2" fmla="*/ 16 w 22"/>
                  <a:gd name="T3" fmla="*/ 4 h 43"/>
                  <a:gd name="T4" fmla="*/ 9 w 22"/>
                  <a:gd name="T5" fmla="*/ 0 h 43"/>
                  <a:gd name="T6" fmla="*/ 1 w 22"/>
                  <a:gd name="T7" fmla="*/ 6 h 43"/>
                  <a:gd name="T8" fmla="*/ 2 w 22"/>
                  <a:gd name="T9" fmla="*/ 17 h 43"/>
                  <a:gd name="T10" fmla="*/ 17 w 22"/>
                  <a:gd name="T11" fmla="*/ 42 h 43"/>
                  <a:gd name="T12" fmla="*/ 18 w 22"/>
                  <a:gd name="T13" fmla="*/ 1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" h="43">
                    <a:moveTo>
                      <a:pt x="18" y="12"/>
                    </a:moveTo>
                    <a:cubicBezTo>
                      <a:pt x="18" y="9"/>
                      <a:pt x="17" y="6"/>
                      <a:pt x="16" y="4"/>
                    </a:cubicBezTo>
                    <a:cubicBezTo>
                      <a:pt x="14" y="1"/>
                      <a:pt x="11" y="0"/>
                      <a:pt x="9" y="0"/>
                    </a:cubicBezTo>
                    <a:cubicBezTo>
                      <a:pt x="5" y="0"/>
                      <a:pt x="2" y="3"/>
                      <a:pt x="1" y="6"/>
                    </a:cubicBezTo>
                    <a:cubicBezTo>
                      <a:pt x="0" y="10"/>
                      <a:pt x="1" y="13"/>
                      <a:pt x="2" y="17"/>
                    </a:cubicBezTo>
                    <a:cubicBezTo>
                      <a:pt x="3" y="21"/>
                      <a:pt x="11" y="43"/>
                      <a:pt x="17" y="42"/>
                    </a:cubicBezTo>
                    <a:cubicBezTo>
                      <a:pt x="22" y="41"/>
                      <a:pt x="19" y="16"/>
                      <a:pt x="18" y="12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79">
                <a:extLst>
                  <a:ext uri="{FF2B5EF4-FFF2-40B4-BE49-F238E27FC236}">
                    <a16:creationId xmlns:a16="http://schemas.microsoft.com/office/drawing/2014/main" xmlns="" id="{0A737261-49BA-4CA8-881F-B85AF9E9A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23750" y="5711825"/>
                <a:ext cx="101600" cy="136525"/>
              </a:xfrm>
              <a:custGeom>
                <a:avLst/>
                <a:gdLst>
                  <a:gd name="T0" fmla="*/ 20 w 34"/>
                  <a:gd name="T1" fmla="*/ 10 h 46"/>
                  <a:gd name="T2" fmla="*/ 14 w 34"/>
                  <a:gd name="T3" fmla="*/ 3 h 46"/>
                  <a:gd name="T4" fmla="*/ 5 w 34"/>
                  <a:gd name="T5" fmla="*/ 1 h 46"/>
                  <a:gd name="T6" fmla="*/ 0 w 34"/>
                  <a:gd name="T7" fmla="*/ 10 h 46"/>
                  <a:gd name="T8" fmla="*/ 4 w 34"/>
                  <a:gd name="T9" fmla="*/ 21 h 46"/>
                  <a:gd name="T10" fmla="*/ 28 w 34"/>
                  <a:gd name="T11" fmla="*/ 43 h 46"/>
                  <a:gd name="T12" fmla="*/ 20 w 34"/>
                  <a:gd name="T13" fmla="*/ 1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46">
                    <a:moveTo>
                      <a:pt x="20" y="10"/>
                    </a:moveTo>
                    <a:cubicBezTo>
                      <a:pt x="18" y="7"/>
                      <a:pt x="17" y="5"/>
                      <a:pt x="14" y="3"/>
                    </a:cubicBezTo>
                    <a:cubicBezTo>
                      <a:pt x="12" y="1"/>
                      <a:pt x="8" y="0"/>
                      <a:pt x="5" y="1"/>
                    </a:cubicBezTo>
                    <a:cubicBezTo>
                      <a:pt x="2" y="2"/>
                      <a:pt x="0" y="6"/>
                      <a:pt x="0" y="10"/>
                    </a:cubicBezTo>
                    <a:cubicBezTo>
                      <a:pt x="0" y="14"/>
                      <a:pt x="2" y="18"/>
                      <a:pt x="4" y="21"/>
                    </a:cubicBezTo>
                    <a:cubicBezTo>
                      <a:pt x="7" y="25"/>
                      <a:pt x="22" y="46"/>
                      <a:pt x="28" y="43"/>
                    </a:cubicBezTo>
                    <a:cubicBezTo>
                      <a:pt x="34" y="40"/>
                      <a:pt x="22" y="14"/>
                      <a:pt x="20" y="10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80">
                <a:extLst>
                  <a:ext uri="{FF2B5EF4-FFF2-40B4-BE49-F238E27FC236}">
                    <a16:creationId xmlns:a16="http://schemas.microsoft.com/office/drawing/2014/main" xmlns="" id="{A681F465-35A7-4C9E-8C96-AA06055791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46013" y="5316538"/>
                <a:ext cx="114300" cy="165100"/>
              </a:xfrm>
              <a:custGeom>
                <a:avLst/>
                <a:gdLst>
                  <a:gd name="T0" fmla="*/ 34 w 38"/>
                  <a:gd name="T1" fmla="*/ 22 h 55"/>
                  <a:gd name="T2" fmla="*/ 37 w 38"/>
                  <a:gd name="T3" fmla="*/ 12 h 55"/>
                  <a:gd name="T4" fmla="*/ 33 w 38"/>
                  <a:gd name="T5" fmla="*/ 2 h 55"/>
                  <a:gd name="T6" fmla="*/ 21 w 38"/>
                  <a:gd name="T7" fmla="*/ 3 h 55"/>
                  <a:gd name="T8" fmla="*/ 13 w 38"/>
                  <a:gd name="T9" fmla="*/ 14 h 55"/>
                  <a:gd name="T10" fmla="*/ 7 w 38"/>
                  <a:gd name="T11" fmla="*/ 52 h 55"/>
                  <a:gd name="T12" fmla="*/ 34 w 38"/>
                  <a:gd name="T13" fmla="*/ 2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55">
                    <a:moveTo>
                      <a:pt x="34" y="22"/>
                    </a:moveTo>
                    <a:cubicBezTo>
                      <a:pt x="35" y="19"/>
                      <a:pt x="37" y="16"/>
                      <a:pt x="37" y="12"/>
                    </a:cubicBezTo>
                    <a:cubicBezTo>
                      <a:pt x="38" y="8"/>
                      <a:pt x="36" y="4"/>
                      <a:pt x="33" y="2"/>
                    </a:cubicBezTo>
                    <a:cubicBezTo>
                      <a:pt x="30" y="0"/>
                      <a:pt x="24" y="0"/>
                      <a:pt x="21" y="3"/>
                    </a:cubicBezTo>
                    <a:cubicBezTo>
                      <a:pt x="17" y="6"/>
                      <a:pt x="15" y="10"/>
                      <a:pt x="13" y="14"/>
                    </a:cubicBezTo>
                    <a:cubicBezTo>
                      <a:pt x="11" y="19"/>
                      <a:pt x="0" y="48"/>
                      <a:pt x="7" y="52"/>
                    </a:cubicBezTo>
                    <a:cubicBezTo>
                      <a:pt x="13" y="55"/>
                      <a:pt x="31" y="27"/>
                      <a:pt x="34" y="22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81">
                <a:extLst>
                  <a:ext uri="{FF2B5EF4-FFF2-40B4-BE49-F238E27FC236}">
                    <a16:creationId xmlns:a16="http://schemas.microsoft.com/office/drawing/2014/main" xmlns="" id="{A6152936-BC05-4DC5-AE21-A3D234B592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07913" y="5492750"/>
                <a:ext cx="166687" cy="98425"/>
              </a:xfrm>
              <a:custGeom>
                <a:avLst/>
                <a:gdLst>
                  <a:gd name="T0" fmla="*/ 42 w 56"/>
                  <a:gd name="T1" fmla="*/ 24 h 33"/>
                  <a:gd name="T2" fmla="*/ 51 w 56"/>
                  <a:gd name="T3" fmla="*/ 19 h 33"/>
                  <a:gd name="T4" fmla="*/ 56 w 56"/>
                  <a:gd name="T5" fmla="*/ 9 h 33"/>
                  <a:gd name="T6" fmla="*/ 46 w 56"/>
                  <a:gd name="T7" fmla="*/ 1 h 33"/>
                  <a:gd name="T8" fmla="*/ 32 w 56"/>
                  <a:gd name="T9" fmla="*/ 3 h 33"/>
                  <a:gd name="T10" fmla="*/ 2 w 56"/>
                  <a:gd name="T11" fmla="*/ 26 h 33"/>
                  <a:gd name="T12" fmla="*/ 42 w 56"/>
                  <a:gd name="T13" fmla="*/ 24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6" h="33">
                    <a:moveTo>
                      <a:pt x="42" y="24"/>
                    </a:moveTo>
                    <a:cubicBezTo>
                      <a:pt x="45" y="22"/>
                      <a:pt x="49" y="21"/>
                      <a:pt x="51" y="19"/>
                    </a:cubicBezTo>
                    <a:cubicBezTo>
                      <a:pt x="54" y="16"/>
                      <a:pt x="56" y="13"/>
                      <a:pt x="56" y="9"/>
                    </a:cubicBezTo>
                    <a:cubicBezTo>
                      <a:pt x="55" y="4"/>
                      <a:pt x="50" y="1"/>
                      <a:pt x="46" y="1"/>
                    </a:cubicBezTo>
                    <a:cubicBezTo>
                      <a:pt x="41" y="0"/>
                      <a:pt x="37" y="2"/>
                      <a:pt x="32" y="3"/>
                    </a:cubicBezTo>
                    <a:cubicBezTo>
                      <a:pt x="27" y="5"/>
                      <a:pt x="0" y="19"/>
                      <a:pt x="2" y="26"/>
                    </a:cubicBezTo>
                    <a:cubicBezTo>
                      <a:pt x="4" y="33"/>
                      <a:pt x="37" y="25"/>
                      <a:pt x="42" y="24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82">
                <a:extLst>
                  <a:ext uri="{FF2B5EF4-FFF2-40B4-BE49-F238E27FC236}">
                    <a16:creationId xmlns:a16="http://schemas.microsoft.com/office/drawing/2014/main" xmlns="" id="{EE888C2D-2639-4C2D-ADFE-0707AC9A78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41238" y="5621338"/>
                <a:ext cx="171450" cy="73025"/>
              </a:xfrm>
              <a:custGeom>
                <a:avLst/>
                <a:gdLst>
                  <a:gd name="T0" fmla="*/ 40 w 57"/>
                  <a:gd name="T1" fmla="*/ 23 h 24"/>
                  <a:gd name="T2" fmla="*/ 50 w 57"/>
                  <a:gd name="T3" fmla="*/ 20 h 24"/>
                  <a:gd name="T4" fmla="*/ 57 w 57"/>
                  <a:gd name="T5" fmla="*/ 11 h 24"/>
                  <a:gd name="T6" fmla="*/ 49 w 57"/>
                  <a:gd name="T7" fmla="*/ 1 h 24"/>
                  <a:gd name="T8" fmla="*/ 35 w 57"/>
                  <a:gd name="T9" fmla="*/ 1 h 24"/>
                  <a:gd name="T10" fmla="*/ 1 w 57"/>
                  <a:gd name="T11" fmla="*/ 17 h 24"/>
                  <a:gd name="T12" fmla="*/ 40 w 57"/>
                  <a:gd name="T13" fmla="*/ 23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" h="24">
                    <a:moveTo>
                      <a:pt x="40" y="23"/>
                    </a:moveTo>
                    <a:cubicBezTo>
                      <a:pt x="43" y="22"/>
                      <a:pt x="47" y="22"/>
                      <a:pt x="50" y="20"/>
                    </a:cubicBezTo>
                    <a:cubicBezTo>
                      <a:pt x="54" y="18"/>
                      <a:pt x="56" y="15"/>
                      <a:pt x="57" y="11"/>
                    </a:cubicBezTo>
                    <a:cubicBezTo>
                      <a:pt x="57" y="7"/>
                      <a:pt x="53" y="3"/>
                      <a:pt x="49" y="1"/>
                    </a:cubicBezTo>
                    <a:cubicBezTo>
                      <a:pt x="45" y="0"/>
                      <a:pt x="40" y="0"/>
                      <a:pt x="35" y="1"/>
                    </a:cubicBezTo>
                    <a:cubicBezTo>
                      <a:pt x="30" y="2"/>
                      <a:pt x="0" y="9"/>
                      <a:pt x="1" y="17"/>
                    </a:cubicBezTo>
                    <a:cubicBezTo>
                      <a:pt x="1" y="24"/>
                      <a:pt x="35" y="23"/>
                      <a:pt x="40" y="23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83">
                <a:extLst>
                  <a:ext uri="{FF2B5EF4-FFF2-40B4-BE49-F238E27FC236}">
                    <a16:creationId xmlns:a16="http://schemas.microsoft.com/office/drawing/2014/main" xmlns="" id="{DABA3431-BA2F-49F6-A5E2-C39082E5EB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84088" y="5722938"/>
                <a:ext cx="174625" cy="69850"/>
              </a:xfrm>
              <a:custGeom>
                <a:avLst/>
                <a:gdLst>
                  <a:gd name="T0" fmla="*/ 38 w 58"/>
                  <a:gd name="T1" fmla="*/ 23 h 23"/>
                  <a:gd name="T2" fmla="*/ 49 w 58"/>
                  <a:gd name="T3" fmla="*/ 22 h 23"/>
                  <a:gd name="T4" fmla="*/ 57 w 58"/>
                  <a:gd name="T5" fmla="*/ 15 h 23"/>
                  <a:gd name="T6" fmla="*/ 52 w 58"/>
                  <a:gd name="T7" fmla="*/ 4 h 23"/>
                  <a:gd name="T8" fmla="*/ 38 w 58"/>
                  <a:gd name="T9" fmla="*/ 0 h 23"/>
                  <a:gd name="T10" fmla="*/ 1 w 58"/>
                  <a:gd name="T11" fmla="*/ 9 h 23"/>
                  <a:gd name="T12" fmla="*/ 38 w 58"/>
                  <a:gd name="T13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8" h="23">
                    <a:moveTo>
                      <a:pt x="38" y="23"/>
                    </a:moveTo>
                    <a:cubicBezTo>
                      <a:pt x="42" y="23"/>
                      <a:pt x="46" y="23"/>
                      <a:pt x="49" y="22"/>
                    </a:cubicBezTo>
                    <a:cubicBezTo>
                      <a:pt x="53" y="21"/>
                      <a:pt x="56" y="19"/>
                      <a:pt x="57" y="15"/>
                    </a:cubicBezTo>
                    <a:cubicBezTo>
                      <a:pt x="58" y="11"/>
                      <a:pt x="55" y="6"/>
                      <a:pt x="52" y="4"/>
                    </a:cubicBezTo>
                    <a:cubicBezTo>
                      <a:pt x="48" y="1"/>
                      <a:pt x="43" y="1"/>
                      <a:pt x="38" y="0"/>
                    </a:cubicBezTo>
                    <a:cubicBezTo>
                      <a:pt x="33" y="0"/>
                      <a:pt x="2" y="1"/>
                      <a:pt x="1" y="9"/>
                    </a:cubicBezTo>
                    <a:cubicBezTo>
                      <a:pt x="0" y="15"/>
                      <a:pt x="33" y="22"/>
                      <a:pt x="38" y="23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84">
                <a:extLst>
                  <a:ext uri="{FF2B5EF4-FFF2-40B4-BE49-F238E27FC236}">
                    <a16:creationId xmlns:a16="http://schemas.microsoft.com/office/drawing/2014/main" xmlns="" id="{6D695C31-BD45-47E7-A97F-7E6C2DC015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19000" y="5807075"/>
                <a:ext cx="173037" cy="84138"/>
              </a:xfrm>
              <a:custGeom>
                <a:avLst/>
                <a:gdLst>
                  <a:gd name="T0" fmla="*/ 36 w 58"/>
                  <a:gd name="T1" fmla="*/ 26 h 28"/>
                  <a:gd name="T2" fmla="*/ 47 w 58"/>
                  <a:gd name="T3" fmla="*/ 28 h 28"/>
                  <a:gd name="T4" fmla="*/ 56 w 58"/>
                  <a:gd name="T5" fmla="*/ 22 h 28"/>
                  <a:gd name="T6" fmla="*/ 52 w 58"/>
                  <a:gd name="T7" fmla="*/ 9 h 28"/>
                  <a:gd name="T8" fmla="*/ 40 w 58"/>
                  <a:gd name="T9" fmla="*/ 4 h 28"/>
                  <a:gd name="T10" fmla="*/ 2 w 58"/>
                  <a:gd name="T11" fmla="*/ 7 h 28"/>
                  <a:gd name="T12" fmla="*/ 36 w 58"/>
                  <a:gd name="T13" fmla="*/ 2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8" h="28">
                    <a:moveTo>
                      <a:pt x="36" y="26"/>
                    </a:moveTo>
                    <a:cubicBezTo>
                      <a:pt x="40" y="27"/>
                      <a:pt x="44" y="28"/>
                      <a:pt x="47" y="28"/>
                    </a:cubicBezTo>
                    <a:cubicBezTo>
                      <a:pt x="51" y="27"/>
                      <a:pt x="55" y="25"/>
                      <a:pt x="56" y="22"/>
                    </a:cubicBezTo>
                    <a:cubicBezTo>
                      <a:pt x="58" y="17"/>
                      <a:pt x="56" y="12"/>
                      <a:pt x="52" y="9"/>
                    </a:cubicBezTo>
                    <a:cubicBezTo>
                      <a:pt x="49" y="6"/>
                      <a:pt x="44" y="5"/>
                      <a:pt x="40" y="4"/>
                    </a:cubicBezTo>
                    <a:cubicBezTo>
                      <a:pt x="34" y="3"/>
                      <a:pt x="4" y="0"/>
                      <a:pt x="2" y="7"/>
                    </a:cubicBezTo>
                    <a:cubicBezTo>
                      <a:pt x="0" y="14"/>
                      <a:pt x="32" y="25"/>
                      <a:pt x="36" y="26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85">
                <a:extLst>
                  <a:ext uri="{FF2B5EF4-FFF2-40B4-BE49-F238E27FC236}">
                    <a16:creationId xmlns:a16="http://schemas.microsoft.com/office/drawing/2014/main" xmlns="" id="{1FDC8141-416C-4943-B761-138A141462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47563" y="5891213"/>
                <a:ext cx="176212" cy="84138"/>
              </a:xfrm>
              <a:custGeom>
                <a:avLst/>
                <a:gdLst>
                  <a:gd name="T0" fmla="*/ 37 w 59"/>
                  <a:gd name="T1" fmla="*/ 26 h 28"/>
                  <a:gd name="T2" fmla="*/ 48 w 59"/>
                  <a:gd name="T3" fmla="*/ 27 h 28"/>
                  <a:gd name="T4" fmla="*/ 57 w 59"/>
                  <a:gd name="T5" fmla="*/ 21 h 28"/>
                  <a:gd name="T6" fmla="*/ 53 w 59"/>
                  <a:gd name="T7" fmla="*/ 9 h 28"/>
                  <a:gd name="T8" fmla="*/ 40 w 59"/>
                  <a:gd name="T9" fmla="*/ 4 h 28"/>
                  <a:gd name="T10" fmla="*/ 2 w 59"/>
                  <a:gd name="T11" fmla="*/ 7 h 28"/>
                  <a:gd name="T12" fmla="*/ 37 w 59"/>
                  <a:gd name="T13" fmla="*/ 2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9" h="28">
                    <a:moveTo>
                      <a:pt x="37" y="26"/>
                    </a:moveTo>
                    <a:cubicBezTo>
                      <a:pt x="41" y="27"/>
                      <a:pt x="45" y="28"/>
                      <a:pt x="48" y="27"/>
                    </a:cubicBezTo>
                    <a:cubicBezTo>
                      <a:pt x="52" y="27"/>
                      <a:pt x="55" y="25"/>
                      <a:pt x="57" y="21"/>
                    </a:cubicBezTo>
                    <a:cubicBezTo>
                      <a:pt x="59" y="17"/>
                      <a:pt x="57" y="12"/>
                      <a:pt x="53" y="9"/>
                    </a:cubicBezTo>
                    <a:cubicBezTo>
                      <a:pt x="49" y="6"/>
                      <a:pt x="45" y="5"/>
                      <a:pt x="40" y="4"/>
                    </a:cubicBezTo>
                    <a:cubicBezTo>
                      <a:pt x="35" y="3"/>
                      <a:pt x="5" y="0"/>
                      <a:pt x="2" y="7"/>
                    </a:cubicBezTo>
                    <a:cubicBezTo>
                      <a:pt x="0" y="14"/>
                      <a:pt x="32" y="25"/>
                      <a:pt x="37" y="26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86">
                <a:extLst>
                  <a:ext uri="{FF2B5EF4-FFF2-40B4-BE49-F238E27FC236}">
                    <a16:creationId xmlns:a16="http://schemas.microsoft.com/office/drawing/2014/main" xmlns="" id="{11CE1482-5245-45E1-856B-C6EDBAC20A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77713" y="5956300"/>
                <a:ext cx="174625" cy="84138"/>
              </a:xfrm>
              <a:custGeom>
                <a:avLst/>
                <a:gdLst>
                  <a:gd name="T0" fmla="*/ 37 w 58"/>
                  <a:gd name="T1" fmla="*/ 26 h 28"/>
                  <a:gd name="T2" fmla="*/ 48 w 58"/>
                  <a:gd name="T3" fmla="*/ 28 h 28"/>
                  <a:gd name="T4" fmla="*/ 57 w 58"/>
                  <a:gd name="T5" fmla="*/ 22 h 28"/>
                  <a:gd name="T6" fmla="*/ 53 w 58"/>
                  <a:gd name="T7" fmla="*/ 9 h 28"/>
                  <a:gd name="T8" fmla="*/ 40 w 58"/>
                  <a:gd name="T9" fmla="*/ 4 h 28"/>
                  <a:gd name="T10" fmla="*/ 2 w 58"/>
                  <a:gd name="T11" fmla="*/ 7 h 28"/>
                  <a:gd name="T12" fmla="*/ 37 w 58"/>
                  <a:gd name="T13" fmla="*/ 2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8" h="28">
                    <a:moveTo>
                      <a:pt x="37" y="26"/>
                    </a:moveTo>
                    <a:cubicBezTo>
                      <a:pt x="41" y="27"/>
                      <a:pt x="44" y="28"/>
                      <a:pt x="48" y="28"/>
                    </a:cubicBezTo>
                    <a:cubicBezTo>
                      <a:pt x="52" y="27"/>
                      <a:pt x="55" y="25"/>
                      <a:pt x="57" y="22"/>
                    </a:cubicBezTo>
                    <a:cubicBezTo>
                      <a:pt x="58" y="17"/>
                      <a:pt x="56" y="12"/>
                      <a:pt x="53" y="9"/>
                    </a:cubicBezTo>
                    <a:cubicBezTo>
                      <a:pt x="49" y="6"/>
                      <a:pt x="45" y="5"/>
                      <a:pt x="40" y="4"/>
                    </a:cubicBezTo>
                    <a:cubicBezTo>
                      <a:pt x="35" y="3"/>
                      <a:pt x="4" y="0"/>
                      <a:pt x="2" y="7"/>
                    </a:cubicBezTo>
                    <a:cubicBezTo>
                      <a:pt x="0" y="14"/>
                      <a:pt x="32" y="25"/>
                      <a:pt x="37" y="26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87">
                <a:extLst>
                  <a:ext uri="{FF2B5EF4-FFF2-40B4-BE49-F238E27FC236}">
                    <a16:creationId xmlns:a16="http://schemas.microsoft.com/office/drawing/2014/main" xmlns="" id="{551CBF50-E115-415B-B175-EF4A6FAA96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39613" y="5992813"/>
                <a:ext cx="142875" cy="146050"/>
              </a:xfrm>
              <a:custGeom>
                <a:avLst/>
                <a:gdLst>
                  <a:gd name="T0" fmla="*/ 25 w 48"/>
                  <a:gd name="T1" fmla="*/ 40 h 49"/>
                  <a:gd name="T2" fmla="*/ 33 w 48"/>
                  <a:gd name="T3" fmla="*/ 47 h 49"/>
                  <a:gd name="T4" fmla="*/ 44 w 48"/>
                  <a:gd name="T5" fmla="*/ 46 h 49"/>
                  <a:gd name="T6" fmla="*/ 47 w 48"/>
                  <a:gd name="T7" fmla="*/ 34 h 49"/>
                  <a:gd name="T8" fmla="*/ 39 w 48"/>
                  <a:gd name="T9" fmla="*/ 23 h 49"/>
                  <a:gd name="T10" fmla="*/ 5 w 48"/>
                  <a:gd name="T11" fmla="*/ 5 h 49"/>
                  <a:gd name="T12" fmla="*/ 25 w 48"/>
                  <a:gd name="T13" fmla="*/ 4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" h="49">
                    <a:moveTo>
                      <a:pt x="25" y="40"/>
                    </a:moveTo>
                    <a:cubicBezTo>
                      <a:pt x="27" y="43"/>
                      <a:pt x="30" y="45"/>
                      <a:pt x="33" y="47"/>
                    </a:cubicBezTo>
                    <a:cubicBezTo>
                      <a:pt x="36" y="48"/>
                      <a:pt x="41" y="49"/>
                      <a:pt x="44" y="46"/>
                    </a:cubicBezTo>
                    <a:cubicBezTo>
                      <a:pt x="47" y="44"/>
                      <a:pt x="48" y="38"/>
                      <a:pt x="47" y="34"/>
                    </a:cubicBezTo>
                    <a:cubicBezTo>
                      <a:pt x="46" y="30"/>
                      <a:pt x="42" y="26"/>
                      <a:pt x="39" y="23"/>
                    </a:cubicBezTo>
                    <a:cubicBezTo>
                      <a:pt x="35" y="19"/>
                      <a:pt x="11" y="0"/>
                      <a:pt x="5" y="5"/>
                    </a:cubicBezTo>
                    <a:cubicBezTo>
                      <a:pt x="0" y="10"/>
                      <a:pt x="21" y="36"/>
                      <a:pt x="25" y="40"/>
                    </a:cubicBezTo>
                    <a:close/>
                  </a:path>
                </a:pathLst>
              </a:custGeom>
              <a:solidFill>
                <a:srgbClr val="7054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1" name="Freeform 88">
              <a:extLst>
                <a:ext uri="{FF2B5EF4-FFF2-40B4-BE49-F238E27FC236}">
                  <a16:creationId xmlns:a16="http://schemas.microsoft.com/office/drawing/2014/main" xmlns="" id="{6C0FB120-5509-4AFD-966B-4E4FEDF28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28313" y="4808538"/>
              <a:ext cx="685800" cy="1719263"/>
            </a:xfrm>
            <a:custGeom>
              <a:avLst/>
              <a:gdLst>
                <a:gd name="T0" fmla="*/ 227 w 229"/>
                <a:gd name="T1" fmla="*/ 0 h 575"/>
                <a:gd name="T2" fmla="*/ 154 w 229"/>
                <a:gd name="T3" fmla="*/ 84 h 575"/>
                <a:gd name="T4" fmla="*/ 173 w 229"/>
                <a:gd name="T5" fmla="*/ 143 h 575"/>
                <a:gd name="T6" fmla="*/ 145 w 229"/>
                <a:gd name="T7" fmla="*/ 97 h 575"/>
                <a:gd name="T8" fmla="*/ 139 w 229"/>
                <a:gd name="T9" fmla="*/ 105 h 575"/>
                <a:gd name="T10" fmla="*/ 86 w 229"/>
                <a:gd name="T11" fmla="*/ 198 h 575"/>
                <a:gd name="T12" fmla="*/ 99 w 229"/>
                <a:gd name="T13" fmla="*/ 212 h 575"/>
                <a:gd name="T14" fmla="*/ 80 w 229"/>
                <a:gd name="T15" fmla="*/ 209 h 575"/>
                <a:gd name="T16" fmla="*/ 40 w 229"/>
                <a:gd name="T17" fmla="*/ 322 h 575"/>
                <a:gd name="T18" fmla="*/ 39 w 229"/>
                <a:gd name="T19" fmla="*/ 567 h 575"/>
                <a:gd name="T20" fmla="*/ 46 w 229"/>
                <a:gd name="T21" fmla="*/ 575 h 575"/>
                <a:gd name="T22" fmla="*/ 229 w 229"/>
                <a:gd name="T23" fmla="*/ 4 h 575"/>
                <a:gd name="T24" fmla="*/ 227 w 229"/>
                <a:gd name="T25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575">
                  <a:moveTo>
                    <a:pt x="227" y="0"/>
                  </a:moveTo>
                  <a:cubicBezTo>
                    <a:pt x="200" y="26"/>
                    <a:pt x="176" y="54"/>
                    <a:pt x="154" y="84"/>
                  </a:cubicBezTo>
                  <a:cubicBezTo>
                    <a:pt x="159" y="104"/>
                    <a:pt x="162" y="126"/>
                    <a:pt x="173" y="143"/>
                  </a:cubicBezTo>
                  <a:cubicBezTo>
                    <a:pt x="163" y="128"/>
                    <a:pt x="154" y="112"/>
                    <a:pt x="145" y="97"/>
                  </a:cubicBezTo>
                  <a:cubicBezTo>
                    <a:pt x="143" y="99"/>
                    <a:pt x="141" y="102"/>
                    <a:pt x="139" y="105"/>
                  </a:cubicBezTo>
                  <a:cubicBezTo>
                    <a:pt x="119" y="134"/>
                    <a:pt x="101" y="165"/>
                    <a:pt x="86" y="198"/>
                  </a:cubicBezTo>
                  <a:cubicBezTo>
                    <a:pt x="91" y="205"/>
                    <a:pt x="97" y="212"/>
                    <a:pt x="99" y="212"/>
                  </a:cubicBezTo>
                  <a:cubicBezTo>
                    <a:pt x="93" y="211"/>
                    <a:pt x="87" y="210"/>
                    <a:pt x="80" y="209"/>
                  </a:cubicBezTo>
                  <a:cubicBezTo>
                    <a:pt x="64" y="246"/>
                    <a:pt x="50" y="284"/>
                    <a:pt x="40" y="322"/>
                  </a:cubicBezTo>
                  <a:cubicBezTo>
                    <a:pt x="20" y="404"/>
                    <a:pt x="0" y="488"/>
                    <a:pt x="39" y="567"/>
                  </a:cubicBezTo>
                  <a:cubicBezTo>
                    <a:pt x="41" y="570"/>
                    <a:pt x="43" y="574"/>
                    <a:pt x="46" y="575"/>
                  </a:cubicBezTo>
                  <a:cubicBezTo>
                    <a:pt x="110" y="390"/>
                    <a:pt x="192" y="190"/>
                    <a:pt x="229" y="4"/>
                  </a:cubicBezTo>
                  <a:cubicBezTo>
                    <a:pt x="229" y="2"/>
                    <a:pt x="228" y="1"/>
                    <a:pt x="227" y="0"/>
                  </a:cubicBezTo>
                  <a:close/>
                </a:path>
              </a:pathLst>
            </a:custGeom>
            <a:solidFill>
              <a:srgbClr val="FFD4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89">
              <a:extLst>
                <a:ext uri="{FF2B5EF4-FFF2-40B4-BE49-F238E27FC236}">
                  <a16:creationId xmlns:a16="http://schemas.microsoft.com/office/drawing/2014/main" xmlns="" id="{E57FC270-2FE0-4B96-A42A-BF16A63B80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66425" y="4821238"/>
              <a:ext cx="657225" cy="1706563"/>
            </a:xfrm>
            <a:custGeom>
              <a:avLst/>
              <a:gdLst>
                <a:gd name="T0" fmla="*/ 0 w 220"/>
                <a:gd name="T1" fmla="*/ 571 h 571"/>
                <a:gd name="T2" fmla="*/ 2 w 220"/>
                <a:gd name="T3" fmla="*/ 571 h 571"/>
                <a:gd name="T4" fmla="*/ 9 w 220"/>
                <a:gd name="T5" fmla="*/ 568 h 571"/>
                <a:gd name="T6" fmla="*/ 180 w 220"/>
                <a:gd name="T7" fmla="*/ 349 h 571"/>
                <a:gd name="T8" fmla="*/ 151 w 220"/>
                <a:gd name="T9" fmla="*/ 329 h 571"/>
                <a:gd name="T10" fmla="*/ 185 w 220"/>
                <a:gd name="T11" fmla="*/ 337 h 571"/>
                <a:gd name="T12" fmla="*/ 214 w 220"/>
                <a:gd name="T13" fmla="*/ 228 h 571"/>
                <a:gd name="T14" fmla="*/ 179 w 220"/>
                <a:gd name="T15" fmla="*/ 204 h 571"/>
                <a:gd name="T16" fmla="*/ 217 w 220"/>
                <a:gd name="T17" fmla="*/ 207 h 571"/>
                <a:gd name="T18" fmla="*/ 219 w 220"/>
                <a:gd name="T19" fmla="*/ 132 h 571"/>
                <a:gd name="T20" fmla="*/ 187 w 220"/>
                <a:gd name="T21" fmla="*/ 135 h 571"/>
                <a:gd name="T22" fmla="*/ 218 w 220"/>
                <a:gd name="T23" fmla="*/ 116 h 571"/>
                <a:gd name="T24" fmla="*/ 183 w 220"/>
                <a:gd name="T25" fmla="*/ 0 h 571"/>
                <a:gd name="T26" fmla="*/ 0 w 220"/>
                <a:gd name="T27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571">
                  <a:moveTo>
                    <a:pt x="0" y="571"/>
                  </a:moveTo>
                  <a:cubicBezTo>
                    <a:pt x="1" y="571"/>
                    <a:pt x="1" y="571"/>
                    <a:pt x="2" y="571"/>
                  </a:cubicBezTo>
                  <a:cubicBezTo>
                    <a:pt x="4" y="571"/>
                    <a:pt x="6" y="569"/>
                    <a:pt x="9" y="568"/>
                  </a:cubicBezTo>
                  <a:cubicBezTo>
                    <a:pt x="85" y="513"/>
                    <a:pt x="144" y="436"/>
                    <a:pt x="180" y="349"/>
                  </a:cubicBezTo>
                  <a:cubicBezTo>
                    <a:pt x="167" y="340"/>
                    <a:pt x="154" y="331"/>
                    <a:pt x="151" y="329"/>
                  </a:cubicBezTo>
                  <a:cubicBezTo>
                    <a:pt x="162" y="331"/>
                    <a:pt x="174" y="334"/>
                    <a:pt x="185" y="337"/>
                  </a:cubicBezTo>
                  <a:cubicBezTo>
                    <a:pt x="199" y="302"/>
                    <a:pt x="208" y="265"/>
                    <a:pt x="214" y="228"/>
                  </a:cubicBezTo>
                  <a:cubicBezTo>
                    <a:pt x="201" y="221"/>
                    <a:pt x="187" y="214"/>
                    <a:pt x="179" y="204"/>
                  </a:cubicBezTo>
                  <a:cubicBezTo>
                    <a:pt x="183" y="203"/>
                    <a:pt x="201" y="206"/>
                    <a:pt x="217" y="207"/>
                  </a:cubicBezTo>
                  <a:cubicBezTo>
                    <a:pt x="220" y="182"/>
                    <a:pt x="220" y="157"/>
                    <a:pt x="219" y="132"/>
                  </a:cubicBezTo>
                  <a:cubicBezTo>
                    <a:pt x="209" y="134"/>
                    <a:pt x="198" y="136"/>
                    <a:pt x="187" y="135"/>
                  </a:cubicBezTo>
                  <a:cubicBezTo>
                    <a:pt x="190" y="134"/>
                    <a:pt x="205" y="124"/>
                    <a:pt x="218" y="116"/>
                  </a:cubicBezTo>
                  <a:cubicBezTo>
                    <a:pt x="215" y="75"/>
                    <a:pt x="206" y="34"/>
                    <a:pt x="183" y="0"/>
                  </a:cubicBezTo>
                  <a:cubicBezTo>
                    <a:pt x="146" y="186"/>
                    <a:pt x="64" y="386"/>
                    <a:pt x="0" y="571"/>
                  </a:cubicBezTo>
                  <a:close/>
                </a:path>
              </a:pathLst>
            </a:custGeom>
            <a:solidFill>
              <a:srgbClr val="FF98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Freeform 7">
            <a:extLst>
              <a:ext uri="{FF2B5EF4-FFF2-40B4-BE49-F238E27FC236}">
                <a16:creationId xmlns:a16="http://schemas.microsoft.com/office/drawing/2014/main" xmlns="" id="{31157C66-28CE-4BD8-A8A9-2D1C2C722815}"/>
              </a:ext>
            </a:extLst>
          </p:cNvPr>
          <p:cNvSpPr>
            <a:spLocks/>
          </p:cNvSpPr>
          <p:nvPr/>
        </p:nvSpPr>
        <p:spPr bwMode="auto">
          <a:xfrm>
            <a:off x="9616090" y="1524064"/>
            <a:ext cx="1648669" cy="1889007"/>
          </a:xfrm>
          <a:custGeom>
            <a:avLst/>
            <a:gdLst>
              <a:gd name="T0" fmla="*/ 0 w 229"/>
              <a:gd name="T1" fmla="*/ 25 h 263"/>
              <a:gd name="T2" fmla="*/ 225 w 229"/>
              <a:gd name="T3" fmla="*/ 30 h 263"/>
              <a:gd name="T4" fmla="*/ 225 w 229"/>
              <a:gd name="T5" fmla="*/ 73 h 263"/>
              <a:gd name="T6" fmla="*/ 192 w 229"/>
              <a:gd name="T7" fmla="*/ 127 h 263"/>
              <a:gd name="T8" fmla="*/ 186 w 229"/>
              <a:gd name="T9" fmla="*/ 172 h 263"/>
              <a:gd name="T10" fmla="*/ 154 w 229"/>
              <a:gd name="T11" fmla="*/ 205 h 263"/>
              <a:gd name="T12" fmla="*/ 137 w 229"/>
              <a:gd name="T13" fmla="*/ 251 h 263"/>
              <a:gd name="T14" fmla="*/ 104 w 229"/>
              <a:gd name="T15" fmla="*/ 263 h 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9" h="263">
                <a:moveTo>
                  <a:pt x="0" y="25"/>
                </a:moveTo>
                <a:cubicBezTo>
                  <a:pt x="0" y="25"/>
                  <a:pt x="192" y="0"/>
                  <a:pt x="225" y="30"/>
                </a:cubicBezTo>
                <a:cubicBezTo>
                  <a:pt x="229" y="34"/>
                  <a:pt x="226" y="57"/>
                  <a:pt x="225" y="73"/>
                </a:cubicBezTo>
                <a:cubicBezTo>
                  <a:pt x="223" y="88"/>
                  <a:pt x="197" y="110"/>
                  <a:pt x="192" y="127"/>
                </a:cubicBezTo>
                <a:cubicBezTo>
                  <a:pt x="186" y="143"/>
                  <a:pt x="192" y="158"/>
                  <a:pt x="186" y="172"/>
                </a:cubicBezTo>
                <a:cubicBezTo>
                  <a:pt x="180" y="186"/>
                  <a:pt x="161" y="192"/>
                  <a:pt x="154" y="205"/>
                </a:cubicBezTo>
                <a:cubicBezTo>
                  <a:pt x="146" y="218"/>
                  <a:pt x="145" y="243"/>
                  <a:pt x="137" y="251"/>
                </a:cubicBezTo>
                <a:cubicBezTo>
                  <a:pt x="128" y="259"/>
                  <a:pt x="113" y="252"/>
                  <a:pt x="104" y="263"/>
                </a:cubicBezTo>
              </a:path>
            </a:pathLst>
          </a:custGeom>
          <a:noFill/>
          <a:ln w="4763" cap="flat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xmlns="" id="{582B7212-8FE6-4848-B100-1AEE9C164851}"/>
              </a:ext>
            </a:extLst>
          </p:cNvPr>
          <p:cNvSpPr>
            <a:spLocks/>
          </p:cNvSpPr>
          <p:nvPr/>
        </p:nvSpPr>
        <p:spPr bwMode="auto">
          <a:xfrm>
            <a:off x="8457080" y="3642177"/>
            <a:ext cx="397568" cy="768181"/>
          </a:xfrm>
          <a:custGeom>
            <a:avLst/>
            <a:gdLst>
              <a:gd name="T0" fmla="*/ 55 w 55"/>
              <a:gd name="T1" fmla="*/ 10 h 107"/>
              <a:gd name="T2" fmla="*/ 24 w 55"/>
              <a:gd name="T3" fmla="*/ 71 h 107"/>
              <a:gd name="T4" fmla="*/ 23 w 55"/>
              <a:gd name="T5" fmla="*/ 95 h 107"/>
              <a:gd name="T6" fmla="*/ 4 w 55"/>
              <a:gd name="T7" fmla="*/ 101 h 107"/>
              <a:gd name="T8" fmla="*/ 5 w 55"/>
              <a:gd name="T9" fmla="*/ 68 h 107"/>
              <a:gd name="T10" fmla="*/ 27 w 55"/>
              <a:gd name="T11" fmla="*/ 0 h 107"/>
              <a:gd name="T12" fmla="*/ 55 w 55"/>
              <a:gd name="T13" fmla="*/ 10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5" h="107">
                <a:moveTo>
                  <a:pt x="55" y="10"/>
                </a:moveTo>
                <a:cubicBezTo>
                  <a:pt x="55" y="10"/>
                  <a:pt x="24" y="67"/>
                  <a:pt x="24" y="71"/>
                </a:cubicBezTo>
                <a:cubicBezTo>
                  <a:pt x="24" y="75"/>
                  <a:pt x="24" y="92"/>
                  <a:pt x="23" y="95"/>
                </a:cubicBezTo>
                <a:cubicBezTo>
                  <a:pt x="21" y="98"/>
                  <a:pt x="7" y="107"/>
                  <a:pt x="4" y="101"/>
                </a:cubicBezTo>
                <a:cubicBezTo>
                  <a:pt x="0" y="95"/>
                  <a:pt x="2" y="74"/>
                  <a:pt x="5" y="68"/>
                </a:cubicBezTo>
                <a:cubicBezTo>
                  <a:pt x="8" y="61"/>
                  <a:pt x="27" y="0"/>
                  <a:pt x="27" y="0"/>
                </a:cubicBezTo>
                <a:lnTo>
                  <a:pt x="55" y="1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xmlns="" id="{15147735-6AB4-4D83-A7EC-4A68A6F302BA}"/>
              </a:ext>
            </a:extLst>
          </p:cNvPr>
          <p:cNvSpPr>
            <a:spLocks/>
          </p:cNvSpPr>
          <p:nvPr/>
        </p:nvSpPr>
        <p:spPr bwMode="auto">
          <a:xfrm>
            <a:off x="9386984" y="5409893"/>
            <a:ext cx="307722" cy="366121"/>
          </a:xfrm>
          <a:custGeom>
            <a:avLst/>
            <a:gdLst>
              <a:gd name="T0" fmla="*/ 13 w 43"/>
              <a:gd name="T1" fmla="*/ 0 h 51"/>
              <a:gd name="T2" fmla="*/ 1 w 43"/>
              <a:gd name="T3" fmla="*/ 16 h 51"/>
              <a:gd name="T4" fmla="*/ 16 w 43"/>
              <a:gd name="T5" fmla="*/ 35 h 51"/>
              <a:gd name="T6" fmla="*/ 40 w 43"/>
              <a:gd name="T7" fmla="*/ 48 h 51"/>
              <a:gd name="T8" fmla="*/ 31 w 43"/>
              <a:gd name="T9" fmla="*/ 9 h 51"/>
              <a:gd name="T10" fmla="*/ 13 w 43"/>
              <a:gd name="T11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" h="51">
                <a:moveTo>
                  <a:pt x="13" y="0"/>
                </a:moveTo>
                <a:cubicBezTo>
                  <a:pt x="13" y="0"/>
                  <a:pt x="0" y="10"/>
                  <a:pt x="1" y="16"/>
                </a:cubicBezTo>
                <a:cubicBezTo>
                  <a:pt x="2" y="23"/>
                  <a:pt x="10" y="28"/>
                  <a:pt x="16" y="35"/>
                </a:cubicBezTo>
                <a:cubicBezTo>
                  <a:pt x="23" y="41"/>
                  <a:pt x="37" y="51"/>
                  <a:pt x="40" y="48"/>
                </a:cubicBezTo>
                <a:cubicBezTo>
                  <a:pt x="43" y="46"/>
                  <a:pt x="31" y="9"/>
                  <a:pt x="31" y="9"/>
                </a:cubicBezTo>
                <a:lnTo>
                  <a:pt x="13" y="0"/>
                </a:lnTo>
                <a:close/>
              </a:path>
            </a:pathLst>
          </a:custGeom>
          <a:solidFill>
            <a:srgbClr val="30859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xmlns="" id="{75F1DA07-EABF-4EE3-A756-2C6BAE8D33F1}"/>
              </a:ext>
            </a:extLst>
          </p:cNvPr>
          <p:cNvSpPr>
            <a:spLocks/>
          </p:cNvSpPr>
          <p:nvPr/>
        </p:nvSpPr>
        <p:spPr bwMode="auto">
          <a:xfrm>
            <a:off x="8436299" y="3681692"/>
            <a:ext cx="1737319" cy="2191190"/>
          </a:xfrm>
          <a:custGeom>
            <a:avLst/>
            <a:gdLst>
              <a:gd name="connsiteX0" fmla="*/ 1297118 w 1737319"/>
              <a:gd name="connsiteY0" fmla="*/ 0 h 2191190"/>
              <a:gd name="connsiteX1" fmla="*/ 1402591 w 1737319"/>
              <a:gd name="connsiteY1" fmla="*/ 17510 h 2191190"/>
              <a:gd name="connsiteX2" fmla="*/ 1654468 w 1737319"/>
              <a:gd name="connsiteY2" fmla="*/ 656857 h 2191190"/>
              <a:gd name="connsiteX3" fmla="*/ 1690450 w 1737319"/>
              <a:gd name="connsiteY3" fmla="*/ 1166897 h 2191190"/>
              <a:gd name="connsiteX4" fmla="*/ 1309037 w 1737319"/>
              <a:gd name="connsiteY4" fmla="*/ 1662571 h 2191190"/>
              <a:gd name="connsiteX5" fmla="*/ 1157911 w 1737319"/>
              <a:gd name="connsiteY5" fmla="*/ 1849346 h 2191190"/>
              <a:gd name="connsiteX6" fmla="*/ 1028375 w 1737319"/>
              <a:gd name="connsiteY6" fmla="*/ 1691305 h 2191190"/>
              <a:gd name="connsiteX7" fmla="*/ 1237072 w 1737319"/>
              <a:gd name="connsiteY7" fmla="*/ 1281836 h 2191190"/>
              <a:gd name="connsiteX8" fmla="*/ 1381002 w 1737319"/>
              <a:gd name="connsiteY8" fmla="*/ 1023224 h 2191190"/>
              <a:gd name="connsiteX9" fmla="*/ 1129126 w 1737319"/>
              <a:gd name="connsiteY9" fmla="*/ 664040 h 2191190"/>
              <a:gd name="connsiteX10" fmla="*/ 697338 w 1737319"/>
              <a:gd name="connsiteY10" fmla="*/ 1490163 h 2191190"/>
              <a:gd name="connsiteX11" fmla="*/ 356841 w 1737319"/>
              <a:gd name="connsiteY11" fmla="*/ 2080921 h 2191190"/>
              <a:gd name="connsiteX12" fmla="*/ 290144 w 1737319"/>
              <a:gd name="connsiteY12" fmla="*/ 2191190 h 2191190"/>
              <a:gd name="connsiteX13" fmla="*/ 185011 w 1737319"/>
              <a:gd name="connsiteY13" fmla="*/ 2185881 h 2191190"/>
              <a:gd name="connsiteX14" fmla="*/ 0 w 1737319"/>
              <a:gd name="connsiteY14" fmla="*/ 2157645 h 2191190"/>
              <a:gd name="connsiteX15" fmla="*/ 1754 w 1737319"/>
              <a:gd name="connsiteY15" fmla="*/ 2152407 h 2191190"/>
              <a:gd name="connsiteX16" fmla="*/ 351907 w 1737319"/>
              <a:gd name="connsiteY16" fmla="*/ 1202816 h 2191190"/>
              <a:gd name="connsiteX17" fmla="*/ 740516 w 1737319"/>
              <a:gd name="connsiteY17" fmla="*/ 60612 h 2191190"/>
              <a:gd name="connsiteX18" fmla="*/ 1297118 w 1737319"/>
              <a:gd name="connsiteY18" fmla="*/ 0 h 2191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37319" h="2191190">
                <a:moveTo>
                  <a:pt x="1297118" y="0"/>
                </a:moveTo>
                <a:cubicBezTo>
                  <a:pt x="1356264" y="0"/>
                  <a:pt x="1397194" y="4938"/>
                  <a:pt x="1402591" y="17510"/>
                </a:cubicBezTo>
                <a:cubicBezTo>
                  <a:pt x="1402591" y="17510"/>
                  <a:pt x="1596896" y="534734"/>
                  <a:pt x="1654468" y="656857"/>
                </a:cubicBezTo>
                <a:cubicBezTo>
                  <a:pt x="1719236" y="771795"/>
                  <a:pt x="1784004" y="1008857"/>
                  <a:pt x="1690450" y="1166897"/>
                </a:cubicBezTo>
                <a:cubicBezTo>
                  <a:pt x="1647271" y="1245918"/>
                  <a:pt x="1366609" y="1597918"/>
                  <a:pt x="1309037" y="1662571"/>
                </a:cubicBezTo>
                <a:cubicBezTo>
                  <a:pt x="1251466" y="1727224"/>
                  <a:pt x="1222680" y="1856530"/>
                  <a:pt x="1157911" y="1849346"/>
                </a:cubicBezTo>
                <a:cubicBezTo>
                  <a:pt x="1100340" y="1842162"/>
                  <a:pt x="992393" y="1791877"/>
                  <a:pt x="1028375" y="1691305"/>
                </a:cubicBezTo>
                <a:cubicBezTo>
                  <a:pt x="1057161" y="1597918"/>
                  <a:pt x="1165108" y="1396775"/>
                  <a:pt x="1237072" y="1281836"/>
                </a:cubicBezTo>
                <a:cubicBezTo>
                  <a:pt x="1301841" y="1174081"/>
                  <a:pt x="1381002" y="1023224"/>
                  <a:pt x="1381002" y="1023224"/>
                </a:cubicBezTo>
                <a:cubicBezTo>
                  <a:pt x="1381002" y="1023224"/>
                  <a:pt x="1150715" y="685591"/>
                  <a:pt x="1129126" y="664040"/>
                </a:cubicBezTo>
                <a:cubicBezTo>
                  <a:pt x="1107536" y="642489"/>
                  <a:pt x="776499" y="1324938"/>
                  <a:pt x="697338" y="1490163"/>
                </a:cubicBezTo>
                <a:cubicBezTo>
                  <a:pt x="652360" y="1593428"/>
                  <a:pt x="480882" y="1876285"/>
                  <a:pt x="356841" y="2080921"/>
                </a:cubicBezTo>
                <a:lnTo>
                  <a:pt x="290144" y="2191190"/>
                </a:lnTo>
                <a:lnTo>
                  <a:pt x="185011" y="2185881"/>
                </a:lnTo>
                <a:lnTo>
                  <a:pt x="0" y="2157645"/>
                </a:lnTo>
                <a:lnTo>
                  <a:pt x="1754" y="2152407"/>
                </a:lnTo>
                <a:cubicBezTo>
                  <a:pt x="94184" y="1880326"/>
                  <a:pt x="281742" y="1369836"/>
                  <a:pt x="351907" y="1202816"/>
                </a:cubicBezTo>
                <a:cubicBezTo>
                  <a:pt x="445461" y="980122"/>
                  <a:pt x="682945" y="82163"/>
                  <a:pt x="740516" y="60612"/>
                </a:cubicBezTo>
                <a:cubicBezTo>
                  <a:pt x="778298" y="44449"/>
                  <a:pt x="1119680" y="0"/>
                  <a:pt x="1297118" y="0"/>
                </a:cubicBezTo>
                <a:close/>
              </a:path>
            </a:pathLst>
          </a:custGeom>
          <a:solidFill>
            <a:srgbClr val="2917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xmlns="" id="{466D400D-EDD7-4E9F-B78C-A9770FDAAB42}"/>
              </a:ext>
            </a:extLst>
          </p:cNvPr>
          <p:cNvSpPr>
            <a:spLocks/>
          </p:cNvSpPr>
          <p:nvPr/>
        </p:nvSpPr>
        <p:spPr bwMode="auto">
          <a:xfrm>
            <a:off x="8609818" y="2090092"/>
            <a:ext cx="2288820" cy="1839590"/>
          </a:xfrm>
          <a:custGeom>
            <a:avLst/>
            <a:gdLst>
              <a:gd name="T0" fmla="*/ 151 w 318"/>
              <a:gd name="T1" fmla="*/ 63 h 256"/>
              <a:gd name="T2" fmla="*/ 224 w 318"/>
              <a:gd name="T3" fmla="*/ 49 h 256"/>
              <a:gd name="T4" fmla="*/ 291 w 318"/>
              <a:gd name="T5" fmla="*/ 6 h 256"/>
              <a:gd name="T6" fmla="*/ 306 w 318"/>
              <a:gd name="T7" fmla="*/ 6 h 256"/>
              <a:gd name="T8" fmla="*/ 312 w 318"/>
              <a:gd name="T9" fmla="*/ 35 h 256"/>
              <a:gd name="T10" fmla="*/ 250 w 318"/>
              <a:gd name="T11" fmla="*/ 93 h 256"/>
              <a:gd name="T12" fmla="*/ 197 w 318"/>
              <a:gd name="T13" fmla="*/ 128 h 256"/>
              <a:gd name="T14" fmla="*/ 180 w 318"/>
              <a:gd name="T15" fmla="*/ 199 h 256"/>
              <a:gd name="T16" fmla="*/ 172 w 318"/>
              <a:gd name="T17" fmla="*/ 238 h 256"/>
              <a:gd name="T18" fmla="*/ 125 w 318"/>
              <a:gd name="T19" fmla="*/ 255 h 256"/>
              <a:gd name="T20" fmla="*/ 67 w 318"/>
              <a:gd name="T21" fmla="*/ 219 h 256"/>
              <a:gd name="T22" fmla="*/ 79 w 318"/>
              <a:gd name="T23" fmla="*/ 199 h 256"/>
              <a:gd name="T24" fmla="*/ 82 w 318"/>
              <a:gd name="T25" fmla="*/ 177 h 256"/>
              <a:gd name="T26" fmla="*/ 95 w 318"/>
              <a:gd name="T27" fmla="*/ 142 h 256"/>
              <a:gd name="T28" fmla="*/ 52 w 318"/>
              <a:gd name="T29" fmla="*/ 196 h 256"/>
              <a:gd name="T30" fmla="*/ 34 w 318"/>
              <a:gd name="T31" fmla="*/ 229 h 256"/>
              <a:gd name="T32" fmla="*/ 2 w 318"/>
              <a:gd name="T33" fmla="*/ 214 h 256"/>
              <a:gd name="T34" fmla="*/ 40 w 318"/>
              <a:gd name="T35" fmla="*/ 133 h 256"/>
              <a:gd name="T36" fmla="*/ 115 w 318"/>
              <a:gd name="T37" fmla="*/ 68 h 256"/>
              <a:gd name="T38" fmla="*/ 151 w 318"/>
              <a:gd name="T39" fmla="*/ 63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18" h="256">
                <a:moveTo>
                  <a:pt x="151" y="63"/>
                </a:moveTo>
                <a:cubicBezTo>
                  <a:pt x="163" y="62"/>
                  <a:pt x="208" y="57"/>
                  <a:pt x="224" y="49"/>
                </a:cubicBezTo>
                <a:cubicBezTo>
                  <a:pt x="240" y="40"/>
                  <a:pt x="281" y="12"/>
                  <a:pt x="291" y="6"/>
                </a:cubicBezTo>
                <a:cubicBezTo>
                  <a:pt x="301" y="0"/>
                  <a:pt x="303" y="1"/>
                  <a:pt x="306" y="6"/>
                </a:cubicBezTo>
                <a:cubicBezTo>
                  <a:pt x="310" y="11"/>
                  <a:pt x="318" y="23"/>
                  <a:pt x="312" y="35"/>
                </a:cubicBezTo>
                <a:cubicBezTo>
                  <a:pt x="306" y="47"/>
                  <a:pt x="272" y="78"/>
                  <a:pt x="250" y="93"/>
                </a:cubicBezTo>
                <a:cubicBezTo>
                  <a:pt x="227" y="107"/>
                  <a:pt x="200" y="119"/>
                  <a:pt x="197" y="128"/>
                </a:cubicBezTo>
                <a:cubicBezTo>
                  <a:pt x="194" y="137"/>
                  <a:pt x="181" y="178"/>
                  <a:pt x="180" y="199"/>
                </a:cubicBezTo>
                <a:cubicBezTo>
                  <a:pt x="178" y="221"/>
                  <a:pt x="179" y="232"/>
                  <a:pt x="172" y="238"/>
                </a:cubicBezTo>
                <a:cubicBezTo>
                  <a:pt x="164" y="245"/>
                  <a:pt x="148" y="256"/>
                  <a:pt x="125" y="255"/>
                </a:cubicBezTo>
                <a:cubicBezTo>
                  <a:pt x="90" y="253"/>
                  <a:pt x="75" y="237"/>
                  <a:pt x="67" y="219"/>
                </a:cubicBezTo>
                <a:cubicBezTo>
                  <a:pt x="65" y="213"/>
                  <a:pt x="74" y="208"/>
                  <a:pt x="79" y="199"/>
                </a:cubicBezTo>
                <a:cubicBezTo>
                  <a:pt x="84" y="190"/>
                  <a:pt x="78" y="183"/>
                  <a:pt x="82" y="177"/>
                </a:cubicBezTo>
                <a:cubicBezTo>
                  <a:pt x="86" y="171"/>
                  <a:pt x="95" y="142"/>
                  <a:pt x="95" y="142"/>
                </a:cubicBezTo>
                <a:cubicBezTo>
                  <a:pt x="95" y="142"/>
                  <a:pt x="62" y="171"/>
                  <a:pt x="52" y="196"/>
                </a:cubicBezTo>
                <a:cubicBezTo>
                  <a:pt x="46" y="211"/>
                  <a:pt x="41" y="227"/>
                  <a:pt x="34" y="229"/>
                </a:cubicBezTo>
                <a:cubicBezTo>
                  <a:pt x="27" y="232"/>
                  <a:pt x="0" y="230"/>
                  <a:pt x="2" y="214"/>
                </a:cubicBezTo>
                <a:cubicBezTo>
                  <a:pt x="3" y="197"/>
                  <a:pt x="18" y="158"/>
                  <a:pt x="40" y="133"/>
                </a:cubicBezTo>
                <a:cubicBezTo>
                  <a:pt x="63" y="108"/>
                  <a:pt x="104" y="74"/>
                  <a:pt x="115" y="68"/>
                </a:cubicBezTo>
                <a:cubicBezTo>
                  <a:pt x="127" y="63"/>
                  <a:pt x="138" y="64"/>
                  <a:pt x="151" y="63"/>
                </a:cubicBezTo>
                <a:close/>
              </a:path>
            </a:pathLst>
          </a:custGeom>
          <a:solidFill>
            <a:srgbClr val="30859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61BD71C4-B0FC-4956-A622-7BA4AAEEF328}"/>
              </a:ext>
            </a:extLst>
          </p:cNvPr>
          <p:cNvSpPr>
            <a:spLocks/>
          </p:cNvSpPr>
          <p:nvPr/>
        </p:nvSpPr>
        <p:spPr bwMode="auto">
          <a:xfrm>
            <a:off x="9292646" y="2694305"/>
            <a:ext cx="231353" cy="415536"/>
          </a:xfrm>
          <a:custGeom>
            <a:avLst/>
            <a:gdLst>
              <a:gd name="T0" fmla="*/ 0 w 32"/>
              <a:gd name="T1" fmla="*/ 58 h 58"/>
              <a:gd name="T2" fmla="*/ 12 w 32"/>
              <a:gd name="T3" fmla="*/ 49 h 58"/>
              <a:gd name="T4" fmla="*/ 25 w 32"/>
              <a:gd name="T5" fmla="*/ 36 h 58"/>
              <a:gd name="T6" fmla="*/ 32 w 32"/>
              <a:gd name="T7" fmla="*/ 19 h 58"/>
              <a:gd name="T8" fmla="*/ 25 w 32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" h="58">
                <a:moveTo>
                  <a:pt x="0" y="58"/>
                </a:moveTo>
                <a:cubicBezTo>
                  <a:pt x="0" y="58"/>
                  <a:pt x="8" y="52"/>
                  <a:pt x="12" y="49"/>
                </a:cubicBezTo>
                <a:cubicBezTo>
                  <a:pt x="16" y="45"/>
                  <a:pt x="22" y="39"/>
                  <a:pt x="25" y="36"/>
                </a:cubicBezTo>
                <a:cubicBezTo>
                  <a:pt x="28" y="33"/>
                  <a:pt x="31" y="29"/>
                  <a:pt x="32" y="19"/>
                </a:cubicBezTo>
                <a:cubicBezTo>
                  <a:pt x="32" y="10"/>
                  <a:pt x="25" y="0"/>
                  <a:pt x="25" y="0"/>
                </a:cubicBezTo>
              </a:path>
            </a:pathLst>
          </a:custGeom>
          <a:noFill/>
          <a:ln w="4763" cap="flat">
            <a:solidFill>
              <a:srgbClr val="26697D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xmlns="" id="{86338D75-3789-47D4-AC4F-371F414498B8}"/>
              </a:ext>
            </a:extLst>
          </p:cNvPr>
          <p:cNvSpPr>
            <a:spLocks/>
          </p:cNvSpPr>
          <p:nvPr/>
        </p:nvSpPr>
        <p:spPr bwMode="auto">
          <a:xfrm>
            <a:off x="10739162" y="1658834"/>
            <a:ext cx="583997" cy="662611"/>
          </a:xfrm>
          <a:custGeom>
            <a:avLst/>
            <a:gdLst>
              <a:gd name="T0" fmla="*/ 6 w 81"/>
              <a:gd name="T1" fmla="*/ 67 h 92"/>
              <a:gd name="T2" fmla="*/ 53 w 81"/>
              <a:gd name="T3" fmla="*/ 22 h 92"/>
              <a:gd name="T4" fmla="*/ 65 w 81"/>
              <a:gd name="T5" fmla="*/ 1 h 92"/>
              <a:gd name="T6" fmla="*/ 69 w 81"/>
              <a:gd name="T7" fmla="*/ 2 h 92"/>
              <a:gd name="T8" fmla="*/ 79 w 81"/>
              <a:gd name="T9" fmla="*/ 4 h 92"/>
              <a:gd name="T10" fmla="*/ 71 w 81"/>
              <a:gd name="T11" fmla="*/ 31 h 92"/>
              <a:gd name="T12" fmla="*/ 58 w 81"/>
              <a:gd name="T13" fmla="*/ 43 h 92"/>
              <a:gd name="T14" fmla="*/ 14 w 81"/>
              <a:gd name="T15" fmla="*/ 91 h 92"/>
              <a:gd name="T16" fmla="*/ 6 w 81"/>
              <a:gd name="T17" fmla="*/ 67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1" h="92">
                <a:moveTo>
                  <a:pt x="6" y="67"/>
                </a:moveTo>
                <a:cubicBezTo>
                  <a:pt x="6" y="67"/>
                  <a:pt x="50" y="31"/>
                  <a:pt x="53" y="22"/>
                </a:cubicBezTo>
                <a:cubicBezTo>
                  <a:pt x="57" y="12"/>
                  <a:pt x="61" y="0"/>
                  <a:pt x="65" y="1"/>
                </a:cubicBezTo>
                <a:cubicBezTo>
                  <a:pt x="69" y="2"/>
                  <a:pt x="69" y="2"/>
                  <a:pt x="69" y="2"/>
                </a:cubicBezTo>
                <a:cubicBezTo>
                  <a:pt x="69" y="2"/>
                  <a:pt x="77" y="1"/>
                  <a:pt x="79" y="4"/>
                </a:cubicBezTo>
                <a:cubicBezTo>
                  <a:pt x="81" y="7"/>
                  <a:pt x="75" y="29"/>
                  <a:pt x="71" y="31"/>
                </a:cubicBezTo>
                <a:cubicBezTo>
                  <a:pt x="68" y="32"/>
                  <a:pt x="63" y="37"/>
                  <a:pt x="58" y="43"/>
                </a:cubicBezTo>
                <a:cubicBezTo>
                  <a:pt x="54" y="49"/>
                  <a:pt x="16" y="91"/>
                  <a:pt x="14" y="91"/>
                </a:cubicBezTo>
                <a:cubicBezTo>
                  <a:pt x="12" y="92"/>
                  <a:pt x="0" y="72"/>
                  <a:pt x="6" y="6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xmlns="" id="{C3C14534-858F-4932-AC70-77B7613B1904}"/>
              </a:ext>
            </a:extLst>
          </p:cNvPr>
          <p:cNvSpPr>
            <a:spLocks/>
          </p:cNvSpPr>
          <p:nvPr/>
        </p:nvSpPr>
        <p:spPr bwMode="auto">
          <a:xfrm>
            <a:off x="8881601" y="1263513"/>
            <a:ext cx="770428" cy="1228641"/>
          </a:xfrm>
          <a:custGeom>
            <a:avLst/>
            <a:gdLst>
              <a:gd name="T0" fmla="*/ 0 w 107"/>
              <a:gd name="T1" fmla="*/ 0 h 171"/>
              <a:gd name="T2" fmla="*/ 102 w 107"/>
              <a:gd name="T3" fmla="*/ 61 h 171"/>
              <a:gd name="T4" fmla="*/ 39 w 107"/>
              <a:gd name="T5" fmla="*/ 171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7" h="171">
                <a:moveTo>
                  <a:pt x="0" y="0"/>
                </a:moveTo>
                <a:cubicBezTo>
                  <a:pt x="0" y="0"/>
                  <a:pt x="97" y="44"/>
                  <a:pt x="102" y="61"/>
                </a:cubicBezTo>
                <a:cubicBezTo>
                  <a:pt x="107" y="78"/>
                  <a:pt x="74" y="146"/>
                  <a:pt x="39" y="171"/>
                </a:cubicBezTo>
              </a:path>
            </a:pathLst>
          </a:custGeom>
          <a:noFill/>
          <a:ln w="4763" cap="flat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xmlns="" id="{71951FF2-97E3-43D8-8AA3-E03503022557}"/>
              </a:ext>
            </a:extLst>
          </p:cNvPr>
          <p:cNvSpPr>
            <a:spLocks/>
          </p:cNvSpPr>
          <p:nvPr/>
        </p:nvSpPr>
        <p:spPr bwMode="auto">
          <a:xfrm>
            <a:off x="8665971" y="1263513"/>
            <a:ext cx="828827" cy="1257840"/>
          </a:xfrm>
          <a:custGeom>
            <a:avLst/>
            <a:gdLst>
              <a:gd name="T0" fmla="*/ 30 w 115"/>
              <a:gd name="T1" fmla="*/ 0 h 175"/>
              <a:gd name="T2" fmla="*/ 115 w 115"/>
              <a:gd name="T3" fmla="*/ 61 h 175"/>
              <a:gd name="T4" fmla="*/ 67 w 115"/>
              <a:gd name="T5" fmla="*/ 175 h 175"/>
              <a:gd name="T6" fmla="*/ 0 w 115"/>
              <a:gd name="T7" fmla="*/ 93 h 175"/>
              <a:gd name="T8" fmla="*/ 30 w 115"/>
              <a:gd name="T9" fmla="*/ 0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" h="175">
                <a:moveTo>
                  <a:pt x="30" y="0"/>
                </a:moveTo>
                <a:cubicBezTo>
                  <a:pt x="30" y="0"/>
                  <a:pt x="112" y="58"/>
                  <a:pt x="115" y="61"/>
                </a:cubicBezTo>
                <a:cubicBezTo>
                  <a:pt x="115" y="61"/>
                  <a:pt x="98" y="136"/>
                  <a:pt x="67" y="175"/>
                </a:cubicBezTo>
                <a:cubicBezTo>
                  <a:pt x="67" y="175"/>
                  <a:pt x="44" y="119"/>
                  <a:pt x="0" y="93"/>
                </a:cubicBezTo>
                <a:cubicBezTo>
                  <a:pt x="0" y="93"/>
                  <a:pt x="25" y="55"/>
                  <a:pt x="30" y="0"/>
                </a:cubicBezTo>
                <a:close/>
              </a:path>
            </a:pathLst>
          </a:custGeom>
          <a:solidFill>
            <a:srgbClr val="FF37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xmlns="" id="{70AB631A-EE99-4B9B-AF4F-5BE65170AECC}"/>
              </a:ext>
            </a:extLst>
          </p:cNvPr>
          <p:cNvSpPr>
            <a:spLocks/>
          </p:cNvSpPr>
          <p:nvPr/>
        </p:nvSpPr>
        <p:spPr bwMode="auto">
          <a:xfrm>
            <a:off x="8881601" y="1263511"/>
            <a:ext cx="433506" cy="1257840"/>
          </a:xfrm>
          <a:custGeom>
            <a:avLst/>
            <a:gdLst>
              <a:gd name="T0" fmla="*/ 0 w 60"/>
              <a:gd name="T1" fmla="*/ 0 h 175"/>
              <a:gd name="T2" fmla="*/ 37 w 60"/>
              <a:gd name="T3" fmla="*/ 175 h 17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0" h="175">
                <a:moveTo>
                  <a:pt x="0" y="0"/>
                </a:moveTo>
                <a:cubicBezTo>
                  <a:pt x="0" y="0"/>
                  <a:pt x="60" y="70"/>
                  <a:pt x="37" y="175"/>
                </a:cubicBezTo>
              </a:path>
            </a:pathLst>
          </a:custGeom>
          <a:noFill/>
          <a:ln w="4763" cap="flat">
            <a:solidFill>
              <a:srgbClr val="6E6547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xmlns="" id="{897F3C7D-DA4B-4FE2-A3DB-D82D47C9F8C6}"/>
              </a:ext>
            </a:extLst>
          </p:cNvPr>
          <p:cNvSpPr>
            <a:spLocks/>
          </p:cNvSpPr>
          <p:nvPr/>
        </p:nvSpPr>
        <p:spPr bwMode="auto">
          <a:xfrm>
            <a:off x="8665971" y="1701509"/>
            <a:ext cx="828827" cy="231352"/>
          </a:xfrm>
          <a:custGeom>
            <a:avLst/>
            <a:gdLst>
              <a:gd name="T0" fmla="*/ 115 w 115"/>
              <a:gd name="T1" fmla="*/ 0 h 32"/>
              <a:gd name="T2" fmla="*/ 0 w 115"/>
              <a:gd name="T3" fmla="*/ 32 h 3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5" h="32">
                <a:moveTo>
                  <a:pt x="115" y="0"/>
                </a:moveTo>
                <a:cubicBezTo>
                  <a:pt x="115" y="0"/>
                  <a:pt x="64" y="30"/>
                  <a:pt x="0" y="32"/>
                </a:cubicBezTo>
              </a:path>
            </a:pathLst>
          </a:custGeom>
          <a:noFill/>
          <a:ln w="4763" cap="flat">
            <a:solidFill>
              <a:srgbClr val="6E6547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xmlns="" id="{1F263F16-974D-4A16-B06E-716F82E78D84}"/>
              </a:ext>
            </a:extLst>
          </p:cNvPr>
          <p:cNvSpPr>
            <a:spLocks/>
          </p:cNvSpPr>
          <p:nvPr/>
        </p:nvSpPr>
        <p:spPr bwMode="auto">
          <a:xfrm>
            <a:off x="7810191" y="2492151"/>
            <a:ext cx="1352178" cy="590735"/>
          </a:xfrm>
          <a:custGeom>
            <a:avLst/>
            <a:gdLst>
              <a:gd name="T0" fmla="*/ 188 w 188"/>
              <a:gd name="T1" fmla="*/ 0 h 82"/>
              <a:gd name="T2" fmla="*/ 160 w 188"/>
              <a:gd name="T3" fmla="*/ 35 h 82"/>
              <a:gd name="T4" fmla="*/ 85 w 188"/>
              <a:gd name="T5" fmla="*/ 46 h 82"/>
              <a:gd name="T6" fmla="*/ 44 w 188"/>
              <a:gd name="T7" fmla="*/ 77 h 82"/>
              <a:gd name="T8" fmla="*/ 11 w 188"/>
              <a:gd name="T9" fmla="*/ 76 h 82"/>
              <a:gd name="T10" fmla="*/ 0 w 188"/>
              <a:gd name="T11" fmla="*/ 47 h 82"/>
              <a:gd name="T12" fmla="*/ 45 w 188"/>
              <a:gd name="T13" fmla="*/ 56 h 82"/>
              <a:gd name="T14" fmla="*/ 87 w 188"/>
              <a:gd name="T15" fmla="*/ 26 h 82"/>
              <a:gd name="T16" fmla="*/ 155 w 188"/>
              <a:gd name="T17" fmla="*/ 27 h 82"/>
              <a:gd name="T18" fmla="*/ 188 w 188"/>
              <a:gd name="T19" fmla="*/ 0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88" h="82">
                <a:moveTo>
                  <a:pt x="188" y="0"/>
                </a:moveTo>
                <a:cubicBezTo>
                  <a:pt x="188" y="0"/>
                  <a:pt x="185" y="20"/>
                  <a:pt x="160" y="35"/>
                </a:cubicBezTo>
                <a:cubicBezTo>
                  <a:pt x="135" y="51"/>
                  <a:pt x="109" y="39"/>
                  <a:pt x="85" y="46"/>
                </a:cubicBezTo>
                <a:cubicBezTo>
                  <a:pt x="60" y="54"/>
                  <a:pt x="61" y="72"/>
                  <a:pt x="44" y="77"/>
                </a:cubicBezTo>
                <a:cubicBezTo>
                  <a:pt x="28" y="82"/>
                  <a:pt x="11" y="76"/>
                  <a:pt x="11" y="76"/>
                </a:cubicBezTo>
                <a:cubicBezTo>
                  <a:pt x="11" y="76"/>
                  <a:pt x="18" y="59"/>
                  <a:pt x="0" y="47"/>
                </a:cubicBezTo>
                <a:cubicBezTo>
                  <a:pt x="21" y="44"/>
                  <a:pt x="23" y="69"/>
                  <a:pt x="45" y="56"/>
                </a:cubicBezTo>
                <a:cubicBezTo>
                  <a:pt x="67" y="43"/>
                  <a:pt x="70" y="30"/>
                  <a:pt x="87" y="26"/>
                </a:cubicBezTo>
                <a:cubicBezTo>
                  <a:pt x="105" y="22"/>
                  <a:pt x="136" y="36"/>
                  <a:pt x="155" y="27"/>
                </a:cubicBezTo>
                <a:cubicBezTo>
                  <a:pt x="177" y="17"/>
                  <a:pt x="188" y="0"/>
                  <a:pt x="188" y="0"/>
                </a:cubicBezTo>
                <a:close/>
              </a:path>
            </a:pathLst>
          </a:custGeom>
          <a:solidFill>
            <a:srgbClr val="F8CB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xmlns="" id="{F5C4DC2B-44C3-4D2D-BF31-8B9834684754}"/>
              </a:ext>
            </a:extLst>
          </p:cNvPr>
          <p:cNvSpPr>
            <a:spLocks/>
          </p:cNvSpPr>
          <p:nvPr/>
        </p:nvSpPr>
        <p:spPr bwMode="auto">
          <a:xfrm>
            <a:off x="9537474" y="2033938"/>
            <a:ext cx="453721" cy="732242"/>
          </a:xfrm>
          <a:custGeom>
            <a:avLst/>
            <a:gdLst>
              <a:gd name="T0" fmla="*/ 11 w 63"/>
              <a:gd name="T1" fmla="*/ 28 h 102"/>
              <a:gd name="T2" fmla="*/ 11 w 63"/>
              <a:gd name="T3" fmla="*/ 47 h 102"/>
              <a:gd name="T4" fmla="*/ 5 w 63"/>
              <a:gd name="T5" fmla="*/ 75 h 102"/>
              <a:gd name="T6" fmla="*/ 5 w 63"/>
              <a:gd name="T7" fmla="*/ 88 h 102"/>
              <a:gd name="T8" fmla="*/ 33 w 63"/>
              <a:gd name="T9" fmla="*/ 90 h 102"/>
              <a:gd name="T10" fmla="*/ 39 w 63"/>
              <a:gd name="T11" fmla="*/ 65 h 102"/>
              <a:gd name="T12" fmla="*/ 57 w 63"/>
              <a:gd name="T13" fmla="*/ 60 h 102"/>
              <a:gd name="T14" fmla="*/ 62 w 63"/>
              <a:gd name="T15" fmla="*/ 25 h 102"/>
              <a:gd name="T16" fmla="*/ 62 w 63"/>
              <a:gd name="T17" fmla="*/ 0 h 102"/>
              <a:gd name="T18" fmla="*/ 23 w 63"/>
              <a:gd name="T19" fmla="*/ 5 h 102"/>
              <a:gd name="T20" fmla="*/ 11 w 63"/>
              <a:gd name="T21" fmla="*/ 28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3" h="102">
                <a:moveTo>
                  <a:pt x="11" y="28"/>
                </a:moveTo>
                <a:cubicBezTo>
                  <a:pt x="6" y="30"/>
                  <a:pt x="4" y="44"/>
                  <a:pt x="11" y="47"/>
                </a:cubicBezTo>
                <a:cubicBezTo>
                  <a:pt x="11" y="47"/>
                  <a:pt x="7" y="72"/>
                  <a:pt x="5" y="75"/>
                </a:cubicBezTo>
                <a:cubicBezTo>
                  <a:pt x="3" y="78"/>
                  <a:pt x="0" y="85"/>
                  <a:pt x="5" y="88"/>
                </a:cubicBezTo>
                <a:cubicBezTo>
                  <a:pt x="10" y="91"/>
                  <a:pt x="30" y="102"/>
                  <a:pt x="33" y="90"/>
                </a:cubicBezTo>
                <a:cubicBezTo>
                  <a:pt x="37" y="77"/>
                  <a:pt x="36" y="67"/>
                  <a:pt x="39" y="65"/>
                </a:cubicBezTo>
                <a:cubicBezTo>
                  <a:pt x="41" y="62"/>
                  <a:pt x="53" y="65"/>
                  <a:pt x="57" y="60"/>
                </a:cubicBezTo>
                <a:cubicBezTo>
                  <a:pt x="61" y="54"/>
                  <a:pt x="61" y="31"/>
                  <a:pt x="62" y="25"/>
                </a:cubicBezTo>
                <a:cubicBezTo>
                  <a:pt x="63" y="19"/>
                  <a:pt x="62" y="0"/>
                  <a:pt x="62" y="0"/>
                </a:cubicBezTo>
                <a:cubicBezTo>
                  <a:pt x="23" y="5"/>
                  <a:pt x="23" y="5"/>
                  <a:pt x="23" y="5"/>
                </a:cubicBezTo>
                <a:lnTo>
                  <a:pt x="11" y="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xmlns="" id="{3A8827D7-63D1-4F45-A484-3C74273541A3}"/>
              </a:ext>
            </a:extLst>
          </p:cNvPr>
          <p:cNvSpPr>
            <a:spLocks/>
          </p:cNvSpPr>
          <p:nvPr/>
        </p:nvSpPr>
        <p:spPr bwMode="auto">
          <a:xfrm>
            <a:off x="9530737" y="1896924"/>
            <a:ext cx="568275" cy="451474"/>
          </a:xfrm>
          <a:custGeom>
            <a:avLst/>
            <a:gdLst>
              <a:gd name="T0" fmla="*/ 29 w 79"/>
              <a:gd name="T1" fmla="*/ 34 h 63"/>
              <a:gd name="T2" fmla="*/ 43 w 79"/>
              <a:gd name="T3" fmla="*/ 27 h 63"/>
              <a:gd name="T4" fmla="*/ 72 w 79"/>
              <a:gd name="T5" fmla="*/ 16 h 63"/>
              <a:gd name="T6" fmla="*/ 74 w 79"/>
              <a:gd name="T7" fmla="*/ 0 h 63"/>
              <a:gd name="T8" fmla="*/ 53 w 79"/>
              <a:gd name="T9" fmla="*/ 5 h 63"/>
              <a:gd name="T10" fmla="*/ 11 w 79"/>
              <a:gd name="T11" fmla="*/ 12 h 63"/>
              <a:gd name="T12" fmla="*/ 12 w 79"/>
              <a:gd name="T13" fmla="*/ 47 h 63"/>
              <a:gd name="T14" fmla="*/ 21 w 79"/>
              <a:gd name="T15" fmla="*/ 48 h 63"/>
              <a:gd name="T16" fmla="*/ 23 w 79"/>
              <a:gd name="T17" fmla="*/ 62 h 63"/>
              <a:gd name="T18" fmla="*/ 29 w 79"/>
              <a:gd name="T19" fmla="*/ 34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9" h="63">
                <a:moveTo>
                  <a:pt x="29" y="34"/>
                </a:moveTo>
                <a:cubicBezTo>
                  <a:pt x="31" y="29"/>
                  <a:pt x="34" y="27"/>
                  <a:pt x="43" y="27"/>
                </a:cubicBezTo>
                <a:cubicBezTo>
                  <a:pt x="51" y="26"/>
                  <a:pt x="66" y="27"/>
                  <a:pt x="72" y="16"/>
                </a:cubicBezTo>
                <a:cubicBezTo>
                  <a:pt x="79" y="6"/>
                  <a:pt x="79" y="0"/>
                  <a:pt x="74" y="0"/>
                </a:cubicBezTo>
                <a:cubicBezTo>
                  <a:pt x="68" y="0"/>
                  <a:pt x="61" y="4"/>
                  <a:pt x="53" y="5"/>
                </a:cubicBezTo>
                <a:cubicBezTo>
                  <a:pt x="46" y="5"/>
                  <a:pt x="24" y="0"/>
                  <a:pt x="11" y="12"/>
                </a:cubicBezTo>
                <a:cubicBezTo>
                  <a:pt x="0" y="22"/>
                  <a:pt x="6" y="33"/>
                  <a:pt x="12" y="47"/>
                </a:cubicBezTo>
                <a:cubicBezTo>
                  <a:pt x="12" y="47"/>
                  <a:pt x="18" y="44"/>
                  <a:pt x="21" y="48"/>
                </a:cubicBezTo>
                <a:cubicBezTo>
                  <a:pt x="25" y="54"/>
                  <a:pt x="20" y="61"/>
                  <a:pt x="23" y="62"/>
                </a:cubicBezTo>
                <a:cubicBezTo>
                  <a:pt x="26" y="63"/>
                  <a:pt x="27" y="42"/>
                  <a:pt x="29" y="34"/>
                </a:cubicBezTo>
                <a:close/>
              </a:path>
            </a:pathLst>
          </a:custGeom>
          <a:solidFill>
            <a:srgbClr val="3E5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xmlns="" id="{3177B6E9-AACE-45AC-8D20-FABB7D235456}"/>
              </a:ext>
            </a:extLst>
          </p:cNvPr>
          <p:cNvSpPr>
            <a:spLocks/>
          </p:cNvSpPr>
          <p:nvPr/>
        </p:nvSpPr>
        <p:spPr bwMode="auto">
          <a:xfrm>
            <a:off x="8034723" y="5589346"/>
            <a:ext cx="186077" cy="191228"/>
          </a:xfrm>
          <a:custGeom>
            <a:avLst/>
            <a:gdLst>
              <a:gd name="connsiteX0" fmla="*/ 98914 w 186077"/>
              <a:gd name="connsiteY0" fmla="*/ 669 h 191228"/>
              <a:gd name="connsiteX1" fmla="*/ 185166 w 186077"/>
              <a:gd name="connsiteY1" fmla="*/ 50861 h 191228"/>
              <a:gd name="connsiteX2" fmla="*/ 159111 w 186077"/>
              <a:gd name="connsiteY2" fmla="*/ 141387 h 191228"/>
              <a:gd name="connsiteX3" fmla="*/ 149313 w 186077"/>
              <a:gd name="connsiteY3" fmla="*/ 191228 h 191228"/>
              <a:gd name="connsiteX4" fmla="*/ 108291 w 186077"/>
              <a:gd name="connsiteY4" fmla="*/ 180680 h 191228"/>
              <a:gd name="connsiteX5" fmla="*/ 4721 w 186077"/>
              <a:gd name="connsiteY5" fmla="*/ 142773 h 191228"/>
              <a:gd name="connsiteX6" fmla="*/ 2892 w 186077"/>
              <a:gd name="connsiteY6" fmla="*/ 87385 h 191228"/>
              <a:gd name="connsiteX7" fmla="*/ 98914 w 186077"/>
              <a:gd name="connsiteY7" fmla="*/ 669 h 19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077" h="191228">
                <a:moveTo>
                  <a:pt x="98914" y="669"/>
                </a:moveTo>
                <a:cubicBezTo>
                  <a:pt x="156415" y="7839"/>
                  <a:pt x="192354" y="29350"/>
                  <a:pt x="185166" y="50861"/>
                </a:cubicBezTo>
                <a:cubicBezTo>
                  <a:pt x="181572" y="61617"/>
                  <a:pt x="168994" y="101054"/>
                  <a:pt x="159111" y="141387"/>
                </a:cubicBezTo>
                <a:lnTo>
                  <a:pt x="149313" y="191228"/>
                </a:lnTo>
                <a:lnTo>
                  <a:pt x="108291" y="180680"/>
                </a:lnTo>
                <a:lnTo>
                  <a:pt x="4721" y="142773"/>
                </a:lnTo>
                <a:lnTo>
                  <a:pt x="2892" y="87385"/>
                </a:lnTo>
                <a:cubicBezTo>
                  <a:pt x="-3510" y="22180"/>
                  <a:pt x="-8900" y="-4709"/>
                  <a:pt x="98914" y="669"/>
                </a:cubicBezTo>
                <a:close/>
              </a:path>
            </a:pathLst>
          </a:custGeom>
          <a:solidFill>
            <a:srgbClr val="D44D6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xmlns="" id="{0665D474-6098-41D0-87A1-118C9FF07409}"/>
              </a:ext>
            </a:extLst>
          </p:cNvPr>
          <p:cNvSpPr>
            <a:spLocks/>
          </p:cNvSpPr>
          <p:nvPr/>
        </p:nvSpPr>
        <p:spPr bwMode="auto">
          <a:xfrm>
            <a:off x="7355185" y="4857790"/>
            <a:ext cx="910860" cy="787313"/>
          </a:xfrm>
          <a:custGeom>
            <a:avLst/>
            <a:gdLst>
              <a:gd name="connsiteX0" fmla="*/ 420705 w 910860"/>
              <a:gd name="connsiteY0" fmla="*/ 0 h 787313"/>
              <a:gd name="connsiteX1" fmla="*/ 641998 w 910860"/>
              <a:gd name="connsiteY1" fmla="*/ 5390 h 787313"/>
              <a:gd name="connsiteX2" fmla="*/ 800322 w 910860"/>
              <a:gd name="connsiteY2" fmla="*/ 185082 h 787313"/>
              <a:gd name="connsiteX3" fmla="*/ 908270 w 910860"/>
              <a:gd name="connsiteY3" fmla="*/ 458213 h 787313"/>
              <a:gd name="connsiteX4" fmla="*/ 843501 w 910860"/>
              <a:gd name="connsiteY4" fmla="*/ 760095 h 787313"/>
              <a:gd name="connsiteX5" fmla="*/ 706767 w 910860"/>
              <a:gd name="connsiteY5" fmla="*/ 760095 h 787313"/>
              <a:gd name="connsiteX6" fmla="*/ 663588 w 910860"/>
              <a:gd name="connsiteY6" fmla="*/ 508527 h 787313"/>
              <a:gd name="connsiteX7" fmla="*/ 433299 w 910860"/>
              <a:gd name="connsiteY7" fmla="*/ 393524 h 787313"/>
              <a:gd name="connsiteX8" fmla="*/ 254229 w 910860"/>
              <a:gd name="connsiteY8" fmla="*/ 656983 h 787313"/>
              <a:gd name="connsiteX9" fmla="*/ 246751 w 910860"/>
              <a:gd name="connsiteY9" fmla="*/ 664867 h 787313"/>
              <a:gd name="connsiteX10" fmla="*/ 146244 w 910860"/>
              <a:gd name="connsiteY10" fmla="*/ 603807 h 787313"/>
              <a:gd name="connsiteX11" fmla="*/ 0 w 910860"/>
              <a:gd name="connsiteY11" fmla="*/ 494447 h 787313"/>
              <a:gd name="connsiteX12" fmla="*/ 8704 w 910860"/>
              <a:gd name="connsiteY12" fmla="*/ 472589 h 787313"/>
              <a:gd name="connsiteX13" fmla="*/ 167027 w 910860"/>
              <a:gd name="connsiteY13" fmla="*/ 26953 h 787313"/>
              <a:gd name="connsiteX14" fmla="*/ 420705 w 910860"/>
              <a:gd name="connsiteY14" fmla="*/ 0 h 787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0860" h="787313">
                <a:moveTo>
                  <a:pt x="420705" y="0"/>
                </a:moveTo>
                <a:cubicBezTo>
                  <a:pt x="534050" y="0"/>
                  <a:pt x="641998" y="5390"/>
                  <a:pt x="641998" y="5390"/>
                </a:cubicBezTo>
                <a:cubicBezTo>
                  <a:pt x="641998" y="5390"/>
                  <a:pt x="749946" y="134768"/>
                  <a:pt x="800322" y="185082"/>
                </a:cubicBezTo>
                <a:cubicBezTo>
                  <a:pt x="915466" y="278522"/>
                  <a:pt x="915466" y="371961"/>
                  <a:pt x="908270" y="458213"/>
                </a:cubicBezTo>
                <a:cubicBezTo>
                  <a:pt x="901073" y="551653"/>
                  <a:pt x="865091" y="731345"/>
                  <a:pt x="843501" y="760095"/>
                </a:cubicBezTo>
                <a:cubicBezTo>
                  <a:pt x="821911" y="788846"/>
                  <a:pt x="713963" y="803222"/>
                  <a:pt x="706767" y="760095"/>
                </a:cubicBezTo>
                <a:cubicBezTo>
                  <a:pt x="699570" y="716969"/>
                  <a:pt x="699570" y="551653"/>
                  <a:pt x="663588" y="508527"/>
                </a:cubicBezTo>
                <a:cubicBezTo>
                  <a:pt x="620409" y="465401"/>
                  <a:pt x="433299" y="393524"/>
                  <a:pt x="433299" y="393524"/>
                </a:cubicBezTo>
                <a:cubicBezTo>
                  <a:pt x="433299" y="393524"/>
                  <a:pt x="328612" y="569622"/>
                  <a:pt x="254229" y="656983"/>
                </a:cubicBezTo>
                <a:lnTo>
                  <a:pt x="246751" y="664867"/>
                </a:lnTo>
                <a:lnTo>
                  <a:pt x="146244" y="603807"/>
                </a:lnTo>
                <a:lnTo>
                  <a:pt x="0" y="494447"/>
                </a:lnTo>
                <a:lnTo>
                  <a:pt x="8704" y="472589"/>
                </a:lnTo>
                <a:cubicBezTo>
                  <a:pt x="44687" y="371961"/>
                  <a:pt x="131045" y="70079"/>
                  <a:pt x="167027" y="26953"/>
                </a:cubicBezTo>
                <a:cubicBezTo>
                  <a:pt x="188617" y="5390"/>
                  <a:pt x="307360" y="0"/>
                  <a:pt x="420705" y="0"/>
                </a:cubicBezTo>
                <a:close/>
              </a:path>
            </a:pathLst>
          </a:custGeom>
          <a:solidFill>
            <a:srgbClr val="B5520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xmlns="" id="{AFB5AFCE-F0B0-4113-AB60-FD7C21993F39}"/>
              </a:ext>
            </a:extLst>
          </p:cNvPr>
          <p:cNvSpPr>
            <a:spLocks/>
          </p:cNvSpPr>
          <p:nvPr/>
        </p:nvSpPr>
        <p:spPr bwMode="auto">
          <a:xfrm>
            <a:off x="7787730" y="5079708"/>
            <a:ext cx="80861" cy="170707"/>
          </a:xfrm>
          <a:custGeom>
            <a:avLst/>
            <a:gdLst>
              <a:gd name="T0" fmla="*/ 11 w 11"/>
              <a:gd name="T1" fmla="*/ 0 h 24"/>
              <a:gd name="T2" fmla="*/ 0 w 11"/>
              <a:gd name="T3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" h="24">
                <a:moveTo>
                  <a:pt x="11" y="0"/>
                </a:moveTo>
                <a:cubicBezTo>
                  <a:pt x="11" y="0"/>
                  <a:pt x="5" y="15"/>
                  <a:pt x="0" y="24"/>
                </a:cubicBezTo>
              </a:path>
            </a:pathLst>
          </a:custGeom>
          <a:noFill/>
          <a:ln w="9525" cap="flat">
            <a:solidFill>
              <a:srgbClr val="541E2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xmlns="" id="{A76127BB-B8BA-4B50-AD0D-9E511B8D8976}"/>
              </a:ext>
            </a:extLst>
          </p:cNvPr>
          <p:cNvSpPr>
            <a:spLocks/>
          </p:cNvSpPr>
          <p:nvPr/>
        </p:nvSpPr>
        <p:spPr bwMode="auto">
          <a:xfrm>
            <a:off x="8084221" y="4129589"/>
            <a:ext cx="516613" cy="460458"/>
          </a:xfrm>
          <a:custGeom>
            <a:avLst/>
            <a:gdLst>
              <a:gd name="T0" fmla="*/ 5 w 72"/>
              <a:gd name="T1" fmla="*/ 5 h 64"/>
              <a:gd name="T2" fmla="*/ 24 w 72"/>
              <a:gd name="T3" fmla="*/ 28 h 64"/>
              <a:gd name="T4" fmla="*/ 40 w 72"/>
              <a:gd name="T5" fmla="*/ 41 h 64"/>
              <a:gd name="T6" fmla="*/ 57 w 72"/>
              <a:gd name="T7" fmla="*/ 15 h 64"/>
              <a:gd name="T8" fmla="*/ 64 w 72"/>
              <a:gd name="T9" fmla="*/ 2 h 64"/>
              <a:gd name="T10" fmla="*/ 71 w 72"/>
              <a:gd name="T11" fmla="*/ 10 h 64"/>
              <a:gd name="T12" fmla="*/ 66 w 72"/>
              <a:gd name="T13" fmla="*/ 23 h 64"/>
              <a:gd name="T14" fmla="*/ 43 w 72"/>
              <a:gd name="T15" fmla="*/ 61 h 64"/>
              <a:gd name="T16" fmla="*/ 3 w 72"/>
              <a:gd name="T17" fmla="*/ 36 h 64"/>
              <a:gd name="T18" fmla="*/ 5 w 72"/>
              <a:gd name="T19" fmla="*/ 5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2" h="64">
                <a:moveTo>
                  <a:pt x="5" y="5"/>
                </a:moveTo>
                <a:cubicBezTo>
                  <a:pt x="12" y="6"/>
                  <a:pt x="20" y="23"/>
                  <a:pt x="24" y="28"/>
                </a:cubicBezTo>
                <a:cubicBezTo>
                  <a:pt x="29" y="33"/>
                  <a:pt x="38" y="41"/>
                  <a:pt x="40" y="41"/>
                </a:cubicBezTo>
                <a:cubicBezTo>
                  <a:pt x="43" y="41"/>
                  <a:pt x="55" y="18"/>
                  <a:pt x="57" y="15"/>
                </a:cubicBezTo>
                <a:cubicBezTo>
                  <a:pt x="58" y="12"/>
                  <a:pt x="59" y="5"/>
                  <a:pt x="64" y="2"/>
                </a:cubicBezTo>
                <a:cubicBezTo>
                  <a:pt x="69" y="0"/>
                  <a:pt x="72" y="6"/>
                  <a:pt x="71" y="10"/>
                </a:cubicBezTo>
                <a:cubicBezTo>
                  <a:pt x="70" y="15"/>
                  <a:pt x="68" y="22"/>
                  <a:pt x="66" y="23"/>
                </a:cubicBezTo>
                <a:cubicBezTo>
                  <a:pt x="63" y="24"/>
                  <a:pt x="53" y="58"/>
                  <a:pt x="43" y="61"/>
                </a:cubicBezTo>
                <a:cubicBezTo>
                  <a:pt x="33" y="64"/>
                  <a:pt x="5" y="41"/>
                  <a:pt x="3" y="36"/>
                </a:cubicBezTo>
                <a:cubicBezTo>
                  <a:pt x="0" y="32"/>
                  <a:pt x="1" y="5"/>
                  <a:pt x="5" y="5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xmlns="" id="{2A1CB5AF-0935-42F2-8AED-09AD93E3E411}"/>
              </a:ext>
            </a:extLst>
          </p:cNvPr>
          <p:cNvSpPr>
            <a:spLocks/>
          </p:cNvSpPr>
          <p:nvPr/>
        </p:nvSpPr>
        <p:spPr bwMode="auto">
          <a:xfrm>
            <a:off x="7441824" y="4080175"/>
            <a:ext cx="714273" cy="927656"/>
          </a:xfrm>
          <a:custGeom>
            <a:avLst/>
            <a:gdLst>
              <a:gd name="T0" fmla="*/ 42 w 99"/>
              <a:gd name="T1" fmla="*/ 5 h 129"/>
              <a:gd name="T2" fmla="*/ 58 w 99"/>
              <a:gd name="T3" fmla="*/ 1 h 129"/>
              <a:gd name="T4" fmla="*/ 81 w 99"/>
              <a:gd name="T5" fmla="*/ 5 h 129"/>
              <a:gd name="T6" fmla="*/ 97 w 99"/>
              <a:gd name="T7" fmla="*/ 14 h 129"/>
              <a:gd name="T8" fmla="*/ 93 w 99"/>
              <a:gd name="T9" fmla="*/ 45 h 129"/>
              <a:gd name="T10" fmla="*/ 88 w 99"/>
              <a:gd name="T11" fmla="*/ 82 h 129"/>
              <a:gd name="T12" fmla="*/ 85 w 99"/>
              <a:gd name="T13" fmla="*/ 111 h 129"/>
              <a:gd name="T14" fmla="*/ 39 w 99"/>
              <a:gd name="T15" fmla="*/ 129 h 129"/>
              <a:gd name="T16" fmla="*/ 3 w 99"/>
              <a:gd name="T17" fmla="*/ 109 h 129"/>
              <a:gd name="T18" fmla="*/ 24 w 99"/>
              <a:gd name="T19" fmla="*/ 68 h 129"/>
              <a:gd name="T20" fmla="*/ 42 w 99"/>
              <a:gd name="T21" fmla="*/ 5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9" h="129">
                <a:moveTo>
                  <a:pt x="42" y="5"/>
                </a:moveTo>
                <a:cubicBezTo>
                  <a:pt x="42" y="5"/>
                  <a:pt x="50" y="0"/>
                  <a:pt x="58" y="1"/>
                </a:cubicBezTo>
                <a:cubicBezTo>
                  <a:pt x="67" y="2"/>
                  <a:pt x="77" y="4"/>
                  <a:pt x="81" y="5"/>
                </a:cubicBezTo>
                <a:cubicBezTo>
                  <a:pt x="85" y="5"/>
                  <a:pt x="96" y="12"/>
                  <a:pt x="97" y="14"/>
                </a:cubicBezTo>
                <a:cubicBezTo>
                  <a:pt x="99" y="15"/>
                  <a:pt x="93" y="45"/>
                  <a:pt x="93" y="45"/>
                </a:cubicBezTo>
                <a:cubicBezTo>
                  <a:pt x="93" y="45"/>
                  <a:pt x="92" y="72"/>
                  <a:pt x="88" y="82"/>
                </a:cubicBezTo>
                <a:cubicBezTo>
                  <a:pt x="85" y="92"/>
                  <a:pt x="86" y="107"/>
                  <a:pt x="85" y="111"/>
                </a:cubicBezTo>
                <a:cubicBezTo>
                  <a:pt x="84" y="114"/>
                  <a:pt x="57" y="129"/>
                  <a:pt x="39" y="129"/>
                </a:cubicBezTo>
                <a:cubicBezTo>
                  <a:pt x="22" y="129"/>
                  <a:pt x="0" y="116"/>
                  <a:pt x="3" y="109"/>
                </a:cubicBezTo>
                <a:cubicBezTo>
                  <a:pt x="7" y="101"/>
                  <a:pt x="21" y="90"/>
                  <a:pt x="24" y="68"/>
                </a:cubicBezTo>
                <a:cubicBezTo>
                  <a:pt x="27" y="46"/>
                  <a:pt x="24" y="18"/>
                  <a:pt x="42" y="5"/>
                </a:cubicBezTo>
                <a:close/>
              </a:path>
            </a:pathLst>
          </a:custGeom>
          <a:solidFill>
            <a:srgbClr val="BEB6E8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xmlns="" id="{65C01F8B-9A15-4AFF-A608-5EDAC8E44952}"/>
              </a:ext>
            </a:extLst>
          </p:cNvPr>
          <p:cNvSpPr>
            <a:spLocks/>
          </p:cNvSpPr>
          <p:nvPr/>
        </p:nvSpPr>
        <p:spPr bwMode="auto">
          <a:xfrm>
            <a:off x="7320532" y="3592760"/>
            <a:ext cx="777165" cy="624428"/>
          </a:xfrm>
          <a:custGeom>
            <a:avLst/>
            <a:gdLst>
              <a:gd name="T0" fmla="*/ 105 w 108"/>
              <a:gd name="T1" fmla="*/ 27 h 87"/>
              <a:gd name="T2" fmla="*/ 108 w 108"/>
              <a:gd name="T3" fmla="*/ 25 h 87"/>
              <a:gd name="T4" fmla="*/ 105 w 108"/>
              <a:gd name="T5" fmla="*/ 10 h 87"/>
              <a:gd name="T6" fmla="*/ 98 w 108"/>
              <a:gd name="T7" fmla="*/ 1 h 87"/>
              <a:gd name="T8" fmla="*/ 82 w 108"/>
              <a:gd name="T9" fmla="*/ 6 h 87"/>
              <a:gd name="T10" fmla="*/ 58 w 108"/>
              <a:gd name="T11" fmla="*/ 13 h 87"/>
              <a:gd name="T12" fmla="*/ 49 w 108"/>
              <a:gd name="T13" fmla="*/ 22 h 87"/>
              <a:gd name="T14" fmla="*/ 28 w 108"/>
              <a:gd name="T15" fmla="*/ 19 h 87"/>
              <a:gd name="T16" fmla="*/ 13 w 108"/>
              <a:gd name="T17" fmla="*/ 47 h 87"/>
              <a:gd name="T18" fmla="*/ 0 w 108"/>
              <a:gd name="T19" fmla="*/ 80 h 87"/>
              <a:gd name="T20" fmla="*/ 26 w 108"/>
              <a:gd name="T21" fmla="*/ 81 h 87"/>
              <a:gd name="T22" fmla="*/ 47 w 108"/>
              <a:gd name="T23" fmla="*/ 50 h 87"/>
              <a:gd name="T24" fmla="*/ 46 w 108"/>
              <a:gd name="T25" fmla="*/ 35 h 87"/>
              <a:gd name="T26" fmla="*/ 53 w 108"/>
              <a:gd name="T27" fmla="*/ 38 h 87"/>
              <a:gd name="T28" fmla="*/ 65 w 108"/>
              <a:gd name="T29" fmla="*/ 60 h 87"/>
              <a:gd name="T30" fmla="*/ 79 w 108"/>
              <a:gd name="T31" fmla="*/ 63 h 87"/>
              <a:gd name="T32" fmla="*/ 88 w 108"/>
              <a:gd name="T33" fmla="*/ 33 h 87"/>
              <a:gd name="T34" fmla="*/ 105 w 108"/>
              <a:gd name="T35" fmla="*/ 2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8" h="87">
                <a:moveTo>
                  <a:pt x="105" y="27"/>
                </a:moveTo>
                <a:cubicBezTo>
                  <a:pt x="108" y="25"/>
                  <a:pt x="108" y="25"/>
                  <a:pt x="108" y="25"/>
                </a:cubicBezTo>
                <a:cubicBezTo>
                  <a:pt x="108" y="25"/>
                  <a:pt x="105" y="13"/>
                  <a:pt x="105" y="10"/>
                </a:cubicBezTo>
                <a:cubicBezTo>
                  <a:pt x="105" y="7"/>
                  <a:pt x="108" y="2"/>
                  <a:pt x="98" y="1"/>
                </a:cubicBezTo>
                <a:cubicBezTo>
                  <a:pt x="89" y="0"/>
                  <a:pt x="86" y="5"/>
                  <a:pt x="82" y="6"/>
                </a:cubicBezTo>
                <a:cubicBezTo>
                  <a:pt x="78" y="7"/>
                  <a:pt x="65" y="4"/>
                  <a:pt x="58" y="13"/>
                </a:cubicBezTo>
                <a:cubicBezTo>
                  <a:pt x="51" y="21"/>
                  <a:pt x="53" y="22"/>
                  <a:pt x="49" y="22"/>
                </a:cubicBezTo>
                <a:cubicBezTo>
                  <a:pt x="45" y="22"/>
                  <a:pt x="40" y="16"/>
                  <a:pt x="28" y="19"/>
                </a:cubicBezTo>
                <a:cubicBezTo>
                  <a:pt x="16" y="23"/>
                  <a:pt x="13" y="35"/>
                  <a:pt x="13" y="47"/>
                </a:cubicBezTo>
                <a:cubicBezTo>
                  <a:pt x="12" y="59"/>
                  <a:pt x="7" y="78"/>
                  <a:pt x="0" y="80"/>
                </a:cubicBezTo>
                <a:cubicBezTo>
                  <a:pt x="1" y="84"/>
                  <a:pt x="16" y="87"/>
                  <a:pt x="26" y="81"/>
                </a:cubicBezTo>
                <a:cubicBezTo>
                  <a:pt x="37" y="74"/>
                  <a:pt x="47" y="65"/>
                  <a:pt x="47" y="50"/>
                </a:cubicBezTo>
                <a:cubicBezTo>
                  <a:pt x="48" y="34"/>
                  <a:pt x="46" y="35"/>
                  <a:pt x="46" y="35"/>
                </a:cubicBezTo>
                <a:cubicBezTo>
                  <a:pt x="53" y="38"/>
                  <a:pt x="53" y="38"/>
                  <a:pt x="53" y="38"/>
                </a:cubicBezTo>
                <a:cubicBezTo>
                  <a:pt x="53" y="38"/>
                  <a:pt x="56" y="54"/>
                  <a:pt x="65" y="60"/>
                </a:cubicBezTo>
                <a:cubicBezTo>
                  <a:pt x="73" y="67"/>
                  <a:pt x="79" y="63"/>
                  <a:pt x="79" y="63"/>
                </a:cubicBezTo>
                <a:cubicBezTo>
                  <a:pt x="88" y="33"/>
                  <a:pt x="88" y="33"/>
                  <a:pt x="88" y="33"/>
                </a:cubicBezTo>
                <a:lnTo>
                  <a:pt x="105" y="27"/>
                </a:lnTo>
                <a:close/>
              </a:path>
            </a:pathLst>
          </a:custGeom>
          <a:solidFill>
            <a:srgbClr val="3E5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xmlns="" id="{E7B8CB73-FE78-4C88-B051-4C075B8D8BBC}"/>
              </a:ext>
            </a:extLst>
          </p:cNvPr>
          <p:cNvSpPr>
            <a:spLocks/>
          </p:cNvSpPr>
          <p:nvPr/>
        </p:nvSpPr>
        <p:spPr bwMode="auto">
          <a:xfrm>
            <a:off x="7493484" y="3210916"/>
            <a:ext cx="287506" cy="1185965"/>
          </a:xfrm>
          <a:custGeom>
            <a:avLst/>
            <a:gdLst>
              <a:gd name="T0" fmla="*/ 9 w 40"/>
              <a:gd name="T1" fmla="*/ 1 h 165"/>
              <a:gd name="T2" fmla="*/ 15 w 40"/>
              <a:gd name="T3" fmla="*/ 11 h 165"/>
              <a:gd name="T4" fmla="*/ 20 w 40"/>
              <a:gd name="T5" fmla="*/ 14 h 165"/>
              <a:gd name="T6" fmla="*/ 20 w 40"/>
              <a:gd name="T7" fmla="*/ 27 h 165"/>
              <a:gd name="T8" fmla="*/ 26 w 40"/>
              <a:gd name="T9" fmla="*/ 90 h 165"/>
              <a:gd name="T10" fmla="*/ 40 w 40"/>
              <a:gd name="T11" fmla="*/ 133 h 165"/>
              <a:gd name="T12" fmla="*/ 18 w 40"/>
              <a:gd name="T13" fmla="*/ 149 h 165"/>
              <a:gd name="T14" fmla="*/ 7 w 40"/>
              <a:gd name="T15" fmla="*/ 76 h 165"/>
              <a:gd name="T16" fmla="*/ 8 w 40"/>
              <a:gd name="T17" fmla="*/ 28 h 165"/>
              <a:gd name="T18" fmla="*/ 9 w 40"/>
              <a:gd name="T19" fmla="*/ 1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165">
                <a:moveTo>
                  <a:pt x="9" y="1"/>
                </a:moveTo>
                <a:cubicBezTo>
                  <a:pt x="12" y="0"/>
                  <a:pt x="14" y="7"/>
                  <a:pt x="15" y="11"/>
                </a:cubicBezTo>
                <a:cubicBezTo>
                  <a:pt x="16" y="14"/>
                  <a:pt x="19" y="11"/>
                  <a:pt x="20" y="14"/>
                </a:cubicBezTo>
                <a:cubicBezTo>
                  <a:pt x="20" y="16"/>
                  <a:pt x="22" y="25"/>
                  <a:pt x="20" y="27"/>
                </a:cubicBezTo>
                <a:cubicBezTo>
                  <a:pt x="18" y="29"/>
                  <a:pt x="26" y="84"/>
                  <a:pt x="26" y="90"/>
                </a:cubicBezTo>
                <a:cubicBezTo>
                  <a:pt x="26" y="96"/>
                  <a:pt x="40" y="127"/>
                  <a:pt x="40" y="133"/>
                </a:cubicBezTo>
                <a:cubicBezTo>
                  <a:pt x="40" y="140"/>
                  <a:pt x="25" y="165"/>
                  <a:pt x="18" y="149"/>
                </a:cubicBezTo>
                <a:cubicBezTo>
                  <a:pt x="12" y="133"/>
                  <a:pt x="7" y="89"/>
                  <a:pt x="7" y="76"/>
                </a:cubicBezTo>
                <a:cubicBezTo>
                  <a:pt x="6" y="64"/>
                  <a:pt x="8" y="28"/>
                  <a:pt x="8" y="28"/>
                </a:cubicBezTo>
                <a:cubicBezTo>
                  <a:pt x="8" y="28"/>
                  <a:pt x="0" y="1"/>
                  <a:pt x="9" y="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xmlns="" id="{28552381-27FE-4BF9-84CF-878DB4D77275}"/>
              </a:ext>
            </a:extLst>
          </p:cNvPr>
          <p:cNvSpPr>
            <a:spLocks/>
          </p:cNvSpPr>
          <p:nvPr/>
        </p:nvSpPr>
        <p:spPr bwMode="auto">
          <a:xfrm>
            <a:off x="7751791" y="3684853"/>
            <a:ext cx="388583" cy="453721"/>
          </a:xfrm>
          <a:custGeom>
            <a:avLst/>
            <a:gdLst>
              <a:gd name="T0" fmla="*/ 15 w 54"/>
              <a:gd name="T1" fmla="*/ 33 h 63"/>
              <a:gd name="T2" fmla="*/ 16 w 54"/>
              <a:gd name="T3" fmla="*/ 15 h 63"/>
              <a:gd name="T4" fmla="*/ 21 w 54"/>
              <a:gd name="T5" fmla="*/ 3 h 63"/>
              <a:gd name="T6" fmla="*/ 42 w 54"/>
              <a:gd name="T7" fmla="*/ 0 h 63"/>
              <a:gd name="T8" fmla="*/ 48 w 54"/>
              <a:gd name="T9" fmla="*/ 12 h 63"/>
              <a:gd name="T10" fmla="*/ 50 w 54"/>
              <a:gd name="T11" fmla="*/ 41 h 63"/>
              <a:gd name="T12" fmla="*/ 38 w 54"/>
              <a:gd name="T13" fmla="*/ 47 h 63"/>
              <a:gd name="T14" fmla="*/ 35 w 54"/>
              <a:gd name="T15" fmla="*/ 61 h 63"/>
              <a:gd name="T16" fmla="*/ 12 w 54"/>
              <a:gd name="T17" fmla="*/ 60 h 63"/>
              <a:gd name="T18" fmla="*/ 14 w 54"/>
              <a:gd name="T19" fmla="*/ 40 h 63"/>
              <a:gd name="T20" fmla="*/ 4 w 54"/>
              <a:gd name="T21" fmla="*/ 26 h 63"/>
              <a:gd name="T22" fmla="*/ 15 w 54"/>
              <a:gd name="T23" fmla="*/ 33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4" h="63">
                <a:moveTo>
                  <a:pt x="15" y="33"/>
                </a:moveTo>
                <a:cubicBezTo>
                  <a:pt x="16" y="35"/>
                  <a:pt x="16" y="22"/>
                  <a:pt x="16" y="15"/>
                </a:cubicBezTo>
                <a:cubicBezTo>
                  <a:pt x="16" y="7"/>
                  <a:pt x="21" y="3"/>
                  <a:pt x="21" y="3"/>
                </a:cubicBezTo>
                <a:cubicBezTo>
                  <a:pt x="21" y="3"/>
                  <a:pt x="30" y="5"/>
                  <a:pt x="42" y="0"/>
                </a:cubicBezTo>
                <a:cubicBezTo>
                  <a:pt x="42" y="0"/>
                  <a:pt x="47" y="5"/>
                  <a:pt x="48" y="12"/>
                </a:cubicBezTo>
                <a:cubicBezTo>
                  <a:pt x="49" y="18"/>
                  <a:pt x="54" y="36"/>
                  <a:pt x="50" y="41"/>
                </a:cubicBezTo>
                <a:cubicBezTo>
                  <a:pt x="46" y="45"/>
                  <a:pt x="41" y="43"/>
                  <a:pt x="38" y="47"/>
                </a:cubicBezTo>
                <a:cubicBezTo>
                  <a:pt x="36" y="52"/>
                  <a:pt x="35" y="61"/>
                  <a:pt x="35" y="61"/>
                </a:cubicBezTo>
                <a:cubicBezTo>
                  <a:pt x="35" y="61"/>
                  <a:pt x="16" y="63"/>
                  <a:pt x="12" y="60"/>
                </a:cubicBezTo>
                <a:cubicBezTo>
                  <a:pt x="8" y="56"/>
                  <a:pt x="14" y="40"/>
                  <a:pt x="14" y="40"/>
                </a:cubicBezTo>
                <a:cubicBezTo>
                  <a:pt x="13" y="39"/>
                  <a:pt x="0" y="33"/>
                  <a:pt x="4" y="26"/>
                </a:cubicBezTo>
                <a:cubicBezTo>
                  <a:pt x="7" y="19"/>
                  <a:pt x="14" y="27"/>
                  <a:pt x="15" y="33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xmlns="" id="{CC2724CC-9FF3-4A4E-8335-E154520E2947}"/>
              </a:ext>
            </a:extLst>
          </p:cNvPr>
          <p:cNvSpPr>
            <a:spLocks/>
          </p:cNvSpPr>
          <p:nvPr/>
        </p:nvSpPr>
        <p:spPr bwMode="auto">
          <a:xfrm>
            <a:off x="5823271" y="1641357"/>
            <a:ext cx="2050729" cy="446982"/>
          </a:xfrm>
          <a:custGeom>
            <a:avLst/>
            <a:gdLst>
              <a:gd name="T0" fmla="*/ 104 w 285"/>
              <a:gd name="T1" fmla="*/ 62 h 62"/>
              <a:gd name="T2" fmla="*/ 251 w 285"/>
              <a:gd name="T3" fmla="*/ 62 h 62"/>
              <a:gd name="T4" fmla="*/ 259 w 285"/>
              <a:gd name="T5" fmla="*/ 44 h 62"/>
              <a:gd name="T6" fmla="*/ 214 w 285"/>
              <a:gd name="T7" fmla="*/ 11 h 62"/>
              <a:gd name="T8" fmla="*/ 183 w 285"/>
              <a:gd name="T9" fmla="*/ 29 h 62"/>
              <a:gd name="T10" fmla="*/ 133 w 285"/>
              <a:gd name="T11" fmla="*/ 2 h 62"/>
              <a:gd name="T12" fmla="*/ 84 w 285"/>
              <a:gd name="T13" fmla="*/ 37 h 62"/>
              <a:gd name="T14" fmla="*/ 35 w 285"/>
              <a:gd name="T15" fmla="*/ 62 h 62"/>
              <a:gd name="T16" fmla="*/ 104 w 285"/>
              <a:gd name="T17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5" h="62">
                <a:moveTo>
                  <a:pt x="104" y="62"/>
                </a:moveTo>
                <a:cubicBezTo>
                  <a:pt x="150" y="62"/>
                  <a:pt x="217" y="62"/>
                  <a:pt x="251" y="62"/>
                </a:cubicBezTo>
                <a:cubicBezTo>
                  <a:pt x="285" y="62"/>
                  <a:pt x="279" y="51"/>
                  <a:pt x="259" y="44"/>
                </a:cubicBezTo>
                <a:cubicBezTo>
                  <a:pt x="248" y="40"/>
                  <a:pt x="229" y="13"/>
                  <a:pt x="214" y="11"/>
                </a:cubicBezTo>
                <a:cubicBezTo>
                  <a:pt x="199" y="10"/>
                  <a:pt x="200" y="29"/>
                  <a:pt x="183" y="29"/>
                </a:cubicBezTo>
                <a:cubicBezTo>
                  <a:pt x="166" y="29"/>
                  <a:pt x="165" y="0"/>
                  <a:pt x="133" y="2"/>
                </a:cubicBezTo>
                <a:cubicBezTo>
                  <a:pt x="100" y="3"/>
                  <a:pt x="104" y="29"/>
                  <a:pt x="84" y="37"/>
                </a:cubicBezTo>
                <a:cubicBezTo>
                  <a:pt x="64" y="45"/>
                  <a:pt x="0" y="62"/>
                  <a:pt x="35" y="62"/>
                </a:cubicBezTo>
                <a:cubicBezTo>
                  <a:pt x="70" y="62"/>
                  <a:pt x="104" y="62"/>
                  <a:pt x="104" y="62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xmlns="" id="{79CB9569-FCF6-40B7-80DC-EA22696521A7}"/>
              </a:ext>
            </a:extLst>
          </p:cNvPr>
          <p:cNvSpPr>
            <a:spLocks/>
          </p:cNvSpPr>
          <p:nvPr/>
        </p:nvSpPr>
        <p:spPr bwMode="auto">
          <a:xfrm>
            <a:off x="10734038" y="2825487"/>
            <a:ext cx="1057934" cy="345906"/>
          </a:xfrm>
          <a:custGeom>
            <a:avLst/>
            <a:gdLst>
              <a:gd name="T0" fmla="*/ 36 w 147"/>
              <a:gd name="T1" fmla="*/ 48 h 48"/>
              <a:gd name="T2" fmla="*/ 128 w 147"/>
              <a:gd name="T3" fmla="*/ 48 h 48"/>
              <a:gd name="T4" fmla="*/ 128 w 147"/>
              <a:gd name="T5" fmla="*/ 36 h 48"/>
              <a:gd name="T6" fmla="*/ 108 w 147"/>
              <a:gd name="T7" fmla="*/ 10 h 48"/>
              <a:gd name="T8" fmla="*/ 87 w 147"/>
              <a:gd name="T9" fmla="*/ 19 h 48"/>
              <a:gd name="T10" fmla="*/ 61 w 147"/>
              <a:gd name="T11" fmla="*/ 1 h 48"/>
              <a:gd name="T12" fmla="*/ 36 w 147"/>
              <a:gd name="T13" fmla="*/ 31 h 48"/>
              <a:gd name="T14" fmla="*/ 36 w 147"/>
              <a:gd name="T15" fmla="*/ 4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7" h="48">
                <a:moveTo>
                  <a:pt x="36" y="48"/>
                </a:moveTo>
                <a:cubicBezTo>
                  <a:pt x="46" y="48"/>
                  <a:pt x="109" y="48"/>
                  <a:pt x="128" y="48"/>
                </a:cubicBezTo>
                <a:cubicBezTo>
                  <a:pt x="147" y="48"/>
                  <a:pt x="135" y="46"/>
                  <a:pt x="128" y="36"/>
                </a:cubicBezTo>
                <a:cubicBezTo>
                  <a:pt x="121" y="26"/>
                  <a:pt x="117" y="9"/>
                  <a:pt x="108" y="10"/>
                </a:cubicBezTo>
                <a:cubicBezTo>
                  <a:pt x="100" y="10"/>
                  <a:pt x="97" y="21"/>
                  <a:pt x="87" y="19"/>
                </a:cubicBezTo>
                <a:cubicBezTo>
                  <a:pt x="77" y="17"/>
                  <a:pt x="74" y="0"/>
                  <a:pt x="61" y="1"/>
                </a:cubicBezTo>
                <a:cubicBezTo>
                  <a:pt x="47" y="1"/>
                  <a:pt x="48" y="28"/>
                  <a:pt x="36" y="31"/>
                </a:cubicBezTo>
                <a:cubicBezTo>
                  <a:pt x="24" y="35"/>
                  <a:pt x="0" y="48"/>
                  <a:pt x="36" y="48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xmlns="" id="{4C2A370A-8761-4DD6-AB67-5B9AF5826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0" y="-613819"/>
            <a:ext cx="3192919" cy="393067"/>
          </a:xfrm>
          <a:prstGeom prst="rect">
            <a:avLst/>
          </a:prstGeom>
        </p:spPr>
      </p:pic>
      <p:graphicFrame>
        <p:nvGraphicFramePr>
          <p:cNvPr id="116" name="Table 115">
            <a:extLst>
              <a:ext uri="{FF2B5EF4-FFF2-40B4-BE49-F238E27FC236}">
                <a16:creationId xmlns:a16="http://schemas.microsoft.com/office/drawing/2014/main" xmlns="" id="{36998979-0F1F-40FB-9D1F-E09CA9454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429268"/>
              </p:ext>
            </p:extLst>
          </p:nvPr>
        </p:nvGraphicFramePr>
        <p:xfrm>
          <a:off x="698427" y="2374425"/>
          <a:ext cx="5086504" cy="3505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036">
                  <a:extLst>
                    <a:ext uri="{9D8B030D-6E8A-4147-A177-3AD203B41FA5}">
                      <a16:colId xmlns:a16="http://schemas.microsoft.com/office/drawing/2014/main" xmlns="" val="796950166"/>
                    </a:ext>
                  </a:extLst>
                </a:gridCol>
                <a:gridCol w="2095234">
                  <a:extLst>
                    <a:ext uri="{9D8B030D-6E8A-4147-A177-3AD203B41FA5}">
                      <a16:colId xmlns:a16="http://schemas.microsoft.com/office/drawing/2014/main" xmlns="" val="3431453840"/>
                    </a:ext>
                  </a:extLst>
                </a:gridCol>
                <a:gridCol w="2095234">
                  <a:extLst>
                    <a:ext uri="{9D8B030D-6E8A-4147-A177-3AD203B41FA5}">
                      <a16:colId xmlns:a16="http://schemas.microsoft.com/office/drawing/2014/main" xmlns="" val="971603546"/>
                    </a:ext>
                  </a:extLst>
                </a:gridCol>
              </a:tblGrid>
              <a:tr h="61042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6C92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8991162"/>
                  </a:ext>
                </a:extLst>
              </a:tr>
              <a:tr h="610420">
                <a:tc>
                  <a:txBody>
                    <a:bodyPr/>
                    <a:lstStyle/>
                    <a:p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 smtClean="0"/>
                        <a:t>Learning to know</a:t>
                      </a:r>
                      <a:endParaRPr lang="en-US" sz="1400" b="1" dirty="0" smtClean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Melalui</a:t>
                      </a:r>
                      <a:r>
                        <a:rPr lang="en-US" sz="1400" dirty="0" smtClean="0"/>
                        <a:t> media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penjelasan</a:t>
                      </a:r>
                      <a:r>
                        <a:rPr lang="en-US" sz="1400" dirty="0" smtClean="0"/>
                        <a:t> guru</a:t>
                      </a:r>
                      <a:endParaRPr lang="en-US" sz="140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4569813"/>
                  </a:ext>
                </a:extLst>
              </a:tr>
              <a:tr h="610420">
                <a:tc>
                  <a:txBody>
                    <a:bodyPr/>
                    <a:lstStyle/>
                    <a:p>
                      <a:endParaRPr lang="en-US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 smtClean="0"/>
                        <a:t>Learning to do</a:t>
                      </a:r>
                      <a:endParaRPr lang="en-US" sz="1400" b="1" dirty="0" smtClean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Melakukan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aktivitas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langsung</a:t>
                      </a:r>
                      <a:endParaRPr lang="en-US" sz="140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7398794"/>
                  </a:ext>
                </a:extLst>
              </a:tr>
              <a:tr h="610420">
                <a:tc>
                  <a:txBody>
                    <a:bodyPr/>
                    <a:lstStyle/>
                    <a:p>
                      <a:endParaRPr lang="en-US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 smtClean="0"/>
                        <a:t>Learning to be</a:t>
                      </a:r>
                      <a:endParaRPr lang="en-US" sz="1400" b="1" dirty="0" smtClean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bermain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peran</a:t>
                      </a:r>
                      <a:endParaRPr lang="en-US" sz="140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5782074"/>
                  </a:ext>
                </a:extLst>
              </a:tr>
              <a:tr h="1064122">
                <a:tc>
                  <a:txBody>
                    <a:bodyPr/>
                    <a:lstStyle/>
                    <a:p>
                      <a:endParaRPr lang="en-US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 smtClean="0"/>
                        <a:t>Learning to live together</a:t>
                      </a:r>
                      <a:endParaRPr lang="en-US" sz="1400" b="1" dirty="0" smtClean="0"/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 </a:t>
                      </a:r>
                      <a:r>
                        <a:rPr lang="en-US" sz="1400" dirty="0" err="1" smtClean="0"/>
                        <a:t>Berinteraksi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anak</a:t>
                      </a:r>
                      <a:r>
                        <a:rPr lang="en-US" sz="1400" dirty="0" smtClean="0"/>
                        <a:t> lain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mentaati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ketentuan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peraturan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berlaku</a:t>
                      </a:r>
                      <a:endParaRPr lang="en-US" sz="1400" dirty="0"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78247481"/>
                  </a:ext>
                </a:extLst>
              </a:tr>
            </a:tbl>
          </a:graphicData>
        </a:graphic>
      </p:graphicFrame>
      <p:sp>
        <p:nvSpPr>
          <p:cNvPr id="135" name="TextBox 134">
            <a:extLst>
              <a:ext uri="{FF2B5EF4-FFF2-40B4-BE49-F238E27FC236}">
                <a16:creationId xmlns:a16="http://schemas.microsoft.com/office/drawing/2014/main" xmlns="" id="{62ACC39B-5A12-4087-9186-E64AAF3875E2}"/>
              </a:ext>
            </a:extLst>
          </p:cNvPr>
          <p:cNvSpPr txBox="1"/>
          <p:nvPr/>
        </p:nvSpPr>
        <p:spPr>
          <a:xfrm>
            <a:off x="881294" y="1018327"/>
            <a:ext cx="4880212" cy="108952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4 </a:t>
            </a:r>
            <a:r>
              <a:rPr lang="en-US" sz="3600" dirty="0" err="1"/>
              <a:t>pilar</a:t>
            </a:r>
            <a:r>
              <a:rPr lang="en-US" sz="3600" dirty="0"/>
              <a:t> </a:t>
            </a:r>
            <a:r>
              <a:rPr lang="en-US" sz="3600" dirty="0" err="1"/>
              <a:t>pendidikan</a:t>
            </a:r>
            <a:r>
              <a:rPr lang="en-US" sz="3600" dirty="0"/>
              <a:t> yang </a:t>
            </a:r>
            <a:r>
              <a:rPr lang="en-US" sz="3600" dirty="0" err="1"/>
              <a:t>dicanangkan</a:t>
            </a:r>
            <a:r>
              <a:rPr lang="en-US" sz="3600" dirty="0"/>
              <a:t> UNESCO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xmlns="" id="{D49F301D-4141-4C98-9D89-63F77C06228E}"/>
              </a:ext>
            </a:extLst>
          </p:cNvPr>
          <p:cNvGrpSpPr/>
          <p:nvPr/>
        </p:nvGrpSpPr>
        <p:grpSpPr>
          <a:xfrm>
            <a:off x="881294" y="802471"/>
            <a:ext cx="624974" cy="87811"/>
            <a:chOff x="1122243" y="865889"/>
            <a:chExt cx="624974" cy="8781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xmlns="" id="{C60B56C1-5C0F-4D48-8D0F-80BEA2A9E135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xmlns="" id="{1FF5DE75-4875-4F27-B289-62D25B69B66E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xmlns="" id="{ED6CF34A-96B2-43B4-ABF2-8B0F97B2343C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0" name="Freeform 130">
            <a:extLst>
              <a:ext uri="{FF2B5EF4-FFF2-40B4-BE49-F238E27FC236}">
                <a16:creationId xmlns:a16="http://schemas.microsoft.com/office/drawing/2014/main" xmlns="" id="{9DE6ABA7-21B2-40CD-91A2-B0F5CA830E55}"/>
              </a:ext>
            </a:extLst>
          </p:cNvPr>
          <p:cNvSpPr>
            <a:spLocks noEditPoints="1"/>
          </p:cNvSpPr>
          <p:nvPr/>
        </p:nvSpPr>
        <p:spPr bwMode="auto">
          <a:xfrm>
            <a:off x="1031525" y="4169541"/>
            <a:ext cx="249237" cy="285750"/>
          </a:xfrm>
          <a:custGeom>
            <a:avLst/>
            <a:gdLst>
              <a:gd name="T0" fmla="*/ 665 w 783"/>
              <a:gd name="T1" fmla="*/ 538 h 904"/>
              <a:gd name="T2" fmla="*/ 106 w 783"/>
              <a:gd name="T3" fmla="*/ 421 h 904"/>
              <a:gd name="T4" fmla="*/ 67 w 783"/>
              <a:gd name="T5" fmla="*/ 401 h 904"/>
              <a:gd name="T6" fmla="*/ 64 w 783"/>
              <a:gd name="T7" fmla="*/ 241 h 904"/>
              <a:gd name="T8" fmla="*/ 99 w 783"/>
              <a:gd name="T9" fmla="*/ 211 h 904"/>
              <a:gd name="T10" fmla="*/ 141 w 783"/>
              <a:gd name="T11" fmla="*/ 228 h 904"/>
              <a:gd name="T12" fmla="*/ 154 w 783"/>
              <a:gd name="T13" fmla="*/ 335 h 904"/>
              <a:gd name="T14" fmla="*/ 271 w 783"/>
              <a:gd name="T15" fmla="*/ 241 h 904"/>
              <a:gd name="T16" fmla="*/ 299 w 783"/>
              <a:gd name="T17" fmla="*/ 155 h 904"/>
              <a:gd name="T18" fmla="*/ 359 w 783"/>
              <a:gd name="T19" fmla="*/ 121 h 904"/>
              <a:gd name="T20" fmla="*/ 425 w 783"/>
              <a:gd name="T21" fmla="*/ 130 h 904"/>
              <a:gd name="T22" fmla="*/ 476 w 783"/>
              <a:gd name="T23" fmla="*/ 197 h 904"/>
              <a:gd name="T24" fmla="*/ 603 w 783"/>
              <a:gd name="T25" fmla="*/ 480 h 904"/>
              <a:gd name="T26" fmla="*/ 637 w 783"/>
              <a:gd name="T27" fmla="*/ 448 h 904"/>
              <a:gd name="T28" fmla="*/ 662 w 783"/>
              <a:gd name="T29" fmla="*/ 406 h 904"/>
              <a:gd name="T30" fmla="*/ 688 w 783"/>
              <a:gd name="T31" fmla="*/ 420 h 904"/>
              <a:gd name="T32" fmla="*/ 184 w 783"/>
              <a:gd name="T33" fmla="*/ 662 h 904"/>
              <a:gd name="T34" fmla="*/ 719 w 783"/>
              <a:gd name="T35" fmla="*/ 418 h 904"/>
              <a:gd name="T36" fmla="*/ 751 w 783"/>
              <a:gd name="T37" fmla="*/ 368 h 904"/>
              <a:gd name="T38" fmla="*/ 730 w 783"/>
              <a:gd name="T39" fmla="*/ 364 h 904"/>
              <a:gd name="T40" fmla="*/ 677 w 783"/>
              <a:gd name="T41" fmla="*/ 328 h 904"/>
              <a:gd name="T42" fmla="*/ 660 w 783"/>
              <a:gd name="T43" fmla="*/ 317 h 904"/>
              <a:gd name="T44" fmla="*/ 647 w 783"/>
              <a:gd name="T45" fmla="*/ 379 h 904"/>
              <a:gd name="T46" fmla="*/ 599 w 783"/>
              <a:gd name="T47" fmla="*/ 362 h 904"/>
              <a:gd name="T48" fmla="*/ 588 w 783"/>
              <a:gd name="T49" fmla="*/ 380 h 904"/>
              <a:gd name="T50" fmla="*/ 609 w 783"/>
              <a:gd name="T51" fmla="*/ 439 h 904"/>
              <a:gd name="T52" fmla="*/ 513 w 783"/>
              <a:gd name="T53" fmla="*/ 241 h 904"/>
              <a:gd name="T54" fmla="*/ 603 w 783"/>
              <a:gd name="T55" fmla="*/ 229 h 904"/>
              <a:gd name="T56" fmla="*/ 591 w 783"/>
              <a:gd name="T57" fmla="*/ 211 h 904"/>
              <a:gd name="T58" fmla="*/ 542 w 783"/>
              <a:gd name="T59" fmla="*/ 79 h 904"/>
              <a:gd name="T60" fmla="*/ 529 w 783"/>
              <a:gd name="T61" fmla="*/ 61 h 904"/>
              <a:gd name="T62" fmla="*/ 453 w 783"/>
              <a:gd name="T63" fmla="*/ 112 h 904"/>
              <a:gd name="T64" fmla="*/ 392 w 783"/>
              <a:gd name="T65" fmla="*/ 12 h 904"/>
              <a:gd name="T66" fmla="*/ 374 w 783"/>
              <a:gd name="T67" fmla="*/ 0 h 904"/>
              <a:gd name="T68" fmla="*/ 362 w 783"/>
              <a:gd name="T69" fmla="*/ 92 h 904"/>
              <a:gd name="T70" fmla="*/ 283 w 783"/>
              <a:gd name="T71" fmla="*/ 127 h 904"/>
              <a:gd name="T72" fmla="*/ 211 w 783"/>
              <a:gd name="T73" fmla="*/ 76 h 904"/>
              <a:gd name="T74" fmla="*/ 246 w 783"/>
              <a:gd name="T75" fmla="*/ 198 h 904"/>
              <a:gd name="T76" fmla="*/ 190 w 783"/>
              <a:gd name="T77" fmla="*/ 331 h 904"/>
              <a:gd name="T78" fmla="*/ 180 w 783"/>
              <a:gd name="T79" fmla="*/ 247 h 904"/>
              <a:gd name="T80" fmla="*/ 211 w 783"/>
              <a:gd name="T81" fmla="*/ 166 h 904"/>
              <a:gd name="T82" fmla="*/ 196 w 783"/>
              <a:gd name="T83" fmla="*/ 150 h 904"/>
              <a:gd name="T84" fmla="*/ 129 w 783"/>
              <a:gd name="T85" fmla="*/ 184 h 904"/>
              <a:gd name="T86" fmla="*/ 112 w 783"/>
              <a:gd name="T87" fmla="*/ 121 h 904"/>
              <a:gd name="T88" fmla="*/ 91 w 783"/>
              <a:gd name="T89" fmla="*/ 129 h 904"/>
              <a:gd name="T90" fmla="*/ 26 w 783"/>
              <a:gd name="T91" fmla="*/ 155 h 904"/>
              <a:gd name="T92" fmla="*/ 5 w 783"/>
              <a:gd name="T93" fmla="*/ 155 h 904"/>
              <a:gd name="T94" fmla="*/ 5 w 783"/>
              <a:gd name="T95" fmla="*/ 175 h 904"/>
              <a:gd name="T96" fmla="*/ 32 w 783"/>
              <a:gd name="T97" fmla="*/ 396 h 904"/>
              <a:gd name="T98" fmla="*/ 70 w 783"/>
              <a:gd name="T99" fmla="*/ 442 h 904"/>
              <a:gd name="T100" fmla="*/ 163 w 783"/>
              <a:gd name="T101" fmla="*/ 542 h 904"/>
              <a:gd name="T102" fmla="*/ 151 w 783"/>
              <a:gd name="T103" fmla="*/ 560 h 904"/>
              <a:gd name="T104" fmla="*/ 241 w 783"/>
              <a:gd name="T105" fmla="*/ 572 h 904"/>
              <a:gd name="T106" fmla="*/ 151 w 783"/>
              <a:gd name="T107" fmla="*/ 644 h 904"/>
              <a:gd name="T108" fmla="*/ 543 w 783"/>
              <a:gd name="T109" fmla="*/ 904 h 904"/>
              <a:gd name="T110" fmla="*/ 601 w 783"/>
              <a:gd name="T111" fmla="*/ 641 h 904"/>
              <a:gd name="T112" fmla="*/ 632 w 783"/>
              <a:gd name="T113" fmla="*/ 572 h 904"/>
              <a:gd name="T114" fmla="*/ 698 w 783"/>
              <a:gd name="T115" fmla="*/ 555 h 904"/>
              <a:gd name="T116" fmla="*/ 723 w 783"/>
              <a:gd name="T117" fmla="*/ 511 h 904"/>
              <a:gd name="T118" fmla="*/ 782 w 783"/>
              <a:gd name="T119" fmla="*/ 473 h 904"/>
              <a:gd name="T120" fmla="*/ 775 w 783"/>
              <a:gd name="T121" fmla="*/ 452 h 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783" h="904">
                <a:moveTo>
                  <a:pt x="693" y="511"/>
                </a:moveTo>
                <a:lnTo>
                  <a:pt x="692" y="516"/>
                </a:lnTo>
                <a:lnTo>
                  <a:pt x="691" y="519"/>
                </a:lnTo>
                <a:lnTo>
                  <a:pt x="690" y="522"/>
                </a:lnTo>
                <a:lnTo>
                  <a:pt x="688" y="525"/>
                </a:lnTo>
                <a:lnTo>
                  <a:pt x="682" y="529"/>
                </a:lnTo>
                <a:lnTo>
                  <a:pt x="674" y="534"/>
                </a:lnTo>
                <a:lnTo>
                  <a:pt x="665" y="538"/>
                </a:lnTo>
                <a:lnTo>
                  <a:pt x="655" y="540"/>
                </a:lnTo>
                <a:lnTo>
                  <a:pt x="644" y="541"/>
                </a:lnTo>
                <a:lnTo>
                  <a:pt x="632" y="542"/>
                </a:lnTo>
                <a:lnTo>
                  <a:pt x="483" y="542"/>
                </a:lnTo>
                <a:lnTo>
                  <a:pt x="483" y="632"/>
                </a:lnTo>
                <a:lnTo>
                  <a:pt x="271" y="632"/>
                </a:lnTo>
                <a:lnTo>
                  <a:pt x="271" y="421"/>
                </a:lnTo>
                <a:lnTo>
                  <a:pt x="106" y="421"/>
                </a:lnTo>
                <a:lnTo>
                  <a:pt x="103" y="421"/>
                </a:lnTo>
                <a:lnTo>
                  <a:pt x="98" y="420"/>
                </a:lnTo>
                <a:lnTo>
                  <a:pt x="90" y="418"/>
                </a:lnTo>
                <a:lnTo>
                  <a:pt x="82" y="415"/>
                </a:lnTo>
                <a:lnTo>
                  <a:pt x="77" y="412"/>
                </a:lnTo>
                <a:lnTo>
                  <a:pt x="74" y="409"/>
                </a:lnTo>
                <a:lnTo>
                  <a:pt x="70" y="405"/>
                </a:lnTo>
                <a:lnTo>
                  <a:pt x="67" y="401"/>
                </a:lnTo>
                <a:lnTo>
                  <a:pt x="64" y="396"/>
                </a:lnTo>
                <a:lnTo>
                  <a:pt x="62" y="390"/>
                </a:lnTo>
                <a:lnTo>
                  <a:pt x="61" y="384"/>
                </a:lnTo>
                <a:lnTo>
                  <a:pt x="60" y="377"/>
                </a:lnTo>
                <a:lnTo>
                  <a:pt x="60" y="257"/>
                </a:lnTo>
                <a:lnTo>
                  <a:pt x="61" y="253"/>
                </a:lnTo>
                <a:lnTo>
                  <a:pt x="62" y="248"/>
                </a:lnTo>
                <a:lnTo>
                  <a:pt x="64" y="241"/>
                </a:lnTo>
                <a:lnTo>
                  <a:pt x="68" y="232"/>
                </a:lnTo>
                <a:lnTo>
                  <a:pt x="70" y="228"/>
                </a:lnTo>
                <a:lnTo>
                  <a:pt x="73" y="224"/>
                </a:lnTo>
                <a:lnTo>
                  <a:pt x="77" y="220"/>
                </a:lnTo>
                <a:lnTo>
                  <a:pt x="82" y="217"/>
                </a:lnTo>
                <a:lnTo>
                  <a:pt x="86" y="214"/>
                </a:lnTo>
                <a:lnTo>
                  <a:pt x="92" y="212"/>
                </a:lnTo>
                <a:lnTo>
                  <a:pt x="99" y="211"/>
                </a:lnTo>
                <a:lnTo>
                  <a:pt x="105" y="211"/>
                </a:lnTo>
                <a:lnTo>
                  <a:pt x="113" y="211"/>
                </a:lnTo>
                <a:lnTo>
                  <a:pt x="119" y="212"/>
                </a:lnTo>
                <a:lnTo>
                  <a:pt x="125" y="214"/>
                </a:lnTo>
                <a:lnTo>
                  <a:pt x="130" y="217"/>
                </a:lnTo>
                <a:lnTo>
                  <a:pt x="134" y="220"/>
                </a:lnTo>
                <a:lnTo>
                  <a:pt x="138" y="224"/>
                </a:lnTo>
                <a:lnTo>
                  <a:pt x="141" y="228"/>
                </a:lnTo>
                <a:lnTo>
                  <a:pt x="144" y="232"/>
                </a:lnTo>
                <a:lnTo>
                  <a:pt x="147" y="240"/>
                </a:lnTo>
                <a:lnTo>
                  <a:pt x="149" y="247"/>
                </a:lnTo>
                <a:lnTo>
                  <a:pt x="150" y="252"/>
                </a:lnTo>
                <a:lnTo>
                  <a:pt x="151" y="256"/>
                </a:lnTo>
                <a:lnTo>
                  <a:pt x="151" y="316"/>
                </a:lnTo>
                <a:lnTo>
                  <a:pt x="151" y="326"/>
                </a:lnTo>
                <a:lnTo>
                  <a:pt x="154" y="335"/>
                </a:lnTo>
                <a:lnTo>
                  <a:pt x="158" y="342"/>
                </a:lnTo>
                <a:lnTo>
                  <a:pt x="163" y="350"/>
                </a:lnTo>
                <a:lnTo>
                  <a:pt x="169" y="354"/>
                </a:lnTo>
                <a:lnTo>
                  <a:pt x="178" y="358"/>
                </a:lnTo>
                <a:lnTo>
                  <a:pt x="186" y="360"/>
                </a:lnTo>
                <a:lnTo>
                  <a:pt x="196" y="362"/>
                </a:lnTo>
                <a:lnTo>
                  <a:pt x="271" y="362"/>
                </a:lnTo>
                <a:lnTo>
                  <a:pt x="271" y="241"/>
                </a:lnTo>
                <a:lnTo>
                  <a:pt x="272" y="232"/>
                </a:lnTo>
                <a:lnTo>
                  <a:pt x="273" y="217"/>
                </a:lnTo>
                <a:lnTo>
                  <a:pt x="275" y="208"/>
                </a:lnTo>
                <a:lnTo>
                  <a:pt x="277" y="197"/>
                </a:lnTo>
                <a:lnTo>
                  <a:pt x="282" y="186"/>
                </a:lnTo>
                <a:lnTo>
                  <a:pt x="286" y="175"/>
                </a:lnTo>
                <a:lnTo>
                  <a:pt x="291" y="165"/>
                </a:lnTo>
                <a:lnTo>
                  <a:pt x="299" y="155"/>
                </a:lnTo>
                <a:lnTo>
                  <a:pt x="307" y="145"/>
                </a:lnTo>
                <a:lnTo>
                  <a:pt x="317" y="137"/>
                </a:lnTo>
                <a:lnTo>
                  <a:pt x="322" y="134"/>
                </a:lnTo>
                <a:lnTo>
                  <a:pt x="329" y="130"/>
                </a:lnTo>
                <a:lnTo>
                  <a:pt x="336" y="127"/>
                </a:lnTo>
                <a:lnTo>
                  <a:pt x="343" y="125"/>
                </a:lnTo>
                <a:lnTo>
                  <a:pt x="350" y="123"/>
                </a:lnTo>
                <a:lnTo>
                  <a:pt x="359" y="121"/>
                </a:lnTo>
                <a:lnTo>
                  <a:pt x="367" y="121"/>
                </a:lnTo>
                <a:lnTo>
                  <a:pt x="377" y="120"/>
                </a:lnTo>
                <a:lnTo>
                  <a:pt x="386" y="121"/>
                </a:lnTo>
                <a:lnTo>
                  <a:pt x="395" y="121"/>
                </a:lnTo>
                <a:lnTo>
                  <a:pt x="402" y="123"/>
                </a:lnTo>
                <a:lnTo>
                  <a:pt x="411" y="125"/>
                </a:lnTo>
                <a:lnTo>
                  <a:pt x="417" y="127"/>
                </a:lnTo>
                <a:lnTo>
                  <a:pt x="425" y="130"/>
                </a:lnTo>
                <a:lnTo>
                  <a:pt x="430" y="134"/>
                </a:lnTo>
                <a:lnTo>
                  <a:pt x="437" y="137"/>
                </a:lnTo>
                <a:lnTo>
                  <a:pt x="446" y="145"/>
                </a:lnTo>
                <a:lnTo>
                  <a:pt x="455" y="155"/>
                </a:lnTo>
                <a:lnTo>
                  <a:pt x="462" y="165"/>
                </a:lnTo>
                <a:lnTo>
                  <a:pt x="468" y="175"/>
                </a:lnTo>
                <a:lnTo>
                  <a:pt x="472" y="186"/>
                </a:lnTo>
                <a:lnTo>
                  <a:pt x="476" y="197"/>
                </a:lnTo>
                <a:lnTo>
                  <a:pt x="478" y="208"/>
                </a:lnTo>
                <a:lnTo>
                  <a:pt x="481" y="217"/>
                </a:lnTo>
                <a:lnTo>
                  <a:pt x="482" y="232"/>
                </a:lnTo>
                <a:lnTo>
                  <a:pt x="483" y="241"/>
                </a:lnTo>
                <a:lnTo>
                  <a:pt x="483" y="481"/>
                </a:lnTo>
                <a:lnTo>
                  <a:pt x="588" y="481"/>
                </a:lnTo>
                <a:lnTo>
                  <a:pt x="595" y="481"/>
                </a:lnTo>
                <a:lnTo>
                  <a:pt x="603" y="480"/>
                </a:lnTo>
                <a:lnTo>
                  <a:pt x="608" y="479"/>
                </a:lnTo>
                <a:lnTo>
                  <a:pt x="613" y="477"/>
                </a:lnTo>
                <a:lnTo>
                  <a:pt x="619" y="474"/>
                </a:lnTo>
                <a:lnTo>
                  <a:pt x="622" y="471"/>
                </a:lnTo>
                <a:lnTo>
                  <a:pt x="626" y="467"/>
                </a:lnTo>
                <a:lnTo>
                  <a:pt x="629" y="464"/>
                </a:lnTo>
                <a:lnTo>
                  <a:pt x="634" y="457"/>
                </a:lnTo>
                <a:lnTo>
                  <a:pt x="637" y="448"/>
                </a:lnTo>
                <a:lnTo>
                  <a:pt x="640" y="440"/>
                </a:lnTo>
                <a:lnTo>
                  <a:pt x="641" y="432"/>
                </a:lnTo>
                <a:lnTo>
                  <a:pt x="644" y="419"/>
                </a:lnTo>
                <a:lnTo>
                  <a:pt x="649" y="411"/>
                </a:lnTo>
                <a:lnTo>
                  <a:pt x="651" y="409"/>
                </a:lnTo>
                <a:lnTo>
                  <a:pt x="654" y="408"/>
                </a:lnTo>
                <a:lnTo>
                  <a:pt x="658" y="406"/>
                </a:lnTo>
                <a:lnTo>
                  <a:pt x="662" y="406"/>
                </a:lnTo>
                <a:lnTo>
                  <a:pt x="670" y="406"/>
                </a:lnTo>
                <a:lnTo>
                  <a:pt x="676" y="409"/>
                </a:lnTo>
                <a:lnTo>
                  <a:pt x="680" y="410"/>
                </a:lnTo>
                <a:lnTo>
                  <a:pt x="682" y="412"/>
                </a:lnTo>
                <a:lnTo>
                  <a:pt x="685" y="415"/>
                </a:lnTo>
                <a:lnTo>
                  <a:pt x="687" y="418"/>
                </a:lnTo>
                <a:lnTo>
                  <a:pt x="687" y="419"/>
                </a:lnTo>
                <a:lnTo>
                  <a:pt x="688" y="420"/>
                </a:lnTo>
                <a:lnTo>
                  <a:pt x="690" y="426"/>
                </a:lnTo>
                <a:lnTo>
                  <a:pt x="691" y="433"/>
                </a:lnTo>
                <a:lnTo>
                  <a:pt x="692" y="442"/>
                </a:lnTo>
                <a:lnTo>
                  <a:pt x="693" y="451"/>
                </a:lnTo>
                <a:lnTo>
                  <a:pt x="693" y="511"/>
                </a:lnTo>
                <a:close/>
                <a:moveTo>
                  <a:pt x="530" y="873"/>
                </a:moveTo>
                <a:lnTo>
                  <a:pt x="224" y="873"/>
                </a:lnTo>
                <a:lnTo>
                  <a:pt x="184" y="662"/>
                </a:lnTo>
                <a:lnTo>
                  <a:pt x="569" y="662"/>
                </a:lnTo>
                <a:lnTo>
                  <a:pt x="530" y="873"/>
                </a:lnTo>
                <a:close/>
                <a:moveTo>
                  <a:pt x="768" y="451"/>
                </a:moveTo>
                <a:lnTo>
                  <a:pt x="723" y="451"/>
                </a:lnTo>
                <a:lnTo>
                  <a:pt x="723" y="442"/>
                </a:lnTo>
                <a:lnTo>
                  <a:pt x="722" y="433"/>
                </a:lnTo>
                <a:lnTo>
                  <a:pt x="720" y="426"/>
                </a:lnTo>
                <a:lnTo>
                  <a:pt x="719" y="418"/>
                </a:lnTo>
                <a:lnTo>
                  <a:pt x="749" y="387"/>
                </a:lnTo>
                <a:lnTo>
                  <a:pt x="751" y="385"/>
                </a:lnTo>
                <a:lnTo>
                  <a:pt x="752" y="382"/>
                </a:lnTo>
                <a:lnTo>
                  <a:pt x="753" y="380"/>
                </a:lnTo>
                <a:lnTo>
                  <a:pt x="753" y="377"/>
                </a:lnTo>
                <a:lnTo>
                  <a:pt x="753" y="373"/>
                </a:lnTo>
                <a:lnTo>
                  <a:pt x="752" y="371"/>
                </a:lnTo>
                <a:lnTo>
                  <a:pt x="751" y="368"/>
                </a:lnTo>
                <a:lnTo>
                  <a:pt x="749" y="366"/>
                </a:lnTo>
                <a:lnTo>
                  <a:pt x="747" y="364"/>
                </a:lnTo>
                <a:lnTo>
                  <a:pt x="744" y="363"/>
                </a:lnTo>
                <a:lnTo>
                  <a:pt x="742" y="362"/>
                </a:lnTo>
                <a:lnTo>
                  <a:pt x="738" y="362"/>
                </a:lnTo>
                <a:lnTo>
                  <a:pt x="735" y="362"/>
                </a:lnTo>
                <a:lnTo>
                  <a:pt x="733" y="363"/>
                </a:lnTo>
                <a:lnTo>
                  <a:pt x="730" y="364"/>
                </a:lnTo>
                <a:lnTo>
                  <a:pt x="728" y="366"/>
                </a:lnTo>
                <a:lnTo>
                  <a:pt x="703" y="391"/>
                </a:lnTo>
                <a:lnTo>
                  <a:pt x="698" y="386"/>
                </a:lnTo>
                <a:lnTo>
                  <a:pt x="691" y="383"/>
                </a:lnTo>
                <a:lnTo>
                  <a:pt x="685" y="380"/>
                </a:lnTo>
                <a:lnTo>
                  <a:pt x="678" y="378"/>
                </a:lnTo>
                <a:lnTo>
                  <a:pt x="678" y="331"/>
                </a:lnTo>
                <a:lnTo>
                  <a:pt x="677" y="328"/>
                </a:lnTo>
                <a:lnTo>
                  <a:pt x="676" y="325"/>
                </a:lnTo>
                <a:lnTo>
                  <a:pt x="675" y="323"/>
                </a:lnTo>
                <a:lnTo>
                  <a:pt x="673" y="321"/>
                </a:lnTo>
                <a:lnTo>
                  <a:pt x="671" y="319"/>
                </a:lnTo>
                <a:lnTo>
                  <a:pt x="669" y="318"/>
                </a:lnTo>
                <a:lnTo>
                  <a:pt x="666" y="317"/>
                </a:lnTo>
                <a:lnTo>
                  <a:pt x="662" y="316"/>
                </a:lnTo>
                <a:lnTo>
                  <a:pt x="660" y="317"/>
                </a:lnTo>
                <a:lnTo>
                  <a:pt x="657" y="318"/>
                </a:lnTo>
                <a:lnTo>
                  <a:pt x="655" y="319"/>
                </a:lnTo>
                <a:lnTo>
                  <a:pt x="653" y="321"/>
                </a:lnTo>
                <a:lnTo>
                  <a:pt x="651" y="323"/>
                </a:lnTo>
                <a:lnTo>
                  <a:pt x="650" y="325"/>
                </a:lnTo>
                <a:lnTo>
                  <a:pt x="649" y="328"/>
                </a:lnTo>
                <a:lnTo>
                  <a:pt x="647" y="331"/>
                </a:lnTo>
                <a:lnTo>
                  <a:pt x="647" y="379"/>
                </a:lnTo>
                <a:lnTo>
                  <a:pt x="640" y="382"/>
                </a:lnTo>
                <a:lnTo>
                  <a:pt x="632" y="385"/>
                </a:lnTo>
                <a:lnTo>
                  <a:pt x="613" y="366"/>
                </a:lnTo>
                <a:lnTo>
                  <a:pt x="611" y="364"/>
                </a:lnTo>
                <a:lnTo>
                  <a:pt x="608" y="363"/>
                </a:lnTo>
                <a:lnTo>
                  <a:pt x="606" y="362"/>
                </a:lnTo>
                <a:lnTo>
                  <a:pt x="603" y="362"/>
                </a:lnTo>
                <a:lnTo>
                  <a:pt x="599" y="362"/>
                </a:lnTo>
                <a:lnTo>
                  <a:pt x="597" y="363"/>
                </a:lnTo>
                <a:lnTo>
                  <a:pt x="594" y="364"/>
                </a:lnTo>
                <a:lnTo>
                  <a:pt x="592" y="366"/>
                </a:lnTo>
                <a:lnTo>
                  <a:pt x="590" y="368"/>
                </a:lnTo>
                <a:lnTo>
                  <a:pt x="589" y="371"/>
                </a:lnTo>
                <a:lnTo>
                  <a:pt x="588" y="373"/>
                </a:lnTo>
                <a:lnTo>
                  <a:pt x="588" y="377"/>
                </a:lnTo>
                <a:lnTo>
                  <a:pt x="588" y="380"/>
                </a:lnTo>
                <a:lnTo>
                  <a:pt x="589" y="382"/>
                </a:lnTo>
                <a:lnTo>
                  <a:pt x="590" y="385"/>
                </a:lnTo>
                <a:lnTo>
                  <a:pt x="592" y="387"/>
                </a:lnTo>
                <a:lnTo>
                  <a:pt x="615" y="411"/>
                </a:lnTo>
                <a:lnTo>
                  <a:pt x="613" y="419"/>
                </a:lnTo>
                <a:lnTo>
                  <a:pt x="612" y="426"/>
                </a:lnTo>
                <a:lnTo>
                  <a:pt x="610" y="432"/>
                </a:lnTo>
                <a:lnTo>
                  <a:pt x="609" y="439"/>
                </a:lnTo>
                <a:lnTo>
                  <a:pt x="607" y="443"/>
                </a:lnTo>
                <a:lnTo>
                  <a:pt x="605" y="446"/>
                </a:lnTo>
                <a:lnTo>
                  <a:pt x="601" y="448"/>
                </a:lnTo>
                <a:lnTo>
                  <a:pt x="598" y="450"/>
                </a:lnTo>
                <a:lnTo>
                  <a:pt x="594" y="451"/>
                </a:lnTo>
                <a:lnTo>
                  <a:pt x="588" y="451"/>
                </a:lnTo>
                <a:lnTo>
                  <a:pt x="513" y="451"/>
                </a:lnTo>
                <a:lnTo>
                  <a:pt x="513" y="241"/>
                </a:lnTo>
                <a:lnTo>
                  <a:pt x="588" y="241"/>
                </a:lnTo>
                <a:lnTo>
                  <a:pt x="591" y="241"/>
                </a:lnTo>
                <a:lnTo>
                  <a:pt x="594" y="240"/>
                </a:lnTo>
                <a:lnTo>
                  <a:pt x="596" y="239"/>
                </a:lnTo>
                <a:lnTo>
                  <a:pt x="598" y="236"/>
                </a:lnTo>
                <a:lnTo>
                  <a:pt x="600" y="234"/>
                </a:lnTo>
                <a:lnTo>
                  <a:pt x="601" y="232"/>
                </a:lnTo>
                <a:lnTo>
                  <a:pt x="603" y="229"/>
                </a:lnTo>
                <a:lnTo>
                  <a:pt x="603" y="226"/>
                </a:lnTo>
                <a:lnTo>
                  <a:pt x="603" y="222"/>
                </a:lnTo>
                <a:lnTo>
                  <a:pt x="601" y="220"/>
                </a:lnTo>
                <a:lnTo>
                  <a:pt x="600" y="217"/>
                </a:lnTo>
                <a:lnTo>
                  <a:pt x="598" y="215"/>
                </a:lnTo>
                <a:lnTo>
                  <a:pt x="596" y="213"/>
                </a:lnTo>
                <a:lnTo>
                  <a:pt x="594" y="212"/>
                </a:lnTo>
                <a:lnTo>
                  <a:pt x="591" y="211"/>
                </a:lnTo>
                <a:lnTo>
                  <a:pt x="588" y="211"/>
                </a:lnTo>
                <a:lnTo>
                  <a:pt x="509" y="211"/>
                </a:lnTo>
                <a:lnTo>
                  <a:pt x="506" y="196"/>
                </a:lnTo>
                <a:lnTo>
                  <a:pt x="502" y="180"/>
                </a:lnTo>
                <a:lnTo>
                  <a:pt x="496" y="164"/>
                </a:lnTo>
                <a:lnTo>
                  <a:pt x="487" y="149"/>
                </a:lnTo>
                <a:lnTo>
                  <a:pt x="539" y="86"/>
                </a:lnTo>
                <a:lnTo>
                  <a:pt x="542" y="79"/>
                </a:lnTo>
                <a:lnTo>
                  <a:pt x="543" y="74"/>
                </a:lnTo>
                <a:lnTo>
                  <a:pt x="542" y="71"/>
                </a:lnTo>
                <a:lnTo>
                  <a:pt x="540" y="68"/>
                </a:lnTo>
                <a:lnTo>
                  <a:pt x="539" y="66"/>
                </a:lnTo>
                <a:lnTo>
                  <a:pt x="537" y="64"/>
                </a:lnTo>
                <a:lnTo>
                  <a:pt x="534" y="62"/>
                </a:lnTo>
                <a:lnTo>
                  <a:pt x="532" y="61"/>
                </a:lnTo>
                <a:lnTo>
                  <a:pt x="529" y="61"/>
                </a:lnTo>
                <a:lnTo>
                  <a:pt x="525" y="61"/>
                </a:lnTo>
                <a:lnTo>
                  <a:pt x="523" y="61"/>
                </a:lnTo>
                <a:lnTo>
                  <a:pt x="520" y="62"/>
                </a:lnTo>
                <a:lnTo>
                  <a:pt x="518" y="64"/>
                </a:lnTo>
                <a:lnTo>
                  <a:pt x="516" y="66"/>
                </a:lnTo>
                <a:lnTo>
                  <a:pt x="468" y="124"/>
                </a:lnTo>
                <a:lnTo>
                  <a:pt x="461" y="118"/>
                </a:lnTo>
                <a:lnTo>
                  <a:pt x="453" y="112"/>
                </a:lnTo>
                <a:lnTo>
                  <a:pt x="444" y="107"/>
                </a:lnTo>
                <a:lnTo>
                  <a:pt x="436" y="103"/>
                </a:lnTo>
                <a:lnTo>
                  <a:pt x="426" y="98"/>
                </a:lnTo>
                <a:lnTo>
                  <a:pt x="415" y="95"/>
                </a:lnTo>
                <a:lnTo>
                  <a:pt x="404" y="93"/>
                </a:lnTo>
                <a:lnTo>
                  <a:pt x="392" y="92"/>
                </a:lnTo>
                <a:lnTo>
                  <a:pt x="392" y="15"/>
                </a:lnTo>
                <a:lnTo>
                  <a:pt x="392" y="12"/>
                </a:lnTo>
                <a:lnTo>
                  <a:pt x="391" y="10"/>
                </a:lnTo>
                <a:lnTo>
                  <a:pt x="390" y="6"/>
                </a:lnTo>
                <a:lnTo>
                  <a:pt x="388" y="4"/>
                </a:lnTo>
                <a:lnTo>
                  <a:pt x="385" y="2"/>
                </a:lnTo>
                <a:lnTo>
                  <a:pt x="382" y="1"/>
                </a:lnTo>
                <a:lnTo>
                  <a:pt x="380" y="0"/>
                </a:lnTo>
                <a:lnTo>
                  <a:pt x="377" y="0"/>
                </a:lnTo>
                <a:lnTo>
                  <a:pt x="374" y="0"/>
                </a:lnTo>
                <a:lnTo>
                  <a:pt x="370" y="1"/>
                </a:lnTo>
                <a:lnTo>
                  <a:pt x="368" y="2"/>
                </a:lnTo>
                <a:lnTo>
                  <a:pt x="366" y="4"/>
                </a:lnTo>
                <a:lnTo>
                  <a:pt x="364" y="6"/>
                </a:lnTo>
                <a:lnTo>
                  <a:pt x="363" y="10"/>
                </a:lnTo>
                <a:lnTo>
                  <a:pt x="362" y="12"/>
                </a:lnTo>
                <a:lnTo>
                  <a:pt x="362" y="15"/>
                </a:lnTo>
                <a:lnTo>
                  <a:pt x="362" y="92"/>
                </a:lnTo>
                <a:lnTo>
                  <a:pt x="349" y="93"/>
                </a:lnTo>
                <a:lnTo>
                  <a:pt x="337" y="95"/>
                </a:lnTo>
                <a:lnTo>
                  <a:pt x="327" y="99"/>
                </a:lnTo>
                <a:lnTo>
                  <a:pt x="316" y="104"/>
                </a:lnTo>
                <a:lnTo>
                  <a:pt x="306" y="108"/>
                </a:lnTo>
                <a:lnTo>
                  <a:pt x="298" y="114"/>
                </a:lnTo>
                <a:lnTo>
                  <a:pt x="290" y="121"/>
                </a:lnTo>
                <a:lnTo>
                  <a:pt x="283" y="127"/>
                </a:lnTo>
                <a:lnTo>
                  <a:pt x="239" y="66"/>
                </a:lnTo>
                <a:lnTo>
                  <a:pt x="233" y="62"/>
                </a:lnTo>
                <a:lnTo>
                  <a:pt x="228" y="60"/>
                </a:lnTo>
                <a:lnTo>
                  <a:pt x="223" y="61"/>
                </a:lnTo>
                <a:lnTo>
                  <a:pt x="217" y="63"/>
                </a:lnTo>
                <a:lnTo>
                  <a:pt x="213" y="67"/>
                </a:lnTo>
                <a:lnTo>
                  <a:pt x="211" y="74"/>
                </a:lnTo>
                <a:lnTo>
                  <a:pt x="211" y="76"/>
                </a:lnTo>
                <a:lnTo>
                  <a:pt x="211" y="79"/>
                </a:lnTo>
                <a:lnTo>
                  <a:pt x="212" y="81"/>
                </a:lnTo>
                <a:lnTo>
                  <a:pt x="214" y="83"/>
                </a:lnTo>
                <a:lnTo>
                  <a:pt x="263" y="153"/>
                </a:lnTo>
                <a:lnTo>
                  <a:pt x="258" y="164"/>
                </a:lnTo>
                <a:lnTo>
                  <a:pt x="254" y="175"/>
                </a:lnTo>
                <a:lnTo>
                  <a:pt x="250" y="187"/>
                </a:lnTo>
                <a:lnTo>
                  <a:pt x="246" y="198"/>
                </a:lnTo>
                <a:lnTo>
                  <a:pt x="244" y="210"/>
                </a:lnTo>
                <a:lnTo>
                  <a:pt x="242" y="220"/>
                </a:lnTo>
                <a:lnTo>
                  <a:pt x="241" y="231"/>
                </a:lnTo>
                <a:lnTo>
                  <a:pt x="241" y="241"/>
                </a:lnTo>
                <a:lnTo>
                  <a:pt x="241" y="331"/>
                </a:lnTo>
                <a:lnTo>
                  <a:pt x="196" y="331"/>
                </a:lnTo>
                <a:lnTo>
                  <a:pt x="192" y="331"/>
                </a:lnTo>
                <a:lnTo>
                  <a:pt x="190" y="331"/>
                </a:lnTo>
                <a:lnTo>
                  <a:pt x="186" y="329"/>
                </a:lnTo>
                <a:lnTo>
                  <a:pt x="184" y="327"/>
                </a:lnTo>
                <a:lnTo>
                  <a:pt x="183" y="325"/>
                </a:lnTo>
                <a:lnTo>
                  <a:pt x="182" y="323"/>
                </a:lnTo>
                <a:lnTo>
                  <a:pt x="181" y="320"/>
                </a:lnTo>
                <a:lnTo>
                  <a:pt x="181" y="316"/>
                </a:lnTo>
                <a:lnTo>
                  <a:pt x="181" y="256"/>
                </a:lnTo>
                <a:lnTo>
                  <a:pt x="180" y="247"/>
                </a:lnTo>
                <a:lnTo>
                  <a:pt x="178" y="237"/>
                </a:lnTo>
                <a:lnTo>
                  <a:pt x="174" y="227"/>
                </a:lnTo>
                <a:lnTo>
                  <a:pt x="168" y="216"/>
                </a:lnTo>
                <a:lnTo>
                  <a:pt x="207" y="175"/>
                </a:lnTo>
                <a:lnTo>
                  <a:pt x="209" y="173"/>
                </a:lnTo>
                <a:lnTo>
                  <a:pt x="210" y="171"/>
                </a:lnTo>
                <a:lnTo>
                  <a:pt x="211" y="168"/>
                </a:lnTo>
                <a:lnTo>
                  <a:pt x="211" y="166"/>
                </a:lnTo>
                <a:lnTo>
                  <a:pt x="211" y="163"/>
                </a:lnTo>
                <a:lnTo>
                  <a:pt x="210" y="159"/>
                </a:lnTo>
                <a:lnTo>
                  <a:pt x="209" y="157"/>
                </a:lnTo>
                <a:lnTo>
                  <a:pt x="207" y="155"/>
                </a:lnTo>
                <a:lnTo>
                  <a:pt x="204" y="153"/>
                </a:lnTo>
                <a:lnTo>
                  <a:pt x="201" y="151"/>
                </a:lnTo>
                <a:lnTo>
                  <a:pt x="198" y="151"/>
                </a:lnTo>
                <a:lnTo>
                  <a:pt x="196" y="150"/>
                </a:lnTo>
                <a:lnTo>
                  <a:pt x="193" y="151"/>
                </a:lnTo>
                <a:lnTo>
                  <a:pt x="190" y="151"/>
                </a:lnTo>
                <a:lnTo>
                  <a:pt x="187" y="153"/>
                </a:lnTo>
                <a:lnTo>
                  <a:pt x="185" y="155"/>
                </a:lnTo>
                <a:lnTo>
                  <a:pt x="148" y="194"/>
                </a:lnTo>
                <a:lnTo>
                  <a:pt x="143" y="190"/>
                </a:lnTo>
                <a:lnTo>
                  <a:pt x="136" y="187"/>
                </a:lnTo>
                <a:lnTo>
                  <a:pt x="129" y="184"/>
                </a:lnTo>
                <a:lnTo>
                  <a:pt x="121" y="182"/>
                </a:lnTo>
                <a:lnTo>
                  <a:pt x="121" y="135"/>
                </a:lnTo>
                <a:lnTo>
                  <a:pt x="120" y="133"/>
                </a:lnTo>
                <a:lnTo>
                  <a:pt x="119" y="129"/>
                </a:lnTo>
                <a:lnTo>
                  <a:pt x="118" y="127"/>
                </a:lnTo>
                <a:lnTo>
                  <a:pt x="116" y="125"/>
                </a:lnTo>
                <a:lnTo>
                  <a:pt x="114" y="123"/>
                </a:lnTo>
                <a:lnTo>
                  <a:pt x="112" y="121"/>
                </a:lnTo>
                <a:lnTo>
                  <a:pt x="108" y="121"/>
                </a:lnTo>
                <a:lnTo>
                  <a:pt x="105" y="120"/>
                </a:lnTo>
                <a:lnTo>
                  <a:pt x="103" y="121"/>
                </a:lnTo>
                <a:lnTo>
                  <a:pt x="100" y="121"/>
                </a:lnTo>
                <a:lnTo>
                  <a:pt x="98" y="123"/>
                </a:lnTo>
                <a:lnTo>
                  <a:pt x="95" y="125"/>
                </a:lnTo>
                <a:lnTo>
                  <a:pt x="93" y="127"/>
                </a:lnTo>
                <a:lnTo>
                  <a:pt x="91" y="129"/>
                </a:lnTo>
                <a:lnTo>
                  <a:pt x="91" y="133"/>
                </a:lnTo>
                <a:lnTo>
                  <a:pt x="90" y="135"/>
                </a:lnTo>
                <a:lnTo>
                  <a:pt x="90" y="182"/>
                </a:lnTo>
                <a:lnTo>
                  <a:pt x="83" y="184"/>
                </a:lnTo>
                <a:lnTo>
                  <a:pt x="75" y="187"/>
                </a:lnTo>
                <a:lnTo>
                  <a:pt x="69" y="190"/>
                </a:lnTo>
                <a:lnTo>
                  <a:pt x="62" y="194"/>
                </a:lnTo>
                <a:lnTo>
                  <a:pt x="26" y="155"/>
                </a:lnTo>
                <a:lnTo>
                  <a:pt x="24" y="153"/>
                </a:lnTo>
                <a:lnTo>
                  <a:pt x="22" y="151"/>
                </a:lnTo>
                <a:lnTo>
                  <a:pt x="18" y="151"/>
                </a:lnTo>
                <a:lnTo>
                  <a:pt x="15" y="150"/>
                </a:lnTo>
                <a:lnTo>
                  <a:pt x="13" y="151"/>
                </a:lnTo>
                <a:lnTo>
                  <a:pt x="10" y="151"/>
                </a:lnTo>
                <a:lnTo>
                  <a:pt x="7" y="153"/>
                </a:lnTo>
                <a:lnTo>
                  <a:pt x="5" y="155"/>
                </a:lnTo>
                <a:lnTo>
                  <a:pt x="2" y="157"/>
                </a:lnTo>
                <a:lnTo>
                  <a:pt x="1" y="159"/>
                </a:lnTo>
                <a:lnTo>
                  <a:pt x="0" y="163"/>
                </a:lnTo>
                <a:lnTo>
                  <a:pt x="0" y="166"/>
                </a:lnTo>
                <a:lnTo>
                  <a:pt x="0" y="168"/>
                </a:lnTo>
                <a:lnTo>
                  <a:pt x="1" y="171"/>
                </a:lnTo>
                <a:lnTo>
                  <a:pt x="2" y="173"/>
                </a:lnTo>
                <a:lnTo>
                  <a:pt x="5" y="175"/>
                </a:lnTo>
                <a:lnTo>
                  <a:pt x="42" y="216"/>
                </a:lnTo>
                <a:lnTo>
                  <a:pt x="38" y="227"/>
                </a:lnTo>
                <a:lnTo>
                  <a:pt x="33" y="237"/>
                </a:lnTo>
                <a:lnTo>
                  <a:pt x="31" y="247"/>
                </a:lnTo>
                <a:lnTo>
                  <a:pt x="30" y="256"/>
                </a:lnTo>
                <a:lnTo>
                  <a:pt x="30" y="377"/>
                </a:lnTo>
                <a:lnTo>
                  <a:pt x="31" y="386"/>
                </a:lnTo>
                <a:lnTo>
                  <a:pt x="32" y="396"/>
                </a:lnTo>
                <a:lnTo>
                  <a:pt x="35" y="404"/>
                </a:lnTo>
                <a:lnTo>
                  <a:pt x="39" y="412"/>
                </a:lnTo>
                <a:lnTo>
                  <a:pt x="42" y="418"/>
                </a:lnTo>
                <a:lnTo>
                  <a:pt x="47" y="425"/>
                </a:lnTo>
                <a:lnTo>
                  <a:pt x="53" y="430"/>
                </a:lnTo>
                <a:lnTo>
                  <a:pt x="58" y="434"/>
                </a:lnTo>
                <a:lnTo>
                  <a:pt x="63" y="439"/>
                </a:lnTo>
                <a:lnTo>
                  <a:pt x="70" y="442"/>
                </a:lnTo>
                <a:lnTo>
                  <a:pt x="76" y="445"/>
                </a:lnTo>
                <a:lnTo>
                  <a:pt x="83" y="447"/>
                </a:lnTo>
                <a:lnTo>
                  <a:pt x="94" y="450"/>
                </a:lnTo>
                <a:lnTo>
                  <a:pt x="105" y="451"/>
                </a:lnTo>
                <a:lnTo>
                  <a:pt x="241" y="451"/>
                </a:lnTo>
                <a:lnTo>
                  <a:pt x="241" y="542"/>
                </a:lnTo>
                <a:lnTo>
                  <a:pt x="166" y="542"/>
                </a:lnTo>
                <a:lnTo>
                  <a:pt x="163" y="542"/>
                </a:lnTo>
                <a:lnTo>
                  <a:pt x="160" y="543"/>
                </a:lnTo>
                <a:lnTo>
                  <a:pt x="158" y="544"/>
                </a:lnTo>
                <a:lnTo>
                  <a:pt x="155" y="547"/>
                </a:lnTo>
                <a:lnTo>
                  <a:pt x="153" y="549"/>
                </a:lnTo>
                <a:lnTo>
                  <a:pt x="152" y="551"/>
                </a:lnTo>
                <a:lnTo>
                  <a:pt x="151" y="554"/>
                </a:lnTo>
                <a:lnTo>
                  <a:pt x="151" y="557"/>
                </a:lnTo>
                <a:lnTo>
                  <a:pt x="151" y="560"/>
                </a:lnTo>
                <a:lnTo>
                  <a:pt x="152" y="563"/>
                </a:lnTo>
                <a:lnTo>
                  <a:pt x="153" y="566"/>
                </a:lnTo>
                <a:lnTo>
                  <a:pt x="155" y="568"/>
                </a:lnTo>
                <a:lnTo>
                  <a:pt x="158" y="570"/>
                </a:lnTo>
                <a:lnTo>
                  <a:pt x="160" y="571"/>
                </a:lnTo>
                <a:lnTo>
                  <a:pt x="163" y="571"/>
                </a:lnTo>
                <a:lnTo>
                  <a:pt x="166" y="572"/>
                </a:lnTo>
                <a:lnTo>
                  <a:pt x="241" y="572"/>
                </a:lnTo>
                <a:lnTo>
                  <a:pt x="241" y="632"/>
                </a:lnTo>
                <a:lnTo>
                  <a:pt x="166" y="632"/>
                </a:lnTo>
                <a:lnTo>
                  <a:pt x="163" y="633"/>
                </a:lnTo>
                <a:lnTo>
                  <a:pt x="160" y="634"/>
                </a:lnTo>
                <a:lnTo>
                  <a:pt x="156" y="636"/>
                </a:lnTo>
                <a:lnTo>
                  <a:pt x="154" y="639"/>
                </a:lnTo>
                <a:lnTo>
                  <a:pt x="152" y="641"/>
                </a:lnTo>
                <a:lnTo>
                  <a:pt x="151" y="644"/>
                </a:lnTo>
                <a:lnTo>
                  <a:pt x="151" y="647"/>
                </a:lnTo>
                <a:lnTo>
                  <a:pt x="151" y="650"/>
                </a:lnTo>
                <a:lnTo>
                  <a:pt x="196" y="891"/>
                </a:lnTo>
                <a:lnTo>
                  <a:pt x="198" y="896"/>
                </a:lnTo>
                <a:lnTo>
                  <a:pt x="201" y="901"/>
                </a:lnTo>
                <a:lnTo>
                  <a:pt x="206" y="903"/>
                </a:lnTo>
                <a:lnTo>
                  <a:pt x="211" y="904"/>
                </a:lnTo>
                <a:lnTo>
                  <a:pt x="543" y="904"/>
                </a:lnTo>
                <a:lnTo>
                  <a:pt x="548" y="903"/>
                </a:lnTo>
                <a:lnTo>
                  <a:pt x="552" y="901"/>
                </a:lnTo>
                <a:lnTo>
                  <a:pt x="555" y="896"/>
                </a:lnTo>
                <a:lnTo>
                  <a:pt x="558" y="891"/>
                </a:lnTo>
                <a:lnTo>
                  <a:pt x="603" y="650"/>
                </a:lnTo>
                <a:lnTo>
                  <a:pt x="603" y="647"/>
                </a:lnTo>
                <a:lnTo>
                  <a:pt x="603" y="644"/>
                </a:lnTo>
                <a:lnTo>
                  <a:pt x="601" y="641"/>
                </a:lnTo>
                <a:lnTo>
                  <a:pt x="599" y="639"/>
                </a:lnTo>
                <a:lnTo>
                  <a:pt x="597" y="636"/>
                </a:lnTo>
                <a:lnTo>
                  <a:pt x="594" y="634"/>
                </a:lnTo>
                <a:lnTo>
                  <a:pt x="591" y="633"/>
                </a:lnTo>
                <a:lnTo>
                  <a:pt x="588" y="632"/>
                </a:lnTo>
                <a:lnTo>
                  <a:pt x="513" y="632"/>
                </a:lnTo>
                <a:lnTo>
                  <a:pt x="513" y="572"/>
                </a:lnTo>
                <a:lnTo>
                  <a:pt x="632" y="572"/>
                </a:lnTo>
                <a:lnTo>
                  <a:pt x="642" y="571"/>
                </a:lnTo>
                <a:lnTo>
                  <a:pt x="652" y="571"/>
                </a:lnTo>
                <a:lnTo>
                  <a:pt x="661" y="569"/>
                </a:lnTo>
                <a:lnTo>
                  <a:pt x="670" y="568"/>
                </a:lnTo>
                <a:lnTo>
                  <a:pt x="677" y="565"/>
                </a:lnTo>
                <a:lnTo>
                  <a:pt x="685" y="563"/>
                </a:lnTo>
                <a:lnTo>
                  <a:pt x="691" y="559"/>
                </a:lnTo>
                <a:lnTo>
                  <a:pt x="698" y="555"/>
                </a:lnTo>
                <a:lnTo>
                  <a:pt x="704" y="551"/>
                </a:lnTo>
                <a:lnTo>
                  <a:pt x="708" y="547"/>
                </a:lnTo>
                <a:lnTo>
                  <a:pt x="713" y="541"/>
                </a:lnTo>
                <a:lnTo>
                  <a:pt x="717" y="536"/>
                </a:lnTo>
                <a:lnTo>
                  <a:pt x="719" y="531"/>
                </a:lnTo>
                <a:lnTo>
                  <a:pt x="721" y="525"/>
                </a:lnTo>
                <a:lnTo>
                  <a:pt x="722" y="519"/>
                </a:lnTo>
                <a:lnTo>
                  <a:pt x="723" y="511"/>
                </a:lnTo>
                <a:lnTo>
                  <a:pt x="723" y="481"/>
                </a:lnTo>
                <a:lnTo>
                  <a:pt x="768" y="481"/>
                </a:lnTo>
                <a:lnTo>
                  <a:pt x="772" y="481"/>
                </a:lnTo>
                <a:lnTo>
                  <a:pt x="775" y="480"/>
                </a:lnTo>
                <a:lnTo>
                  <a:pt x="777" y="479"/>
                </a:lnTo>
                <a:lnTo>
                  <a:pt x="779" y="477"/>
                </a:lnTo>
                <a:lnTo>
                  <a:pt x="781" y="475"/>
                </a:lnTo>
                <a:lnTo>
                  <a:pt x="782" y="473"/>
                </a:lnTo>
                <a:lnTo>
                  <a:pt x="783" y="470"/>
                </a:lnTo>
                <a:lnTo>
                  <a:pt x="783" y="466"/>
                </a:lnTo>
                <a:lnTo>
                  <a:pt x="783" y="464"/>
                </a:lnTo>
                <a:lnTo>
                  <a:pt x="782" y="461"/>
                </a:lnTo>
                <a:lnTo>
                  <a:pt x="781" y="459"/>
                </a:lnTo>
                <a:lnTo>
                  <a:pt x="779" y="456"/>
                </a:lnTo>
                <a:lnTo>
                  <a:pt x="777" y="455"/>
                </a:lnTo>
                <a:lnTo>
                  <a:pt x="775" y="452"/>
                </a:lnTo>
                <a:lnTo>
                  <a:pt x="772" y="451"/>
                </a:lnTo>
                <a:lnTo>
                  <a:pt x="768" y="451"/>
                </a:lnTo>
                <a:close/>
              </a:path>
            </a:pathLst>
          </a:custGeom>
          <a:solidFill>
            <a:srgbClr val="FF377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xmlns="" id="{6C4ABA85-828F-4729-BE63-70C3FEC10F0B}"/>
              </a:ext>
            </a:extLst>
          </p:cNvPr>
          <p:cNvGrpSpPr/>
          <p:nvPr/>
        </p:nvGrpSpPr>
        <p:grpSpPr>
          <a:xfrm>
            <a:off x="1011450" y="3589656"/>
            <a:ext cx="287337" cy="285750"/>
            <a:chOff x="10490200" y="773113"/>
            <a:chExt cx="287337" cy="285750"/>
          </a:xfrm>
          <a:solidFill>
            <a:srgbClr val="FF377D"/>
          </a:solidFill>
        </p:grpSpPr>
        <p:sp>
          <p:nvSpPr>
            <p:cNvPr id="142" name="Freeform 135">
              <a:extLst>
                <a:ext uri="{FF2B5EF4-FFF2-40B4-BE49-F238E27FC236}">
                  <a16:creationId xmlns:a16="http://schemas.microsoft.com/office/drawing/2014/main" xmlns="" id="{07C5D1BE-D5B5-4B6A-B074-11C385D766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39413" y="773113"/>
              <a:ext cx="204787" cy="176213"/>
            </a:xfrm>
            <a:custGeom>
              <a:avLst/>
              <a:gdLst>
                <a:gd name="T0" fmla="*/ 146 w 642"/>
                <a:gd name="T1" fmla="*/ 81 h 557"/>
                <a:gd name="T2" fmla="*/ 263 w 642"/>
                <a:gd name="T3" fmla="*/ 117 h 557"/>
                <a:gd name="T4" fmla="*/ 310 w 642"/>
                <a:gd name="T5" fmla="*/ 158 h 557"/>
                <a:gd name="T6" fmla="*/ 337 w 642"/>
                <a:gd name="T7" fmla="*/ 234 h 557"/>
                <a:gd name="T8" fmla="*/ 305 w 642"/>
                <a:gd name="T9" fmla="*/ 291 h 557"/>
                <a:gd name="T10" fmla="*/ 225 w 642"/>
                <a:gd name="T11" fmla="*/ 248 h 557"/>
                <a:gd name="T12" fmla="*/ 124 w 642"/>
                <a:gd name="T13" fmla="*/ 138 h 557"/>
                <a:gd name="T14" fmla="*/ 102 w 642"/>
                <a:gd name="T15" fmla="*/ 143 h 557"/>
                <a:gd name="T16" fmla="*/ 103 w 642"/>
                <a:gd name="T17" fmla="*/ 159 h 557"/>
                <a:gd name="T18" fmla="*/ 204 w 642"/>
                <a:gd name="T19" fmla="*/ 270 h 557"/>
                <a:gd name="T20" fmla="*/ 224 w 642"/>
                <a:gd name="T21" fmla="*/ 370 h 557"/>
                <a:gd name="T22" fmla="*/ 164 w 642"/>
                <a:gd name="T23" fmla="*/ 391 h 557"/>
                <a:gd name="T24" fmla="*/ 94 w 642"/>
                <a:gd name="T25" fmla="*/ 350 h 557"/>
                <a:gd name="T26" fmla="*/ 46 w 642"/>
                <a:gd name="T27" fmla="*/ 261 h 557"/>
                <a:gd name="T28" fmla="*/ 30 w 642"/>
                <a:gd name="T29" fmla="*/ 136 h 557"/>
                <a:gd name="T30" fmla="*/ 404 w 642"/>
                <a:gd name="T31" fmla="*/ 340 h 557"/>
                <a:gd name="T32" fmla="*/ 424 w 642"/>
                <a:gd name="T33" fmla="*/ 296 h 557"/>
                <a:gd name="T34" fmla="*/ 477 w 642"/>
                <a:gd name="T35" fmla="*/ 266 h 557"/>
                <a:gd name="T36" fmla="*/ 581 w 642"/>
                <a:gd name="T37" fmla="*/ 233 h 557"/>
                <a:gd name="T38" fmla="*/ 612 w 642"/>
                <a:gd name="T39" fmla="*/ 275 h 557"/>
                <a:gd name="T40" fmla="*/ 602 w 642"/>
                <a:gd name="T41" fmla="*/ 363 h 557"/>
                <a:gd name="T42" fmla="*/ 572 w 642"/>
                <a:gd name="T43" fmla="*/ 426 h 557"/>
                <a:gd name="T44" fmla="*/ 524 w 642"/>
                <a:gd name="T45" fmla="*/ 457 h 557"/>
                <a:gd name="T46" fmla="*/ 493 w 642"/>
                <a:gd name="T47" fmla="*/ 457 h 557"/>
                <a:gd name="T48" fmla="*/ 454 w 642"/>
                <a:gd name="T49" fmla="*/ 418 h 557"/>
                <a:gd name="T50" fmla="*/ 496 w 642"/>
                <a:gd name="T51" fmla="*/ 366 h 557"/>
                <a:gd name="T52" fmla="*/ 535 w 642"/>
                <a:gd name="T53" fmla="*/ 339 h 557"/>
                <a:gd name="T54" fmla="*/ 534 w 642"/>
                <a:gd name="T55" fmla="*/ 322 h 557"/>
                <a:gd name="T56" fmla="*/ 503 w 642"/>
                <a:gd name="T57" fmla="*/ 324 h 557"/>
                <a:gd name="T58" fmla="*/ 439 w 642"/>
                <a:gd name="T59" fmla="*/ 377 h 557"/>
                <a:gd name="T60" fmla="*/ 407 w 642"/>
                <a:gd name="T61" fmla="*/ 358 h 557"/>
                <a:gd name="T62" fmla="*/ 196 w 642"/>
                <a:gd name="T63" fmla="*/ 420 h 557"/>
                <a:gd name="T64" fmla="*/ 254 w 642"/>
                <a:gd name="T65" fmla="*/ 381 h 557"/>
                <a:gd name="T66" fmla="*/ 325 w 642"/>
                <a:gd name="T67" fmla="*/ 492 h 557"/>
                <a:gd name="T68" fmla="*/ 347 w 642"/>
                <a:gd name="T69" fmla="*/ 554 h 557"/>
                <a:gd name="T70" fmla="*/ 365 w 642"/>
                <a:gd name="T71" fmla="*/ 555 h 557"/>
                <a:gd name="T72" fmla="*/ 404 w 642"/>
                <a:gd name="T73" fmla="*/ 476 h 557"/>
                <a:gd name="T74" fmla="*/ 469 w 642"/>
                <a:gd name="T75" fmla="*/ 478 h 557"/>
                <a:gd name="T76" fmla="*/ 530 w 642"/>
                <a:gd name="T77" fmla="*/ 487 h 557"/>
                <a:gd name="T78" fmla="*/ 593 w 642"/>
                <a:gd name="T79" fmla="*/ 447 h 557"/>
                <a:gd name="T80" fmla="*/ 633 w 642"/>
                <a:gd name="T81" fmla="*/ 363 h 557"/>
                <a:gd name="T82" fmla="*/ 641 w 642"/>
                <a:gd name="T83" fmla="*/ 252 h 557"/>
                <a:gd name="T84" fmla="*/ 622 w 642"/>
                <a:gd name="T85" fmla="*/ 184 h 557"/>
                <a:gd name="T86" fmla="*/ 604 w 642"/>
                <a:gd name="T87" fmla="*/ 183 h 557"/>
                <a:gd name="T88" fmla="*/ 507 w 642"/>
                <a:gd name="T89" fmla="*/ 226 h 557"/>
                <a:gd name="T90" fmla="*/ 423 w 642"/>
                <a:gd name="T91" fmla="*/ 259 h 557"/>
                <a:gd name="T92" fmla="*/ 377 w 642"/>
                <a:gd name="T93" fmla="*/ 318 h 557"/>
                <a:gd name="T94" fmla="*/ 380 w 642"/>
                <a:gd name="T95" fmla="*/ 372 h 557"/>
                <a:gd name="T96" fmla="*/ 380 w 642"/>
                <a:gd name="T97" fmla="*/ 456 h 557"/>
                <a:gd name="T98" fmla="*/ 312 w 642"/>
                <a:gd name="T99" fmla="*/ 385 h 557"/>
                <a:gd name="T100" fmla="*/ 339 w 642"/>
                <a:gd name="T101" fmla="*/ 301 h 557"/>
                <a:gd name="T102" fmla="*/ 366 w 642"/>
                <a:gd name="T103" fmla="*/ 232 h 557"/>
                <a:gd name="T104" fmla="*/ 356 w 642"/>
                <a:gd name="T105" fmla="*/ 178 h 557"/>
                <a:gd name="T106" fmla="*/ 309 w 642"/>
                <a:gd name="T107" fmla="*/ 112 h 557"/>
                <a:gd name="T108" fmla="*/ 225 w 642"/>
                <a:gd name="T109" fmla="*/ 71 h 557"/>
                <a:gd name="T110" fmla="*/ 82 w 642"/>
                <a:gd name="T111" fmla="*/ 26 h 557"/>
                <a:gd name="T112" fmla="*/ 37 w 642"/>
                <a:gd name="T113" fmla="*/ 1 h 557"/>
                <a:gd name="T114" fmla="*/ 18 w 642"/>
                <a:gd name="T115" fmla="*/ 28 h 557"/>
                <a:gd name="T116" fmla="*/ 0 w 642"/>
                <a:gd name="T117" fmla="*/ 143 h 557"/>
                <a:gd name="T118" fmla="*/ 23 w 642"/>
                <a:gd name="T119" fmla="*/ 287 h 557"/>
                <a:gd name="T120" fmla="*/ 87 w 642"/>
                <a:gd name="T121" fmla="*/ 385 h 557"/>
                <a:gd name="T122" fmla="*/ 176 w 642"/>
                <a:gd name="T123" fmla="*/ 42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42" h="557">
                  <a:moveTo>
                    <a:pt x="46" y="39"/>
                  </a:moveTo>
                  <a:lnTo>
                    <a:pt x="63" y="49"/>
                  </a:lnTo>
                  <a:lnTo>
                    <a:pt x="79" y="58"/>
                  </a:lnTo>
                  <a:lnTo>
                    <a:pt x="96" y="65"/>
                  </a:lnTo>
                  <a:lnTo>
                    <a:pt x="113" y="72"/>
                  </a:lnTo>
                  <a:lnTo>
                    <a:pt x="146" y="81"/>
                  </a:lnTo>
                  <a:lnTo>
                    <a:pt x="179" y="90"/>
                  </a:lnTo>
                  <a:lnTo>
                    <a:pt x="197" y="94"/>
                  </a:lnTo>
                  <a:lnTo>
                    <a:pt x="216" y="99"/>
                  </a:lnTo>
                  <a:lnTo>
                    <a:pt x="232" y="104"/>
                  </a:lnTo>
                  <a:lnTo>
                    <a:pt x="248" y="110"/>
                  </a:lnTo>
                  <a:lnTo>
                    <a:pt x="263" y="117"/>
                  </a:lnTo>
                  <a:lnTo>
                    <a:pt x="277" y="125"/>
                  </a:lnTo>
                  <a:lnTo>
                    <a:pt x="283" y="129"/>
                  </a:lnTo>
                  <a:lnTo>
                    <a:pt x="288" y="135"/>
                  </a:lnTo>
                  <a:lnTo>
                    <a:pt x="295" y="140"/>
                  </a:lnTo>
                  <a:lnTo>
                    <a:pt x="300" y="145"/>
                  </a:lnTo>
                  <a:lnTo>
                    <a:pt x="310" y="158"/>
                  </a:lnTo>
                  <a:lnTo>
                    <a:pt x="318" y="171"/>
                  </a:lnTo>
                  <a:lnTo>
                    <a:pt x="326" y="184"/>
                  </a:lnTo>
                  <a:lnTo>
                    <a:pt x="330" y="197"/>
                  </a:lnTo>
                  <a:lnTo>
                    <a:pt x="334" y="210"/>
                  </a:lnTo>
                  <a:lnTo>
                    <a:pt x="337" y="222"/>
                  </a:lnTo>
                  <a:lnTo>
                    <a:pt x="337" y="234"/>
                  </a:lnTo>
                  <a:lnTo>
                    <a:pt x="334" y="245"/>
                  </a:lnTo>
                  <a:lnTo>
                    <a:pt x="331" y="255"/>
                  </a:lnTo>
                  <a:lnTo>
                    <a:pt x="327" y="264"/>
                  </a:lnTo>
                  <a:lnTo>
                    <a:pt x="322" y="274"/>
                  </a:lnTo>
                  <a:lnTo>
                    <a:pt x="314" y="282"/>
                  </a:lnTo>
                  <a:lnTo>
                    <a:pt x="305" y="291"/>
                  </a:lnTo>
                  <a:lnTo>
                    <a:pt x="295" y="298"/>
                  </a:lnTo>
                  <a:lnTo>
                    <a:pt x="283" y="306"/>
                  </a:lnTo>
                  <a:lnTo>
                    <a:pt x="270" y="313"/>
                  </a:lnTo>
                  <a:lnTo>
                    <a:pt x="256" y="291"/>
                  </a:lnTo>
                  <a:lnTo>
                    <a:pt x="241" y="270"/>
                  </a:lnTo>
                  <a:lnTo>
                    <a:pt x="225" y="248"/>
                  </a:lnTo>
                  <a:lnTo>
                    <a:pt x="208" y="226"/>
                  </a:lnTo>
                  <a:lnTo>
                    <a:pt x="189" y="204"/>
                  </a:lnTo>
                  <a:lnTo>
                    <a:pt x="170" y="182"/>
                  </a:lnTo>
                  <a:lnTo>
                    <a:pt x="148" y="160"/>
                  </a:lnTo>
                  <a:lnTo>
                    <a:pt x="126" y="140"/>
                  </a:lnTo>
                  <a:lnTo>
                    <a:pt x="124" y="138"/>
                  </a:lnTo>
                  <a:lnTo>
                    <a:pt x="120" y="137"/>
                  </a:lnTo>
                  <a:lnTo>
                    <a:pt x="117" y="136"/>
                  </a:lnTo>
                  <a:lnTo>
                    <a:pt x="115" y="136"/>
                  </a:lnTo>
                  <a:lnTo>
                    <a:pt x="109" y="138"/>
                  </a:lnTo>
                  <a:lnTo>
                    <a:pt x="104" y="141"/>
                  </a:lnTo>
                  <a:lnTo>
                    <a:pt x="102" y="143"/>
                  </a:lnTo>
                  <a:lnTo>
                    <a:pt x="101" y="147"/>
                  </a:lnTo>
                  <a:lnTo>
                    <a:pt x="100" y="149"/>
                  </a:lnTo>
                  <a:lnTo>
                    <a:pt x="100" y="152"/>
                  </a:lnTo>
                  <a:lnTo>
                    <a:pt x="101" y="154"/>
                  </a:lnTo>
                  <a:lnTo>
                    <a:pt x="102" y="157"/>
                  </a:lnTo>
                  <a:lnTo>
                    <a:pt x="103" y="159"/>
                  </a:lnTo>
                  <a:lnTo>
                    <a:pt x="105" y="163"/>
                  </a:lnTo>
                  <a:lnTo>
                    <a:pt x="128" y="183"/>
                  </a:lnTo>
                  <a:lnTo>
                    <a:pt x="148" y="204"/>
                  </a:lnTo>
                  <a:lnTo>
                    <a:pt x="169" y="226"/>
                  </a:lnTo>
                  <a:lnTo>
                    <a:pt x="187" y="247"/>
                  </a:lnTo>
                  <a:lnTo>
                    <a:pt x="204" y="270"/>
                  </a:lnTo>
                  <a:lnTo>
                    <a:pt x="220" y="291"/>
                  </a:lnTo>
                  <a:lnTo>
                    <a:pt x="235" y="312"/>
                  </a:lnTo>
                  <a:lnTo>
                    <a:pt x="248" y="334"/>
                  </a:lnTo>
                  <a:lnTo>
                    <a:pt x="240" y="348"/>
                  </a:lnTo>
                  <a:lnTo>
                    <a:pt x="233" y="359"/>
                  </a:lnTo>
                  <a:lnTo>
                    <a:pt x="224" y="370"/>
                  </a:lnTo>
                  <a:lnTo>
                    <a:pt x="216" y="378"/>
                  </a:lnTo>
                  <a:lnTo>
                    <a:pt x="206" y="384"/>
                  </a:lnTo>
                  <a:lnTo>
                    <a:pt x="196" y="389"/>
                  </a:lnTo>
                  <a:lnTo>
                    <a:pt x="187" y="391"/>
                  </a:lnTo>
                  <a:lnTo>
                    <a:pt x="176" y="393"/>
                  </a:lnTo>
                  <a:lnTo>
                    <a:pt x="164" y="391"/>
                  </a:lnTo>
                  <a:lnTo>
                    <a:pt x="153" y="389"/>
                  </a:lnTo>
                  <a:lnTo>
                    <a:pt x="141" y="385"/>
                  </a:lnTo>
                  <a:lnTo>
                    <a:pt x="129" y="379"/>
                  </a:lnTo>
                  <a:lnTo>
                    <a:pt x="117" y="370"/>
                  </a:lnTo>
                  <a:lnTo>
                    <a:pt x="105" y="360"/>
                  </a:lnTo>
                  <a:lnTo>
                    <a:pt x="94" y="350"/>
                  </a:lnTo>
                  <a:lnTo>
                    <a:pt x="82" y="337"/>
                  </a:lnTo>
                  <a:lnTo>
                    <a:pt x="73" y="325"/>
                  </a:lnTo>
                  <a:lnTo>
                    <a:pt x="65" y="312"/>
                  </a:lnTo>
                  <a:lnTo>
                    <a:pt x="58" y="296"/>
                  </a:lnTo>
                  <a:lnTo>
                    <a:pt x="51" y="279"/>
                  </a:lnTo>
                  <a:lnTo>
                    <a:pt x="46" y="261"/>
                  </a:lnTo>
                  <a:lnTo>
                    <a:pt x="40" y="242"/>
                  </a:lnTo>
                  <a:lnTo>
                    <a:pt x="36" y="221"/>
                  </a:lnTo>
                  <a:lnTo>
                    <a:pt x="33" y="200"/>
                  </a:lnTo>
                  <a:lnTo>
                    <a:pt x="31" y="179"/>
                  </a:lnTo>
                  <a:lnTo>
                    <a:pt x="30" y="157"/>
                  </a:lnTo>
                  <a:lnTo>
                    <a:pt x="30" y="136"/>
                  </a:lnTo>
                  <a:lnTo>
                    <a:pt x="31" y="116"/>
                  </a:lnTo>
                  <a:lnTo>
                    <a:pt x="33" y="94"/>
                  </a:lnTo>
                  <a:lnTo>
                    <a:pt x="36" y="75"/>
                  </a:lnTo>
                  <a:lnTo>
                    <a:pt x="40" y="56"/>
                  </a:lnTo>
                  <a:lnTo>
                    <a:pt x="46" y="39"/>
                  </a:lnTo>
                  <a:close/>
                  <a:moveTo>
                    <a:pt x="404" y="340"/>
                  </a:moveTo>
                  <a:lnTo>
                    <a:pt x="404" y="333"/>
                  </a:lnTo>
                  <a:lnTo>
                    <a:pt x="406" y="325"/>
                  </a:lnTo>
                  <a:lnTo>
                    <a:pt x="409" y="318"/>
                  </a:lnTo>
                  <a:lnTo>
                    <a:pt x="414" y="310"/>
                  </a:lnTo>
                  <a:lnTo>
                    <a:pt x="419" y="304"/>
                  </a:lnTo>
                  <a:lnTo>
                    <a:pt x="424" y="296"/>
                  </a:lnTo>
                  <a:lnTo>
                    <a:pt x="432" y="290"/>
                  </a:lnTo>
                  <a:lnTo>
                    <a:pt x="440" y="285"/>
                  </a:lnTo>
                  <a:lnTo>
                    <a:pt x="449" y="278"/>
                  </a:lnTo>
                  <a:lnTo>
                    <a:pt x="458" y="274"/>
                  </a:lnTo>
                  <a:lnTo>
                    <a:pt x="467" y="270"/>
                  </a:lnTo>
                  <a:lnTo>
                    <a:pt x="477" y="266"/>
                  </a:lnTo>
                  <a:lnTo>
                    <a:pt x="495" y="260"/>
                  </a:lnTo>
                  <a:lnTo>
                    <a:pt x="514" y="255"/>
                  </a:lnTo>
                  <a:lnTo>
                    <a:pt x="535" y="249"/>
                  </a:lnTo>
                  <a:lnTo>
                    <a:pt x="558" y="243"/>
                  </a:lnTo>
                  <a:lnTo>
                    <a:pt x="570" y="239"/>
                  </a:lnTo>
                  <a:lnTo>
                    <a:pt x="581" y="233"/>
                  </a:lnTo>
                  <a:lnTo>
                    <a:pt x="593" y="227"/>
                  </a:lnTo>
                  <a:lnTo>
                    <a:pt x="605" y="219"/>
                  </a:lnTo>
                  <a:lnTo>
                    <a:pt x="608" y="232"/>
                  </a:lnTo>
                  <a:lnTo>
                    <a:pt x="610" y="246"/>
                  </a:lnTo>
                  <a:lnTo>
                    <a:pt x="612" y="260"/>
                  </a:lnTo>
                  <a:lnTo>
                    <a:pt x="612" y="275"/>
                  </a:lnTo>
                  <a:lnTo>
                    <a:pt x="612" y="290"/>
                  </a:lnTo>
                  <a:lnTo>
                    <a:pt x="611" y="305"/>
                  </a:lnTo>
                  <a:lnTo>
                    <a:pt x="610" y="320"/>
                  </a:lnTo>
                  <a:lnTo>
                    <a:pt x="608" y="335"/>
                  </a:lnTo>
                  <a:lnTo>
                    <a:pt x="605" y="349"/>
                  </a:lnTo>
                  <a:lnTo>
                    <a:pt x="602" y="363"/>
                  </a:lnTo>
                  <a:lnTo>
                    <a:pt x="598" y="377"/>
                  </a:lnTo>
                  <a:lnTo>
                    <a:pt x="593" y="388"/>
                  </a:lnTo>
                  <a:lnTo>
                    <a:pt x="589" y="400"/>
                  </a:lnTo>
                  <a:lnTo>
                    <a:pt x="584" y="410"/>
                  </a:lnTo>
                  <a:lnTo>
                    <a:pt x="577" y="418"/>
                  </a:lnTo>
                  <a:lnTo>
                    <a:pt x="572" y="426"/>
                  </a:lnTo>
                  <a:lnTo>
                    <a:pt x="564" y="433"/>
                  </a:lnTo>
                  <a:lnTo>
                    <a:pt x="557" y="440"/>
                  </a:lnTo>
                  <a:lnTo>
                    <a:pt x="548" y="446"/>
                  </a:lnTo>
                  <a:lnTo>
                    <a:pt x="541" y="450"/>
                  </a:lnTo>
                  <a:lnTo>
                    <a:pt x="532" y="455"/>
                  </a:lnTo>
                  <a:lnTo>
                    <a:pt x="524" y="457"/>
                  </a:lnTo>
                  <a:lnTo>
                    <a:pt x="516" y="459"/>
                  </a:lnTo>
                  <a:lnTo>
                    <a:pt x="509" y="459"/>
                  </a:lnTo>
                  <a:lnTo>
                    <a:pt x="509" y="459"/>
                  </a:lnTo>
                  <a:lnTo>
                    <a:pt x="503" y="459"/>
                  </a:lnTo>
                  <a:lnTo>
                    <a:pt x="498" y="458"/>
                  </a:lnTo>
                  <a:lnTo>
                    <a:pt x="493" y="457"/>
                  </a:lnTo>
                  <a:lnTo>
                    <a:pt x="488" y="455"/>
                  </a:lnTo>
                  <a:lnTo>
                    <a:pt x="480" y="449"/>
                  </a:lnTo>
                  <a:lnTo>
                    <a:pt x="472" y="443"/>
                  </a:lnTo>
                  <a:lnTo>
                    <a:pt x="466" y="435"/>
                  </a:lnTo>
                  <a:lnTo>
                    <a:pt x="460" y="427"/>
                  </a:lnTo>
                  <a:lnTo>
                    <a:pt x="454" y="418"/>
                  </a:lnTo>
                  <a:lnTo>
                    <a:pt x="450" y="410"/>
                  </a:lnTo>
                  <a:lnTo>
                    <a:pt x="458" y="400"/>
                  </a:lnTo>
                  <a:lnTo>
                    <a:pt x="467" y="390"/>
                  </a:lnTo>
                  <a:lnTo>
                    <a:pt x="476" y="382"/>
                  </a:lnTo>
                  <a:lnTo>
                    <a:pt x="486" y="373"/>
                  </a:lnTo>
                  <a:lnTo>
                    <a:pt x="496" y="366"/>
                  </a:lnTo>
                  <a:lnTo>
                    <a:pt x="507" y="358"/>
                  </a:lnTo>
                  <a:lnTo>
                    <a:pt x="517" y="351"/>
                  </a:lnTo>
                  <a:lnTo>
                    <a:pt x="529" y="344"/>
                  </a:lnTo>
                  <a:lnTo>
                    <a:pt x="531" y="343"/>
                  </a:lnTo>
                  <a:lnTo>
                    <a:pt x="533" y="341"/>
                  </a:lnTo>
                  <a:lnTo>
                    <a:pt x="535" y="339"/>
                  </a:lnTo>
                  <a:lnTo>
                    <a:pt x="537" y="337"/>
                  </a:lnTo>
                  <a:lnTo>
                    <a:pt x="538" y="334"/>
                  </a:lnTo>
                  <a:lnTo>
                    <a:pt x="538" y="331"/>
                  </a:lnTo>
                  <a:lnTo>
                    <a:pt x="537" y="327"/>
                  </a:lnTo>
                  <a:lnTo>
                    <a:pt x="535" y="325"/>
                  </a:lnTo>
                  <a:lnTo>
                    <a:pt x="534" y="322"/>
                  </a:lnTo>
                  <a:lnTo>
                    <a:pt x="532" y="320"/>
                  </a:lnTo>
                  <a:lnTo>
                    <a:pt x="530" y="319"/>
                  </a:lnTo>
                  <a:lnTo>
                    <a:pt x="527" y="318"/>
                  </a:lnTo>
                  <a:lnTo>
                    <a:pt x="522" y="317"/>
                  </a:lnTo>
                  <a:lnTo>
                    <a:pt x="515" y="318"/>
                  </a:lnTo>
                  <a:lnTo>
                    <a:pt x="503" y="324"/>
                  </a:lnTo>
                  <a:lnTo>
                    <a:pt x="492" y="332"/>
                  </a:lnTo>
                  <a:lnTo>
                    <a:pt x="480" y="340"/>
                  </a:lnTo>
                  <a:lnTo>
                    <a:pt x="469" y="349"/>
                  </a:lnTo>
                  <a:lnTo>
                    <a:pt x="458" y="357"/>
                  </a:lnTo>
                  <a:lnTo>
                    <a:pt x="449" y="367"/>
                  </a:lnTo>
                  <a:lnTo>
                    <a:pt x="439" y="377"/>
                  </a:lnTo>
                  <a:lnTo>
                    <a:pt x="430" y="387"/>
                  </a:lnTo>
                  <a:lnTo>
                    <a:pt x="423" y="381"/>
                  </a:lnTo>
                  <a:lnTo>
                    <a:pt x="418" y="375"/>
                  </a:lnTo>
                  <a:lnTo>
                    <a:pt x="414" y="370"/>
                  </a:lnTo>
                  <a:lnTo>
                    <a:pt x="410" y="364"/>
                  </a:lnTo>
                  <a:lnTo>
                    <a:pt x="407" y="358"/>
                  </a:lnTo>
                  <a:lnTo>
                    <a:pt x="405" y="352"/>
                  </a:lnTo>
                  <a:lnTo>
                    <a:pt x="404" y="347"/>
                  </a:lnTo>
                  <a:lnTo>
                    <a:pt x="404" y="340"/>
                  </a:lnTo>
                  <a:close/>
                  <a:moveTo>
                    <a:pt x="176" y="422"/>
                  </a:moveTo>
                  <a:lnTo>
                    <a:pt x="186" y="422"/>
                  </a:lnTo>
                  <a:lnTo>
                    <a:pt x="196" y="420"/>
                  </a:lnTo>
                  <a:lnTo>
                    <a:pt x="208" y="417"/>
                  </a:lnTo>
                  <a:lnTo>
                    <a:pt x="220" y="412"/>
                  </a:lnTo>
                  <a:lnTo>
                    <a:pt x="232" y="404"/>
                  </a:lnTo>
                  <a:lnTo>
                    <a:pt x="243" y="394"/>
                  </a:lnTo>
                  <a:lnTo>
                    <a:pt x="249" y="387"/>
                  </a:lnTo>
                  <a:lnTo>
                    <a:pt x="254" y="381"/>
                  </a:lnTo>
                  <a:lnTo>
                    <a:pt x="261" y="372"/>
                  </a:lnTo>
                  <a:lnTo>
                    <a:pt x="266" y="364"/>
                  </a:lnTo>
                  <a:lnTo>
                    <a:pt x="285" y="400"/>
                  </a:lnTo>
                  <a:lnTo>
                    <a:pt x="301" y="434"/>
                  </a:lnTo>
                  <a:lnTo>
                    <a:pt x="315" y="465"/>
                  </a:lnTo>
                  <a:lnTo>
                    <a:pt x="325" y="492"/>
                  </a:lnTo>
                  <a:lnTo>
                    <a:pt x="332" y="514"/>
                  </a:lnTo>
                  <a:lnTo>
                    <a:pt x="338" y="532"/>
                  </a:lnTo>
                  <a:lnTo>
                    <a:pt x="341" y="542"/>
                  </a:lnTo>
                  <a:lnTo>
                    <a:pt x="342" y="547"/>
                  </a:lnTo>
                  <a:lnTo>
                    <a:pt x="344" y="551"/>
                  </a:lnTo>
                  <a:lnTo>
                    <a:pt x="347" y="554"/>
                  </a:lnTo>
                  <a:lnTo>
                    <a:pt x="351" y="556"/>
                  </a:lnTo>
                  <a:lnTo>
                    <a:pt x="356" y="557"/>
                  </a:lnTo>
                  <a:lnTo>
                    <a:pt x="356" y="557"/>
                  </a:lnTo>
                  <a:lnTo>
                    <a:pt x="357" y="557"/>
                  </a:lnTo>
                  <a:lnTo>
                    <a:pt x="361" y="556"/>
                  </a:lnTo>
                  <a:lnTo>
                    <a:pt x="365" y="555"/>
                  </a:lnTo>
                  <a:lnTo>
                    <a:pt x="369" y="552"/>
                  </a:lnTo>
                  <a:lnTo>
                    <a:pt x="371" y="548"/>
                  </a:lnTo>
                  <a:lnTo>
                    <a:pt x="375" y="537"/>
                  </a:lnTo>
                  <a:lnTo>
                    <a:pt x="386" y="512"/>
                  </a:lnTo>
                  <a:lnTo>
                    <a:pt x="393" y="495"/>
                  </a:lnTo>
                  <a:lnTo>
                    <a:pt x="404" y="476"/>
                  </a:lnTo>
                  <a:lnTo>
                    <a:pt x="416" y="457"/>
                  </a:lnTo>
                  <a:lnTo>
                    <a:pt x="430" y="436"/>
                  </a:lnTo>
                  <a:lnTo>
                    <a:pt x="438" y="450"/>
                  </a:lnTo>
                  <a:lnTo>
                    <a:pt x="449" y="462"/>
                  </a:lnTo>
                  <a:lnTo>
                    <a:pt x="458" y="472"/>
                  </a:lnTo>
                  <a:lnTo>
                    <a:pt x="469" y="478"/>
                  </a:lnTo>
                  <a:lnTo>
                    <a:pt x="480" y="483"/>
                  </a:lnTo>
                  <a:lnTo>
                    <a:pt x="489" y="487"/>
                  </a:lnTo>
                  <a:lnTo>
                    <a:pt x="499" y="489"/>
                  </a:lnTo>
                  <a:lnTo>
                    <a:pt x="509" y="489"/>
                  </a:lnTo>
                  <a:lnTo>
                    <a:pt x="519" y="489"/>
                  </a:lnTo>
                  <a:lnTo>
                    <a:pt x="530" y="487"/>
                  </a:lnTo>
                  <a:lnTo>
                    <a:pt x="542" y="483"/>
                  </a:lnTo>
                  <a:lnTo>
                    <a:pt x="553" y="478"/>
                  </a:lnTo>
                  <a:lnTo>
                    <a:pt x="563" y="472"/>
                  </a:lnTo>
                  <a:lnTo>
                    <a:pt x="574" y="465"/>
                  </a:lnTo>
                  <a:lnTo>
                    <a:pt x="584" y="457"/>
                  </a:lnTo>
                  <a:lnTo>
                    <a:pt x="593" y="447"/>
                  </a:lnTo>
                  <a:lnTo>
                    <a:pt x="602" y="436"/>
                  </a:lnTo>
                  <a:lnTo>
                    <a:pt x="609" y="425"/>
                  </a:lnTo>
                  <a:lnTo>
                    <a:pt x="617" y="411"/>
                  </a:lnTo>
                  <a:lnTo>
                    <a:pt x="623" y="396"/>
                  </a:lnTo>
                  <a:lnTo>
                    <a:pt x="629" y="380"/>
                  </a:lnTo>
                  <a:lnTo>
                    <a:pt x="633" y="363"/>
                  </a:lnTo>
                  <a:lnTo>
                    <a:pt x="637" y="344"/>
                  </a:lnTo>
                  <a:lnTo>
                    <a:pt x="640" y="326"/>
                  </a:lnTo>
                  <a:lnTo>
                    <a:pt x="641" y="307"/>
                  </a:lnTo>
                  <a:lnTo>
                    <a:pt x="642" y="289"/>
                  </a:lnTo>
                  <a:lnTo>
                    <a:pt x="642" y="271"/>
                  </a:lnTo>
                  <a:lnTo>
                    <a:pt x="641" y="252"/>
                  </a:lnTo>
                  <a:lnTo>
                    <a:pt x="639" y="235"/>
                  </a:lnTo>
                  <a:lnTo>
                    <a:pt x="636" y="218"/>
                  </a:lnTo>
                  <a:lnTo>
                    <a:pt x="632" y="203"/>
                  </a:lnTo>
                  <a:lnTo>
                    <a:pt x="626" y="189"/>
                  </a:lnTo>
                  <a:lnTo>
                    <a:pt x="624" y="186"/>
                  </a:lnTo>
                  <a:lnTo>
                    <a:pt x="622" y="184"/>
                  </a:lnTo>
                  <a:lnTo>
                    <a:pt x="619" y="183"/>
                  </a:lnTo>
                  <a:lnTo>
                    <a:pt x="617" y="182"/>
                  </a:lnTo>
                  <a:lnTo>
                    <a:pt x="612" y="181"/>
                  </a:lnTo>
                  <a:lnTo>
                    <a:pt x="609" y="182"/>
                  </a:lnTo>
                  <a:lnTo>
                    <a:pt x="606" y="182"/>
                  </a:lnTo>
                  <a:lnTo>
                    <a:pt x="604" y="183"/>
                  </a:lnTo>
                  <a:lnTo>
                    <a:pt x="591" y="193"/>
                  </a:lnTo>
                  <a:lnTo>
                    <a:pt x="578" y="200"/>
                  </a:lnTo>
                  <a:lnTo>
                    <a:pt x="566" y="206"/>
                  </a:lnTo>
                  <a:lnTo>
                    <a:pt x="554" y="211"/>
                  </a:lnTo>
                  <a:lnTo>
                    <a:pt x="530" y="219"/>
                  </a:lnTo>
                  <a:lnTo>
                    <a:pt x="507" y="226"/>
                  </a:lnTo>
                  <a:lnTo>
                    <a:pt x="486" y="231"/>
                  </a:lnTo>
                  <a:lnTo>
                    <a:pt x="466" y="239"/>
                  </a:lnTo>
                  <a:lnTo>
                    <a:pt x="455" y="242"/>
                  </a:lnTo>
                  <a:lnTo>
                    <a:pt x="445" y="247"/>
                  </a:lnTo>
                  <a:lnTo>
                    <a:pt x="434" y="252"/>
                  </a:lnTo>
                  <a:lnTo>
                    <a:pt x="423" y="259"/>
                  </a:lnTo>
                  <a:lnTo>
                    <a:pt x="412" y="267"/>
                  </a:lnTo>
                  <a:lnTo>
                    <a:pt x="403" y="276"/>
                  </a:lnTo>
                  <a:lnTo>
                    <a:pt x="394" y="286"/>
                  </a:lnTo>
                  <a:lnTo>
                    <a:pt x="387" y="296"/>
                  </a:lnTo>
                  <a:lnTo>
                    <a:pt x="380" y="307"/>
                  </a:lnTo>
                  <a:lnTo>
                    <a:pt x="377" y="318"/>
                  </a:lnTo>
                  <a:lnTo>
                    <a:pt x="374" y="328"/>
                  </a:lnTo>
                  <a:lnTo>
                    <a:pt x="373" y="340"/>
                  </a:lnTo>
                  <a:lnTo>
                    <a:pt x="374" y="348"/>
                  </a:lnTo>
                  <a:lnTo>
                    <a:pt x="375" y="355"/>
                  </a:lnTo>
                  <a:lnTo>
                    <a:pt x="377" y="364"/>
                  </a:lnTo>
                  <a:lnTo>
                    <a:pt x="380" y="372"/>
                  </a:lnTo>
                  <a:lnTo>
                    <a:pt x="386" y="382"/>
                  </a:lnTo>
                  <a:lnTo>
                    <a:pt x="392" y="390"/>
                  </a:lnTo>
                  <a:lnTo>
                    <a:pt x="401" y="400"/>
                  </a:lnTo>
                  <a:lnTo>
                    <a:pt x="411" y="410"/>
                  </a:lnTo>
                  <a:lnTo>
                    <a:pt x="394" y="433"/>
                  </a:lnTo>
                  <a:lnTo>
                    <a:pt x="380" y="456"/>
                  </a:lnTo>
                  <a:lnTo>
                    <a:pt x="369" y="477"/>
                  </a:lnTo>
                  <a:lnTo>
                    <a:pt x="359" y="496"/>
                  </a:lnTo>
                  <a:lnTo>
                    <a:pt x="347" y="465"/>
                  </a:lnTo>
                  <a:lnTo>
                    <a:pt x="332" y="428"/>
                  </a:lnTo>
                  <a:lnTo>
                    <a:pt x="323" y="408"/>
                  </a:lnTo>
                  <a:lnTo>
                    <a:pt x="312" y="385"/>
                  </a:lnTo>
                  <a:lnTo>
                    <a:pt x="300" y="363"/>
                  </a:lnTo>
                  <a:lnTo>
                    <a:pt x="286" y="338"/>
                  </a:lnTo>
                  <a:lnTo>
                    <a:pt x="301" y="329"/>
                  </a:lnTo>
                  <a:lnTo>
                    <a:pt x="315" y="321"/>
                  </a:lnTo>
                  <a:lnTo>
                    <a:pt x="328" y="310"/>
                  </a:lnTo>
                  <a:lnTo>
                    <a:pt x="339" y="301"/>
                  </a:lnTo>
                  <a:lnTo>
                    <a:pt x="347" y="289"/>
                  </a:lnTo>
                  <a:lnTo>
                    <a:pt x="355" y="277"/>
                  </a:lnTo>
                  <a:lnTo>
                    <a:pt x="360" y="265"/>
                  </a:lnTo>
                  <a:lnTo>
                    <a:pt x="363" y="252"/>
                  </a:lnTo>
                  <a:lnTo>
                    <a:pt x="365" y="243"/>
                  </a:lnTo>
                  <a:lnTo>
                    <a:pt x="366" y="232"/>
                  </a:lnTo>
                  <a:lnTo>
                    <a:pt x="366" y="222"/>
                  </a:lnTo>
                  <a:lnTo>
                    <a:pt x="365" y="213"/>
                  </a:lnTo>
                  <a:lnTo>
                    <a:pt x="364" y="204"/>
                  </a:lnTo>
                  <a:lnTo>
                    <a:pt x="362" y="195"/>
                  </a:lnTo>
                  <a:lnTo>
                    <a:pt x="359" y="186"/>
                  </a:lnTo>
                  <a:lnTo>
                    <a:pt x="356" y="178"/>
                  </a:lnTo>
                  <a:lnTo>
                    <a:pt x="348" y="163"/>
                  </a:lnTo>
                  <a:lnTo>
                    <a:pt x="340" y="149"/>
                  </a:lnTo>
                  <a:lnTo>
                    <a:pt x="331" y="136"/>
                  </a:lnTo>
                  <a:lnTo>
                    <a:pt x="323" y="126"/>
                  </a:lnTo>
                  <a:lnTo>
                    <a:pt x="316" y="119"/>
                  </a:lnTo>
                  <a:lnTo>
                    <a:pt x="309" y="112"/>
                  </a:lnTo>
                  <a:lnTo>
                    <a:pt x="302" y="106"/>
                  </a:lnTo>
                  <a:lnTo>
                    <a:pt x="295" y="101"/>
                  </a:lnTo>
                  <a:lnTo>
                    <a:pt x="279" y="91"/>
                  </a:lnTo>
                  <a:lnTo>
                    <a:pt x="262" y="83"/>
                  </a:lnTo>
                  <a:lnTo>
                    <a:pt x="243" y="76"/>
                  </a:lnTo>
                  <a:lnTo>
                    <a:pt x="225" y="71"/>
                  </a:lnTo>
                  <a:lnTo>
                    <a:pt x="206" y="66"/>
                  </a:lnTo>
                  <a:lnTo>
                    <a:pt x="187" y="61"/>
                  </a:lnTo>
                  <a:lnTo>
                    <a:pt x="151" y="52"/>
                  </a:lnTo>
                  <a:lnTo>
                    <a:pt x="116" y="41"/>
                  </a:lnTo>
                  <a:lnTo>
                    <a:pt x="99" y="33"/>
                  </a:lnTo>
                  <a:lnTo>
                    <a:pt x="82" y="26"/>
                  </a:lnTo>
                  <a:lnTo>
                    <a:pt x="66" y="16"/>
                  </a:lnTo>
                  <a:lnTo>
                    <a:pt x="50" y="4"/>
                  </a:lnTo>
                  <a:lnTo>
                    <a:pt x="47" y="2"/>
                  </a:lnTo>
                  <a:lnTo>
                    <a:pt x="44" y="1"/>
                  </a:lnTo>
                  <a:lnTo>
                    <a:pt x="40" y="0"/>
                  </a:lnTo>
                  <a:lnTo>
                    <a:pt x="37" y="1"/>
                  </a:lnTo>
                  <a:lnTo>
                    <a:pt x="34" y="2"/>
                  </a:lnTo>
                  <a:lnTo>
                    <a:pt x="32" y="3"/>
                  </a:lnTo>
                  <a:lnTo>
                    <a:pt x="28" y="5"/>
                  </a:lnTo>
                  <a:lnTo>
                    <a:pt x="27" y="9"/>
                  </a:lnTo>
                  <a:lnTo>
                    <a:pt x="22" y="18"/>
                  </a:lnTo>
                  <a:lnTo>
                    <a:pt x="18" y="28"/>
                  </a:lnTo>
                  <a:lnTo>
                    <a:pt x="15" y="37"/>
                  </a:lnTo>
                  <a:lnTo>
                    <a:pt x="11" y="48"/>
                  </a:lnTo>
                  <a:lnTo>
                    <a:pt x="6" y="71"/>
                  </a:lnTo>
                  <a:lnTo>
                    <a:pt x="3" y="94"/>
                  </a:lnTo>
                  <a:lnTo>
                    <a:pt x="1" y="119"/>
                  </a:lnTo>
                  <a:lnTo>
                    <a:pt x="0" y="143"/>
                  </a:lnTo>
                  <a:lnTo>
                    <a:pt x="1" y="168"/>
                  </a:lnTo>
                  <a:lnTo>
                    <a:pt x="3" y="194"/>
                  </a:lnTo>
                  <a:lnTo>
                    <a:pt x="6" y="218"/>
                  </a:lnTo>
                  <a:lnTo>
                    <a:pt x="10" y="242"/>
                  </a:lnTo>
                  <a:lnTo>
                    <a:pt x="16" y="265"/>
                  </a:lnTo>
                  <a:lnTo>
                    <a:pt x="23" y="287"/>
                  </a:lnTo>
                  <a:lnTo>
                    <a:pt x="31" y="308"/>
                  </a:lnTo>
                  <a:lnTo>
                    <a:pt x="39" y="326"/>
                  </a:lnTo>
                  <a:lnTo>
                    <a:pt x="49" y="342"/>
                  </a:lnTo>
                  <a:lnTo>
                    <a:pt x="58" y="356"/>
                  </a:lnTo>
                  <a:lnTo>
                    <a:pt x="72" y="371"/>
                  </a:lnTo>
                  <a:lnTo>
                    <a:pt x="87" y="385"/>
                  </a:lnTo>
                  <a:lnTo>
                    <a:pt x="101" y="396"/>
                  </a:lnTo>
                  <a:lnTo>
                    <a:pt x="116" y="405"/>
                  </a:lnTo>
                  <a:lnTo>
                    <a:pt x="131" y="413"/>
                  </a:lnTo>
                  <a:lnTo>
                    <a:pt x="146" y="418"/>
                  </a:lnTo>
                  <a:lnTo>
                    <a:pt x="161" y="421"/>
                  </a:lnTo>
                  <a:lnTo>
                    <a:pt x="176" y="4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36">
              <a:extLst>
                <a:ext uri="{FF2B5EF4-FFF2-40B4-BE49-F238E27FC236}">
                  <a16:creationId xmlns:a16="http://schemas.microsoft.com/office/drawing/2014/main" xmlns="" id="{CB034D82-CCC8-4A1B-9AD1-D74F4C53D6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0200" y="944563"/>
              <a:ext cx="287337" cy="114300"/>
            </a:xfrm>
            <a:custGeom>
              <a:avLst/>
              <a:gdLst>
                <a:gd name="T0" fmla="*/ 612 w 904"/>
                <a:gd name="T1" fmla="*/ 291 h 362"/>
                <a:gd name="T2" fmla="*/ 518 w 904"/>
                <a:gd name="T3" fmla="*/ 327 h 362"/>
                <a:gd name="T4" fmla="*/ 436 w 904"/>
                <a:gd name="T5" fmla="*/ 325 h 362"/>
                <a:gd name="T6" fmla="*/ 326 w 904"/>
                <a:gd name="T7" fmla="*/ 292 h 362"/>
                <a:gd name="T8" fmla="*/ 211 w 904"/>
                <a:gd name="T9" fmla="*/ 254 h 362"/>
                <a:gd name="T10" fmla="*/ 307 w 904"/>
                <a:gd name="T11" fmla="*/ 61 h 362"/>
                <a:gd name="T12" fmla="*/ 388 w 904"/>
                <a:gd name="T13" fmla="*/ 83 h 362"/>
                <a:gd name="T14" fmla="*/ 448 w 904"/>
                <a:gd name="T15" fmla="*/ 119 h 362"/>
                <a:gd name="T16" fmla="*/ 502 w 904"/>
                <a:gd name="T17" fmla="*/ 120 h 362"/>
                <a:gd name="T18" fmla="*/ 555 w 904"/>
                <a:gd name="T19" fmla="*/ 120 h 362"/>
                <a:gd name="T20" fmla="*/ 592 w 904"/>
                <a:gd name="T21" fmla="*/ 126 h 362"/>
                <a:gd name="T22" fmla="*/ 603 w 904"/>
                <a:gd name="T23" fmla="*/ 146 h 362"/>
                <a:gd name="T24" fmla="*/ 599 w 904"/>
                <a:gd name="T25" fmla="*/ 167 h 362"/>
                <a:gd name="T26" fmla="*/ 580 w 904"/>
                <a:gd name="T27" fmla="*/ 180 h 362"/>
                <a:gd name="T28" fmla="*/ 356 w 904"/>
                <a:gd name="T29" fmla="*/ 182 h 362"/>
                <a:gd name="T30" fmla="*/ 348 w 904"/>
                <a:gd name="T31" fmla="*/ 190 h 362"/>
                <a:gd name="T32" fmla="*/ 348 w 904"/>
                <a:gd name="T33" fmla="*/ 201 h 362"/>
                <a:gd name="T34" fmla="*/ 356 w 904"/>
                <a:gd name="T35" fmla="*/ 210 h 362"/>
                <a:gd name="T36" fmla="*/ 580 w 904"/>
                <a:gd name="T37" fmla="*/ 210 h 362"/>
                <a:gd name="T38" fmla="*/ 606 w 904"/>
                <a:gd name="T39" fmla="*/ 202 h 362"/>
                <a:gd name="T40" fmla="*/ 780 w 904"/>
                <a:gd name="T41" fmla="*/ 137 h 362"/>
                <a:gd name="T42" fmla="*/ 821 w 904"/>
                <a:gd name="T43" fmla="*/ 136 h 362"/>
                <a:gd name="T44" fmla="*/ 863 w 904"/>
                <a:gd name="T45" fmla="*/ 163 h 362"/>
                <a:gd name="T46" fmla="*/ 714 w 904"/>
                <a:gd name="T47" fmla="*/ 239 h 362"/>
                <a:gd name="T48" fmla="*/ 151 w 904"/>
                <a:gd name="T49" fmla="*/ 30 h 362"/>
                <a:gd name="T50" fmla="*/ 873 w 904"/>
                <a:gd name="T51" fmla="*/ 132 h 362"/>
                <a:gd name="T52" fmla="*/ 827 w 904"/>
                <a:gd name="T53" fmla="*/ 107 h 362"/>
                <a:gd name="T54" fmla="*/ 791 w 904"/>
                <a:gd name="T55" fmla="*/ 104 h 362"/>
                <a:gd name="T56" fmla="*/ 633 w 904"/>
                <a:gd name="T57" fmla="*/ 152 h 362"/>
                <a:gd name="T58" fmla="*/ 627 w 904"/>
                <a:gd name="T59" fmla="*/ 123 h 362"/>
                <a:gd name="T60" fmla="*/ 613 w 904"/>
                <a:gd name="T61" fmla="*/ 105 h 362"/>
                <a:gd name="T62" fmla="*/ 593 w 904"/>
                <a:gd name="T63" fmla="*/ 93 h 362"/>
                <a:gd name="T64" fmla="*/ 555 w 904"/>
                <a:gd name="T65" fmla="*/ 90 h 362"/>
                <a:gd name="T66" fmla="*/ 503 w 904"/>
                <a:gd name="T67" fmla="*/ 90 h 362"/>
                <a:gd name="T68" fmla="*/ 438 w 904"/>
                <a:gd name="T69" fmla="*/ 76 h 362"/>
                <a:gd name="T70" fmla="*/ 355 w 904"/>
                <a:gd name="T71" fmla="*/ 39 h 362"/>
                <a:gd name="T72" fmla="*/ 181 w 904"/>
                <a:gd name="T73" fmla="*/ 30 h 362"/>
                <a:gd name="T74" fmla="*/ 179 w 904"/>
                <a:gd name="T75" fmla="*/ 7 h 362"/>
                <a:gd name="T76" fmla="*/ 169 w 904"/>
                <a:gd name="T77" fmla="*/ 0 h 362"/>
                <a:gd name="T78" fmla="*/ 10 w 904"/>
                <a:gd name="T79" fmla="*/ 1 h 362"/>
                <a:gd name="T80" fmla="*/ 2 w 904"/>
                <a:gd name="T81" fmla="*/ 9 h 362"/>
                <a:gd name="T82" fmla="*/ 0 w 904"/>
                <a:gd name="T83" fmla="*/ 289 h 362"/>
                <a:gd name="T84" fmla="*/ 7 w 904"/>
                <a:gd name="T85" fmla="*/ 299 h 362"/>
                <a:gd name="T86" fmla="*/ 166 w 904"/>
                <a:gd name="T87" fmla="*/ 301 h 362"/>
                <a:gd name="T88" fmla="*/ 177 w 904"/>
                <a:gd name="T89" fmla="*/ 297 h 362"/>
                <a:gd name="T90" fmla="*/ 181 w 904"/>
                <a:gd name="T91" fmla="*/ 286 h 362"/>
                <a:gd name="T92" fmla="*/ 257 w 904"/>
                <a:gd name="T93" fmla="*/ 301 h 362"/>
                <a:gd name="T94" fmla="*/ 372 w 904"/>
                <a:gd name="T95" fmla="*/ 340 h 362"/>
                <a:gd name="T96" fmla="*/ 461 w 904"/>
                <a:gd name="T97" fmla="*/ 361 h 362"/>
                <a:gd name="T98" fmla="*/ 516 w 904"/>
                <a:gd name="T99" fmla="*/ 359 h 362"/>
                <a:gd name="T100" fmla="*/ 567 w 904"/>
                <a:gd name="T101" fmla="*/ 344 h 362"/>
                <a:gd name="T102" fmla="*/ 684 w 904"/>
                <a:gd name="T103" fmla="*/ 288 h 362"/>
                <a:gd name="T104" fmla="*/ 783 w 904"/>
                <a:gd name="T105" fmla="*/ 237 h 362"/>
                <a:gd name="T106" fmla="*/ 871 w 904"/>
                <a:gd name="T107" fmla="*/ 192 h 362"/>
                <a:gd name="T108" fmla="*/ 903 w 904"/>
                <a:gd name="T109" fmla="*/ 171 h 362"/>
                <a:gd name="T110" fmla="*/ 902 w 904"/>
                <a:gd name="T111" fmla="*/ 159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04" h="362">
                  <a:moveTo>
                    <a:pt x="714" y="239"/>
                  </a:moveTo>
                  <a:lnTo>
                    <a:pt x="676" y="259"/>
                  </a:lnTo>
                  <a:lnTo>
                    <a:pt x="642" y="276"/>
                  </a:lnTo>
                  <a:lnTo>
                    <a:pt x="612" y="291"/>
                  </a:lnTo>
                  <a:lnTo>
                    <a:pt x="586" y="304"/>
                  </a:lnTo>
                  <a:lnTo>
                    <a:pt x="561" y="314"/>
                  </a:lnTo>
                  <a:lnTo>
                    <a:pt x="538" y="321"/>
                  </a:lnTo>
                  <a:lnTo>
                    <a:pt x="518" y="327"/>
                  </a:lnTo>
                  <a:lnTo>
                    <a:pt x="498" y="329"/>
                  </a:lnTo>
                  <a:lnTo>
                    <a:pt x="478" y="330"/>
                  </a:lnTo>
                  <a:lnTo>
                    <a:pt x="457" y="329"/>
                  </a:lnTo>
                  <a:lnTo>
                    <a:pt x="436" y="325"/>
                  </a:lnTo>
                  <a:lnTo>
                    <a:pt x="412" y="320"/>
                  </a:lnTo>
                  <a:lnTo>
                    <a:pt x="387" y="313"/>
                  </a:lnTo>
                  <a:lnTo>
                    <a:pt x="358" y="304"/>
                  </a:lnTo>
                  <a:lnTo>
                    <a:pt x="326" y="292"/>
                  </a:lnTo>
                  <a:lnTo>
                    <a:pt x="289" y="281"/>
                  </a:lnTo>
                  <a:lnTo>
                    <a:pt x="265" y="272"/>
                  </a:lnTo>
                  <a:lnTo>
                    <a:pt x="239" y="263"/>
                  </a:lnTo>
                  <a:lnTo>
                    <a:pt x="211" y="254"/>
                  </a:lnTo>
                  <a:lnTo>
                    <a:pt x="181" y="244"/>
                  </a:lnTo>
                  <a:lnTo>
                    <a:pt x="181" y="60"/>
                  </a:lnTo>
                  <a:lnTo>
                    <a:pt x="286" y="60"/>
                  </a:lnTo>
                  <a:lnTo>
                    <a:pt x="307" y="61"/>
                  </a:lnTo>
                  <a:lnTo>
                    <a:pt x="328" y="63"/>
                  </a:lnTo>
                  <a:lnTo>
                    <a:pt x="348" y="69"/>
                  </a:lnTo>
                  <a:lnTo>
                    <a:pt x="368" y="74"/>
                  </a:lnTo>
                  <a:lnTo>
                    <a:pt x="388" y="83"/>
                  </a:lnTo>
                  <a:lnTo>
                    <a:pt x="407" y="92"/>
                  </a:lnTo>
                  <a:lnTo>
                    <a:pt x="425" y="104"/>
                  </a:lnTo>
                  <a:lnTo>
                    <a:pt x="443" y="117"/>
                  </a:lnTo>
                  <a:lnTo>
                    <a:pt x="448" y="119"/>
                  </a:lnTo>
                  <a:lnTo>
                    <a:pt x="452" y="120"/>
                  </a:lnTo>
                  <a:lnTo>
                    <a:pt x="472" y="120"/>
                  </a:lnTo>
                  <a:lnTo>
                    <a:pt x="488" y="120"/>
                  </a:lnTo>
                  <a:lnTo>
                    <a:pt x="502" y="120"/>
                  </a:lnTo>
                  <a:lnTo>
                    <a:pt x="517" y="120"/>
                  </a:lnTo>
                  <a:lnTo>
                    <a:pt x="528" y="120"/>
                  </a:lnTo>
                  <a:lnTo>
                    <a:pt x="540" y="120"/>
                  </a:lnTo>
                  <a:lnTo>
                    <a:pt x="555" y="120"/>
                  </a:lnTo>
                  <a:lnTo>
                    <a:pt x="573" y="120"/>
                  </a:lnTo>
                  <a:lnTo>
                    <a:pt x="580" y="121"/>
                  </a:lnTo>
                  <a:lnTo>
                    <a:pt x="587" y="123"/>
                  </a:lnTo>
                  <a:lnTo>
                    <a:pt x="592" y="126"/>
                  </a:lnTo>
                  <a:lnTo>
                    <a:pt x="596" y="131"/>
                  </a:lnTo>
                  <a:lnTo>
                    <a:pt x="599" y="135"/>
                  </a:lnTo>
                  <a:lnTo>
                    <a:pt x="601" y="140"/>
                  </a:lnTo>
                  <a:lnTo>
                    <a:pt x="603" y="146"/>
                  </a:lnTo>
                  <a:lnTo>
                    <a:pt x="603" y="150"/>
                  </a:lnTo>
                  <a:lnTo>
                    <a:pt x="603" y="156"/>
                  </a:lnTo>
                  <a:lnTo>
                    <a:pt x="601" y="162"/>
                  </a:lnTo>
                  <a:lnTo>
                    <a:pt x="599" y="167"/>
                  </a:lnTo>
                  <a:lnTo>
                    <a:pt x="596" y="171"/>
                  </a:lnTo>
                  <a:lnTo>
                    <a:pt x="592" y="175"/>
                  </a:lnTo>
                  <a:lnTo>
                    <a:pt x="587" y="178"/>
                  </a:lnTo>
                  <a:lnTo>
                    <a:pt x="580" y="180"/>
                  </a:lnTo>
                  <a:lnTo>
                    <a:pt x="573" y="181"/>
                  </a:lnTo>
                  <a:lnTo>
                    <a:pt x="362" y="181"/>
                  </a:lnTo>
                  <a:lnTo>
                    <a:pt x="359" y="181"/>
                  </a:lnTo>
                  <a:lnTo>
                    <a:pt x="356" y="182"/>
                  </a:lnTo>
                  <a:lnTo>
                    <a:pt x="353" y="183"/>
                  </a:lnTo>
                  <a:lnTo>
                    <a:pt x="351" y="185"/>
                  </a:lnTo>
                  <a:lnTo>
                    <a:pt x="349" y="187"/>
                  </a:lnTo>
                  <a:lnTo>
                    <a:pt x="348" y="190"/>
                  </a:lnTo>
                  <a:lnTo>
                    <a:pt x="347" y="193"/>
                  </a:lnTo>
                  <a:lnTo>
                    <a:pt x="347" y="196"/>
                  </a:lnTo>
                  <a:lnTo>
                    <a:pt x="347" y="199"/>
                  </a:lnTo>
                  <a:lnTo>
                    <a:pt x="348" y="201"/>
                  </a:lnTo>
                  <a:lnTo>
                    <a:pt x="349" y="205"/>
                  </a:lnTo>
                  <a:lnTo>
                    <a:pt x="351" y="207"/>
                  </a:lnTo>
                  <a:lnTo>
                    <a:pt x="353" y="209"/>
                  </a:lnTo>
                  <a:lnTo>
                    <a:pt x="356" y="210"/>
                  </a:lnTo>
                  <a:lnTo>
                    <a:pt x="359" y="210"/>
                  </a:lnTo>
                  <a:lnTo>
                    <a:pt x="362" y="211"/>
                  </a:lnTo>
                  <a:lnTo>
                    <a:pt x="573" y="211"/>
                  </a:lnTo>
                  <a:lnTo>
                    <a:pt x="580" y="210"/>
                  </a:lnTo>
                  <a:lnTo>
                    <a:pt x="588" y="209"/>
                  </a:lnTo>
                  <a:lnTo>
                    <a:pt x="594" y="208"/>
                  </a:lnTo>
                  <a:lnTo>
                    <a:pt x="601" y="206"/>
                  </a:lnTo>
                  <a:lnTo>
                    <a:pt x="606" y="202"/>
                  </a:lnTo>
                  <a:lnTo>
                    <a:pt x="611" y="198"/>
                  </a:lnTo>
                  <a:lnTo>
                    <a:pt x="616" y="195"/>
                  </a:lnTo>
                  <a:lnTo>
                    <a:pt x="620" y="190"/>
                  </a:lnTo>
                  <a:lnTo>
                    <a:pt x="780" y="137"/>
                  </a:lnTo>
                  <a:lnTo>
                    <a:pt x="791" y="134"/>
                  </a:lnTo>
                  <a:lnTo>
                    <a:pt x="801" y="133"/>
                  </a:lnTo>
                  <a:lnTo>
                    <a:pt x="811" y="134"/>
                  </a:lnTo>
                  <a:lnTo>
                    <a:pt x="821" y="136"/>
                  </a:lnTo>
                  <a:lnTo>
                    <a:pt x="831" y="140"/>
                  </a:lnTo>
                  <a:lnTo>
                    <a:pt x="841" y="146"/>
                  </a:lnTo>
                  <a:lnTo>
                    <a:pt x="852" y="153"/>
                  </a:lnTo>
                  <a:lnTo>
                    <a:pt x="863" y="163"/>
                  </a:lnTo>
                  <a:lnTo>
                    <a:pt x="821" y="184"/>
                  </a:lnTo>
                  <a:lnTo>
                    <a:pt x="781" y="205"/>
                  </a:lnTo>
                  <a:lnTo>
                    <a:pt x="746" y="223"/>
                  </a:lnTo>
                  <a:lnTo>
                    <a:pt x="714" y="239"/>
                  </a:lnTo>
                  <a:close/>
                  <a:moveTo>
                    <a:pt x="151" y="271"/>
                  </a:moveTo>
                  <a:lnTo>
                    <a:pt x="30" y="271"/>
                  </a:lnTo>
                  <a:lnTo>
                    <a:pt x="30" y="30"/>
                  </a:lnTo>
                  <a:lnTo>
                    <a:pt x="151" y="30"/>
                  </a:lnTo>
                  <a:lnTo>
                    <a:pt x="151" y="271"/>
                  </a:lnTo>
                  <a:close/>
                  <a:moveTo>
                    <a:pt x="900" y="155"/>
                  </a:moveTo>
                  <a:lnTo>
                    <a:pt x="887" y="143"/>
                  </a:lnTo>
                  <a:lnTo>
                    <a:pt x="873" y="132"/>
                  </a:lnTo>
                  <a:lnTo>
                    <a:pt x="858" y="121"/>
                  </a:lnTo>
                  <a:lnTo>
                    <a:pt x="843" y="113"/>
                  </a:lnTo>
                  <a:lnTo>
                    <a:pt x="836" y="109"/>
                  </a:lnTo>
                  <a:lnTo>
                    <a:pt x="827" y="107"/>
                  </a:lnTo>
                  <a:lnTo>
                    <a:pt x="819" y="105"/>
                  </a:lnTo>
                  <a:lnTo>
                    <a:pt x="810" y="104"/>
                  </a:lnTo>
                  <a:lnTo>
                    <a:pt x="801" y="104"/>
                  </a:lnTo>
                  <a:lnTo>
                    <a:pt x="791" y="104"/>
                  </a:lnTo>
                  <a:lnTo>
                    <a:pt x="781" y="106"/>
                  </a:lnTo>
                  <a:lnTo>
                    <a:pt x="772" y="108"/>
                  </a:lnTo>
                  <a:lnTo>
                    <a:pt x="633" y="153"/>
                  </a:lnTo>
                  <a:lnTo>
                    <a:pt x="633" y="152"/>
                  </a:lnTo>
                  <a:lnTo>
                    <a:pt x="633" y="150"/>
                  </a:lnTo>
                  <a:lnTo>
                    <a:pt x="632" y="139"/>
                  </a:lnTo>
                  <a:lnTo>
                    <a:pt x="629" y="129"/>
                  </a:lnTo>
                  <a:lnTo>
                    <a:pt x="627" y="123"/>
                  </a:lnTo>
                  <a:lnTo>
                    <a:pt x="624" y="118"/>
                  </a:lnTo>
                  <a:lnTo>
                    <a:pt x="621" y="114"/>
                  </a:lnTo>
                  <a:lnTo>
                    <a:pt x="618" y="109"/>
                  </a:lnTo>
                  <a:lnTo>
                    <a:pt x="613" y="105"/>
                  </a:lnTo>
                  <a:lnTo>
                    <a:pt x="609" y="101"/>
                  </a:lnTo>
                  <a:lnTo>
                    <a:pt x="604" y="98"/>
                  </a:lnTo>
                  <a:lnTo>
                    <a:pt x="598" y="95"/>
                  </a:lnTo>
                  <a:lnTo>
                    <a:pt x="593" y="93"/>
                  </a:lnTo>
                  <a:lnTo>
                    <a:pt x="587" y="91"/>
                  </a:lnTo>
                  <a:lnTo>
                    <a:pt x="580" y="90"/>
                  </a:lnTo>
                  <a:lnTo>
                    <a:pt x="573" y="90"/>
                  </a:lnTo>
                  <a:lnTo>
                    <a:pt x="555" y="90"/>
                  </a:lnTo>
                  <a:lnTo>
                    <a:pt x="540" y="90"/>
                  </a:lnTo>
                  <a:lnTo>
                    <a:pt x="528" y="90"/>
                  </a:lnTo>
                  <a:lnTo>
                    <a:pt x="517" y="90"/>
                  </a:lnTo>
                  <a:lnTo>
                    <a:pt x="503" y="90"/>
                  </a:lnTo>
                  <a:lnTo>
                    <a:pt x="490" y="90"/>
                  </a:lnTo>
                  <a:lnTo>
                    <a:pt x="475" y="90"/>
                  </a:lnTo>
                  <a:lnTo>
                    <a:pt x="457" y="90"/>
                  </a:lnTo>
                  <a:lnTo>
                    <a:pt x="438" y="76"/>
                  </a:lnTo>
                  <a:lnTo>
                    <a:pt x="418" y="64"/>
                  </a:lnTo>
                  <a:lnTo>
                    <a:pt x="397" y="54"/>
                  </a:lnTo>
                  <a:lnTo>
                    <a:pt x="376" y="45"/>
                  </a:lnTo>
                  <a:lnTo>
                    <a:pt x="355" y="39"/>
                  </a:lnTo>
                  <a:lnTo>
                    <a:pt x="332" y="33"/>
                  </a:lnTo>
                  <a:lnTo>
                    <a:pt x="310" y="31"/>
                  </a:lnTo>
                  <a:lnTo>
                    <a:pt x="286" y="30"/>
                  </a:lnTo>
                  <a:lnTo>
                    <a:pt x="181" y="30"/>
                  </a:lnTo>
                  <a:lnTo>
                    <a:pt x="181" y="15"/>
                  </a:lnTo>
                  <a:lnTo>
                    <a:pt x="181" y="12"/>
                  </a:lnTo>
                  <a:lnTo>
                    <a:pt x="180" y="9"/>
                  </a:lnTo>
                  <a:lnTo>
                    <a:pt x="179" y="7"/>
                  </a:lnTo>
                  <a:lnTo>
                    <a:pt x="177" y="5"/>
                  </a:lnTo>
                  <a:lnTo>
                    <a:pt x="175" y="2"/>
                  </a:lnTo>
                  <a:lnTo>
                    <a:pt x="172" y="1"/>
                  </a:lnTo>
                  <a:lnTo>
                    <a:pt x="169" y="0"/>
                  </a:lnTo>
                  <a:lnTo>
                    <a:pt x="16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5" y="5"/>
                  </a:lnTo>
                  <a:lnTo>
                    <a:pt x="3" y="7"/>
                  </a:lnTo>
                  <a:lnTo>
                    <a:pt x="2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286"/>
                  </a:lnTo>
                  <a:lnTo>
                    <a:pt x="0" y="289"/>
                  </a:lnTo>
                  <a:lnTo>
                    <a:pt x="2" y="292"/>
                  </a:lnTo>
                  <a:lnTo>
                    <a:pt x="3" y="294"/>
                  </a:lnTo>
                  <a:lnTo>
                    <a:pt x="5" y="297"/>
                  </a:lnTo>
                  <a:lnTo>
                    <a:pt x="7" y="299"/>
                  </a:lnTo>
                  <a:lnTo>
                    <a:pt x="10" y="300"/>
                  </a:lnTo>
                  <a:lnTo>
                    <a:pt x="12" y="301"/>
                  </a:lnTo>
                  <a:lnTo>
                    <a:pt x="15" y="301"/>
                  </a:lnTo>
                  <a:lnTo>
                    <a:pt x="166" y="301"/>
                  </a:lnTo>
                  <a:lnTo>
                    <a:pt x="169" y="301"/>
                  </a:lnTo>
                  <a:lnTo>
                    <a:pt x="172" y="300"/>
                  </a:lnTo>
                  <a:lnTo>
                    <a:pt x="175" y="299"/>
                  </a:lnTo>
                  <a:lnTo>
                    <a:pt x="177" y="297"/>
                  </a:lnTo>
                  <a:lnTo>
                    <a:pt x="178" y="294"/>
                  </a:lnTo>
                  <a:lnTo>
                    <a:pt x="180" y="292"/>
                  </a:lnTo>
                  <a:lnTo>
                    <a:pt x="181" y="289"/>
                  </a:lnTo>
                  <a:lnTo>
                    <a:pt x="181" y="286"/>
                  </a:lnTo>
                  <a:lnTo>
                    <a:pt x="181" y="275"/>
                  </a:lnTo>
                  <a:lnTo>
                    <a:pt x="208" y="285"/>
                  </a:lnTo>
                  <a:lnTo>
                    <a:pt x="234" y="293"/>
                  </a:lnTo>
                  <a:lnTo>
                    <a:pt x="257" y="301"/>
                  </a:lnTo>
                  <a:lnTo>
                    <a:pt x="280" y="308"/>
                  </a:lnTo>
                  <a:lnTo>
                    <a:pt x="314" y="321"/>
                  </a:lnTo>
                  <a:lnTo>
                    <a:pt x="345" y="332"/>
                  </a:lnTo>
                  <a:lnTo>
                    <a:pt x="372" y="340"/>
                  </a:lnTo>
                  <a:lnTo>
                    <a:pt x="397" y="348"/>
                  </a:lnTo>
                  <a:lnTo>
                    <a:pt x="420" y="354"/>
                  </a:lnTo>
                  <a:lnTo>
                    <a:pt x="441" y="358"/>
                  </a:lnTo>
                  <a:lnTo>
                    <a:pt x="461" y="361"/>
                  </a:lnTo>
                  <a:lnTo>
                    <a:pt x="481" y="362"/>
                  </a:lnTo>
                  <a:lnTo>
                    <a:pt x="493" y="361"/>
                  </a:lnTo>
                  <a:lnTo>
                    <a:pt x="504" y="360"/>
                  </a:lnTo>
                  <a:lnTo>
                    <a:pt x="516" y="359"/>
                  </a:lnTo>
                  <a:lnTo>
                    <a:pt x="529" y="355"/>
                  </a:lnTo>
                  <a:lnTo>
                    <a:pt x="541" y="352"/>
                  </a:lnTo>
                  <a:lnTo>
                    <a:pt x="553" y="348"/>
                  </a:lnTo>
                  <a:lnTo>
                    <a:pt x="567" y="344"/>
                  </a:lnTo>
                  <a:lnTo>
                    <a:pt x="581" y="338"/>
                  </a:lnTo>
                  <a:lnTo>
                    <a:pt x="611" y="324"/>
                  </a:lnTo>
                  <a:lnTo>
                    <a:pt x="645" y="308"/>
                  </a:lnTo>
                  <a:lnTo>
                    <a:pt x="684" y="288"/>
                  </a:lnTo>
                  <a:lnTo>
                    <a:pt x="728" y="264"/>
                  </a:lnTo>
                  <a:lnTo>
                    <a:pt x="745" y="256"/>
                  </a:lnTo>
                  <a:lnTo>
                    <a:pt x="764" y="247"/>
                  </a:lnTo>
                  <a:lnTo>
                    <a:pt x="783" y="237"/>
                  </a:lnTo>
                  <a:lnTo>
                    <a:pt x="804" y="227"/>
                  </a:lnTo>
                  <a:lnTo>
                    <a:pt x="825" y="215"/>
                  </a:lnTo>
                  <a:lnTo>
                    <a:pt x="848" y="204"/>
                  </a:lnTo>
                  <a:lnTo>
                    <a:pt x="871" y="192"/>
                  </a:lnTo>
                  <a:lnTo>
                    <a:pt x="896" y="179"/>
                  </a:lnTo>
                  <a:lnTo>
                    <a:pt x="899" y="178"/>
                  </a:lnTo>
                  <a:lnTo>
                    <a:pt x="901" y="175"/>
                  </a:lnTo>
                  <a:lnTo>
                    <a:pt x="903" y="171"/>
                  </a:lnTo>
                  <a:lnTo>
                    <a:pt x="904" y="168"/>
                  </a:lnTo>
                  <a:lnTo>
                    <a:pt x="904" y="165"/>
                  </a:lnTo>
                  <a:lnTo>
                    <a:pt x="903" y="162"/>
                  </a:lnTo>
                  <a:lnTo>
                    <a:pt x="902" y="159"/>
                  </a:lnTo>
                  <a:lnTo>
                    <a:pt x="900" y="1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xmlns="" id="{2E821B09-4BF1-4C21-B898-FC1457A0E5A5}"/>
              </a:ext>
            </a:extLst>
          </p:cNvPr>
          <p:cNvGrpSpPr/>
          <p:nvPr/>
        </p:nvGrpSpPr>
        <p:grpSpPr>
          <a:xfrm>
            <a:off x="1011450" y="3037334"/>
            <a:ext cx="287337" cy="285750"/>
            <a:chOff x="9917113" y="773113"/>
            <a:chExt cx="287337" cy="285750"/>
          </a:xfrm>
          <a:solidFill>
            <a:srgbClr val="FF377D"/>
          </a:solidFill>
        </p:grpSpPr>
        <p:sp>
          <p:nvSpPr>
            <p:cNvPr id="145" name="Freeform 137">
              <a:extLst>
                <a:ext uri="{FF2B5EF4-FFF2-40B4-BE49-F238E27FC236}">
                  <a16:creationId xmlns:a16="http://schemas.microsoft.com/office/drawing/2014/main" xmlns="" id="{32138BF1-E80E-43C3-9391-7FBD75B1916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917113" y="944563"/>
              <a:ext cx="287337" cy="114300"/>
            </a:xfrm>
            <a:custGeom>
              <a:avLst/>
              <a:gdLst>
                <a:gd name="T0" fmla="*/ 612 w 904"/>
                <a:gd name="T1" fmla="*/ 291 h 362"/>
                <a:gd name="T2" fmla="*/ 517 w 904"/>
                <a:gd name="T3" fmla="*/ 327 h 362"/>
                <a:gd name="T4" fmla="*/ 435 w 904"/>
                <a:gd name="T5" fmla="*/ 325 h 362"/>
                <a:gd name="T6" fmla="*/ 325 w 904"/>
                <a:gd name="T7" fmla="*/ 292 h 362"/>
                <a:gd name="T8" fmla="*/ 210 w 904"/>
                <a:gd name="T9" fmla="*/ 254 h 362"/>
                <a:gd name="T10" fmla="*/ 307 w 904"/>
                <a:gd name="T11" fmla="*/ 61 h 362"/>
                <a:gd name="T12" fmla="*/ 387 w 904"/>
                <a:gd name="T13" fmla="*/ 83 h 362"/>
                <a:gd name="T14" fmla="*/ 447 w 904"/>
                <a:gd name="T15" fmla="*/ 119 h 362"/>
                <a:gd name="T16" fmla="*/ 501 w 904"/>
                <a:gd name="T17" fmla="*/ 120 h 362"/>
                <a:gd name="T18" fmla="*/ 554 w 904"/>
                <a:gd name="T19" fmla="*/ 120 h 362"/>
                <a:gd name="T20" fmla="*/ 591 w 904"/>
                <a:gd name="T21" fmla="*/ 126 h 362"/>
                <a:gd name="T22" fmla="*/ 602 w 904"/>
                <a:gd name="T23" fmla="*/ 146 h 362"/>
                <a:gd name="T24" fmla="*/ 599 w 904"/>
                <a:gd name="T25" fmla="*/ 167 h 362"/>
                <a:gd name="T26" fmla="*/ 579 w 904"/>
                <a:gd name="T27" fmla="*/ 180 h 362"/>
                <a:gd name="T28" fmla="*/ 356 w 904"/>
                <a:gd name="T29" fmla="*/ 182 h 362"/>
                <a:gd name="T30" fmla="*/ 347 w 904"/>
                <a:gd name="T31" fmla="*/ 190 h 362"/>
                <a:gd name="T32" fmla="*/ 347 w 904"/>
                <a:gd name="T33" fmla="*/ 201 h 362"/>
                <a:gd name="T34" fmla="*/ 356 w 904"/>
                <a:gd name="T35" fmla="*/ 210 h 362"/>
                <a:gd name="T36" fmla="*/ 579 w 904"/>
                <a:gd name="T37" fmla="*/ 210 h 362"/>
                <a:gd name="T38" fmla="*/ 605 w 904"/>
                <a:gd name="T39" fmla="*/ 202 h 362"/>
                <a:gd name="T40" fmla="*/ 779 w 904"/>
                <a:gd name="T41" fmla="*/ 137 h 362"/>
                <a:gd name="T42" fmla="*/ 820 w 904"/>
                <a:gd name="T43" fmla="*/ 136 h 362"/>
                <a:gd name="T44" fmla="*/ 863 w 904"/>
                <a:gd name="T45" fmla="*/ 163 h 362"/>
                <a:gd name="T46" fmla="*/ 714 w 904"/>
                <a:gd name="T47" fmla="*/ 239 h 362"/>
                <a:gd name="T48" fmla="*/ 150 w 904"/>
                <a:gd name="T49" fmla="*/ 30 h 362"/>
                <a:gd name="T50" fmla="*/ 873 w 904"/>
                <a:gd name="T51" fmla="*/ 132 h 362"/>
                <a:gd name="T52" fmla="*/ 827 w 904"/>
                <a:gd name="T53" fmla="*/ 107 h 362"/>
                <a:gd name="T54" fmla="*/ 790 w 904"/>
                <a:gd name="T55" fmla="*/ 104 h 362"/>
                <a:gd name="T56" fmla="*/ 632 w 904"/>
                <a:gd name="T57" fmla="*/ 152 h 362"/>
                <a:gd name="T58" fmla="*/ 627 w 904"/>
                <a:gd name="T59" fmla="*/ 123 h 362"/>
                <a:gd name="T60" fmla="*/ 613 w 904"/>
                <a:gd name="T61" fmla="*/ 105 h 362"/>
                <a:gd name="T62" fmla="*/ 592 w 904"/>
                <a:gd name="T63" fmla="*/ 93 h 362"/>
                <a:gd name="T64" fmla="*/ 554 w 904"/>
                <a:gd name="T65" fmla="*/ 90 h 362"/>
                <a:gd name="T66" fmla="*/ 502 w 904"/>
                <a:gd name="T67" fmla="*/ 90 h 362"/>
                <a:gd name="T68" fmla="*/ 437 w 904"/>
                <a:gd name="T69" fmla="*/ 76 h 362"/>
                <a:gd name="T70" fmla="*/ 354 w 904"/>
                <a:gd name="T71" fmla="*/ 39 h 362"/>
                <a:gd name="T72" fmla="*/ 180 w 904"/>
                <a:gd name="T73" fmla="*/ 30 h 362"/>
                <a:gd name="T74" fmla="*/ 178 w 904"/>
                <a:gd name="T75" fmla="*/ 7 h 362"/>
                <a:gd name="T76" fmla="*/ 169 w 904"/>
                <a:gd name="T77" fmla="*/ 0 h 362"/>
                <a:gd name="T78" fmla="*/ 9 w 904"/>
                <a:gd name="T79" fmla="*/ 1 h 362"/>
                <a:gd name="T80" fmla="*/ 1 w 904"/>
                <a:gd name="T81" fmla="*/ 9 h 362"/>
                <a:gd name="T82" fmla="*/ 0 w 904"/>
                <a:gd name="T83" fmla="*/ 289 h 362"/>
                <a:gd name="T84" fmla="*/ 6 w 904"/>
                <a:gd name="T85" fmla="*/ 299 h 362"/>
                <a:gd name="T86" fmla="*/ 165 w 904"/>
                <a:gd name="T87" fmla="*/ 301 h 362"/>
                <a:gd name="T88" fmla="*/ 176 w 904"/>
                <a:gd name="T89" fmla="*/ 297 h 362"/>
                <a:gd name="T90" fmla="*/ 180 w 904"/>
                <a:gd name="T91" fmla="*/ 286 h 362"/>
                <a:gd name="T92" fmla="*/ 256 w 904"/>
                <a:gd name="T93" fmla="*/ 301 h 362"/>
                <a:gd name="T94" fmla="*/ 372 w 904"/>
                <a:gd name="T95" fmla="*/ 340 h 362"/>
                <a:gd name="T96" fmla="*/ 461 w 904"/>
                <a:gd name="T97" fmla="*/ 361 h 362"/>
                <a:gd name="T98" fmla="*/ 515 w 904"/>
                <a:gd name="T99" fmla="*/ 359 h 362"/>
                <a:gd name="T100" fmla="*/ 567 w 904"/>
                <a:gd name="T101" fmla="*/ 344 h 362"/>
                <a:gd name="T102" fmla="*/ 683 w 904"/>
                <a:gd name="T103" fmla="*/ 288 h 362"/>
                <a:gd name="T104" fmla="*/ 783 w 904"/>
                <a:gd name="T105" fmla="*/ 237 h 362"/>
                <a:gd name="T106" fmla="*/ 870 w 904"/>
                <a:gd name="T107" fmla="*/ 192 h 362"/>
                <a:gd name="T108" fmla="*/ 902 w 904"/>
                <a:gd name="T109" fmla="*/ 171 h 362"/>
                <a:gd name="T110" fmla="*/ 901 w 904"/>
                <a:gd name="T111" fmla="*/ 159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04" h="362">
                  <a:moveTo>
                    <a:pt x="714" y="239"/>
                  </a:moveTo>
                  <a:lnTo>
                    <a:pt x="676" y="259"/>
                  </a:lnTo>
                  <a:lnTo>
                    <a:pt x="641" y="276"/>
                  </a:lnTo>
                  <a:lnTo>
                    <a:pt x="612" y="291"/>
                  </a:lnTo>
                  <a:lnTo>
                    <a:pt x="585" y="304"/>
                  </a:lnTo>
                  <a:lnTo>
                    <a:pt x="560" y="314"/>
                  </a:lnTo>
                  <a:lnTo>
                    <a:pt x="538" y="321"/>
                  </a:lnTo>
                  <a:lnTo>
                    <a:pt x="517" y="327"/>
                  </a:lnTo>
                  <a:lnTo>
                    <a:pt x="497" y="329"/>
                  </a:lnTo>
                  <a:lnTo>
                    <a:pt x="477" y="330"/>
                  </a:lnTo>
                  <a:lnTo>
                    <a:pt x="456" y="329"/>
                  </a:lnTo>
                  <a:lnTo>
                    <a:pt x="435" y="325"/>
                  </a:lnTo>
                  <a:lnTo>
                    <a:pt x="412" y="320"/>
                  </a:lnTo>
                  <a:lnTo>
                    <a:pt x="386" y="313"/>
                  </a:lnTo>
                  <a:lnTo>
                    <a:pt x="357" y="304"/>
                  </a:lnTo>
                  <a:lnTo>
                    <a:pt x="325" y="292"/>
                  </a:lnTo>
                  <a:lnTo>
                    <a:pt x="288" y="281"/>
                  </a:lnTo>
                  <a:lnTo>
                    <a:pt x="265" y="272"/>
                  </a:lnTo>
                  <a:lnTo>
                    <a:pt x="238" y="263"/>
                  </a:lnTo>
                  <a:lnTo>
                    <a:pt x="210" y="254"/>
                  </a:lnTo>
                  <a:lnTo>
                    <a:pt x="180" y="244"/>
                  </a:lnTo>
                  <a:lnTo>
                    <a:pt x="180" y="60"/>
                  </a:lnTo>
                  <a:lnTo>
                    <a:pt x="286" y="60"/>
                  </a:lnTo>
                  <a:lnTo>
                    <a:pt x="307" y="61"/>
                  </a:lnTo>
                  <a:lnTo>
                    <a:pt x="327" y="63"/>
                  </a:lnTo>
                  <a:lnTo>
                    <a:pt x="347" y="69"/>
                  </a:lnTo>
                  <a:lnTo>
                    <a:pt x="368" y="74"/>
                  </a:lnTo>
                  <a:lnTo>
                    <a:pt x="387" y="83"/>
                  </a:lnTo>
                  <a:lnTo>
                    <a:pt x="406" y="92"/>
                  </a:lnTo>
                  <a:lnTo>
                    <a:pt x="424" y="104"/>
                  </a:lnTo>
                  <a:lnTo>
                    <a:pt x="443" y="117"/>
                  </a:lnTo>
                  <a:lnTo>
                    <a:pt x="447" y="119"/>
                  </a:lnTo>
                  <a:lnTo>
                    <a:pt x="451" y="120"/>
                  </a:lnTo>
                  <a:lnTo>
                    <a:pt x="471" y="120"/>
                  </a:lnTo>
                  <a:lnTo>
                    <a:pt x="487" y="120"/>
                  </a:lnTo>
                  <a:lnTo>
                    <a:pt x="501" y="120"/>
                  </a:lnTo>
                  <a:lnTo>
                    <a:pt x="516" y="120"/>
                  </a:lnTo>
                  <a:lnTo>
                    <a:pt x="527" y="120"/>
                  </a:lnTo>
                  <a:lnTo>
                    <a:pt x="539" y="120"/>
                  </a:lnTo>
                  <a:lnTo>
                    <a:pt x="554" y="120"/>
                  </a:lnTo>
                  <a:lnTo>
                    <a:pt x="572" y="120"/>
                  </a:lnTo>
                  <a:lnTo>
                    <a:pt x="579" y="121"/>
                  </a:lnTo>
                  <a:lnTo>
                    <a:pt x="586" y="123"/>
                  </a:lnTo>
                  <a:lnTo>
                    <a:pt x="591" y="126"/>
                  </a:lnTo>
                  <a:lnTo>
                    <a:pt x="595" y="131"/>
                  </a:lnTo>
                  <a:lnTo>
                    <a:pt x="599" y="135"/>
                  </a:lnTo>
                  <a:lnTo>
                    <a:pt x="601" y="140"/>
                  </a:lnTo>
                  <a:lnTo>
                    <a:pt x="602" y="146"/>
                  </a:lnTo>
                  <a:lnTo>
                    <a:pt x="602" y="150"/>
                  </a:lnTo>
                  <a:lnTo>
                    <a:pt x="602" y="156"/>
                  </a:lnTo>
                  <a:lnTo>
                    <a:pt x="601" y="162"/>
                  </a:lnTo>
                  <a:lnTo>
                    <a:pt x="599" y="167"/>
                  </a:lnTo>
                  <a:lnTo>
                    <a:pt x="595" y="171"/>
                  </a:lnTo>
                  <a:lnTo>
                    <a:pt x="591" y="175"/>
                  </a:lnTo>
                  <a:lnTo>
                    <a:pt x="586" y="178"/>
                  </a:lnTo>
                  <a:lnTo>
                    <a:pt x="579" y="180"/>
                  </a:lnTo>
                  <a:lnTo>
                    <a:pt x="572" y="181"/>
                  </a:lnTo>
                  <a:lnTo>
                    <a:pt x="361" y="181"/>
                  </a:lnTo>
                  <a:lnTo>
                    <a:pt x="358" y="181"/>
                  </a:lnTo>
                  <a:lnTo>
                    <a:pt x="356" y="182"/>
                  </a:lnTo>
                  <a:lnTo>
                    <a:pt x="353" y="183"/>
                  </a:lnTo>
                  <a:lnTo>
                    <a:pt x="351" y="185"/>
                  </a:lnTo>
                  <a:lnTo>
                    <a:pt x="348" y="187"/>
                  </a:lnTo>
                  <a:lnTo>
                    <a:pt x="347" y="190"/>
                  </a:lnTo>
                  <a:lnTo>
                    <a:pt x="346" y="193"/>
                  </a:lnTo>
                  <a:lnTo>
                    <a:pt x="346" y="196"/>
                  </a:lnTo>
                  <a:lnTo>
                    <a:pt x="346" y="199"/>
                  </a:lnTo>
                  <a:lnTo>
                    <a:pt x="347" y="201"/>
                  </a:lnTo>
                  <a:lnTo>
                    <a:pt x="348" y="205"/>
                  </a:lnTo>
                  <a:lnTo>
                    <a:pt x="351" y="207"/>
                  </a:lnTo>
                  <a:lnTo>
                    <a:pt x="353" y="209"/>
                  </a:lnTo>
                  <a:lnTo>
                    <a:pt x="356" y="210"/>
                  </a:lnTo>
                  <a:lnTo>
                    <a:pt x="358" y="210"/>
                  </a:lnTo>
                  <a:lnTo>
                    <a:pt x="361" y="211"/>
                  </a:lnTo>
                  <a:lnTo>
                    <a:pt x="572" y="211"/>
                  </a:lnTo>
                  <a:lnTo>
                    <a:pt x="579" y="210"/>
                  </a:lnTo>
                  <a:lnTo>
                    <a:pt x="587" y="209"/>
                  </a:lnTo>
                  <a:lnTo>
                    <a:pt x="593" y="208"/>
                  </a:lnTo>
                  <a:lnTo>
                    <a:pt x="600" y="206"/>
                  </a:lnTo>
                  <a:lnTo>
                    <a:pt x="605" y="202"/>
                  </a:lnTo>
                  <a:lnTo>
                    <a:pt x="610" y="198"/>
                  </a:lnTo>
                  <a:lnTo>
                    <a:pt x="615" y="195"/>
                  </a:lnTo>
                  <a:lnTo>
                    <a:pt x="619" y="190"/>
                  </a:lnTo>
                  <a:lnTo>
                    <a:pt x="779" y="137"/>
                  </a:lnTo>
                  <a:lnTo>
                    <a:pt x="790" y="134"/>
                  </a:lnTo>
                  <a:lnTo>
                    <a:pt x="800" y="133"/>
                  </a:lnTo>
                  <a:lnTo>
                    <a:pt x="810" y="134"/>
                  </a:lnTo>
                  <a:lnTo>
                    <a:pt x="820" y="136"/>
                  </a:lnTo>
                  <a:lnTo>
                    <a:pt x="830" y="140"/>
                  </a:lnTo>
                  <a:lnTo>
                    <a:pt x="840" y="146"/>
                  </a:lnTo>
                  <a:lnTo>
                    <a:pt x="851" y="153"/>
                  </a:lnTo>
                  <a:lnTo>
                    <a:pt x="863" y="163"/>
                  </a:lnTo>
                  <a:lnTo>
                    <a:pt x="820" y="184"/>
                  </a:lnTo>
                  <a:lnTo>
                    <a:pt x="781" y="205"/>
                  </a:lnTo>
                  <a:lnTo>
                    <a:pt x="745" y="223"/>
                  </a:lnTo>
                  <a:lnTo>
                    <a:pt x="714" y="239"/>
                  </a:lnTo>
                  <a:close/>
                  <a:moveTo>
                    <a:pt x="150" y="271"/>
                  </a:moveTo>
                  <a:lnTo>
                    <a:pt x="30" y="271"/>
                  </a:lnTo>
                  <a:lnTo>
                    <a:pt x="30" y="30"/>
                  </a:lnTo>
                  <a:lnTo>
                    <a:pt x="150" y="30"/>
                  </a:lnTo>
                  <a:lnTo>
                    <a:pt x="150" y="271"/>
                  </a:lnTo>
                  <a:close/>
                  <a:moveTo>
                    <a:pt x="899" y="155"/>
                  </a:moveTo>
                  <a:lnTo>
                    <a:pt x="886" y="143"/>
                  </a:lnTo>
                  <a:lnTo>
                    <a:pt x="873" y="132"/>
                  </a:lnTo>
                  <a:lnTo>
                    <a:pt x="858" y="121"/>
                  </a:lnTo>
                  <a:lnTo>
                    <a:pt x="843" y="113"/>
                  </a:lnTo>
                  <a:lnTo>
                    <a:pt x="835" y="109"/>
                  </a:lnTo>
                  <a:lnTo>
                    <a:pt x="827" y="107"/>
                  </a:lnTo>
                  <a:lnTo>
                    <a:pt x="818" y="105"/>
                  </a:lnTo>
                  <a:lnTo>
                    <a:pt x="809" y="104"/>
                  </a:lnTo>
                  <a:lnTo>
                    <a:pt x="800" y="104"/>
                  </a:lnTo>
                  <a:lnTo>
                    <a:pt x="790" y="104"/>
                  </a:lnTo>
                  <a:lnTo>
                    <a:pt x="781" y="106"/>
                  </a:lnTo>
                  <a:lnTo>
                    <a:pt x="771" y="108"/>
                  </a:lnTo>
                  <a:lnTo>
                    <a:pt x="632" y="153"/>
                  </a:lnTo>
                  <a:lnTo>
                    <a:pt x="632" y="152"/>
                  </a:lnTo>
                  <a:lnTo>
                    <a:pt x="632" y="150"/>
                  </a:lnTo>
                  <a:lnTo>
                    <a:pt x="631" y="139"/>
                  </a:lnTo>
                  <a:lnTo>
                    <a:pt x="629" y="129"/>
                  </a:lnTo>
                  <a:lnTo>
                    <a:pt x="627" y="123"/>
                  </a:lnTo>
                  <a:lnTo>
                    <a:pt x="623" y="118"/>
                  </a:lnTo>
                  <a:lnTo>
                    <a:pt x="620" y="114"/>
                  </a:lnTo>
                  <a:lnTo>
                    <a:pt x="617" y="109"/>
                  </a:lnTo>
                  <a:lnTo>
                    <a:pt x="613" y="105"/>
                  </a:lnTo>
                  <a:lnTo>
                    <a:pt x="608" y="101"/>
                  </a:lnTo>
                  <a:lnTo>
                    <a:pt x="603" y="98"/>
                  </a:lnTo>
                  <a:lnTo>
                    <a:pt x="598" y="95"/>
                  </a:lnTo>
                  <a:lnTo>
                    <a:pt x="592" y="93"/>
                  </a:lnTo>
                  <a:lnTo>
                    <a:pt x="586" y="91"/>
                  </a:lnTo>
                  <a:lnTo>
                    <a:pt x="579" y="90"/>
                  </a:lnTo>
                  <a:lnTo>
                    <a:pt x="572" y="90"/>
                  </a:lnTo>
                  <a:lnTo>
                    <a:pt x="554" y="90"/>
                  </a:lnTo>
                  <a:lnTo>
                    <a:pt x="539" y="90"/>
                  </a:lnTo>
                  <a:lnTo>
                    <a:pt x="527" y="90"/>
                  </a:lnTo>
                  <a:lnTo>
                    <a:pt x="516" y="90"/>
                  </a:lnTo>
                  <a:lnTo>
                    <a:pt x="502" y="90"/>
                  </a:lnTo>
                  <a:lnTo>
                    <a:pt x="490" y="90"/>
                  </a:lnTo>
                  <a:lnTo>
                    <a:pt x="475" y="90"/>
                  </a:lnTo>
                  <a:lnTo>
                    <a:pt x="456" y="90"/>
                  </a:lnTo>
                  <a:lnTo>
                    <a:pt x="437" y="76"/>
                  </a:lnTo>
                  <a:lnTo>
                    <a:pt x="417" y="64"/>
                  </a:lnTo>
                  <a:lnTo>
                    <a:pt x="397" y="54"/>
                  </a:lnTo>
                  <a:lnTo>
                    <a:pt x="375" y="45"/>
                  </a:lnTo>
                  <a:lnTo>
                    <a:pt x="354" y="39"/>
                  </a:lnTo>
                  <a:lnTo>
                    <a:pt x="331" y="33"/>
                  </a:lnTo>
                  <a:lnTo>
                    <a:pt x="309" y="31"/>
                  </a:lnTo>
                  <a:lnTo>
                    <a:pt x="286" y="30"/>
                  </a:lnTo>
                  <a:lnTo>
                    <a:pt x="180" y="30"/>
                  </a:lnTo>
                  <a:lnTo>
                    <a:pt x="180" y="15"/>
                  </a:lnTo>
                  <a:lnTo>
                    <a:pt x="180" y="12"/>
                  </a:lnTo>
                  <a:lnTo>
                    <a:pt x="179" y="9"/>
                  </a:lnTo>
                  <a:lnTo>
                    <a:pt x="178" y="7"/>
                  </a:lnTo>
                  <a:lnTo>
                    <a:pt x="176" y="5"/>
                  </a:lnTo>
                  <a:lnTo>
                    <a:pt x="174" y="2"/>
                  </a:lnTo>
                  <a:lnTo>
                    <a:pt x="171" y="1"/>
                  </a:lnTo>
                  <a:lnTo>
                    <a:pt x="169" y="0"/>
                  </a:lnTo>
                  <a:lnTo>
                    <a:pt x="165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286"/>
                  </a:lnTo>
                  <a:lnTo>
                    <a:pt x="0" y="289"/>
                  </a:lnTo>
                  <a:lnTo>
                    <a:pt x="1" y="292"/>
                  </a:lnTo>
                  <a:lnTo>
                    <a:pt x="2" y="294"/>
                  </a:lnTo>
                  <a:lnTo>
                    <a:pt x="4" y="297"/>
                  </a:lnTo>
                  <a:lnTo>
                    <a:pt x="6" y="299"/>
                  </a:lnTo>
                  <a:lnTo>
                    <a:pt x="9" y="300"/>
                  </a:lnTo>
                  <a:lnTo>
                    <a:pt x="11" y="301"/>
                  </a:lnTo>
                  <a:lnTo>
                    <a:pt x="15" y="301"/>
                  </a:lnTo>
                  <a:lnTo>
                    <a:pt x="165" y="301"/>
                  </a:lnTo>
                  <a:lnTo>
                    <a:pt x="169" y="301"/>
                  </a:lnTo>
                  <a:lnTo>
                    <a:pt x="171" y="300"/>
                  </a:lnTo>
                  <a:lnTo>
                    <a:pt x="174" y="299"/>
                  </a:lnTo>
                  <a:lnTo>
                    <a:pt x="176" y="297"/>
                  </a:lnTo>
                  <a:lnTo>
                    <a:pt x="178" y="294"/>
                  </a:lnTo>
                  <a:lnTo>
                    <a:pt x="179" y="292"/>
                  </a:lnTo>
                  <a:lnTo>
                    <a:pt x="180" y="289"/>
                  </a:lnTo>
                  <a:lnTo>
                    <a:pt x="180" y="286"/>
                  </a:lnTo>
                  <a:lnTo>
                    <a:pt x="180" y="275"/>
                  </a:lnTo>
                  <a:lnTo>
                    <a:pt x="207" y="285"/>
                  </a:lnTo>
                  <a:lnTo>
                    <a:pt x="233" y="293"/>
                  </a:lnTo>
                  <a:lnTo>
                    <a:pt x="256" y="301"/>
                  </a:lnTo>
                  <a:lnTo>
                    <a:pt x="279" y="308"/>
                  </a:lnTo>
                  <a:lnTo>
                    <a:pt x="313" y="321"/>
                  </a:lnTo>
                  <a:lnTo>
                    <a:pt x="344" y="332"/>
                  </a:lnTo>
                  <a:lnTo>
                    <a:pt x="372" y="340"/>
                  </a:lnTo>
                  <a:lnTo>
                    <a:pt x="397" y="348"/>
                  </a:lnTo>
                  <a:lnTo>
                    <a:pt x="420" y="354"/>
                  </a:lnTo>
                  <a:lnTo>
                    <a:pt x="440" y="358"/>
                  </a:lnTo>
                  <a:lnTo>
                    <a:pt x="461" y="361"/>
                  </a:lnTo>
                  <a:lnTo>
                    <a:pt x="480" y="362"/>
                  </a:lnTo>
                  <a:lnTo>
                    <a:pt x="492" y="361"/>
                  </a:lnTo>
                  <a:lnTo>
                    <a:pt x="503" y="360"/>
                  </a:lnTo>
                  <a:lnTo>
                    <a:pt x="515" y="359"/>
                  </a:lnTo>
                  <a:lnTo>
                    <a:pt x="528" y="355"/>
                  </a:lnTo>
                  <a:lnTo>
                    <a:pt x="540" y="352"/>
                  </a:lnTo>
                  <a:lnTo>
                    <a:pt x="553" y="348"/>
                  </a:lnTo>
                  <a:lnTo>
                    <a:pt x="567" y="344"/>
                  </a:lnTo>
                  <a:lnTo>
                    <a:pt x="581" y="338"/>
                  </a:lnTo>
                  <a:lnTo>
                    <a:pt x="610" y="324"/>
                  </a:lnTo>
                  <a:lnTo>
                    <a:pt x="645" y="308"/>
                  </a:lnTo>
                  <a:lnTo>
                    <a:pt x="683" y="288"/>
                  </a:lnTo>
                  <a:lnTo>
                    <a:pt x="727" y="264"/>
                  </a:lnTo>
                  <a:lnTo>
                    <a:pt x="745" y="256"/>
                  </a:lnTo>
                  <a:lnTo>
                    <a:pt x="763" y="247"/>
                  </a:lnTo>
                  <a:lnTo>
                    <a:pt x="783" y="237"/>
                  </a:lnTo>
                  <a:lnTo>
                    <a:pt x="803" y="227"/>
                  </a:lnTo>
                  <a:lnTo>
                    <a:pt x="824" y="215"/>
                  </a:lnTo>
                  <a:lnTo>
                    <a:pt x="847" y="204"/>
                  </a:lnTo>
                  <a:lnTo>
                    <a:pt x="870" y="192"/>
                  </a:lnTo>
                  <a:lnTo>
                    <a:pt x="895" y="179"/>
                  </a:lnTo>
                  <a:lnTo>
                    <a:pt x="898" y="178"/>
                  </a:lnTo>
                  <a:lnTo>
                    <a:pt x="900" y="175"/>
                  </a:lnTo>
                  <a:lnTo>
                    <a:pt x="902" y="171"/>
                  </a:lnTo>
                  <a:lnTo>
                    <a:pt x="904" y="168"/>
                  </a:lnTo>
                  <a:lnTo>
                    <a:pt x="904" y="165"/>
                  </a:lnTo>
                  <a:lnTo>
                    <a:pt x="902" y="162"/>
                  </a:lnTo>
                  <a:lnTo>
                    <a:pt x="901" y="159"/>
                  </a:lnTo>
                  <a:lnTo>
                    <a:pt x="899" y="1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38">
              <a:extLst>
                <a:ext uri="{FF2B5EF4-FFF2-40B4-BE49-F238E27FC236}">
                  <a16:creationId xmlns:a16="http://schemas.microsoft.com/office/drawing/2014/main" xmlns="" id="{7C37B2AC-7C14-4DEF-8C02-B1889A0432E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983788" y="773113"/>
              <a:ext cx="201612" cy="187325"/>
            </a:xfrm>
            <a:custGeom>
              <a:avLst/>
              <a:gdLst>
                <a:gd name="T0" fmla="*/ 479 w 634"/>
                <a:gd name="T1" fmla="*/ 194 h 591"/>
                <a:gd name="T2" fmla="*/ 376 w 634"/>
                <a:gd name="T3" fmla="*/ 221 h 591"/>
                <a:gd name="T4" fmla="*/ 382 w 634"/>
                <a:gd name="T5" fmla="*/ 261 h 591"/>
                <a:gd name="T6" fmla="*/ 431 w 634"/>
                <a:gd name="T7" fmla="*/ 313 h 591"/>
                <a:gd name="T8" fmla="*/ 384 w 634"/>
                <a:gd name="T9" fmla="*/ 387 h 591"/>
                <a:gd name="T10" fmla="*/ 397 w 634"/>
                <a:gd name="T11" fmla="*/ 425 h 591"/>
                <a:gd name="T12" fmla="*/ 356 w 634"/>
                <a:gd name="T13" fmla="*/ 460 h 591"/>
                <a:gd name="T14" fmla="*/ 335 w 634"/>
                <a:gd name="T15" fmla="*/ 505 h 591"/>
                <a:gd name="T16" fmla="*/ 269 w 634"/>
                <a:gd name="T17" fmla="*/ 476 h 591"/>
                <a:gd name="T18" fmla="*/ 274 w 634"/>
                <a:gd name="T19" fmla="*/ 406 h 591"/>
                <a:gd name="T20" fmla="*/ 218 w 634"/>
                <a:gd name="T21" fmla="*/ 331 h 591"/>
                <a:gd name="T22" fmla="*/ 141 w 634"/>
                <a:gd name="T23" fmla="*/ 320 h 591"/>
                <a:gd name="T24" fmla="*/ 151 w 634"/>
                <a:gd name="T25" fmla="*/ 227 h 591"/>
                <a:gd name="T26" fmla="*/ 233 w 634"/>
                <a:gd name="T27" fmla="*/ 201 h 591"/>
                <a:gd name="T28" fmla="*/ 296 w 634"/>
                <a:gd name="T29" fmla="*/ 227 h 591"/>
                <a:gd name="T30" fmla="*/ 374 w 634"/>
                <a:gd name="T31" fmla="*/ 189 h 591"/>
                <a:gd name="T32" fmla="*/ 356 w 634"/>
                <a:gd name="T33" fmla="*/ 106 h 591"/>
                <a:gd name="T34" fmla="*/ 306 w 634"/>
                <a:gd name="T35" fmla="*/ 97 h 591"/>
                <a:gd name="T36" fmla="*/ 385 w 634"/>
                <a:gd name="T37" fmla="*/ 49 h 591"/>
                <a:gd name="T38" fmla="*/ 65 w 634"/>
                <a:gd name="T39" fmla="*/ 481 h 591"/>
                <a:gd name="T40" fmla="*/ 57 w 634"/>
                <a:gd name="T41" fmla="*/ 436 h 591"/>
                <a:gd name="T42" fmla="*/ 31 w 634"/>
                <a:gd name="T43" fmla="*/ 301 h 591"/>
                <a:gd name="T44" fmla="*/ 73 w 634"/>
                <a:gd name="T45" fmla="*/ 166 h 591"/>
                <a:gd name="T46" fmla="*/ 172 w 634"/>
                <a:gd name="T47" fmla="*/ 71 h 591"/>
                <a:gd name="T48" fmla="*/ 316 w 634"/>
                <a:gd name="T49" fmla="*/ 43 h 591"/>
                <a:gd name="T50" fmla="*/ 275 w 634"/>
                <a:gd name="T51" fmla="*/ 96 h 591"/>
                <a:gd name="T52" fmla="*/ 310 w 634"/>
                <a:gd name="T53" fmla="*/ 140 h 591"/>
                <a:gd name="T54" fmla="*/ 343 w 634"/>
                <a:gd name="T55" fmla="*/ 186 h 591"/>
                <a:gd name="T56" fmla="*/ 255 w 634"/>
                <a:gd name="T57" fmla="*/ 179 h 591"/>
                <a:gd name="T58" fmla="*/ 168 w 634"/>
                <a:gd name="T59" fmla="*/ 176 h 591"/>
                <a:gd name="T60" fmla="*/ 105 w 634"/>
                <a:gd name="T61" fmla="*/ 275 h 591"/>
                <a:gd name="T62" fmla="*/ 132 w 634"/>
                <a:gd name="T63" fmla="*/ 354 h 591"/>
                <a:gd name="T64" fmla="*/ 211 w 634"/>
                <a:gd name="T65" fmla="*/ 360 h 591"/>
                <a:gd name="T66" fmla="*/ 227 w 634"/>
                <a:gd name="T67" fmla="*/ 396 h 591"/>
                <a:gd name="T68" fmla="*/ 236 w 634"/>
                <a:gd name="T69" fmla="*/ 465 h 591"/>
                <a:gd name="T70" fmla="*/ 290 w 634"/>
                <a:gd name="T71" fmla="*/ 544 h 591"/>
                <a:gd name="T72" fmla="*/ 367 w 634"/>
                <a:gd name="T73" fmla="*/ 517 h 591"/>
                <a:gd name="T74" fmla="*/ 420 w 634"/>
                <a:gd name="T75" fmla="*/ 448 h 591"/>
                <a:gd name="T76" fmla="*/ 415 w 634"/>
                <a:gd name="T77" fmla="*/ 400 h 591"/>
                <a:gd name="T78" fmla="*/ 470 w 634"/>
                <a:gd name="T79" fmla="*/ 323 h 591"/>
                <a:gd name="T80" fmla="*/ 442 w 634"/>
                <a:gd name="T81" fmla="*/ 280 h 591"/>
                <a:gd name="T82" fmla="*/ 418 w 634"/>
                <a:gd name="T83" fmla="*/ 232 h 591"/>
                <a:gd name="T84" fmla="*/ 506 w 634"/>
                <a:gd name="T85" fmla="*/ 211 h 591"/>
                <a:gd name="T86" fmla="*/ 577 w 634"/>
                <a:gd name="T87" fmla="*/ 197 h 591"/>
                <a:gd name="T88" fmla="*/ 603 w 634"/>
                <a:gd name="T89" fmla="*/ 333 h 591"/>
                <a:gd name="T90" fmla="*/ 561 w 634"/>
                <a:gd name="T91" fmla="*/ 466 h 591"/>
                <a:gd name="T92" fmla="*/ 461 w 634"/>
                <a:gd name="T93" fmla="*/ 563 h 591"/>
                <a:gd name="T94" fmla="*/ 463 w 634"/>
                <a:gd name="T95" fmla="*/ 589 h 591"/>
                <a:gd name="T96" fmla="*/ 550 w 634"/>
                <a:gd name="T97" fmla="*/ 532 h 591"/>
                <a:gd name="T98" fmla="*/ 623 w 634"/>
                <a:gd name="T99" fmla="*/ 396 h 591"/>
                <a:gd name="T100" fmla="*/ 625 w 634"/>
                <a:gd name="T101" fmla="*/ 243 h 591"/>
                <a:gd name="T102" fmla="*/ 554 w 634"/>
                <a:gd name="T103" fmla="*/ 108 h 591"/>
                <a:gd name="T104" fmla="*/ 413 w 634"/>
                <a:gd name="T105" fmla="*/ 16 h 591"/>
                <a:gd name="T106" fmla="*/ 304 w 634"/>
                <a:gd name="T107" fmla="*/ 0 h 591"/>
                <a:gd name="T108" fmla="*/ 157 w 634"/>
                <a:gd name="T109" fmla="*/ 43 h 591"/>
                <a:gd name="T110" fmla="*/ 47 w 634"/>
                <a:gd name="T111" fmla="*/ 151 h 591"/>
                <a:gd name="T112" fmla="*/ 1 w 634"/>
                <a:gd name="T113" fmla="*/ 298 h 591"/>
                <a:gd name="T114" fmla="*/ 29 w 634"/>
                <a:gd name="T115" fmla="*/ 449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34" h="591">
                  <a:moveTo>
                    <a:pt x="525" y="120"/>
                  </a:moveTo>
                  <a:lnTo>
                    <a:pt x="522" y="127"/>
                  </a:lnTo>
                  <a:lnTo>
                    <a:pt x="519" y="137"/>
                  </a:lnTo>
                  <a:lnTo>
                    <a:pt x="515" y="147"/>
                  </a:lnTo>
                  <a:lnTo>
                    <a:pt x="510" y="158"/>
                  </a:lnTo>
                  <a:lnTo>
                    <a:pt x="503" y="169"/>
                  </a:lnTo>
                  <a:lnTo>
                    <a:pt x="495" y="180"/>
                  </a:lnTo>
                  <a:lnTo>
                    <a:pt x="489" y="185"/>
                  </a:lnTo>
                  <a:lnTo>
                    <a:pt x="485" y="189"/>
                  </a:lnTo>
                  <a:lnTo>
                    <a:pt x="479" y="194"/>
                  </a:lnTo>
                  <a:lnTo>
                    <a:pt x="473" y="197"/>
                  </a:lnTo>
                  <a:lnTo>
                    <a:pt x="465" y="196"/>
                  </a:lnTo>
                  <a:lnTo>
                    <a:pt x="455" y="195"/>
                  </a:lnTo>
                  <a:lnTo>
                    <a:pt x="446" y="195"/>
                  </a:lnTo>
                  <a:lnTo>
                    <a:pt x="439" y="196"/>
                  </a:lnTo>
                  <a:lnTo>
                    <a:pt x="423" y="199"/>
                  </a:lnTo>
                  <a:lnTo>
                    <a:pt x="408" y="203"/>
                  </a:lnTo>
                  <a:lnTo>
                    <a:pt x="395" y="210"/>
                  </a:lnTo>
                  <a:lnTo>
                    <a:pt x="384" y="215"/>
                  </a:lnTo>
                  <a:lnTo>
                    <a:pt x="376" y="221"/>
                  </a:lnTo>
                  <a:lnTo>
                    <a:pt x="371" y="227"/>
                  </a:lnTo>
                  <a:lnTo>
                    <a:pt x="367" y="232"/>
                  </a:lnTo>
                  <a:lnTo>
                    <a:pt x="366" y="237"/>
                  </a:lnTo>
                  <a:lnTo>
                    <a:pt x="366" y="242"/>
                  </a:lnTo>
                  <a:lnTo>
                    <a:pt x="367" y="245"/>
                  </a:lnTo>
                  <a:lnTo>
                    <a:pt x="369" y="248"/>
                  </a:lnTo>
                  <a:lnTo>
                    <a:pt x="372" y="250"/>
                  </a:lnTo>
                  <a:lnTo>
                    <a:pt x="375" y="252"/>
                  </a:lnTo>
                  <a:lnTo>
                    <a:pt x="379" y="255"/>
                  </a:lnTo>
                  <a:lnTo>
                    <a:pt x="382" y="261"/>
                  </a:lnTo>
                  <a:lnTo>
                    <a:pt x="387" y="271"/>
                  </a:lnTo>
                  <a:lnTo>
                    <a:pt x="391" y="283"/>
                  </a:lnTo>
                  <a:lnTo>
                    <a:pt x="395" y="296"/>
                  </a:lnTo>
                  <a:lnTo>
                    <a:pt x="396" y="301"/>
                  </a:lnTo>
                  <a:lnTo>
                    <a:pt x="398" y="304"/>
                  </a:lnTo>
                  <a:lnTo>
                    <a:pt x="404" y="308"/>
                  </a:lnTo>
                  <a:lnTo>
                    <a:pt x="409" y="310"/>
                  </a:lnTo>
                  <a:lnTo>
                    <a:pt x="414" y="312"/>
                  </a:lnTo>
                  <a:lnTo>
                    <a:pt x="420" y="313"/>
                  </a:lnTo>
                  <a:lnTo>
                    <a:pt x="431" y="313"/>
                  </a:lnTo>
                  <a:lnTo>
                    <a:pt x="441" y="311"/>
                  </a:lnTo>
                  <a:lnTo>
                    <a:pt x="440" y="318"/>
                  </a:lnTo>
                  <a:lnTo>
                    <a:pt x="437" y="324"/>
                  </a:lnTo>
                  <a:lnTo>
                    <a:pt x="433" y="332"/>
                  </a:lnTo>
                  <a:lnTo>
                    <a:pt x="427" y="338"/>
                  </a:lnTo>
                  <a:lnTo>
                    <a:pt x="415" y="352"/>
                  </a:lnTo>
                  <a:lnTo>
                    <a:pt x="404" y="364"/>
                  </a:lnTo>
                  <a:lnTo>
                    <a:pt x="394" y="374"/>
                  </a:lnTo>
                  <a:lnTo>
                    <a:pt x="387" y="383"/>
                  </a:lnTo>
                  <a:lnTo>
                    <a:pt x="384" y="387"/>
                  </a:lnTo>
                  <a:lnTo>
                    <a:pt x="382" y="391"/>
                  </a:lnTo>
                  <a:lnTo>
                    <a:pt x="381" y="395"/>
                  </a:lnTo>
                  <a:lnTo>
                    <a:pt x="381" y="399"/>
                  </a:lnTo>
                  <a:lnTo>
                    <a:pt x="381" y="403"/>
                  </a:lnTo>
                  <a:lnTo>
                    <a:pt x="382" y="406"/>
                  </a:lnTo>
                  <a:lnTo>
                    <a:pt x="384" y="410"/>
                  </a:lnTo>
                  <a:lnTo>
                    <a:pt x="387" y="413"/>
                  </a:lnTo>
                  <a:lnTo>
                    <a:pt x="391" y="418"/>
                  </a:lnTo>
                  <a:lnTo>
                    <a:pt x="396" y="422"/>
                  </a:lnTo>
                  <a:lnTo>
                    <a:pt x="397" y="425"/>
                  </a:lnTo>
                  <a:lnTo>
                    <a:pt x="399" y="426"/>
                  </a:lnTo>
                  <a:lnTo>
                    <a:pt x="399" y="427"/>
                  </a:lnTo>
                  <a:lnTo>
                    <a:pt x="398" y="428"/>
                  </a:lnTo>
                  <a:lnTo>
                    <a:pt x="387" y="437"/>
                  </a:lnTo>
                  <a:lnTo>
                    <a:pt x="376" y="445"/>
                  </a:lnTo>
                  <a:lnTo>
                    <a:pt x="368" y="449"/>
                  </a:lnTo>
                  <a:lnTo>
                    <a:pt x="365" y="450"/>
                  </a:lnTo>
                  <a:lnTo>
                    <a:pt x="361" y="451"/>
                  </a:lnTo>
                  <a:lnTo>
                    <a:pt x="358" y="456"/>
                  </a:lnTo>
                  <a:lnTo>
                    <a:pt x="356" y="460"/>
                  </a:lnTo>
                  <a:lnTo>
                    <a:pt x="354" y="465"/>
                  </a:lnTo>
                  <a:lnTo>
                    <a:pt x="354" y="471"/>
                  </a:lnTo>
                  <a:lnTo>
                    <a:pt x="353" y="477"/>
                  </a:lnTo>
                  <a:lnTo>
                    <a:pt x="352" y="482"/>
                  </a:lnTo>
                  <a:lnTo>
                    <a:pt x="351" y="487"/>
                  </a:lnTo>
                  <a:lnTo>
                    <a:pt x="349" y="491"/>
                  </a:lnTo>
                  <a:lnTo>
                    <a:pt x="346" y="495"/>
                  </a:lnTo>
                  <a:lnTo>
                    <a:pt x="343" y="500"/>
                  </a:lnTo>
                  <a:lnTo>
                    <a:pt x="339" y="503"/>
                  </a:lnTo>
                  <a:lnTo>
                    <a:pt x="335" y="505"/>
                  </a:lnTo>
                  <a:lnTo>
                    <a:pt x="331" y="508"/>
                  </a:lnTo>
                  <a:lnTo>
                    <a:pt x="326" y="510"/>
                  </a:lnTo>
                  <a:lnTo>
                    <a:pt x="320" y="511"/>
                  </a:lnTo>
                  <a:lnTo>
                    <a:pt x="307" y="514"/>
                  </a:lnTo>
                  <a:lnTo>
                    <a:pt x="293" y="514"/>
                  </a:lnTo>
                  <a:lnTo>
                    <a:pt x="289" y="511"/>
                  </a:lnTo>
                  <a:lnTo>
                    <a:pt x="285" y="506"/>
                  </a:lnTo>
                  <a:lnTo>
                    <a:pt x="281" y="498"/>
                  </a:lnTo>
                  <a:lnTo>
                    <a:pt x="276" y="491"/>
                  </a:lnTo>
                  <a:lnTo>
                    <a:pt x="269" y="476"/>
                  </a:lnTo>
                  <a:lnTo>
                    <a:pt x="266" y="465"/>
                  </a:lnTo>
                  <a:lnTo>
                    <a:pt x="268" y="459"/>
                  </a:lnTo>
                  <a:lnTo>
                    <a:pt x="271" y="451"/>
                  </a:lnTo>
                  <a:lnTo>
                    <a:pt x="274" y="446"/>
                  </a:lnTo>
                  <a:lnTo>
                    <a:pt x="276" y="439"/>
                  </a:lnTo>
                  <a:lnTo>
                    <a:pt x="279" y="432"/>
                  </a:lnTo>
                  <a:lnTo>
                    <a:pt x="280" y="425"/>
                  </a:lnTo>
                  <a:lnTo>
                    <a:pt x="279" y="418"/>
                  </a:lnTo>
                  <a:lnTo>
                    <a:pt x="276" y="413"/>
                  </a:lnTo>
                  <a:lnTo>
                    <a:pt x="274" y="406"/>
                  </a:lnTo>
                  <a:lnTo>
                    <a:pt x="270" y="401"/>
                  </a:lnTo>
                  <a:lnTo>
                    <a:pt x="261" y="389"/>
                  </a:lnTo>
                  <a:lnTo>
                    <a:pt x="253" y="379"/>
                  </a:lnTo>
                  <a:lnTo>
                    <a:pt x="251" y="368"/>
                  </a:lnTo>
                  <a:lnTo>
                    <a:pt x="249" y="357"/>
                  </a:lnTo>
                  <a:lnTo>
                    <a:pt x="244" y="349"/>
                  </a:lnTo>
                  <a:lnTo>
                    <a:pt x="238" y="341"/>
                  </a:lnTo>
                  <a:lnTo>
                    <a:pt x="231" y="337"/>
                  </a:lnTo>
                  <a:lnTo>
                    <a:pt x="225" y="333"/>
                  </a:lnTo>
                  <a:lnTo>
                    <a:pt x="218" y="331"/>
                  </a:lnTo>
                  <a:lnTo>
                    <a:pt x="210" y="329"/>
                  </a:lnTo>
                  <a:lnTo>
                    <a:pt x="194" y="328"/>
                  </a:lnTo>
                  <a:lnTo>
                    <a:pt x="178" y="329"/>
                  </a:lnTo>
                  <a:lnTo>
                    <a:pt x="168" y="331"/>
                  </a:lnTo>
                  <a:lnTo>
                    <a:pt x="159" y="331"/>
                  </a:lnTo>
                  <a:lnTo>
                    <a:pt x="154" y="331"/>
                  </a:lnTo>
                  <a:lnTo>
                    <a:pt x="150" y="329"/>
                  </a:lnTo>
                  <a:lnTo>
                    <a:pt x="147" y="327"/>
                  </a:lnTo>
                  <a:lnTo>
                    <a:pt x="145" y="325"/>
                  </a:lnTo>
                  <a:lnTo>
                    <a:pt x="141" y="320"/>
                  </a:lnTo>
                  <a:lnTo>
                    <a:pt x="137" y="312"/>
                  </a:lnTo>
                  <a:lnTo>
                    <a:pt x="134" y="299"/>
                  </a:lnTo>
                  <a:lnTo>
                    <a:pt x="134" y="293"/>
                  </a:lnTo>
                  <a:lnTo>
                    <a:pt x="134" y="290"/>
                  </a:lnTo>
                  <a:lnTo>
                    <a:pt x="135" y="280"/>
                  </a:lnTo>
                  <a:lnTo>
                    <a:pt x="137" y="266"/>
                  </a:lnTo>
                  <a:lnTo>
                    <a:pt x="141" y="250"/>
                  </a:lnTo>
                  <a:lnTo>
                    <a:pt x="144" y="243"/>
                  </a:lnTo>
                  <a:lnTo>
                    <a:pt x="147" y="234"/>
                  </a:lnTo>
                  <a:lnTo>
                    <a:pt x="151" y="227"/>
                  </a:lnTo>
                  <a:lnTo>
                    <a:pt x="157" y="220"/>
                  </a:lnTo>
                  <a:lnTo>
                    <a:pt x="163" y="214"/>
                  </a:lnTo>
                  <a:lnTo>
                    <a:pt x="170" y="209"/>
                  </a:lnTo>
                  <a:lnTo>
                    <a:pt x="178" y="204"/>
                  </a:lnTo>
                  <a:lnTo>
                    <a:pt x="188" y="201"/>
                  </a:lnTo>
                  <a:lnTo>
                    <a:pt x="200" y="199"/>
                  </a:lnTo>
                  <a:lnTo>
                    <a:pt x="211" y="198"/>
                  </a:lnTo>
                  <a:lnTo>
                    <a:pt x="219" y="198"/>
                  </a:lnTo>
                  <a:lnTo>
                    <a:pt x="225" y="199"/>
                  </a:lnTo>
                  <a:lnTo>
                    <a:pt x="233" y="201"/>
                  </a:lnTo>
                  <a:lnTo>
                    <a:pt x="236" y="203"/>
                  </a:lnTo>
                  <a:lnTo>
                    <a:pt x="238" y="208"/>
                  </a:lnTo>
                  <a:lnTo>
                    <a:pt x="240" y="211"/>
                  </a:lnTo>
                  <a:lnTo>
                    <a:pt x="245" y="215"/>
                  </a:lnTo>
                  <a:lnTo>
                    <a:pt x="250" y="218"/>
                  </a:lnTo>
                  <a:lnTo>
                    <a:pt x="255" y="221"/>
                  </a:lnTo>
                  <a:lnTo>
                    <a:pt x="260" y="224"/>
                  </a:lnTo>
                  <a:lnTo>
                    <a:pt x="272" y="226"/>
                  </a:lnTo>
                  <a:lnTo>
                    <a:pt x="284" y="227"/>
                  </a:lnTo>
                  <a:lnTo>
                    <a:pt x="296" y="227"/>
                  </a:lnTo>
                  <a:lnTo>
                    <a:pt x="307" y="225"/>
                  </a:lnTo>
                  <a:lnTo>
                    <a:pt x="319" y="222"/>
                  </a:lnTo>
                  <a:lnTo>
                    <a:pt x="330" y="219"/>
                  </a:lnTo>
                  <a:lnTo>
                    <a:pt x="345" y="217"/>
                  </a:lnTo>
                  <a:lnTo>
                    <a:pt x="357" y="215"/>
                  </a:lnTo>
                  <a:lnTo>
                    <a:pt x="362" y="214"/>
                  </a:lnTo>
                  <a:lnTo>
                    <a:pt x="366" y="212"/>
                  </a:lnTo>
                  <a:lnTo>
                    <a:pt x="369" y="208"/>
                  </a:lnTo>
                  <a:lnTo>
                    <a:pt x="372" y="203"/>
                  </a:lnTo>
                  <a:lnTo>
                    <a:pt x="374" y="189"/>
                  </a:lnTo>
                  <a:lnTo>
                    <a:pt x="375" y="174"/>
                  </a:lnTo>
                  <a:lnTo>
                    <a:pt x="375" y="160"/>
                  </a:lnTo>
                  <a:lnTo>
                    <a:pt x="375" y="147"/>
                  </a:lnTo>
                  <a:lnTo>
                    <a:pt x="374" y="135"/>
                  </a:lnTo>
                  <a:lnTo>
                    <a:pt x="371" y="123"/>
                  </a:lnTo>
                  <a:lnTo>
                    <a:pt x="369" y="119"/>
                  </a:lnTo>
                  <a:lnTo>
                    <a:pt x="366" y="114"/>
                  </a:lnTo>
                  <a:lnTo>
                    <a:pt x="364" y="111"/>
                  </a:lnTo>
                  <a:lnTo>
                    <a:pt x="361" y="108"/>
                  </a:lnTo>
                  <a:lnTo>
                    <a:pt x="356" y="106"/>
                  </a:lnTo>
                  <a:lnTo>
                    <a:pt x="349" y="105"/>
                  </a:lnTo>
                  <a:lnTo>
                    <a:pt x="343" y="106"/>
                  </a:lnTo>
                  <a:lnTo>
                    <a:pt x="336" y="108"/>
                  </a:lnTo>
                  <a:lnTo>
                    <a:pt x="330" y="110"/>
                  </a:lnTo>
                  <a:lnTo>
                    <a:pt x="323" y="111"/>
                  </a:lnTo>
                  <a:lnTo>
                    <a:pt x="318" y="111"/>
                  </a:lnTo>
                  <a:lnTo>
                    <a:pt x="314" y="109"/>
                  </a:lnTo>
                  <a:lnTo>
                    <a:pt x="311" y="107"/>
                  </a:lnTo>
                  <a:lnTo>
                    <a:pt x="307" y="103"/>
                  </a:lnTo>
                  <a:lnTo>
                    <a:pt x="306" y="97"/>
                  </a:lnTo>
                  <a:lnTo>
                    <a:pt x="305" y="93"/>
                  </a:lnTo>
                  <a:lnTo>
                    <a:pt x="306" y="90"/>
                  </a:lnTo>
                  <a:lnTo>
                    <a:pt x="307" y="87"/>
                  </a:lnTo>
                  <a:lnTo>
                    <a:pt x="310" y="83"/>
                  </a:lnTo>
                  <a:lnTo>
                    <a:pt x="314" y="80"/>
                  </a:lnTo>
                  <a:lnTo>
                    <a:pt x="323" y="74"/>
                  </a:lnTo>
                  <a:lnTo>
                    <a:pt x="336" y="67"/>
                  </a:lnTo>
                  <a:lnTo>
                    <a:pt x="351" y="61"/>
                  </a:lnTo>
                  <a:lnTo>
                    <a:pt x="368" y="55"/>
                  </a:lnTo>
                  <a:lnTo>
                    <a:pt x="385" y="49"/>
                  </a:lnTo>
                  <a:lnTo>
                    <a:pt x="404" y="45"/>
                  </a:lnTo>
                  <a:lnTo>
                    <a:pt x="422" y="51"/>
                  </a:lnTo>
                  <a:lnTo>
                    <a:pt x="438" y="58"/>
                  </a:lnTo>
                  <a:lnTo>
                    <a:pt x="454" y="66"/>
                  </a:lnTo>
                  <a:lnTo>
                    <a:pt x="470" y="75"/>
                  </a:lnTo>
                  <a:lnTo>
                    <a:pt x="484" y="85"/>
                  </a:lnTo>
                  <a:lnTo>
                    <a:pt x="499" y="96"/>
                  </a:lnTo>
                  <a:lnTo>
                    <a:pt x="512" y="108"/>
                  </a:lnTo>
                  <a:lnTo>
                    <a:pt x="525" y="120"/>
                  </a:lnTo>
                  <a:close/>
                  <a:moveTo>
                    <a:pt x="65" y="481"/>
                  </a:moveTo>
                  <a:lnTo>
                    <a:pt x="67" y="479"/>
                  </a:lnTo>
                  <a:lnTo>
                    <a:pt x="69" y="477"/>
                  </a:lnTo>
                  <a:lnTo>
                    <a:pt x="71" y="475"/>
                  </a:lnTo>
                  <a:lnTo>
                    <a:pt x="72" y="473"/>
                  </a:lnTo>
                  <a:lnTo>
                    <a:pt x="72" y="470"/>
                  </a:lnTo>
                  <a:lnTo>
                    <a:pt x="72" y="467"/>
                  </a:lnTo>
                  <a:lnTo>
                    <a:pt x="71" y="464"/>
                  </a:lnTo>
                  <a:lnTo>
                    <a:pt x="70" y="462"/>
                  </a:lnTo>
                  <a:lnTo>
                    <a:pt x="64" y="449"/>
                  </a:lnTo>
                  <a:lnTo>
                    <a:pt x="57" y="436"/>
                  </a:lnTo>
                  <a:lnTo>
                    <a:pt x="52" y="424"/>
                  </a:lnTo>
                  <a:lnTo>
                    <a:pt x="46" y="411"/>
                  </a:lnTo>
                  <a:lnTo>
                    <a:pt x="42" y="397"/>
                  </a:lnTo>
                  <a:lnTo>
                    <a:pt x="39" y="384"/>
                  </a:lnTo>
                  <a:lnTo>
                    <a:pt x="36" y="370"/>
                  </a:lnTo>
                  <a:lnTo>
                    <a:pt x="34" y="356"/>
                  </a:lnTo>
                  <a:lnTo>
                    <a:pt x="31" y="342"/>
                  </a:lnTo>
                  <a:lnTo>
                    <a:pt x="30" y="328"/>
                  </a:lnTo>
                  <a:lnTo>
                    <a:pt x="30" y="314"/>
                  </a:lnTo>
                  <a:lnTo>
                    <a:pt x="31" y="301"/>
                  </a:lnTo>
                  <a:lnTo>
                    <a:pt x="32" y="286"/>
                  </a:lnTo>
                  <a:lnTo>
                    <a:pt x="34" y="272"/>
                  </a:lnTo>
                  <a:lnTo>
                    <a:pt x="37" y="258"/>
                  </a:lnTo>
                  <a:lnTo>
                    <a:pt x="40" y="244"/>
                  </a:lnTo>
                  <a:lnTo>
                    <a:pt x="44" y="230"/>
                  </a:lnTo>
                  <a:lnTo>
                    <a:pt x="49" y="216"/>
                  </a:lnTo>
                  <a:lnTo>
                    <a:pt x="54" y="203"/>
                  </a:lnTo>
                  <a:lnTo>
                    <a:pt x="59" y="190"/>
                  </a:lnTo>
                  <a:lnTo>
                    <a:pt x="66" y="179"/>
                  </a:lnTo>
                  <a:lnTo>
                    <a:pt x="73" y="166"/>
                  </a:lnTo>
                  <a:lnTo>
                    <a:pt x="81" y="155"/>
                  </a:lnTo>
                  <a:lnTo>
                    <a:pt x="88" y="143"/>
                  </a:lnTo>
                  <a:lnTo>
                    <a:pt x="97" y="133"/>
                  </a:lnTo>
                  <a:lnTo>
                    <a:pt x="106" y="122"/>
                  </a:lnTo>
                  <a:lnTo>
                    <a:pt x="116" y="112"/>
                  </a:lnTo>
                  <a:lnTo>
                    <a:pt x="127" y="103"/>
                  </a:lnTo>
                  <a:lnTo>
                    <a:pt x="137" y="94"/>
                  </a:lnTo>
                  <a:lnTo>
                    <a:pt x="148" y="86"/>
                  </a:lnTo>
                  <a:lnTo>
                    <a:pt x="160" y="78"/>
                  </a:lnTo>
                  <a:lnTo>
                    <a:pt x="172" y="71"/>
                  </a:lnTo>
                  <a:lnTo>
                    <a:pt x="192" y="60"/>
                  </a:lnTo>
                  <a:lnTo>
                    <a:pt x="212" y="50"/>
                  </a:lnTo>
                  <a:lnTo>
                    <a:pt x="233" y="43"/>
                  </a:lnTo>
                  <a:lnTo>
                    <a:pt x="254" y="37"/>
                  </a:lnTo>
                  <a:lnTo>
                    <a:pt x="275" y="33"/>
                  </a:lnTo>
                  <a:lnTo>
                    <a:pt x="298" y="31"/>
                  </a:lnTo>
                  <a:lnTo>
                    <a:pt x="319" y="30"/>
                  </a:lnTo>
                  <a:lnTo>
                    <a:pt x="342" y="31"/>
                  </a:lnTo>
                  <a:lnTo>
                    <a:pt x="329" y="36"/>
                  </a:lnTo>
                  <a:lnTo>
                    <a:pt x="316" y="43"/>
                  </a:lnTo>
                  <a:lnTo>
                    <a:pt x="304" y="49"/>
                  </a:lnTo>
                  <a:lnTo>
                    <a:pt x="295" y="58"/>
                  </a:lnTo>
                  <a:lnTo>
                    <a:pt x="290" y="62"/>
                  </a:lnTo>
                  <a:lnTo>
                    <a:pt x="286" y="66"/>
                  </a:lnTo>
                  <a:lnTo>
                    <a:pt x="283" y="71"/>
                  </a:lnTo>
                  <a:lnTo>
                    <a:pt x="280" y="75"/>
                  </a:lnTo>
                  <a:lnTo>
                    <a:pt x="277" y="80"/>
                  </a:lnTo>
                  <a:lnTo>
                    <a:pt x="276" y="86"/>
                  </a:lnTo>
                  <a:lnTo>
                    <a:pt x="275" y="91"/>
                  </a:lnTo>
                  <a:lnTo>
                    <a:pt x="275" y="96"/>
                  </a:lnTo>
                  <a:lnTo>
                    <a:pt x="276" y="103"/>
                  </a:lnTo>
                  <a:lnTo>
                    <a:pt x="279" y="109"/>
                  </a:lnTo>
                  <a:lnTo>
                    <a:pt x="281" y="114"/>
                  </a:lnTo>
                  <a:lnTo>
                    <a:pt x="283" y="120"/>
                  </a:lnTo>
                  <a:lnTo>
                    <a:pt x="286" y="125"/>
                  </a:lnTo>
                  <a:lnTo>
                    <a:pt x="290" y="129"/>
                  </a:lnTo>
                  <a:lnTo>
                    <a:pt x="295" y="134"/>
                  </a:lnTo>
                  <a:lnTo>
                    <a:pt x="299" y="137"/>
                  </a:lnTo>
                  <a:lnTo>
                    <a:pt x="304" y="139"/>
                  </a:lnTo>
                  <a:lnTo>
                    <a:pt x="310" y="140"/>
                  </a:lnTo>
                  <a:lnTo>
                    <a:pt x="315" y="141"/>
                  </a:lnTo>
                  <a:lnTo>
                    <a:pt x="320" y="141"/>
                  </a:lnTo>
                  <a:lnTo>
                    <a:pt x="326" y="141"/>
                  </a:lnTo>
                  <a:lnTo>
                    <a:pt x="332" y="140"/>
                  </a:lnTo>
                  <a:lnTo>
                    <a:pt x="337" y="139"/>
                  </a:lnTo>
                  <a:lnTo>
                    <a:pt x="344" y="137"/>
                  </a:lnTo>
                  <a:lnTo>
                    <a:pt x="345" y="147"/>
                  </a:lnTo>
                  <a:lnTo>
                    <a:pt x="345" y="158"/>
                  </a:lnTo>
                  <a:lnTo>
                    <a:pt x="345" y="172"/>
                  </a:lnTo>
                  <a:lnTo>
                    <a:pt x="343" y="186"/>
                  </a:lnTo>
                  <a:lnTo>
                    <a:pt x="333" y="188"/>
                  </a:lnTo>
                  <a:lnTo>
                    <a:pt x="323" y="190"/>
                  </a:lnTo>
                  <a:lnTo>
                    <a:pt x="307" y="195"/>
                  </a:lnTo>
                  <a:lnTo>
                    <a:pt x="290" y="197"/>
                  </a:lnTo>
                  <a:lnTo>
                    <a:pt x="283" y="197"/>
                  </a:lnTo>
                  <a:lnTo>
                    <a:pt x="276" y="197"/>
                  </a:lnTo>
                  <a:lnTo>
                    <a:pt x="270" y="195"/>
                  </a:lnTo>
                  <a:lnTo>
                    <a:pt x="265" y="193"/>
                  </a:lnTo>
                  <a:lnTo>
                    <a:pt x="260" y="186"/>
                  </a:lnTo>
                  <a:lnTo>
                    <a:pt x="255" y="179"/>
                  </a:lnTo>
                  <a:lnTo>
                    <a:pt x="249" y="174"/>
                  </a:lnTo>
                  <a:lnTo>
                    <a:pt x="242" y="172"/>
                  </a:lnTo>
                  <a:lnTo>
                    <a:pt x="235" y="170"/>
                  </a:lnTo>
                  <a:lnTo>
                    <a:pt x="226" y="169"/>
                  </a:lnTo>
                  <a:lnTo>
                    <a:pt x="216" y="168"/>
                  </a:lnTo>
                  <a:lnTo>
                    <a:pt x="206" y="169"/>
                  </a:lnTo>
                  <a:lnTo>
                    <a:pt x="194" y="170"/>
                  </a:lnTo>
                  <a:lnTo>
                    <a:pt x="182" y="173"/>
                  </a:lnTo>
                  <a:lnTo>
                    <a:pt x="175" y="174"/>
                  </a:lnTo>
                  <a:lnTo>
                    <a:pt x="168" y="176"/>
                  </a:lnTo>
                  <a:lnTo>
                    <a:pt x="162" y="179"/>
                  </a:lnTo>
                  <a:lnTo>
                    <a:pt x="157" y="182"/>
                  </a:lnTo>
                  <a:lnTo>
                    <a:pt x="146" y="189"/>
                  </a:lnTo>
                  <a:lnTo>
                    <a:pt x="137" y="198"/>
                  </a:lnTo>
                  <a:lnTo>
                    <a:pt x="130" y="206"/>
                  </a:lnTo>
                  <a:lnTo>
                    <a:pt x="123" y="216"/>
                  </a:lnTo>
                  <a:lnTo>
                    <a:pt x="118" y="227"/>
                  </a:lnTo>
                  <a:lnTo>
                    <a:pt x="114" y="237"/>
                  </a:lnTo>
                  <a:lnTo>
                    <a:pt x="108" y="257"/>
                  </a:lnTo>
                  <a:lnTo>
                    <a:pt x="105" y="275"/>
                  </a:lnTo>
                  <a:lnTo>
                    <a:pt x="104" y="288"/>
                  </a:lnTo>
                  <a:lnTo>
                    <a:pt x="104" y="293"/>
                  </a:lnTo>
                  <a:lnTo>
                    <a:pt x="104" y="303"/>
                  </a:lnTo>
                  <a:lnTo>
                    <a:pt x="106" y="313"/>
                  </a:lnTo>
                  <a:lnTo>
                    <a:pt x="110" y="325"/>
                  </a:lnTo>
                  <a:lnTo>
                    <a:pt x="115" y="336"/>
                  </a:lnTo>
                  <a:lnTo>
                    <a:pt x="118" y="341"/>
                  </a:lnTo>
                  <a:lnTo>
                    <a:pt x="122" y="345"/>
                  </a:lnTo>
                  <a:lnTo>
                    <a:pt x="127" y="350"/>
                  </a:lnTo>
                  <a:lnTo>
                    <a:pt x="132" y="354"/>
                  </a:lnTo>
                  <a:lnTo>
                    <a:pt x="137" y="357"/>
                  </a:lnTo>
                  <a:lnTo>
                    <a:pt x="144" y="359"/>
                  </a:lnTo>
                  <a:lnTo>
                    <a:pt x="150" y="360"/>
                  </a:lnTo>
                  <a:lnTo>
                    <a:pt x="159" y="362"/>
                  </a:lnTo>
                  <a:lnTo>
                    <a:pt x="169" y="360"/>
                  </a:lnTo>
                  <a:lnTo>
                    <a:pt x="179" y="359"/>
                  </a:lnTo>
                  <a:lnTo>
                    <a:pt x="191" y="359"/>
                  </a:lnTo>
                  <a:lnTo>
                    <a:pt x="203" y="359"/>
                  </a:lnTo>
                  <a:lnTo>
                    <a:pt x="207" y="360"/>
                  </a:lnTo>
                  <a:lnTo>
                    <a:pt x="211" y="360"/>
                  </a:lnTo>
                  <a:lnTo>
                    <a:pt x="214" y="363"/>
                  </a:lnTo>
                  <a:lnTo>
                    <a:pt x="218" y="364"/>
                  </a:lnTo>
                  <a:lnTo>
                    <a:pt x="220" y="368"/>
                  </a:lnTo>
                  <a:lnTo>
                    <a:pt x="222" y="373"/>
                  </a:lnTo>
                  <a:lnTo>
                    <a:pt x="223" y="380"/>
                  </a:lnTo>
                  <a:lnTo>
                    <a:pt x="223" y="385"/>
                  </a:lnTo>
                  <a:lnTo>
                    <a:pt x="223" y="388"/>
                  </a:lnTo>
                  <a:lnTo>
                    <a:pt x="224" y="391"/>
                  </a:lnTo>
                  <a:lnTo>
                    <a:pt x="225" y="394"/>
                  </a:lnTo>
                  <a:lnTo>
                    <a:pt x="227" y="396"/>
                  </a:lnTo>
                  <a:lnTo>
                    <a:pt x="235" y="404"/>
                  </a:lnTo>
                  <a:lnTo>
                    <a:pt x="242" y="412"/>
                  </a:lnTo>
                  <a:lnTo>
                    <a:pt x="246" y="419"/>
                  </a:lnTo>
                  <a:lnTo>
                    <a:pt x="249" y="425"/>
                  </a:lnTo>
                  <a:lnTo>
                    <a:pt x="247" y="431"/>
                  </a:lnTo>
                  <a:lnTo>
                    <a:pt x="244" y="437"/>
                  </a:lnTo>
                  <a:lnTo>
                    <a:pt x="241" y="444"/>
                  </a:lnTo>
                  <a:lnTo>
                    <a:pt x="239" y="450"/>
                  </a:lnTo>
                  <a:lnTo>
                    <a:pt x="237" y="458"/>
                  </a:lnTo>
                  <a:lnTo>
                    <a:pt x="236" y="465"/>
                  </a:lnTo>
                  <a:lnTo>
                    <a:pt x="237" y="473"/>
                  </a:lnTo>
                  <a:lnTo>
                    <a:pt x="240" y="483"/>
                  </a:lnTo>
                  <a:lnTo>
                    <a:pt x="245" y="496"/>
                  </a:lnTo>
                  <a:lnTo>
                    <a:pt x="253" y="510"/>
                  </a:lnTo>
                  <a:lnTo>
                    <a:pt x="261" y="523"/>
                  </a:lnTo>
                  <a:lnTo>
                    <a:pt x="270" y="535"/>
                  </a:lnTo>
                  <a:lnTo>
                    <a:pt x="275" y="539"/>
                  </a:lnTo>
                  <a:lnTo>
                    <a:pt x="281" y="542"/>
                  </a:lnTo>
                  <a:lnTo>
                    <a:pt x="285" y="544"/>
                  </a:lnTo>
                  <a:lnTo>
                    <a:pt x="290" y="544"/>
                  </a:lnTo>
                  <a:lnTo>
                    <a:pt x="301" y="544"/>
                  </a:lnTo>
                  <a:lnTo>
                    <a:pt x="311" y="543"/>
                  </a:lnTo>
                  <a:lnTo>
                    <a:pt x="319" y="542"/>
                  </a:lnTo>
                  <a:lnTo>
                    <a:pt x="328" y="540"/>
                  </a:lnTo>
                  <a:lnTo>
                    <a:pt x="336" y="538"/>
                  </a:lnTo>
                  <a:lnTo>
                    <a:pt x="344" y="535"/>
                  </a:lnTo>
                  <a:lnTo>
                    <a:pt x="350" y="531"/>
                  </a:lnTo>
                  <a:lnTo>
                    <a:pt x="357" y="526"/>
                  </a:lnTo>
                  <a:lnTo>
                    <a:pt x="362" y="522"/>
                  </a:lnTo>
                  <a:lnTo>
                    <a:pt x="367" y="517"/>
                  </a:lnTo>
                  <a:lnTo>
                    <a:pt x="372" y="510"/>
                  </a:lnTo>
                  <a:lnTo>
                    <a:pt x="376" y="504"/>
                  </a:lnTo>
                  <a:lnTo>
                    <a:pt x="379" y="497"/>
                  </a:lnTo>
                  <a:lnTo>
                    <a:pt x="381" y="490"/>
                  </a:lnTo>
                  <a:lnTo>
                    <a:pt x="383" y="482"/>
                  </a:lnTo>
                  <a:lnTo>
                    <a:pt x="384" y="474"/>
                  </a:lnTo>
                  <a:lnTo>
                    <a:pt x="392" y="470"/>
                  </a:lnTo>
                  <a:lnTo>
                    <a:pt x="400" y="464"/>
                  </a:lnTo>
                  <a:lnTo>
                    <a:pt x="410" y="458"/>
                  </a:lnTo>
                  <a:lnTo>
                    <a:pt x="420" y="448"/>
                  </a:lnTo>
                  <a:lnTo>
                    <a:pt x="425" y="443"/>
                  </a:lnTo>
                  <a:lnTo>
                    <a:pt x="428" y="437"/>
                  </a:lnTo>
                  <a:lnTo>
                    <a:pt x="430" y="431"/>
                  </a:lnTo>
                  <a:lnTo>
                    <a:pt x="430" y="426"/>
                  </a:lnTo>
                  <a:lnTo>
                    <a:pt x="430" y="421"/>
                  </a:lnTo>
                  <a:lnTo>
                    <a:pt x="429" y="417"/>
                  </a:lnTo>
                  <a:lnTo>
                    <a:pt x="427" y="414"/>
                  </a:lnTo>
                  <a:lnTo>
                    <a:pt x="425" y="411"/>
                  </a:lnTo>
                  <a:lnTo>
                    <a:pt x="421" y="404"/>
                  </a:lnTo>
                  <a:lnTo>
                    <a:pt x="415" y="400"/>
                  </a:lnTo>
                  <a:lnTo>
                    <a:pt x="414" y="400"/>
                  </a:lnTo>
                  <a:lnTo>
                    <a:pt x="413" y="399"/>
                  </a:lnTo>
                  <a:lnTo>
                    <a:pt x="419" y="391"/>
                  </a:lnTo>
                  <a:lnTo>
                    <a:pt x="425" y="385"/>
                  </a:lnTo>
                  <a:lnTo>
                    <a:pt x="436" y="374"/>
                  </a:lnTo>
                  <a:lnTo>
                    <a:pt x="446" y="363"/>
                  </a:lnTo>
                  <a:lnTo>
                    <a:pt x="456" y="350"/>
                  </a:lnTo>
                  <a:lnTo>
                    <a:pt x="465" y="337"/>
                  </a:lnTo>
                  <a:lnTo>
                    <a:pt x="468" y="329"/>
                  </a:lnTo>
                  <a:lnTo>
                    <a:pt x="470" y="323"/>
                  </a:lnTo>
                  <a:lnTo>
                    <a:pt x="472" y="316"/>
                  </a:lnTo>
                  <a:lnTo>
                    <a:pt x="472" y="309"/>
                  </a:lnTo>
                  <a:lnTo>
                    <a:pt x="471" y="303"/>
                  </a:lnTo>
                  <a:lnTo>
                    <a:pt x="469" y="295"/>
                  </a:lnTo>
                  <a:lnTo>
                    <a:pt x="465" y="289"/>
                  </a:lnTo>
                  <a:lnTo>
                    <a:pt x="459" y="282"/>
                  </a:lnTo>
                  <a:lnTo>
                    <a:pt x="456" y="279"/>
                  </a:lnTo>
                  <a:lnTo>
                    <a:pt x="452" y="278"/>
                  </a:lnTo>
                  <a:lnTo>
                    <a:pt x="446" y="278"/>
                  </a:lnTo>
                  <a:lnTo>
                    <a:pt x="442" y="280"/>
                  </a:lnTo>
                  <a:lnTo>
                    <a:pt x="438" y="281"/>
                  </a:lnTo>
                  <a:lnTo>
                    <a:pt x="433" y="282"/>
                  </a:lnTo>
                  <a:lnTo>
                    <a:pt x="427" y="283"/>
                  </a:lnTo>
                  <a:lnTo>
                    <a:pt x="423" y="282"/>
                  </a:lnTo>
                  <a:lnTo>
                    <a:pt x="418" y="267"/>
                  </a:lnTo>
                  <a:lnTo>
                    <a:pt x="413" y="256"/>
                  </a:lnTo>
                  <a:lnTo>
                    <a:pt x="409" y="246"/>
                  </a:lnTo>
                  <a:lnTo>
                    <a:pt x="405" y="240"/>
                  </a:lnTo>
                  <a:lnTo>
                    <a:pt x="410" y="235"/>
                  </a:lnTo>
                  <a:lnTo>
                    <a:pt x="418" y="232"/>
                  </a:lnTo>
                  <a:lnTo>
                    <a:pt x="425" y="230"/>
                  </a:lnTo>
                  <a:lnTo>
                    <a:pt x="434" y="228"/>
                  </a:lnTo>
                  <a:lnTo>
                    <a:pt x="443" y="226"/>
                  </a:lnTo>
                  <a:lnTo>
                    <a:pt x="453" y="226"/>
                  </a:lnTo>
                  <a:lnTo>
                    <a:pt x="463" y="227"/>
                  </a:lnTo>
                  <a:lnTo>
                    <a:pt x="472" y="229"/>
                  </a:lnTo>
                  <a:lnTo>
                    <a:pt x="477" y="228"/>
                  </a:lnTo>
                  <a:lnTo>
                    <a:pt x="482" y="227"/>
                  </a:lnTo>
                  <a:lnTo>
                    <a:pt x="495" y="219"/>
                  </a:lnTo>
                  <a:lnTo>
                    <a:pt x="506" y="211"/>
                  </a:lnTo>
                  <a:lnTo>
                    <a:pt x="516" y="201"/>
                  </a:lnTo>
                  <a:lnTo>
                    <a:pt x="525" y="190"/>
                  </a:lnTo>
                  <a:lnTo>
                    <a:pt x="532" y="179"/>
                  </a:lnTo>
                  <a:lnTo>
                    <a:pt x="538" y="168"/>
                  </a:lnTo>
                  <a:lnTo>
                    <a:pt x="544" y="157"/>
                  </a:lnTo>
                  <a:lnTo>
                    <a:pt x="548" y="148"/>
                  </a:lnTo>
                  <a:lnTo>
                    <a:pt x="556" y="159"/>
                  </a:lnTo>
                  <a:lnTo>
                    <a:pt x="564" y="171"/>
                  </a:lnTo>
                  <a:lnTo>
                    <a:pt x="571" y="184"/>
                  </a:lnTo>
                  <a:lnTo>
                    <a:pt x="577" y="197"/>
                  </a:lnTo>
                  <a:lnTo>
                    <a:pt x="582" y="210"/>
                  </a:lnTo>
                  <a:lnTo>
                    <a:pt x="588" y="222"/>
                  </a:lnTo>
                  <a:lnTo>
                    <a:pt x="592" y="236"/>
                  </a:lnTo>
                  <a:lnTo>
                    <a:pt x="595" y="249"/>
                  </a:lnTo>
                  <a:lnTo>
                    <a:pt x="598" y="263"/>
                  </a:lnTo>
                  <a:lnTo>
                    <a:pt x="600" y="277"/>
                  </a:lnTo>
                  <a:lnTo>
                    <a:pt x="603" y="291"/>
                  </a:lnTo>
                  <a:lnTo>
                    <a:pt x="603" y="305"/>
                  </a:lnTo>
                  <a:lnTo>
                    <a:pt x="604" y="319"/>
                  </a:lnTo>
                  <a:lnTo>
                    <a:pt x="603" y="333"/>
                  </a:lnTo>
                  <a:lnTo>
                    <a:pt x="602" y="347"/>
                  </a:lnTo>
                  <a:lnTo>
                    <a:pt x="599" y="360"/>
                  </a:lnTo>
                  <a:lnTo>
                    <a:pt x="597" y="374"/>
                  </a:lnTo>
                  <a:lnTo>
                    <a:pt x="594" y="388"/>
                  </a:lnTo>
                  <a:lnTo>
                    <a:pt x="590" y="402"/>
                  </a:lnTo>
                  <a:lnTo>
                    <a:pt x="586" y="415"/>
                  </a:lnTo>
                  <a:lnTo>
                    <a:pt x="580" y="429"/>
                  </a:lnTo>
                  <a:lnTo>
                    <a:pt x="575" y="442"/>
                  </a:lnTo>
                  <a:lnTo>
                    <a:pt x="568" y="454"/>
                  </a:lnTo>
                  <a:lnTo>
                    <a:pt x="561" y="466"/>
                  </a:lnTo>
                  <a:lnTo>
                    <a:pt x="553" y="478"/>
                  </a:lnTo>
                  <a:lnTo>
                    <a:pt x="545" y="489"/>
                  </a:lnTo>
                  <a:lnTo>
                    <a:pt x="536" y="501"/>
                  </a:lnTo>
                  <a:lnTo>
                    <a:pt x="528" y="510"/>
                  </a:lnTo>
                  <a:lnTo>
                    <a:pt x="518" y="521"/>
                  </a:lnTo>
                  <a:lnTo>
                    <a:pt x="507" y="531"/>
                  </a:lnTo>
                  <a:lnTo>
                    <a:pt x="497" y="539"/>
                  </a:lnTo>
                  <a:lnTo>
                    <a:pt x="486" y="548"/>
                  </a:lnTo>
                  <a:lnTo>
                    <a:pt x="474" y="555"/>
                  </a:lnTo>
                  <a:lnTo>
                    <a:pt x="461" y="563"/>
                  </a:lnTo>
                  <a:lnTo>
                    <a:pt x="459" y="565"/>
                  </a:lnTo>
                  <a:lnTo>
                    <a:pt x="457" y="567"/>
                  </a:lnTo>
                  <a:lnTo>
                    <a:pt x="456" y="570"/>
                  </a:lnTo>
                  <a:lnTo>
                    <a:pt x="455" y="572"/>
                  </a:lnTo>
                  <a:lnTo>
                    <a:pt x="454" y="575"/>
                  </a:lnTo>
                  <a:lnTo>
                    <a:pt x="454" y="579"/>
                  </a:lnTo>
                  <a:lnTo>
                    <a:pt x="455" y="581"/>
                  </a:lnTo>
                  <a:lnTo>
                    <a:pt x="456" y="584"/>
                  </a:lnTo>
                  <a:lnTo>
                    <a:pt x="459" y="587"/>
                  </a:lnTo>
                  <a:lnTo>
                    <a:pt x="463" y="589"/>
                  </a:lnTo>
                  <a:lnTo>
                    <a:pt x="466" y="591"/>
                  </a:lnTo>
                  <a:lnTo>
                    <a:pt x="469" y="591"/>
                  </a:lnTo>
                  <a:lnTo>
                    <a:pt x="473" y="590"/>
                  </a:lnTo>
                  <a:lnTo>
                    <a:pt x="477" y="590"/>
                  </a:lnTo>
                  <a:lnTo>
                    <a:pt x="490" y="582"/>
                  </a:lnTo>
                  <a:lnTo>
                    <a:pt x="503" y="572"/>
                  </a:lnTo>
                  <a:lnTo>
                    <a:pt x="516" y="563"/>
                  </a:lnTo>
                  <a:lnTo>
                    <a:pt x="528" y="553"/>
                  </a:lnTo>
                  <a:lnTo>
                    <a:pt x="538" y="542"/>
                  </a:lnTo>
                  <a:lnTo>
                    <a:pt x="550" y="532"/>
                  </a:lnTo>
                  <a:lnTo>
                    <a:pt x="560" y="520"/>
                  </a:lnTo>
                  <a:lnTo>
                    <a:pt x="569" y="508"/>
                  </a:lnTo>
                  <a:lnTo>
                    <a:pt x="578" y="495"/>
                  </a:lnTo>
                  <a:lnTo>
                    <a:pt x="587" y="482"/>
                  </a:lnTo>
                  <a:lnTo>
                    <a:pt x="594" y="468"/>
                  </a:lnTo>
                  <a:lnTo>
                    <a:pt x="602" y="455"/>
                  </a:lnTo>
                  <a:lnTo>
                    <a:pt x="608" y="441"/>
                  </a:lnTo>
                  <a:lnTo>
                    <a:pt x="613" y="426"/>
                  </a:lnTo>
                  <a:lnTo>
                    <a:pt x="619" y="411"/>
                  </a:lnTo>
                  <a:lnTo>
                    <a:pt x="623" y="396"/>
                  </a:lnTo>
                  <a:lnTo>
                    <a:pt x="626" y="381"/>
                  </a:lnTo>
                  <a:lnTo>
                    <a:pt x="629" y="365"/>
                  </a:lnTo>
                  <a:lnTo>
                    <a:pt x="632" y="350"/>
                  </a:lnTo>
                  <a:lnTo>
                    <a:pt x="633" y="334"/>
                  </a:lnTo>
                  <a:lnTo>
                    <a:pt x="634" y="319"/>
                  </a:lnTo>
                  <a:lnTo>
                    <a:pt x="634" y="304"/>
                  </a:lnTo>
                  <a:lnTo>
                    <a:pt x="633" y="288"/>
                  </a:lnTo>
                  <a:lnTo>
                    <a:pt x="630" y="273"/>
                  </a:lnTo>
                  <a:lnTo>
                    <a:pt x="628" y="258"/>
                  </a:lnTo>
                  <a:lnTo>
                    <a:pt x="625" y="243"/>
                  </a:lnTo>
                  <a:lnTo>
                    <a:pt x="621" y="228"/>
                  </a:lnTo>
                  <a:lnTo>
                    <a:pt x="615" y="213"/>
                  </a:lnTo>
                  <a:lnTo>
                    <a:pt x="610" y="198"/>
                  </a:lnTo>
                  <a:lnTo>
                    <a:pt x="605" y="184"/>
                  </a:lnTo>
                  <a:lnTo>
                    <a:pt x="597" y="170"/>
                  </a:lnTo>
                  <a:lnTo>
                    <a:pt x="590" y="156"/>
                  </a:lnTo>
                  <a:lnTo>
                    <a:pt x="582" y="143"/>
                  </a:lnTo>
                  <a:lnTo>
                    <a:pt x="574" y="132"/>
                  </a:lnTo>
                  <a:lnTo>
                    <a:pt x="564" y="120"/>
                  </a:lnTo>
                  <a:lnTo>
                    <a:pt x="554" y="108"/>
                  </a:lnTo>
                  <a:lnTo>
                    <a:pt x="552" y="105"/>
                  </a:lnTo>
                  <a:lnTo>
                    <a:pt x="549" y="102"/>
                  </a:lnTo>
                  <a:lnTo>
                    <a:pt x="534" y="88"/>
                  </a:lnTo>
                  <a:lnTo>
                    <a:pt x="519" y="74"/>
                  </a:lnTo>
                  <a:lnTo>
                    <a:pt x="503" y="61"/>
                  </a:lnTo>
                  <a:lnTo>
                    <a:pt x="487" y="50"/>
                  </a:lnTo>
                  <a:lnTo>
                    <a:pt x="470" y="40"/>
                  </a:lnTo>
                  <a:lnTo>
                    <a:pt x="452" y="31"/>
                  </a:lnTo>
                  <a:lnTo>
                    <a:pt x="433" y="22"/>
                  </a:lnTo>
                  <a:lnTo>
                    <a:pt x="413" y="16"/>
                  </a:lnTo>
                  <a:lnTo>
                    <a:pt x="410" y="15"/>
                  </a:lnTo>
                  <a:lnTo>
                    <a:pt x="407" y="13"/>
                  </a:lnTo>
                  <a:lnTo>
                    <a:pt x="402" y="12"/>
                  </a:lnTo>
                  <a:lnTo>
                    <a:pt x="396" y="10"/>
                  </a:lnTo>
                  <a:lnTo>
                    <a:pt x="381" y="6"/>
                  </a:lnTo>
                  <a:lnTo>
                    <a:pt x="366" y="4"/>
                  </a:lnTo>
                  <a:lnTo>
                    <a:pt x="350" y="2"/>
                  </a:lnTo>
                  <a:lnTo>
                    <a:pt x="335" y="0"/>
                  </a:lnTo>
                  <a:lnTo>
                    <a:pt x="319" y="0"/>
                  </a:lnTo>
                  <a:lnTo>
                    <a:pt x="304" y="0"/>
                  </a:lnTo>
                  <a:lnTo>
                    <a:pt x="288" y="1"/>
                  </a:lnTo>
                  <a:lnTo>
                    <a:pt x="273" y="3"/>
                  </a:lnTo>
                  <a:lnTo>
                    <a:pt x="258" y="5"/>
                  </a:lnTo>
                  <a:lnTo>
                    <a:pt x="243" y="9"/>
                  </a:lnTo>
                  <a:lnTo>
                    <a:pt x="228" y="13"/>
                  </a:lnTo>
                  <a:lnTo>
                    <a:pt x="213" y="17"/>
                  </a:lnTo>
                  <a:lnTo>
                    <a:pt x="199" y="22"/>
                  </a:lnTo>
                  <a:lnTo>
                    <a:pt x="184" y="29"/>
                  </a:lnTo>
                  <a:lnTo>
                    <a:pt x="170" y="35"/>
                  </a:lnTo>
                  <a:lnTo>
                    <a:pt x="157" y="43"/>
                  </a:lnTo>
                  <a:lnTo>
                    <a:pt x="144" y="51"/>
                  </a:lnTo>
                  <a:lnTo>
                    <a:pt x="131" y="61"/>
                  </a:lnTo>
                  <a:lnTo>
                    <a:pt x="118" y="71"/>
                  </a:lnTo>
                  <a:lnTo>
                    <a:pt x="106" y="80"/>
                  </a:lnTo>
                  <a:lnTo>
                    <a:pt x="95" y="91"/>
                  </a:lnTo>
                  <a:lnTo>
                    <a:pt x="84" y="102"/>
                  </a:lnTo>
                  <a:lnTo>
                    <a:pt x="74" y="113"/>
                  </a:lnTo>
                  <a:lnTo>
                    <a:pt x="65" y="125"/>
                  </a:lnTo>
                  <a:lnTo>
                    <a:pt x="55" y="138"/>
                  </a:lnTo>
                  <a:lnTo>
                    <a:pt x="47" y="151"/>
                  </a:lnTo>
                  <a:lnTo>
                    <a:pt x="39" y="164"/>
                  </a:lnTo>
                  <a:lnTo>
                    <a:pt x="32" y="178"/>
                  </a:lnTo>
                  <a:lnTo>
                    <a:pt x="26" y="191"/>
                  </a:lnTo>
                  <a:lnTo>
                    <a:pt x="21" y="206"/>
                  </a:lnTo>
                  <a:lnTo>
                    <a:pt x="15" y="221"/>
                  </a:lnTo>
                  <a:lnTo>
                    <a:pt x="11" y="236"/>
                  </a:lnTo>
                  <a:lnTo>
                    <a:pt x="7" y="251"/>
                  </a:lnTo>
                  <a:lnTo>
                    <a:pt x="5" y="267"/>
                  </a:lnTo>
                  <a:lnTo>
                    <a:pt x="3" y="282"/>
                  </a:lnTo>
                  <a:lnTo>
                    <a:pt x="1" y="298"/>
                  </a:lnTo>
                  <a:lnTo>
                    <a:pt x="0" y="313"/>
                  </a:lnTo>
                  <a:lnTo>
                    <a:pt x="0" y="329"/>
                  </a:lnTo>
                  <a:lnTo>
                    <a:pt x="1" y="344"/>
                  </a:lnTo>
                  <a:lnTo>
                    <a:pt x="4" y="360"/>
                  </a:lnTo>
                  <a:lnTo>
                    <a:pt x="6" y="375"/>
                  </a:lnTo>
                  <a:lnTo>
                    <a:pt x="9" y="390"/>
                  </a:lnTo>
                  <a:lnTo>
                    <a:pt x="13" y="405"/>
                  </a:lnTo>
                  <a:lnTo>
                    <a:pt x="18" y="420"/>
                  </a:lnTo>
                  <a:lnTo>
                    <a:pt x="23" y="434"/>
                  </a:lnTo>
                  <a:lnTo>
                    <a:pt x="29" y="449"/>
                  </a:lnTo>
                  <a:lnTo>
                    <a:pt x="37" y="463"/>
                  </a:lnTo>
                  <a:lnTo>
                    <a:pt x="44" y="477"/>
                  </a:lnTo>
                  <a:lnTo>
                    <a:pt x="49" y="481"/>
                  </a:lnTo>
                  <a:lnTo>
                    <a:pt x="53" y="483"/>
                  </a:lnTo>
                  <a:lnTo>
                    <a:pt x="56" y="483"/>
                  </a:lnTo>
                  <a:lnTo>
                    <a:pt x="59" y="483"/>
                  </a:lnTo>
                  <a:lnTo>
                    <a:pt x="62" y="483"/>
                  </a:lnTo>
                  <a:lnTo>
                    <a:pt x="65" y="4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xmlns="" id="{71D3DC85-576A-4200-B2D9-436BB0724842}"/>
              </a:ext>
            </a:extLst>
          </p:cNvPr>
          <p:cNvGrpSpPr/>
          <p:nvPr/>
        </p:nvGrpSpPr>
        <p:grpSpPr>
          <a:xfrm>
            <a:off x="1013037" y="4682424"/>
            <a:ext cx="284162" cy="285750"/>
            <a:chOff x="906463" y="769938"/>
            <a:chExt cx="284162" cy="285750"/>
          </a:xfrm>
          <a:solidFill>
            <a:srgbClr val="FF377D"/>
          </a:solidFill>
        </p:grpSpPr>
        <p:sp>
          <p:nvSpPr>
            <p:cNvPr id="148" name="Freeform 63">
              <a:extLst>
                <a:ext uri="{FF2B5EF4-FFF2-40B4-BE49-F238E27FC236}">
                  <a16:creationId xmlns:a16="http://schemas.microsoft.com/office/drawing/2014/main" xmlns="" id="{EB10C08C-5959-4824-99BA-ADEA324FA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650" y="769938"/>
              <a:ext cx="9525" cy="19050"/>
            </a:xfrm>
            <a:custGeom>
              <a:avLst/>
              <a:gdLst>
                <a:gd name="T0" fmla="*/ 15 w 30"/>
                <a:gd name="T1" fmla="*/ 59 h 59"/>
                <a:gd name="T2" fmla="*/ 18 w 30"/>
                <a:gd name="T3" fmla="*/ 59 h 59"/>
                <a:gd name="T4" fmla="*/ 21 w 30"/>
                <a:gd name="T5" fmla="*/ 58 h 59"/>
                <a:gd name="T6" fmla="*/ 23 w 30"/>
                <a:gd name="T7" fmla="*/ 57 h 59"/>
                <a:gd name="T8" fmla="*/ 25 w 30"/>
                <a:gd name="T9" fmla="*/ 55 h 59"/>
                <a:gd name="T10" fmla="*/ 27 w 30"/>
                <a:gd name="T11" fmla="*/ 53 h 59"/>
                <a:gd name="T12" fmla="*/ 28 w 30"/>
                <a:gd name="T13" fmla="*/ 51 h 59"/>
                <a:gd name="T14" fmla="*/ 30 w 30"/>
                <a:gd name="T15" fmla="*/ 48 h 59"/>
                <a:gd name="T16" fmla="*/ 30 w 30"/>
                <a:gd name="T17" fmla="*/ 44 h 59"/>
                <a:gd name="T18" fmla="*/ 30 w 30"/>
                <a:gd name="T19" fmla="*/ 14 h 59"/>
                <a:gd name="T20" fmla="*/ 30 w 30"/>
                <a:gd name="T21" fmla="*/ 11 h 59"/>
                <a:gd name="T22" fmla="*/ 28 w 30"/>
                <a:gd name="T23" fmla="*/ 9 h 59"/>
                <a:gd name="T24" fmla="*/ 27 w 30"/>
                <a:gd name="T25" fmla="*/ 6 h 59"/>
                <a:gd name="T26" fmla="*/ 25 w 30"/>
                <a:gd name="T27" fmla="*/ 4 h 59"/>
                <a:gd name="T28" fmla="*/ 23 w 30"/>
                <a:gd name="T29" fmla="*/ 2 h 59"/>
                <a:gd name="T30" fmla="*/ 21 w 30"/>
                <a:gd name="T31" fmla="*/ 1 h 59"/>
                <a:gd name="T32" fmla="*/ 18 w 30"/>
                <a:gd name="T33" fmla="*/ 0 h 59"/>
                <a:gd name="T34" fmla="*/ 15 w 30"/>
                <a:gd name="T35" fmla="*/ 0 h 59"/>
                <a:gd name="T36" fmla="*/ 11 w 30"/>
                <a:gd name="T37" fmla="*/ 0 h 59"/>
                <a:gd name="T38" fmla="*/ 9 w 30"/>
                <a:gd name="T39" fmla="*/ 1 h 59"/>
                <a:gd name="T40" fmla="*/ 6 w 30"/>
                <a:gd name="T41" fmla="*/ 2 h 59"/>
                <a:gd name="T42" fmla="*/ 4 w 30"/>
                <a:gd name="T43" fmla="*/ 4 h 59"/>
                <a:gd name="T44" fmla="*/ 3 w 30"/>
                <a:gd name="T45" fmla="*/ 6 h 59"/>
                <a:gd name="T46" fmla="*/ 1 w 30"/>
                <a:gd name="T47" fmla="*/ 9 h 59"/>
                <a:gd name="T48" fmla="*/ 0 w 30"/>
                <a:gd name="T49" fmla="*/ 11 h 59"/>
                <a:gd name="T50" fmla="*/ 0 w 30"/>
                <a:gd name="T51" fmla="*/ 14 h 59"/>
                <a:gd name="T52" fmla="*/ 0 w 30"/>
                <a:gd name="T53" fmla="*/ 44 h 59"/>
                <a:gd name="T54" fmla="*/ 0 w 30"/>
                <a:gd name="T55" fmla="*/ 48 h 59"/>
                <a:gd name="T56" fmla="*/ 1 w 30"/>
                <a:gd name="T57" fmla="*/ 51 h 59"/>
                <a:gd name="T58" fmla="*/ 3 w 30"/>
                <a:gd name="T59" fmla="*/ 53 h 59"/>
                <a:gd name="T60" fmla="*/ 4 w 30"/>
                <a:gd name="T61" fmla="*/ 55 h 59"/>
                <a:gd name="T62" fmla="*/ 6 w 30"/>
                <a:gd name="T63" fmla="*/ 57 h 59"/>
                <a:gd name="T64" fmla="*/ 9 w 30"/>
                <a:gd name="T65" fmla="*/ 58 h 59"/>
                <a:gd name="T66" fmla="*/ 11 w 30"/>
                <a:gd name="T67" fmla="*/ 59 h 59"/>
                <a:gd name="T68" fmla="*/ 15 w 30"/>
                <a:gd name="T69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" h="59">
                  <a:moveTo>
                    <a:pt x="15" y="59"/>
                  </a:moveTo>
                  <a:lnTo>
                    <a:pt x="18" y="59"/>
                  </a:lnTo>
                  <a:lnTo>
                    <a:pt x="21" y="58"/>
                  </a:lnTo>
                  <a:lnTo>
                    <a:pt x="23" y="57"/>
                  </a:lnTo>
                  <a:lnTo>
                    <a:pt x="25" y="55"/>
                  </a:lnTo>
                  <a:lnTo>
                    <a:pt x="27" y="53"/>
                  </a:lnTo>
                  <a:lnTo>
                    <a:pt x="28" y="51"/>
                  </a:lnTo>
                  <a:lnTo>
                    <a:pt x="30" y="48"/>
                  </a:lnTo>
                  <a:lnTo>
                    <a:pt x="30" y="44"/>
                  </a:lnTo>
                  <a:lnTo>
                    <a:pt x="30" y="14"/>
                  </a:lnTo>
                  <a:lnTo>
                    <a:pt x="30" y="11"/>
                  </a:lnTo>
                  <a:lnTo>
                    <a:pt x="28" y="9"/>
                  </a:lnTo>
                  <a:lnTo>
                    <a:pt x="27" y="6"/>
                  </a:lnTo>
                  <a:lnTo>
                    <a:pt x="25" y="4"/>
                  </a:lnTo>
                  <a:lnTo>
                    <a:pt x="23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9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1" y="51"/>
                  </a:lnTo>
                  <a:lnTo>
                    <a:pt x="3" y="53"/>
                  </a:lnTo>
                  <a:lnTo>
                    <a:pt x="4" y="55"/>
                  </a:lnTo>
                  <a:lnTo>
                    <a:pt x="6" y="57"/>
                  </a:lnTo>
                  <a:lnTo>
                    <a:pt x="9" y="58"/>
                  </a:lnTo>
                  <a:lnTo>
                    <a:pt x="11" y="59"/>
                  </a:lnTo>
                  <a:lnTo>
                    <a:pt x="15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64">
              <a:extLst>
                <a:ext uri="{FF2B5EF4-FFF2-40B4-BE49-F238E27FC236}">
                  <a16:creationId xmlns:a16="http://schemas.microsoft.com/office/drawing/2014/main" xmlns="" id="{D273C742-C44A-493A-A29F-B8A51FC0BE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513" y="788988"/>
              <a:ext cx="17463" cy="19050"/>
            </a:xfrm>
            <a:custGeom>
              <a:avLst/>
              <a:gdLst>
                <a:gd name="T0" fmla="*/ 44 w 59"/>
                <a:gd name="T1" fmla="*/ 60 h 60"/>
                <a:gd name="T2" fmla="*/ 47 w 59"/>
                <a:gd name="T3" fmla="*/ 59 h 60"/>
                <a:gd name="T4" fmla="*/ 50 w 59"/>
                <a:gd name="T5" fmla="*/ 59 h 60"/>
                <a:gd name="T6" fmla="*/ 52 w 59"/>
                <a:gd name="T7" fmla="*/ 57 h 60"/>
                <a:gd name="T8" fmla="*/ 54 w 59"/>
                <a:gd name="T9" fmla="*/ 56 h 60"/>
                <a:gd name="T10" fmla="*/ 57 w 59"/>
                <a:gd name="T11" fmla="*/ 54 h 60"/>
                <a:gd name="T12" fmla="*/ 58 w 59"/>
                <a:gd name="T13" fmla="*/ 52 h 60"/>
                <a:gd name="T14" fmla="*/ 59 w 59"/>
                <a:gd name="T15" fmla="*/ 49 h 60"/>
                <a:gd name="T16" fmla="*/ 59 w 59"/>
                <a:gd name="T17" fmla="*/ 45 h 60"/>
                <a:gd name="T18" fmla="*/ 59 w 59"/>
                <a:gd name="T19" fmla="*/ 43 h 60"/>
                <a:gd name="T20" fmla="*/ 58 w 59"/>
                <a:gd name="T21" fmla="*/ 40 h 60"/>
                <a:gd name="T22" fmla="*/ 57 w 59"/>
                <a:gd name="T23" fmla="*/ 37 h 60"/>
                <a:gd name="T24" fmla="*/ 54 w 59"/>
                <a:gd name="T25" fmla="*/ 35 h 60"/>
                <a:gd name="T26" fmla="*/ 24 w 59"/>
                <a:gd name="T27" fmla="*/ 5 h 60"/>
                <a:gd name="T28" fmla="*/ 22 w 59"/>
                <a:gd name="T29" fmla="*/ 3 h 60"/>
                <a:gd name="T30" fmla="*/ 20 w 59"/>
                <a:gd name="T31" fmla="*/ 2 h 60"/>
                <a:gd name="T32" fmla="*/ 17 w 59"/>
                <a:gd name="T33" fmla="*/ 0 h 60"/>
                <a:gd name="T34" fmla="*/ 15 w 59"/>
                <a:gd name="T35" fmla="*/ 0 h 60"/>
                <a:gd name="T36" fmla="*/ 12 w 59"/>
                <a:gd name="T37" fmla="*/ 0 h 60"/>
                <a:gd name="T38" fmla="*/ 8 w 59"/>
                <a:gd name="T39" fmla="*/ 2 h 60"/>
                <a:gd name="T40" fmla="*/ 6 w 59"/>
                <a:gd name="T41" fmla="*/ 3 h 60"/>
                <a:gd name="T42" fmla="*/ 4 w 59"/>
                <a:gd name="T43" fmla="*/ 5 h 60"/>
                <a:gd name="T44" fmla="*/ 2 w 59"/>
                <a:gd name="T45" fmla="*/ 7 h 60"/>
                <a:gd name="T46" fmla="*/ 1 w 59"/>
                <a:gd name="T47" fmla="*/ 10 h 60"/>
                <a:gd name="T48" fmla="*/ 0 w 59"/>
                <a:gd name="T49" fmla="*/ 13 h 60"/>
                <a:gd name="T50" fmla="*/ 0 w 59"/>
                <a:gd name="T51" fmla="*/ 15 h 60"/>
                <a:gd name="T52" fmla="*/ 0 w 59"/>
                <a:gd name="T53" fmla="*/ 19 h 60"/>
                <a:gd name="T54" fmla="*/ 1 w 59"/>
                <a:gd name="T55" fmla="*/ 22 h 60"/>
                <a:gd name="T56" fmla="*/ 2 w 59"/>
                <a:gd name="T57" fmla="*/ 24 h 60"/>
                <a:gd name="T58" fmla="*/ 4 w 59"/>
                <a:gd name="T59" fmla="*/ 26 h 60"/>
                <a:gd name="T60" fmla="*/ 34 w 59"/>
                <a:gd name="T61" fmla="*/ 56 h 60"/>
                <a:gd name="T62" fmla="*/ 36 w 59"/>
                <a:gd name="T63" fmla="*/ 57 h 60"/>
                <a:gd name="T64" fmla="*/ 38 w 59"/>
                <a:gd name="T65" fmla="*/ 59 h 60"/>
                <a:gd name="T66" fmla="*/ 42 w 59"/>
                <a:gd name="T67" fmla="*/ 59 h 60"/>
                <a:gd name="T68" fmla="*/ 44 w 59"/>
                <a:gd name="T6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9" h="60">
                  <a:moveTo>
                    <a:pt x="44" y="60"/>
                  </a:moveTo>
                  <a:lnTo>
                    <a:pt x="47" y="59"/>
                  </a:lnTo>
                  <a:lnTo>
                    <a:pt x="50" y="59"/>
                  </a:lnTo>
                  <a:lnTo>
                    <a:pt x="52" y="57"/>
                  </a:lnTo>
                  <a:lnTo>
                    <a:pt x="54" y="56"/>
                  </a:lnTo>
                  <a:lnTo>
                    <a:pt x="57" y="54"/>
                  </a:lnTo>
                  <a:lnTo>
                    <a:pt x="58" y="52"/>
                  </a:lnTo>
                  <a:lnTo>
                    <a:pt x="59" y="49"/>
                  </a:lnTo>
                  <a:lnTo>
                    <a:pt x="59" y="45"/>
                  </a:lnTo>
                  <a:lnTo>
                    <a:pt x="59" y="43"/>
                  </a:lnTo>
                  <a:lnTo>
                    <a:pt x="58" y="40"/>
                  </a:lnTo>
                  <a:lnTo>
                    <a:pt x="57" y="37"/>
                  </a:lnTo>
                  <a:lnTo>
                    <a:pt x="54" y="35"/>
                  </a:lnTo>
                  <a:lnTo>
                    <a:pt x="24" y="5"/>
                  </a:lnTo>
                  <a:lnTo>
                    <a:pt x="22" y="3"/>
                  </a:lnTo>
                  <a:lnTo>
                    <a:pt x="20" y="2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8" y="2"/>
                  </a:lnTo>
                  <a:lnTo>
                    <a:pt x="6" y="3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9"/>
                  </a:lnTo>
                  <a:lnTo>
                    <a:pt x="1" y="22"/>
                  </a:lnTo>
                  <a:lnTo>
                    <a:pt x="2" y="24"/>
                  </a:lnTo>
                  <a:lnTo>
                    <a:pt x="4" y="26"/>
                  </a:lnTo>
                  <a:lnTo>
                    <a:pt x="34" y="56"/>
                  </a:lnTo>
                  <a:lnTo>
                    <a:pt x="36" y="57"/>
                  </a:lnTo>
                  <a:lnTo>
                    <a:pt x="38" y="59"/>
                  </a:lnTo>
                  <a:lnTo>
                    <a:pt x="42" y="59"/>
                  </a:lnTo>
                  <a:lnTo>
                    <a:pt x="4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65">
              <a:extLst>
                <a:ext uri="{FF2B5EF4-FFF2-40B4-BE49-F238E27FC236}">
                  <a16:creationId xmlns:a16="http://schemas.microsoft.com/office/drawing/2014/main" xmlns="" id="{F77B7C49-3B25-4449-9B9A-23D98E843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5850" y="793750"/>
              <a:ext cx="19050" cy="19050"/>
            </a:xfrm>
            <a:custGeom>
              <a:avLst/>
              <a:gdLst>
                <a:gd name="T0" fmla="*/ 15 w 60"/>
                <a:gd name="T1" fmla="*/ 60 h 60"/>
                <a:gd name="T2" fmla="*/ 19 w 60"/>
                <a:gd name="T3" fmla="*/ 59 h 60"/>
                <a:gd name="T4" fmla="*/ 21 w 60"/>
                <a:gd name="T5" fmla="*/ 59 h 60"/>
                <a:gd name="T6" fmla="*/ 24 w 60"/>
                <a:gd name="T7" fmla="*/ 57 h 60"/>
                <a:gd name="T8" fmla="*/ 26 w 60"/>
                <a:gd name="T9" fmla="*/ 56 h 60"/>
                <a:gd name="T10" fmla="*/ 56 w 60"/>
                <a:gd name="T11" fmla="*/ 26 h 60"/>
                <a:gd name="T12" fmla="*/ 58 w 60"/>
                <a:gd name="T13" fmla="*/ 24 h 60"/>
                <a:gd name="T14" fmla="*/ 59 w 60"/>
                <a:gd name="T15" fmla="*/ 22 h 60"/>
                <a:gd name="T16" fmla="*/ 60 w 60"/>
                <a:gd name="T17" fmla="*/ 19 h 60"/>
                <a:gd name="T18" fmla="*/ 60 w 60"/>
                <a:gd name="T19" fmla="*/ 15 h 60"/>
                <a:gd name="T20" fmla="*/ 60 w 60"/>
                <a:gd name="T21" fmla="*/ 13 h 60"/>
                <a:gd name="T22" fmla="*/ 59 w 60"/>
                <a:gd name="T23" fmla="*/ 10 h 60"/>
                <a:gd name="T24" fmla="*/ 58 w 60"/>
                <a:gd name="T25" fmla="*/ 7 h 60"/>
                <a:gd name="T26" fmla="*/ 56 w 60"/>
                <a:gd name="T27" fmla="*/ 5 h 60"/>
                <a:gd name="T28" fmla="*/ 54 w 60"/>
                <a:gd name="T29" fmla="*/ 3 h 60"/>
                <a:gd name="T30" fmla="*/ 51 w 60"/>
                <a:gd name="T31" fmla="*/ 2 h 60"/>
                <a:gd name="T32" fmla="*/ 49 w 60"/>
                <a:gd name="T33" fmla="*/ 0 h 60"/>
                <a:gd name="T34" fmla="*/ 45 w 60"/>
                <a:gd name="T35" fmla="*/ 0 h 60"/>
                <a:gd name="T36" fmla="*/ 42 w 60"/>
                <a:gd name="T37" fmla="*/ 0 h 60"/>
                <a:gd name="T38" fmla="*/ 40 w 60"/>
                <a:gd name="T39" fmla="*/ 2 h 60"/>
                <a:gd name="T40" fmla="*/ 37 w 60"/>
                <a:gd name="T41" fmla="*/ 3 h 60"/>
                <a:gd name="T42" fmla="*/ 35 w 60"/>
                <a:gd name="T43" fmla="*/ 5 h 60"/>
                <a:gd name="T44" fmla="*/ 5 w 60"/>
                <a:gd name="T45" fmla="*/ 35 h 60"/>
                <a:gd name="T46" fmla="*/ 3 w 60"/>
                <a:gd name="T47" fmla="*/ 37 h 60"/>
                <a:gd name="T48" fmla="*/ 1 w 60"/>
                <a:gd name="T49" fmla="*/ 40 h 60"/>
                <a:gd name="T50" fmla="*/ 0 w 60"/>
                <a:gd name="T51" fmla="*/ 43 h 60"/>
                <a:gd name="T52" fmla="*/ 0 w 60"/>
                <a:gd name="T53" fmla="*/ 45 h 60"/>
                <a:gd name="T54" fmla="*/ 0 w 60"/>
                <a:gd name="T55" fmla="*/ 49 h 60"/>
                <a:gd name="T56" fmla="*/ 1 w 60"/>
                <a:gd name="T57" fmla="*/ 52 h 60"/>
                <a:gd name="T58" fmla="*/ 3 w 60"/>
                <a:gd name="T59" fmla="*/ 54 h 60"/>
                <a:gd name="T60" fmla="*/ 5 w 60"/>
                <a:gd name="T61" fmla="*/ 56 h 60"/>
                <a:gd name="T62" fmla="*/ 7 w 60"/>
                <a:gd name="T63" fmla="*/ 57 h 60"/>
                <a:gd name="T64" fmla="*/ 10 w 60"/>
                <a:gd name="T65" fmla="*/ 59 h 60"/>
                <a:gd name="T66" fmla="*/ 12 w 60"/>
                <a:gd name="T67" fmla="*/ 59 h 60"/>
                <a:gd name="T68" fmla="*/ 15 w 60"/>
                <a:gd name="T6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60">
                  <a:moveTo>
                    <a:pt x="15" y="60"/>
                  </a:moveTo>
                  <a:lnTo>
                    <a:pt x="19" y="59"/>
                  </a:lnTo>
                  <a:lnTo>
                    <a:pt x="21" y="59"/>
                  </a:lnTo>
                  <a:lnTo>
                    <a:pt x="24" y="57"/>
                  </a:lnTo>
                  <a:lnTo>
                    <a:pt x="26" y="56"/>
                  </a:lnTo>
                  <a:lnTo>
                    <a:pt x="56" y="26"/>
                  </a:lnTo>
                  <a:lnTo>
                    <a:pt x="58" y="24"/>
                  </a:lnTo>
                  <a:lnTo>
                    <a:pt x="59" y="22"/>
                  </a:lnTo>
                  <a:lnTo>
                    <a:pt x="60" y="19"/>
                  </a:lnTo>
                  <a:lnTo>
                    <a:pt x="60" y="15"/>
                  </a:lnTo>
                  <a:lnTo>
                    <a:pt x="60" y="13"/>
                  </a:lnTo>
                  <a:lnTo>
                    <a:pt x="59" y="10"/>
                  </a:lnTo>
                  <a:lnTo>
                    <a:pt x="58" y="7"/>
                  </a:lnTo>
                  <a:lnTo>
                    <a:pt x="56" y="5"/>
                  </a:lnTo>
                  <a:lnTo>
                    <a:pt x="54" y="3"/>
                  </a:lnTo>
                  <a:lnTo>
                    <a:pt x="51" y="2"/>
                  </a:lnTo>
                  <a:lnTo>
                    <a:pt x="49" y="0"/>
                  </a:lnTo>
                  <a:lnTo>
                    <a:pt x="45" y="0"/>
                  </a:lnTo>
                  <a:lnTo>
                    <a:pt x="42" y="0"/>
                  </a:lnTo>
                  <a:lnTo>
                    <a:pt x="40" y="2"/>
                  </a:lnTo>
                  <a:lnTo>
                    <a:pt x="37" y="3"/>
                  </a:lnTo>
                  <a:lnTo>
                    <a:pt x="35" y="5"/>
                  </a:lnTo>
                  <a:lnTo>
                    <a:pt x="5" y="35"/>
                  </a:lnTo>
                  <a:lnTo>
                    <a:pt x="3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9"/>
                  </a:lnTo>
                  <a:lnTo>
                    <a:pt x="1" y="52"/>
                  </a:lnTo>
                  <a:lnTo>
                    <a:pt x="3" y="54"/>
                  </a:lnTo>
                  <a:lnTo>
                    <a:pt x="5" y="56"/>
                  </a:lnTo>
                  <a:lnTo>
                    <a:pt x="7" y="57"/>
                  </a:lnTo>
                  <a:lnTo>
                    <a:pt x="10" y="59"/>
                  </a:lnTo>
                  <a:lnTo>
                    <a:pt x="12" y="59"/>
                  </a:lnTo>
                  <a:lnTo>
                    <a:pt x="15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66">
              <a:extLst>
                <a:ext uri="{FF2B5EF4-FFF2-40B4-BE49-F238E27FC236}">
                  <a16:creationId xmlns:a16="http://schemas.microsoft.com/office/drawing/2014/main" xmlns="" id="{4FADD216-3A60-457B-A7A0-7BB2951802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6463" y="874713"/>
              <a:ext cx="19050" cy="9525"/>
            </a:xfrm>
            <a:custGeom>
              <a:avLst/>
              <a:gdLst>
                <a:gd name="T0" fmla="*/ 45 w 60"/>
                <a:gd name="T1" fmla="*/ 0 h 30"/>
                <a:gd name="T2" fmla="*/ 15 w 60"/>
                <a:gd name="T3" fmla="*/ 0 h 30"/>
                <a:gd name="T4" fmla="*/ 12 w 60"/>
                <a:gd name="T5" fmla="*/ 1 h 30"/>
                <a:gd name="T6" fmla="*/ 8 w 60"/>
                <a:gd name="T7" fmla="*/ 2 h 30"/>
                <a:gd name="T8" fmla="*/ 6 w 60"/>
                <a:gd name="T9" fmla="*/ 3 h 30"/>
                <a:gd name="T10" fmla="*/ 4 w 60"/>
                <a:gd name="T11" fmla="*/ 5 h 30"/>
                <a:gd name="T12" fmla="*/ 2 w 60"/>
                <a:gd name="T13" fmla="*/ 8 h 30"/>
                <a:gd name="T14" fmla="*/ 1 w 60"/>
                <a:gd name="T15" fmla="*/ 10 h 30"/>
                <a:gd name="T16" fmla="*/ 0 w 60"/>
                <a:gd name="T17" fmla="*/ 13 h 30"/>
                <a:gd name="T18" fmla="*/ 0 w 60"/>
                <a:gd name="T19" fmla="*/ 15 h 30"/>
                <a:gd name="T20" fmla="*/ 0 w 60"/>
                <a:gd name="T21" fmla="*/ 18 h 30"/>
                <a:gd name="T22" fmla="*/ 1 w 60"/>
                <a:gd name="T23" fmla="*/ 22 h 30"/>
                <a:gd name="T24" fmla="*/ 2 w 60"/>
                <a:gd name="T25" fmla="*/ 25 h 30"/>
                <a:gd name="T26" fmla="*/ 4 w 60"/>
                <a:gd name="T27" fmla="*/ 27 h 30"/>
                <a:gd name="T28" fmla="*/ 6 w 60"/>
                <a:gd name="T29" fmla="*/ 28 h 30"/>
                <a:gd name="T30" fmla="*/ 8 w 60"/>
                <a:gd name="T31" fmla="*/ 29 h 30"/>
                <a:gd name="T32" fmla="*/ 12 w 60"/>
                <a:gd name="T33" fmla="*/ 30 h 30"/>
                <a:gd name="T34" fmla="*/ 15 w 60"/>
                <a:gd name="T35" fmla="*/ 30 h 30"/>
                <a:gd name="T36" fmla="*/ 45 w 60"/>
                <a:gd name="T37" fmla="*/ 30 h 30"/>
                <a:gd name="T38" fmla="*/ 47 w 60"/>
                <a:gd name="T39" fmla="*/ 30 h 30"/>
                <a:gd name="T40" fmla="*/ 50 w 60"/>
                <a:gd name="T41" fmla="*/ 29 h 30"/>
                <a:gd name="T42" fmla="*/ 52 w 60"/>
                <a:gd name="T43" fmla="*/ 28 h 30"/>
                <a:gd name="T44" fmla="*/ 54 w 60"/>
                <a:gd name="T45" fmla="*/ 27 h 30"/>
                <a:gd name="T46" fmla="*/ 57 w 60"/>
                <a:gd name="T47" fmla="*/ 25 h 30"/>
                <a:gd name="T48" fmla="*/ 58 w 60"/>
                <a:gd name="T49" fmla="*/ 22 h 30"/>
                <a:gd name="T50" fmla="*/ 59 w 60"/>
                <a:gd name="T51" fmla="*/ 18 h 30"/>
                <a:gd name="T52" fmla="*/ 60 w 60"/>
                <a:gd name="T53" fmla="*/ 15 h 30"/>
                <a:gd name="T54" fmla="*/ 59 w 60"/>
                <a:gd name="T55" fmla="*/ 13 h 30"/>
                <a:gd name="T56" fmla="*/ 58 w 60"/>
                <a:gd name="T57" fmla="*/ 10 h 30"/>
                <a:gd name="T58" fmla="*/ 57 w 60"/>
                <a:gd name="T59" fmla="*/ 8 h 30"/>
                <a:gd name="T60" fmla="*/ 54 w 60"/>
                <a:gd name="T61" fmla="*/ 5 h 30"/>
                <a:gd name="T62" fmla="*/ 52 w 60"/>
                <a:gd name="T63" fmla="*/ 3 h 30"/>
                <a:gd name="T64" fmla="*/ 50 w 60"/>
                <a:gd name="T65" fmla="*/ 2 h 30"/>
                <a:gd name="T66" fmla="*/ 47 w 60"/>
                <a:gd name="T67" fmla="*/ 1 h 30"/>
                <a:gd name="T68" fmla="*/ 45 w 60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30">
                  <a:moveTo>
                    <a:pt x="45" y="0"/>
                  </a:moveTo>
                  <a:lnTo>
                    <a:pt x="15" y="0"/>
                  </a:lnTo>
                  <a:lnTo>
                    <a:pt x="12" y="1"/>
                  </a:lnTo>
                  <a:lnTo>
                    <a:pt x="8" y="2"/>
                  </a:lnTo>
                  <a:lnTo>
                    <a:pt x="6" y="3"/>
                  </a:lnTo>
                  <a:lnTo>
                    <a:pt x="4" y="5"/>
                  </a:lnTo>
                  <a:lnTo>
                    <a:pt x="2" y="8"/>
                  </a:lnTo>
                  <a:lnTo>
                    <a:pt x="1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2" y="25"/>
                  </a:lnTo>
                  <a:lnTo>
                    <a:pt x="4" y="27"/>
                  </a:lnTo>
                  <a:lnTo>
                    <a:pt x="6" y="28"/>
                  </a:lnTo>
                  <a:lnTo>
                    <a:pt x="8" y="29"/>
                  </a:lnTo>
                  <a:lnTo>
                    <a:pt x="12" y="30"/>
                  </a:lnTo>
                  <a:lnTo>
                    <a:pt x="15" y="30"/>
                  </a:lnTo>
                  <a:lnTo>
                    <a:pt x="45" y="30"/>
                  </a:lnTo>
                  <a:lnTo>
                    <a:pt x="47" y="30"/>
                  </a:lnTo>
                  <a:lnTo>
                    <a:pt x="50" y="29"/>
                  </a:lnTo>
                  <a:lnTo>
                    <a:pt x="52" y="28"/>
                  </a:lnTo>
                  <a:lnTo>
                    <a:pt x="54" y="27"/>
                  </a:lnTo>
                  <a:lnTo>
                    <a:pt x="57" y="25"/>
                  </a:lnTo>
                  <a:lnTo>
                    <a:pt x="58" y="22"/>
                  </a:lnTo>
                  <a:lnTo>
                    <a:pt x="59" y="18"/>
                  </a:lnTo>
                  <a:lnTo>
                    <a:pt x="60" y="15"/>
                  </a:lnTo>
                  <a:lnTo>
                    <a:pt x="59" y="13"/>
                  </a:lnTo>
                  <a:lnTo>
                    <a:pt x="58" y="10"/>
                  </a:lnTo>
                  <a:lnTo>
                    <a:pt x="57" y="8"/>
                  </a:lnTo>
                  <a:lnTo>
                    <a:pt x="54" y="5"/>
                  </a:lnTo>
                  <a:lnTo>
                    <a:pt x="52" y="3"/>
                  </a:lnTo>
                  <a:lnTo>
                    <a:pt x="50" y="2"/>
                  </a:lnTo>
                  <a:lnTo>
                    <a:pt x="47" y="1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67">
              <a:extLst>
                <a:ext uri="{FF2B5EF4-FFF2-40B4-BE49-F238E27FC236}">
                  <a16:creationId xmlns:a16="http://schemas.microsoft.com/office/drawing/2014/main" xmlns="" id="{3DD9A3F1-BC3C-4E18-AFD1-B28E4964F2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3450" y="865188"/>
              <a:ext cx="257175" cy="190500"/>
            </a:xfrm>
            <a:custGeom>
              <a:avLst/>
              <a:gdLst>
                <a:gd name="T0" fmla="*/ 174 w 808"/>
                <a:gd name="T1" fmla="*/ 564 h 599"/>
                <a:gd name="T2" fmla="*/ 111 w 808"/>
                <a:gd name="T3" fmla="*/ 536 h 599"/>
                <a:gd name="T4" fmla="*/ 62 w 808"/>
                <a:gd name="T5" fmla="*/ 487 h 599"/>
                <a:gd name="T6" fmla="*/ 34 w 808"/>
                <a:gd name="T7" fmla="*/ 424 h 599"/>
                <a:gd name="T8" fmla="*/ 34 w 808"/>
                <a:gd name="T9" fmla="*/ 356 h 599"/>
                <a:gd name="T10" fmla="*/ 59 w 808"/>
                <a:gd name="T11" fmla="*/ 296 h 599"/>
                <a:gd name="T12" fmla="*/ 105 w 808"/>
                <a:gd name="T13" fmla="*/ 246 h 599"/>
                <a:gd name="T14" fmla="*/ 164 w 808"/>
                <a:gd name="T15" fmla="*/ 215 h 599"/>
                <a:gd name="T16" fmla="*/ 205 w 808"/>
                <a:gd name="T17" fmla="*/ 206 h 599"/>
                <a:gd name="T18" fmla="*/ 213 w 808"/>
                <a:gd name="T19" fmla="*/ 177 h 599"/>
                <a:gd name="T20" fmla="*/ 233 w 808"/>
                <a:gd name="T21" fmla="*/ 127 h 599"/>
                <a:gd name="T22" fmla="*/ 282 w 808"/>
                <a:gd name="T23" fmla="*/ 74 h 599"/>
                <a:gd name="T24" fmla="*/ 348 w 808"/>
                <a:gd name="T25" fmla="*/ 41 h 599"/>
                <a:gd name="T26" fmla="*/ 419 w 808"/>
                <a:gd name="T27" fmla="*/ 29 h 599"/>
                <a:gd name="T28" fmla="*/ 479 w 808"/>
                <a:gd name="T29" fmla="*/ 42 h 599"/>
                <a:gd name="T30" fmla="*/ 531 w 808"/>
                <a:gd name="T31" fmla="*/ 74 h 599"/>
                <a:gd name="T32" fmla="*/ 573 w 808"/>
                <a:gd name="T33" fmla="*/ 119 h 599"/>
                <a:gd name="T34" fmla="*/ 600 w 808"/>
                <a:gd name="T35" fmla="*/ 170 h 599"/>
                <a:gd name="T36" fmla="*/ 615 w 808"/>
                <a:gd name="T37" fmla="*/ 179 h 599"/>
                <a:gd name="T38" fmla="*/ 675 w 808"/>
                <a:gd name="T39" fmla="*/ 186 h 599"/>
                <a:gd name="T40" fmla="*/ 709 w 808"/>
                <a:gd name="T41" fmla="*/ 208 h 599"/>
                <a:gd name="T42" fmla="*/ 725 w 808"/>
                <a:gd name="T43" fmla="*/ 235 h 599"/>
                <a:gd name="T44" fmla="*/ 727 w 808"/>
                <a:gd name="T45" fmla="*/ 273 h 599"/>
                <a:gd name="T46" fmla="*/ 719 w 808"/>
                <a:gd name="T47" fmla="*/ 304 h 599"/>
                <a:gd name="T48" fmla="*/ 737 w 808"/>
                <a:gd name="T49" fmla="*/ 321 h 599"/>
                <a:gd name="T50" fmla="*/ 764 w 808"/>
                <a:gd name="T51" fmla="*/ 361 h 599"/>
                <a:gd name="T52" fmla="*/ 778 w 808"/>
                <a:gd name="T53" fmla="*/ 434 h 599"/>
                <a:gd name="T54" fmla="*/ 767 w 808"/>
                <a:gd name="T55" fmla="*/ 486 h 599"/>
                <a:gd name="T56" fmla="*/ 738 w 808"/>
                <a:gd name="T57" fmla="*/ 529 h 599"/>
                <a:gd name="T58" fmla="*/ 696 w 808"/>
                <a:gd name="T59" fmla="*/ 558 h 599"/>
                <a:gd name="T60" fmla="*/ 642 w 808"/>
                <a:gd name="T61" fmla="*/ 569 h 599"/>
                <a:gd name="T62" fmla="*/ 758 w 808"/>
                <a:gd name="T63" fmla="*/ 258 h 599"/>
                <a:gd name="T64" fmla="*/ 747 w 808"/>
                <a:gd name="T65" fmla="*/ 212 h 599"/>
                <a:gd name="T66" fmla="*/ 727 w 808"/>
                <a:gd name="T67" fmla="*/ 183 h 599"/>
                <a:gd name="T68" fmla="*/ 700 w 808"/>
                <a:gd name="T69" fmla="*/ 165 h 599"/>
                <a:gd name="T70" fmla="*/ 642 w 808"/>
                <a:gd name="T71" fmla="*/ 149 h 599"/>
                <a:gd name="T72" fmla="*/ 601 w 808"/>
                <a:gd name="T73" fmla="*/ 108 h 599"/>
                <a:gd name="T74" fmla="*/ 559 w 808"/>
                <a:gd name="T75" fmla="*/ 58 h 599"/>
                <a:gd name="T76" fmla="*/ 503 w 808"/>
                <a:gd name="T77" fmla="*/ 19 h 599"/>
                <a:gd name="T78" fmla="*/ 438 w 808"/>
                <a:gd name="T79" fmla="*/ 0 h 599"/>
                <a:gd name="T80" fmla="*/ 349 w 808"/>
                <a:gd name="T81" fmla="*/ 9 h 599"/>
                <a:gd name="T82" fmla="*/ 272 w 808"/>
                <a:gd name="T83" fmla="*/ 44 h 599"/>
                <a:gd name="T84" fmla="*/ 216 w 808"/>
                <a:gd name="T85" fmla="*/ 99 h 599"/>
                <a:gd name="T86" fmla="*/ 185 w 808"/>
                <a:gd name="T87" fmla="*/ 164 h 599"/>
                <a:gd name="T88" fmla="*/ 128 w 808"/>
                <a:gd name="T89" fmla="*/ 197 h 599"/>
                <a:gd name="T90" fmla="*/ 66 w 808"/>
                <a:gd name="T91" fmla="*/ 240 h 599"/>
                <a:gd name="T92" fmla="*/ 22 w 808"/>
                <a:gd name="T93" fmla="*/ 300 h 599"/>
                <a:gd name="T94" fmla="*/ 1 w 808"/>
                <a:gd name="T95" fmla="*/ 371 h 599"/>
                <a:gd name="T96" fmla="*/ 3 w 808"/>
                <a:gd name="T97" fmla="*/ 420 h 599"/>
                <a:gd name="T98" fmla="*/ 27 w 808"/>
                <a:gd name="T99" fmla="*/ 487 h 599"/>
                <a:gd name="T100" fmla="*/ 78 w 808"/>
                <a:gd name="T101" fmla="*/ 549 h 599"/>
                <a:gd name="T102" fmla="*/ 149 w 808"/>
                <a:gd name="T103" fmla="*/ 589 h 599"/>
                <a:gd name="T104" fmla="*/ 199 w 808"/>
                <a:gd name="T105" fmla="*/ 597 h 599"/>
                <a:gd name="T106" fmla="*/ 676 w 808"/>
                <a:gd name="T107" fmla="*/ 595 h 599"/>
                <a:gd name="T108" fmla="*/ 735 w 808"/>
                <a:gd name="T109" fmla="*/ 571 h 599"/>
                <a:gd name="T110" fmla="*/ 780 w 808"/>
                <a:gd name="T111" fmla="*/ 526 h 599"/>
                <a:gd name="T112" fmla="*/ 805 w 808"/>
                <a:gd name="T113" fmla="*/ 467 h 599"/>
                <a:gd name="T114" fmla="*/ 806 w 808"/>
                <a:gd name="T115" fmla="*/ 397 h 599"/>
                <a:gd name="T116" fmla="*/ 788 w 808"/>
                <a:gd name="T117" fmla="*/ 342 h 599"/>
                <a:gd name="T118" fmla="*/ 766 w 808"/>
                <a:gd name="T119" fmla="*/ 308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08" h="599">
                  <a:moveTo>
                    <a:pt x="642" y="569"/>
                  </a:moveTo>
                  <a:lnTo>
                    <a:pt x="210" y="569"/>
                  </a:lnTo>
                  <a:lnTo>
                    <a:pt x="192" y="568"/>
                  </a:lnTo>
                  <a:lnTo>
                    <a:pt x="174" y="564"/>
                  </a:lnTo>
                  <a:lnTo>
                    <a:pt x="158" y="560"/>
                  </a:lnTo>
                  <a:lnTo>
                    <a:pt x="141" y="554"/>
                  </a:lnTo>
                  <a:lnTo>
                    <a:pt x="126" y="546"/>
                  </a:lnTo>
                  <a:lnTo>
                    <a:pt x="111" y="536"/>
                  </a:lnTo>
                  <a:lnTo>
                    <a:pt x="97" y="526"/>
                  </a:lnTo>
                  <a:lnTo>
                    <a:pt x="84" y="514"/>
                  </a:lnTo>
                  <a:lnTo>
                    <a:pt x="73" y="501"/>
                  </a:lnTo>
                  <a:lnTo>
                    <a:pt x="62" y="487"/>
                  </a:lnTo>
                  <a:lnTo>
                    <a:pt x="52" y="473"/>
                  </a:lnTo>
                  <a:lnTo>
                    <a:pt x="45" y="457"/>
                  </a:lnTo>
                  <a:lnTo>
                    <a:pt x="38" y="441"/>
                  </a:lnTo>
                  <a:lnTo>
                    <a:pt x="34" y="424"/>
                  </a:lnTo>
                  <a:lnTo>
                    <a:pt x="31" y="407"/>
                  </a:lnTo>
                  <a:lnTo>
                    <a:pt x="30" y="389"/>
                  </a:lnTo>
                  <a:lnTo>
                    <a:pt x="31" y="373"/>
                  </a:lnTo>
                  <a:lnTo>
                    <a:pt x="34" y="356"/>
                  </a:lnTo>
                  <a:lnTo>
                    <a:pt x="38" y="341"/>
                  </a:lnTo>
                  <a:lnTo>
                    <a:pt x="44" y="325"/>
                  </a:lnTo>
                  <a:lnTo>
                    <a:pt x="50" y="310"/>
                  </a:lnTo>
                  <a:lnTo>
                    <a:pt x="59" y="296"/>
                  </a:lnTo>
                  <a:lnTo>
                    <a:pt x="68" y="282"/>
                  </a:lnTo>
                  <a:lnTo>
                    <a:pt x="79" y="269"/>
                  </a:lnTo>
                  <a:lnTo>
                    <a:pt x="92" y="257"/>
                  </a:lnTo>
                  <a:lnTo>
                    <a:pt x="105" y="246"/>
                  </a:lnTo>
                  <a:lnTo>
                    <a:pt x="118" y="237"/>
                  </a:lnTo>
                  <a:lnTo>
                    <a:pt x="133" y="228"/>
                  </a:lnTo>
                  <a:lnTo>
                    <a:pt x="147" y="222"/>
                  </a:lnTo>
                  <a:lnTo>
                    <a:pt x="164" y="215"/>
                  </a:lnTo>
                  <a:lnTo>
                    <a:pt x="180" y="212"/>
                  </a:lnTo>
                  <a:lnTo>
                    <a:pt x="197" y="209"/>
                  </a:lnTo>
                  <a:lnTo>
                    <a:pt x="201" y="208"/>
                  </a:lnTo>
                  <a:lnTo>
                    <a:pt x="205" y="206"/>
                  </a:lnTo>
                  <a:lnTo>
                    <a:pt x="209" y="201"/>
                  </a:lnTo>
                  <a:lnTo>
                    <a:pt x="210" y="196"/>
                  </a:lnTo>
                  <a:lnTo>
                    <a:pt x="211" y="186"/>
                  </a:lnTo>
                  <a:lnTo>
                    <a:pt x="213" y="177"/>
                  </a:lnTo>
                  <a:lnTo>
                    <a:pt x="215" y="168"/>
                  </a:lnTo>
                  <a:lnTo>
                    <a:pt x="217" y="160"/>
                  </a:lnTo>
                  <a:lnTo>
                    <a:pt x="225" y="143"/>
                  </a:lnTo>
                  <a:lnTo>
                    <a:pt x="233" y="127"/>
                  </a:lnTo>
                  <a:lnTo>
                    <a:pt x="244" y="113"/>
                  </a:lnTo>
                  <a:lnTo>
                    <a:pt x="256" y="99"/>
                  </a:lnTo>
                  <a:lnTo>
                    <a:pt x="268" y="86"/>
                  </a:lnTo>
                  <a:lnTo>
                    <a:pt x="282" y="74"/>
                  </a:lnTo>
                  <a:lnTo>
                    <a:pt x="298" y="64"/>
                  </a:lnTo>
                  <a:lnTo>
                    <a:pt x="315" y="56"/>
                  </a:lnTo>
                  <a:lnTo>
                    <a:pt x="331" y="47"/>
                  </a:lnTo>
                  <a:lnTo>
                    <a:pt x="348" y="41"/>
                  </a:lnTo>
                  <a:lnTo>
                    <a:pt x="366" y="37"/>
                  </a:lnTo>
                  <a:lnTo>
                    <a:pt x="384" y="32"/>
                  </a:lnTo>
                  <a:lnTo>
                    <a:pt x="401" y="30"/>
                  </a:lnTo>
                  <a:lnTo>
                    <a:pt x="419" y="29"/>
                  </a:lnTo>
                  <a:lnTo>
                    <a:pt x="434" y="30"/>
                  </a:lnTo>
                  <a:lnTo>
                    <a:pt x="449" y="32"/>
                  </a:lnTo>
                  <a:lnTo>
                    <a:pt x="464" y="37"/>
                  </a:lnTo>
                  <a:lnTo>
                    <a:pt x="479" y="42"/>
                  </a:lnTo>
                  <a:lnTo>
                    <a:pt x="492" y="48"/>
                  </a:lnTo>
                  <a:lnTo>
                    <a:pt x="506" y="56"/>
                  </a:lnTo>
                  <a:lnTo>
                    <a:pt x="519" y="64"/>
                  </a:lnTo>
                  <a:lnTo>
                    <a:pt x="531" y="74"/>
                  </a:lnTo>
                  <a:lnTo>
                    <a:pt x="543" y="84"/>
                  </a:lnTo>
                  <a:lnTo>
                    <a:pt x="553" y="94"/>
                  </a:lnTo>
                  <a:lnTo>
                    <a:pt x="563" y="106"/>
                  </a:lnTo>
                  <a:lnTo>
                    <a:pt x="573" y="119"/>
                  </a:lnTo>
                  <a:lnTo>
                    <a:pt x="580" y="131"/>
                  </a:lnTo>
                  <a:lnTo>
                    <a:pt x="588" y="144"/>
                  </a:lnTo>
                  <a:lnTo>
                    <a:pt x="595" y="158"/>
                  </a:lnTo>
                  <a:lnTo>
                    <a:pt x="600" y="170"/>
                  </a:lnTo>
                  <a:lnTo>
                    <a:pt x="603" y="175"/>
                  </a:lnTo>
                  <a:lnTo>
                    <a:pt x="607" y="178"/>
                  </a:lnTo>
                  <a:lnTo>
                    <a:pt x="611" y="179"/>
                  </a:lnTo>
                  <a:lnTo>
                    <a:pt x="615" y="179"/>
                  </a:lnTo>
                  <a:lnTo>
                    <a:pt x="631" y="179"/>
                  </a:lnTo>
                  <a:lnTo>
                    <a:pt x="646" y="179"/>
                  </a:lnTo>
                  <a:lnTo>
                    <a:pt x="661" y="182"/>
                  </a:lnTo>
                  <a:lnTo>
                    <a:pt x="675" y="186"/>
                  </a:lnTo>
                  <a:lnTo>
                    <a:pt x="687" y="192"/>
                  </a:lnTo>
                  <a:lnTo>
                    <a:pt x="699" y="199"/>
                  </a:lnTo>
                  <a:lnTo>
                    <a:pt x="704" y="204"/>
                  </a:lnTo>
                  <a:lnTo>
                    <a:pt x="709" y="208"/>
                  </a:lnTo>
                  <a:lnTo>
                    <a:pt x="713" y="213"/>
                  </a:lnTo>
                  <a:lnTo>
                    <a:pt x="716" y="219"/>
                  </a:lnTo>
                  <a:lnTo>
                    <a:pt x="721" y="226"/>
                  </a:lnTo>
                  <a:lnTo>
                    <a:pt x="725" y="235"/>
                  </a:lnTo>
                  <a:lnTo>
                    <a:pt x="727" y="244"/>
                  </a:lnTo>
                  <a:lnTo>
                    <a:pt x="728" y="253"/>
                  </a:lnTo>
                  <a:lnTo>
                    <a:pt x="728" y="264"/>
                  </a:lnTo>
                  <a:lnTo>
                    <a:pt x="727" y="273"/>
                  </a:lnTo>
                  <a:lnTo>
                    <a:pt x="723" y="283"/>
                  </a:lnTo>
                  <a:lnTo>
                    <a:pt x="720" y="293"/>
                  </a:lnTo>
                  <a:lnTo>
                    <a:pt x="719" y="299"/>
                  </a:lnTo>
                  <a:lnTo>
                    <a:pt x="719" y="304"/>
                  </a:lnTo>
                  <a:lnTo>
                    <a:pt x="721" y="308"/>
                  </a:lnTo>
                  <a:lnTo>
                    <a:pt x="726" y="313"/>
                  </a:lnTo>
                  <a:lnTo>
                    <a:pt x="731" y="317"/>
                  </a:lnTo>
                  <a:lnTo>
                    <a:pt x="737" y="321"/>
                  </a:lnTo>
                  <a:lnTo>
                    <a:pt x="743" y="327"/>
                  </a:lnTo>
                  <a:lnTo>
                    <a:pt x="747" y="333"/>
                  </a:lnTo>
                  <a:lnTo>
                    <a:pt x="757" y="346"/>
                  </a:lnTo>
                  <a:lnTo>
                    <a:pt x="764" y="361"/>
                  </a:lnTo>
                  <a:lnTo>
                    <a:pt x="771" y="378"/>
                  </a:lnTo>
                  <a:lnTo>
                    <a:pt x="775" y="395"/>
                  </a:lnTo>
                  <a:lnTo>
                    <a:pt x="778" y="414"/>
                  </a:lnTo>
                  <a:lnTo>
                    <a:pt x="778" y="434"/>
                  </a:lnTo>
                  <a:lnTo>
                    <a:pt x="778" y="448"/>
                  </a:lnTo>
                  <a:lnTo>
                    <a:pt x="776" y="460"/>
                  </a:lnTo>
                  <a:lnTo>
                    <a:pt x="773" y="474"/>
                  </a:lnTo>
                  <a:lnTo>
                    <a:pt x="767" y="486"/>
                  </a:lnTo>
                  <a:lnTo>
                    <a:pt x="762" y="498"/>
                  </a:lnTo>
                  <a:lnTo>
                    <a:pt x="756" y="509"/>
                  </a:lnTo>
                  <a:lnTo>
                    <a:pt x="747" y="519"/>
                  </a:lnTo>
                  <a:lnTo>
                    <a:pt x="738" y="529"/>
                  </a:lnTo>
                  <a:lnTo>
                    <a:pt x="729" y="538"/>
                  </a:lnTo>
                  <a:lnTo>
                    <a:pt x="718" y="545"/>
                  </a:lnTo>
                  <a:lnTo>
                    <a:pt x="707" y="553"/>
                  </a:lnTo>
                  <a:lnTo>
                    <a:pt x="696" y="558"/>
                  </a:lnTo>
                  <a:lnTo>
                    <a:pt x="683" y="562"/>
                  </a:lnTo>
                  <a:lnTo>
                    <a:pt x="670" y="565"/>
                  </a:lnTo>
                  <a:lnTo>
                    <a:pt x="656" y="568"/>
                  </a:lnTo>
                  <a:lnTo>
                    <a:pt x="642" y="569"/>
                  </a:lnTo>
                  <a:close/>
                  <a:moveTo>
                    <a:pt x="751" y="295"/>
                  </a:moveTo>
                  <a:lnTo>
                    <a:pt x="756" y="282"/>
                  </a:lnTo>
                  <a:lnTo>
                    <a:pt x="758" y="270"/>
                  </a:lnTo>
                  <a:lnTo>
                    <a:pt x="758" y="258"/>
                  </a:lnTo>
                  <a:lnTo>
                    <a:pt x="758" y="245"/>
                  </a:lnTo>
                  <a:lnTo>
                    <a:pt x="756" y="235"/>
                  </a:lnTo>
                  <a:lnTo>
                    <a:pt x="752" y="223"/>
                  </a:lnTo>
                  <a:lnTo>
                    <a:pt x="747" y="212"/>
                  </a:lnTo>
                  <a:lnTo>
                    <a:pt x="742" y="201"/>
                  </a:lnTo>
                  <a:lnTo>
                    <a:pt x="737" y="195"/>
                  </a:lnTo>
                  <a:lnTo>
                    <a:pt x="732" y="189"/>
                  </a:lnTo>
                  <a:lnTo>
                    <a:pt x="727" y="183"/>
                  </a:lnTo>
                  <a:lnTo>
                    <a:pt x="720" y="178"/>
                  </a:lnTo>
                  <a:lnTo>
                    <a:pt x="714" y="173"/>
                  </a:lnTo>
                  <a:lnTo>
                    <a:pt x="707" y="168"/>
                  </a:lnTo>
                  <a:lnTo>
                    <a:pt x="700" y="165"/>
                  </a:lnTo>
                  <a:lnTo>
                    <a:pt x="692" y="161"/>
                  </a:lnTo>
                  <a:lnTo>
                    <a:pt x="676" y="155"/>
                  </a:lnTo>
                  <a:lnTo>
                    <a:pt x="660" y="151"/>
                  </a:lnTo>
                  <a:lnTo>
                    <a:pt x="642" y="149"/>
                  </a:lnTo>
                  <a:lnTo>
                    <a:pt x="624" y="149"/>
                  </a:lnTo>
                  <a:lnTo>
                    <a:pt x="618" y="135"/>
                  </a:lnTo>
                  <a:lnTo>
                    <a:pt x="609" y="122"/>
                  </a:lnTo>
                  <a:lnTo>
                    <a:pt x="601" y="108"/>
                  </a:lnTo>
                  <a:lnTo>
                    <a:pt x="592" y="95"/>
                  </a:lnTo>
                  <a:lnTo>
                    <a:pt x="581" y="83"/>
                  </a:lnTo>
                  <a:lnTo>
                    <a:pt x="570" y="70"/>
                  </a:lnTo>
                  <a:lnTo>
                    <a:pt x="559" y="58"/>
                  </a:lnTo>
                  <a:lnTo>
                    <a:pt x="546" y="47"/>
                  </a:lnTo>
                  <a:lnTo>
                    <a:pt x="532" y="37"/>
                  </a:lnTo>
                  <a:lnTo>
                    <a:pt x="518" y="28"/>
                  </a:lnTo>
                  <a:lnTo>
                    <a:pt x="503" y="19"/>
                  </a:lnTo>
                  <a:lnTo>
                    <a:pt x="488" y="13"/>
                  </a:lnTo>
                  <a:lnTo>
                    <a:pt x="471" y="8"/>
                  </a:lnTo>
                  <a:lnTo>
                    <a:pt x="455" y="3"/>
                  </a:lnTo>
                  <a:lnTo>
                    <a:pt x="438" y="0"/>
                  </a:lnTo>
                  <a:lnTo>
                    <a:pt x="419" y="0"/>
                  </a:lnTo>
                  <a:lnTo>
                    <a:pt x="395" y="0"/>
                  </a:lnTo>
                  <a:lnTo>
                    <a:pt x="371" y="3"/>
                  </a:lnTo>
                  <a:lnTo>
                    <a:pt x="349" y="9"/>
                  </a:lnTo>
                  <a:lnTo>
                    <a:pt x="328" y="15"/>
                  </a:lnTo>
                  <a:lnTo>
                    <a:pt x="308" y="24"/>
                  </a:lnTo>
                  <a:lnTo>
                    <a:pt x="289" y="33"/>
                  </a:lnTo>
                  <a:lnTo>
                    <a:pt x="272" y="44"/>
                  </a:lnTo>
                  <a:lnTo>
                    <a:pt x="256" y="57"/>
                  </a:lnTo>
                  <a:lnTo>
                    <a:pt x="241" y="70"/>
                  </a:lnTo>
                  <a:lnTo>
                    <a:pt x="228" y="84"/>
                  </a:lnTo>
                  <a:lnTo>
                    <a:pt x="216" y="99"/>
                  </a:lnTo>
                  <a:lnTo>
                    <a:pt x="206" y="115"/>
                  </a:lnTo>
                  <a:lnTo>
                    <a:pt x="198" y="131"/>
                  </a:lnTo>
                  <a:lnTo>
                    <a:pt x="190" y="147"/>
                  </a:lnTo>
                  <a:lnTo>
                    <a:pt x="185" y="164"/>
                  </a:lnTo>
                  <a:lnTo>
                    <a:pt x="182" y="181"/>
                  </a:lnTo>
                  <a:lnTo>
                    <a:pt x="162" y="184"/>
                  </a:lnTo>
                  <a:lnTo>
                    <a:pt x="145" y="191"/>
                  </a:lnTo>
                  <a:lnTo>
                    <a:pt x="128" y="197"/>
                  </a:lnTo>
                  <a:lnTo>
                    <a:pt x="111" y="207"/>
                  </a:lnTo>
                  <a:lnTo>
                    <a:pt x="95" y="216"/>
                  </a:lnTo>
                  <a:lnTo>
                    <a:pt x="80" y="228"/>
                  </a:lnTo>
                  <a:lnTo>
                    <a:pt x="66" y="240"/>
                  </a:lnTo>
                  <a:lnTo>
                    <a:pt x="53" y="254"/>
                  </a:lnTo>
                  <a:lnTo>
                    <a:pt x="42" y="269"/>
                  </a:lnTo>
                  <a:lnTo>
                    <a:pt x="32" y="284"/>
                  </a:lnTo>
                  <a:lnTo>
                    <a:pt x="22" y="300"/>
                  </a:lnTo>
                  <a:lnTo>
                    <a:pt x="15" y="317"/>
                  </a:lnTo>
                  <a:lnTo>
                    <a:pt x="8" y="334"/>
                  </a:lnTo>
                  <a:lnTo>
                    <a:pt x="4" y="352"/>
                  </a:lnTo>
                  <a:lnTo>
                    <a:pt x="1" y="371"/>
                  </a:lnTo>
                  <a:lnTo>
                    <a:pt x="0" y="389"/>
                  </a:lnTo>
                  <a:lnTo>
                    <a:pt x="1" y="399"/>
                  </a:lnTo>
                  <a:lnTo>
                    <a:pt x="2" y="409"/>
                  </a:lnTo>
                  <a:lnTo>
                    <a:pt x="3" y="420"/>
                  </a:lnTo>
                  <a:lnTo>
                    <a:pt x="5" y="431"/>
                  </a:lnTo>
                  <a:lnTo>
                    <a:pt x="10" y="450"/>
                  </a:lnTo>
                  <a:lnTo>
                    <a:pt x="17" y="469"/>
                  </a:lnTo>
                  <a:lnTo>
                    <a:pt x="27" y="487"/>
                  </a:lnTo>
                  <a:lnTo>
                    <a:pt x="37" y="504"/>
                  </a:lnTo>
                  <a:lnTo>
                    <a:pt x="49" y="520"/>
                  </a:lnTo>
                  <a:lnTo>
                    <a:pt x="63" y="535"/>
                  </a:lnTo>
                  <a:lnTo>
                    <a:pt x="78" y="549"/>
                  </a:lnTo>
                  <a:lnTo>
                    <a:pt x="94" y="561"/>
                  </a:lnTo>
                  <a:lnTo>
                    <a:pt x="112" y="572"/>
                  </a:lnTo>
                  <a:lnTo>
                    <a:pt x="130" y="581"/>
                  </a:lnTo>
                  <a:lnTo>
                    <a:pt x="149" y="589"/>
                  </a:lnTo>
                  <a:lnTo>
                    <a:pt x="169" y="594"/>
                  </a:lnTo>
                  <a:lnTo>
                    <a:pt x="179" y="595"/>
                  </a:lnTo>
                  <a:lnTo>
                    <a:pt x="189" y="597"/>
                  </a:lnTo>
                  <a:lnTo>
                    <a:pt x="199" y="597"/>
                  </a:lnTo>
                  <a:lnTo>
                    <a:pt x="210" y="599"/>
                  </a:lnTo>
                  <a:lnTo>
                    <a:pt x="642" y="599"/>
                  </a:lnTo>
                  <a:lnTo>
                    <a:pt x="659" y="597"/>
                  </a:lnTo>
                  <a:lnTo>
                    <a:pt x="676" y="595"/>
                  </a:lnTo>
                  <a:lnTo>
                    <a:pt x="692" y="591"/>
                  </a:lnTo>
                  <a:lnTo>
                    <a:pt x="707" y="586"/>
                  </a:lnTo>
                  <a:lnTo>
                    <a:pt x="721" y="578"/>
                  </a:lnTo>
                  <a:lnTo>
                    <a:pt x="735" y="571"/>
                  </a:lnTo>
                  <a:lnTo>
                    <a:pt x="748" y="561"/>
                  </a:lnTo>
                  <a:lnTo>
                    <a:pt x="760" y="550"/>
                  </a:lnTo>
                  <a:lnTo>
                    <a:pt x="771" y="539"/>
                  </a:lnTo>
                  <a:lnTo>
                    <a:pt x="780" y="526"/>
                  </a:lnTo>
                  <a:lnTo>
                    <a:pt x="789" y="512"/>
                  </a:lnTo>
                  <a:lnTo>
                    <a:pt x="795" y="498"/>
                  </a:lnTo>
                  <a:lnTo>
                    <a:pt x="801" y="483"/>
                  </a:lnTo>
                  <a:lnTo>
                    <a:pt x="805" y="467"/>
                  </a:lnTo>
                  <a:lnTo>
                    <a:pt x="808" y="451"/>
                  </a:lnTo>
                  <a:lnTo>
                    <a:pt x="808" y="434"/>
                  </a:lnTo>
                  <a:lnTo>
                    <a:pt x="808" y="417"/>
                  </a:lnTo>
                  <a:lnTo>
                    <a:pt x="806" y="397"/>
                  </a:lnTo>
                  <a:lnTo>
                    <a:pt x="802" y="379"/>
                  </a:lnTo>
                  <a:lnTo>
                    <a:pt x="796" y="360"/>
                  </a:lnTo>
                  <a:lnTo>
                    <a:pt x="792" y="351"/>
                  </a:lnTo>
                  <a:lnTo>
                    <a:pt x="788" y="342"/>
                  </a:lnTo>
                  <a:lnTo>
                    <a:pt x="783" y="333"/>
                  </a:lnTo>
                  <a:lnTo>
                    <a:pt x="778" y="325"/>
                  </a:lnTo>
                  <a:lnTo>
                    <a:pt x="773" y="316"/>
                  </a:lnTo>
                  <a:lnTo>
                    <a:pt x="766" y="308"/>
                  </a:lnTo>
                  <a:lnTo>
                    <a:pt x="759" y="301"/>
                  </a:lnTo>
                  <a:lnTo>
                    <a:pt x="751" y="2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68">
              <a:extLst>
                <a:ext uri="{FF2B5EF4-FFF2-40B4-BE49-F238E27FC236}">
                  <a16:creationId xmlns:a16="http://schemas.microsoft.com/office/drawing/2014/main" xmlns="" id="{65B0DEA0-D17D-49E5-8BA2-4FBE019ECDF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450" y="798513"/>
              <a:ext cx="146050" cy="123825"/>
            </a:xfrm>
            <a:custGeom>
              <a:avLst/>
              <a:gdLst>
                <a:gd name="T0" fmla="*/ 39 w 457"/>
                <a:gd name="T1" fmla="*/ 386 h 388"/>
                <a:gd name="T2" fmla="*/ 50 w 457"/>
                <a:gd name="T3" fmla="*/ 388 h 388"/>
                <a:gd name="T4" fmla="*/ 59 w 457"/>
                <a:gd name="T5" fmla="*/ 383 h 388"/>
                <a:gd name="T6" fmla="*/ 62 w 457"/>
                <a:gd name="T7" fmla="*/ 374 h 388"/>
                <a:gd name="T8" fmla="*/ 60 w 457"/>
                <a:gd name="T9" fmla="*/ 365 h 388"/>
                <a:gd name="T10" fmla="*/ 42 w 457"/>
                <a:gd name="T11" fmla="*/ 326 h 388"/>
                <a:gd name="T12" fmla="*/ 32 w 457"/>
                <a:gd name="T13" fmla="*/ 284 h 388"/>
                <a:gd name="T14" fmla="*/ 31 w 457"/>
                <a:gd name="T15" fmla="*/ 243 h 388"/>
                <a:gd name="T16" fmla="*/ 35 w 457"/>
                <a:gd name="T17" fmla="*/ 210 h 388"/>
                <a:gd name="T18" fmla="*/ 44 w 457"/>
                <a:gd name="T19" fmla="*/ 178 h 388"/>
                <a:gd name="T20" fmla="*/ 68 w 457"/>
                <a:gd name="T21" fmla="*/ 130 h 388"/>
                <a:gd name="T22" fmla="*/ 112 w 457"/>
                <a:gd name="T23" fmla="*/ 82 h 388"/>
                <a:gd name="T24" fmla="*/ 168 w 457"/>
                <a:gd name="T25" fmla="*/ 48 h 388"/>
                <a:gd name="T26" fmla="*/ 199 w 457"/>
                <a:gd name="T27" fmla="*/ 37 h 388"/>
                <a:gd name="T28" fmla="*/ 232 w 457"/>
                <a:gd name="T29" fmla="*/ 31 h 388"/>
                <a:gd name="T30" fmla="*/ 267 w 457"/>
                <a:gd name="T31" fmla="*/ 30 h 388"/>
                <a:gd name="T32" fmla="*/ 305 w 457"/>
                <a:gd name="T33" fmla="*/ 36 h 388"/>
                <a:gd name="T34" fmla="*/ 341 w 457"/>
                <a:gd name="T35" fmla="*/ 48 h 388"/>
                <a:gd name="T36" fmla="*/ 374 w 457"/>
                <a:gd name="T37" fmla="*/ 65 h 388"/>
                <a:gd name="T38" fmla="*/ 404 w 457"/>
                <a:gd name="T39" fmla="*/ 87 h 388"/>
                <a:gd name="T40" fmla="*/ 430 w 457"/>
                <a:gd name="T41" fmla="*/ 115 h 388"/>
                <a:gd name="T42" fmla="*/ 443 w 457"/>
                <a:gd name="T43" fmla="*/ 121 h 388"/>
                <a:gd name="T44" fmla="*/ 452 w 457"/>
                <a:gd name="T45" fmla="*/ 118 h 388"/>
                <a:gd name="T46" fmla="*/ 457 w 457"/>
                <a:gd name="T47" fmla="*/ 105 h 388"/>
                <a:gd name="T48" fmla="*/ 454 w 457"/>
                <a:gd name="T49" fmla="*/ 98 h 388"/>
                <a:gd name="T50" fmla="*/ 424 w 457"/>
                <a:gd name="T51" fmla="*/ 66 h 388"/>
                <a:gd name="T52" fmla="*/ 391 w 457"/>
                <a:gd name="T53" fmla="*/ 40 h 388"/>
                <a:gd name="T54" fmla="*/ 352 w 457"/>
                <a:gd name="T55" fmla="*/ 20 h 388"/>
                <a:gd name="T56" fmla="*/ 312 w 457"/>
                <a:gd name="T57" fmla="*/ 7 h 388"/>
                <a:gd name="T58" fmla="*/ 270 w 457"/>
                <a:gd name="T59" fmla="*/ 0 h 388"/>
                <a:gd name="T60" fmla="*/ 229 w 457"/>
                <a:gd name="T61" fmla="*/ 1 h 388"/>
                <a:gd name="T62" fmla="*/ 191 w 457"/>
                <a:gd name="T63" fmla="*/ 8 h 388"/>
                <a:gd name="T64" fmla="*/ 156 w 457"/>
                <a:gd name="T65" fmla="*/ 21 h 388"/>
                <a:gd name="T66" fmla="*/ 123 w 457"/>
                <a:gd name="T67" fmla="*/ 37 h 388"/>
                <a:gd name="T68" fmla="*/ 93 w 457"/>
                <a:gd name="T69" fmla="*/ 58 h 388"/>
                <a:gd name="T70" fmla="*/ 66 w 457"/>
                <a:gd name="T71" fmla="*/ 84 h 388"/>
                <a:gd name="T72" fmla="*/ 44 w 457"/>
                <a:gd name="T73" fmla="*/ 113 h 388"/>
                <a:gd name="T74" fmla="*/ 25 w 457"/>
                <a:gd name="T75" fmla="*/ 145 h 388"/>
                <a:gd name="T76" fmla="*/ 12 w 457"/>
                <a:gd name="T77" fmla="*/ 179 h 388"/>
                <a:gd name="T78" fmla="*/ 3 w 457"/>
                <a:gd name="T79" fmla="*/ 217 h 388"/>
                <a:gd name="T80" fmla="*/ 0 w 457"/>
                <a:gd name="T81" fmla="*/ 254 h 388"/>
                <a:gd name="T82" fmla="*/ 5 w 457"/>
                <a:gd name="T83" fmla="*/ 304 h 388"/>
                <a:gd name="T84" fmla="*/ 19 w 457"/>
                <a:gd name="T85" fmla="*/ 352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7" h="388">
                  <a:moveTo>
                    <a:pt x="34" y="380"/>
                  </a:moveTo>
                  <a:lnTo>
                    <a:pt x="36" y="384"/>
                  </a:lnTo>
                  <a:lnTo>
                    <a:pt x="39" y="386"/>
                  </a:lnTo>
                  <a:lnTo>
                    <a:pt x="43" y="388"/>
                  </a:lnTo>
                  <a:lnTo>
                    <a:pt x="47" y="388"/>
                  </a:lnTo>
                  <a:lnTo>
                    <a:pt x="50" y="388"/>
                  </a:lnTo>
                  <a:lnTo>
                    <a:pt x="54" y="386"/>
                  </a:lnTo>
                  <a:lnTo>
                    <a:pt x="56" y="385"/>
                  </a:lnTo>
                  <a:lnTo>
                    <a:pt x="59" y="383"/>
                  </a:lnTo>
                  <a:lnTo>
                    <a:pt x="60" y="379"/>
                  </a:lnTo>
                  <a:lnTo>
                    <a:pt x="61" y="377"/>
                  </a:lnTo>
                  <a:lnTo>
                    <a:pt x="62" y="374"/>
                  </a:lnTo>
                  <a:lnTo>
                    <a:pt x="62" y="371"/>
                  </a:lnTo>
                  <a:lnTo>
                    <a:pt x="61" y="369"/>
                  </a:lnTo>
                  <a:lnTo>
                    <a:pt x="60" y="365"/>
                  </a:lnTo>
                  <a:lnTo>
                    <a:pt x="53" y="353"/>
                  </a:lnTo>
                  <a:lnTo>
                    <a:pt x="47" y="340"/>
                  </a:lnTo>
                  <a:lnTo>
                    <a:pt x="42" y="326"/>
                  </a:lnTo>
                  <a:lnTo>
                    <a:pt x="37" y="312"/>
                  </a:lnTo>
                  <a:lnTo>
                    <a:pt x="34" y="298"/>
                  </a:lnTo>
                  <a:lnTo>
                    <a:pt x="32" y="284"/>
                  </a:lnTo>
                  <a:lnTo>
                    <a:pt x="31" y="269"/>
                  </a:lnTo>
                  <a:lnTo>
                    <a:pt x="30" y="254"/>
                  </a:lnTo>
                  <a:lnTo>
                    <a:pt x="31" y="243"/>
                  </a:lnTo>
                  <a:lnTo>
                    <a:pt x="32" y="232"/>
                  </a:lnTo>
                  <a:lnTo>
                    <a:pt x="33" y="221"/>
                  </a:lnTo>
                  <a:lnTo>
                    <a:pt x="35" y="210"/>
                  </a:lnTo>
                  <a:lnTo>
                    <a:pt x="37" y="198"/>
                  </a:lnTo>
                  <a:lnTo>
                    <a:pt x="40" y="189"/>
                  </a:lnTo>
                  <a:lnTo>
                    <a:pt x="44" y="178"/>
                  </a:lnTo>
                  <a:lnTo>
                    <a:pt x="48" y="167"/>
                  </a:lnTo>
                  <a:lnTo>
                    <a:pt x="58" y="148"/>
                  </a:lnTo>
                  <a:lnTo>
                    <a:pt x="68" y="130"/>
                  </a:lnTo>
                  <a:lnTo>
                    <a:pt x="81" y="113"/>
                  </a:lnTo>
                  <a:lnTo>
                    <a:pt x="96" y="97"/>
                  </a:lnTo>
                  <a:lnTo>
                    <a:pt x="112" y="82"/>
                  </a:lnTo>
                  <a:lnTo>
                    <a:pt x="129" y="69"/>
                  </a:lnTo>
                  <a:lnTo>
                    <a:pt x="147" y="57"/>
                  </a:lnTo>
                  <a:lnTo>
                    <a:pt x="168" y="48"/>
                  </a:lnTo>
                  <a:lnTo>
                    <a:pt x="177" y="44"/>
                  </a:lnTo>
                  <a:lnTo>
                    <a:pt x="188" y="40"/>
                  </a:lnTo>
                  <a:lnTo>
                    <a:pt x="199" y="37"/>
                  </a:lnTo>
                  <a:lnTo>
                    <a:pt x="210" y="35"/>
                  </a:lnTo>
                  <a:lnTo>
                    <a:pt x="220" y="33"/>
                  </a:lnTo>
                  <a:lnTo>
                    <a:pt x="232" y="31"/>
                  </a:lnTo>
                  <a:lnTo>
                    <a:pt x="243" y="30"/>
                  </a:lnTo>
                  <a:lnTo>
                    <a:pt x="255" y="30"/>
                  </a:lnTo>
                  <a:lnTo>
                    <a:pt x="267" y="30"/>
                  </a:lnTo>
                  <a:lnTo>
                    <a:pt x="280" y="31"/>
                  </a:lnTo>
                  <a:lnTo>
                    <a:pt x="293" y="34"/>
                  </a:lnTo>
                  <a:lnTo>
                    <a:pt x="305" y="36"/>
                  </a:lnTo>
                  <a:lnTo>
                    <a:pt x="318" y="39"/>
                  </a:lnTo>
                  <a:lnTo>
                    <a:pt x="330" y="43"/>
                  </a:lnTo>
                  <a:lnTo>
                    <a:pt x="341" y="48"/>
                  </a:lnTo>
                  <a:lnTo>
                    <a:pt x="352" y="53"/>
                  </a:lnTo>
                  <a:lnTo>
                    <a:pt x="364" y="58"/>
                  </a:lnTo>
                  <a:lnTo>
                    <a:pt x="374" y="65"/>
                  </a:lnTo>
                  <a:lnTo>
                    <a:pt x="384" y="72"/>
                  </a:lnTo>
                  <a:lnTo>
                    <a:pt x="395" y="80"/>
                  </a:lnTo>
                  <a:lnTo>
                    <a:pt x="404" y="87"/>
                  </a:lnTo>
                  <a:lnTo>
                    <a:pt x="413" y="97"/>
                  </a:lnTo>
                  <a:lnTo>
                    <a:pt x="423" y="105"/>
                  </a:lnTo>
                  <a:lnTo>
                    <a:pt x="430" y="115"/>
                  </a:lnTo>
                  <a:lnTo>
                    <a:pt x="435" y="119"/>
                  </a:lnTo>
                  <a:lnTo>
                    <a:pt x="441" y="121"/>
                  </a:lnTo>
                  <a:lnTo>
                    <a:pt x="443" y="121"/>
                  </a:lnTo>
                  <a:lnTo>
                    <a:pt x="446" y="120"/>
                  </a:lnTo>
                  <a:lnTo>
                    <a:pt x="449" y="120"/>
                  </a:lnTo>
                  <a:lnTo>
                    <a:pt x="452" y="118"/>
                  </a:lnTo>
                  <a:lnTo>
                    <a:pt x="455" y="114"/>
                  </a:lnTo>
                  <a:lnTo>
                    <a:pt x="457" y="107"/>
                  </a:lnTo>
                  <a:lnTo>
                    <a:pt x="457" y="105"/>
                  </a:lnTo>
                  <a:lnTo>
                    <a:pt x="457" y="102"/>
                  </a:lnTo>
                  <a:lnTo>
                    <a:pt x="456" y="100"/>
                  </a:lnTo>
                  <a:lnTo>
                    <a:pt x="454" y="98"/>
                  </a:lnTo>
                  <a:lnTo>
                    <a:pt x="444" y="86"/>
                  </a:lnTo>
                  <a:lnTo>
                    <a:pt x="434" y="75"/>
                  </a:lnTo>
                  <a:lnTo>
                    <a:pt x="424" y="66"/>
                  </a:lnTo>
                  <a:lnTo>
                    <a:pt x="413" y="56"/>
                  </a:lnTo>
                  <a:lnTo>
                    <a:pt x="402" y="48"/>
                  </a:lnTo>
                  <a:lnTo>
                    <a:pt x="391" y="40"/>
                  </a:lnTo>
                  <a:lnTo>
                    <a:pt x="378" y="33"/>
                  </a:lnTo>
                  <a:lnTo>
                    <a:pt x="365" y="26"/>
                  </a:lnTo>
                  <a:lnTo>
                    <a:pt x="352" y="20"/>
                  </a:lnTo>
                  <a:lnTo>
                    <a:pt x="339" y="14"/>
                  </a:lnTo>
                  <a:lnTo>
                    <a:pt x="325" y="10"/>
                  </a:lnTo>
                  <a:lnTo>
                    <a:pt x="312" y="7"/>
                  </a:lnTo>
                  <a:lnTo>
                    <a:pt x="297" y="4"/>
                  </a:lnTo>
                  <a:lnTo>
                    <a:pt x="283" y="1"/>
                  </a:lnTo>
                  <a:lnTo>
                    <a:pt x="270" y="0"/>
                  </a:lnTo>
                  <a:lnTo>
                    <a:pt x="255" y="0"/>
                  </a:lnTo>
                  <a:lnTo>
                    <a:pt x="242" y="0"/>
                  </a:lnTo>
                  <a:lnTo>
                    <a:pt x="229" y="1"/>
                  </a:lnTo>
                  <a:lnTo>
                    <a:pt x="216" y="4"/>
                  </a:lnTo>
                  <a:lnTo>
                    <a:pt x="203" y="6"/>
                  </a:lnTo>
                  <a:lnTo>
                    <a:pt x="191" y="8"/>
                  </a:lnTo>
                  <a:lnTo>
                    <a:pt x="180" y="12"/>
                  </a:lnTo>
                  <a:lnTo>
                    <a:pt x="168" y="15"/>
                  </a:lnTo>
                  <a:lnTo>
                    <a:pt x="156" y="21"/>
                  </a:lnTo>
                  <a:lnTo>
                    <a:pt x="144" y="25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2" y="44"/>
                  </a:lnTo>
                  <a:lnTo>
                    <a:pt x="103" y="51"/>
                  </a:lnTo>
                  <a:lnTo>
                    <a:pt x="93" y="58"/>
                  </a:lnTo>
                  <a:lnTo>
                    <a:pt x="83" y="67"/>
                  </a:lnTo>
                  <a:lnTo>
                    <a:pt x="75" y="75"/>
                  </a:lnTo>
                  <a:lnTo>
                    <a:pt x="66" y="84"/>
                  </a:lnTo>
                  <a:lnTo>
                    <a:pt x="59" y="94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4"/>
                  </a:lnTo>
                  <a:lnTo>
                    <a:pt x="31" y="134"/>
                  </a:lnTo>
                  <a:lnTo>
                    <a:pt x="25" y="145"/>
                  </a:lnTo>
                  <a:lnTo>
                    <a:pt x="20" y="156"/>
                  </a:lnTo>
                  <a:lnTo>
                    <a:pt x="16" y="167"/>
                  </a:lnTo>
                  <a:lnTo>
                    <a:pt x="12" y="179"/>
                  </a:lnTo>
                  <a:lnTo>
                    <a:pt x="8" y="191"/>
                  </a:lnTo>
                  <a:lnTo>
                    <a:pt x="5" y="204"/>
                  </a:lnTo>
                  <a:lnTo>
                    <a:pt x="3" y="217"/>
                  </a:lnTo>
                  <a:lnTo>
                    <a:pt x="2" y="228"/>
                  </a:lnTo>
                  <a:lnTo>
                    <a:pt x="1" y="241"/>
                  </a:lnTo>
                  <a:lnTo>
                    <a:pt x="0" y="254"/>
                  </a:lnTo>
                  <a:lnTo>
                    <a:pt x="1" y="271"/>
                  </a:lnTo>
                  <a:lnTo>
                    <a:pt x="3" y="288"/>
                  </a:lnTo>
                  <a:lnTo>
                    <a:pt x="5" y="304"/>
                  </a:lnTo>
                  <a:lnTo>
                    <a:pt x="8" y="320"/>
                  </a:lnTo>
                  <a:lnTo>
                    <a:pt x="14" y="335"/>
                  </a:lnTo>
                  <a:lnTo>
                    <a:pt x="19" y="352"/>
                  </a:lnTo>
                  <a:lnTo>
                    <a:pt x="25" y="366"/>
                  </a:lnTo>
                  <a:lnTo>
                    <a:pt x="34" y="3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" name="Freeform 134">
            <a:extLst>
              <a:ext uri="{FF2B5EF4-FFF2-40B4-BE49-F238E27FC236}">
                <a16:creationId xmlns:a16="http://schemas.microsoft.com/office/drawing/2014/main" xmlns="" id="{1DC0D0BC-73CA-4F56-9F3E-0F19890F60A4}"/>
              </a:ext>
            </a:extLst>
          </p:cNvPr>
          <p:cNvSpPr>
            <a:spLocks noEditPoints="1"/>
          </p:cNvSpPr>
          <p:nvPr/>
        </p:nvSpPr>
        <p:spPr bwMode="auto">
          <a:xfrm>
            <a:off x="1013037" y="5228808"/>
            <a:ext cx="284163" cy="219075"/>
          </a:xfrm>
          <a:custGeom>
            <a:avLst/>
            <a:gdLst>
              <a:gd name="T0" fmla="*/ 648 w 899"/>
              <a:gd name="T1" fmla="*/ 628 h 688"/>
              <a:gd name="T2" fmla="*/ 600 w 899"/>
              <a:gd name="T3" fmla="*/ 537 h 688"/>
              <a:gd name="T4" fmla="*/ 625 w 899"/>
              <a:gd name="T5" fmla="*/ 445 h 688"/>
              <a:gd name="T6" fmla="*/ 697 w 899"/>
              <a:gd name="T7" fmla="*/ 522 h 688"/>
              <a:gd name="T8" fmla="*/ 749 w 899"/>
              <a:gd name="T9" fmla="*/ 528 h 688"/>
              <a:gd name="T10" fmla="*/ 717 w 899"/>
              <a:gd name="T11" fmla="*/ 498 h 688"/>
              <a:gd name="T12" fmla="*/ 774 w 899"/>
              <a:gd name="T13" fmla="*/ 395 h 688"/>
              <a:gd name="T14" fmla="*/ 853 w 899"/>
              <a:gd name="T15" fmla="*/ 460 h 688"/>
              <a:gd name="T16" fmla="*/ 863 w 899"/>
              <a:gd name="T17" fmla="*/ 564 h 688"/>
              <a:gd name="T18" fmla="*/ 798 w 899"/>
              <a:gd name="T19" fmla="*/ 642 h 688"/>
              <a:gd name="T20" fmla="*/ 342 w 899"/>
              <a:gd name="T21" fmla="*/ 334 h 688"/>
              <a:gd name="T22" fmla="*/ 509 w 899"/>
              <a:gd name="T23" fmla="*/ 295 h 688"/>
              <a:gd name="T24" fmla="*/ 528 w 899"/>
              <a:gd name="T25" fmla="*/ 359 h 688"/>
              <a:gd name="T26" fmla="*/ 451 w 899"/>
              <a:gd name="T27" fmla="*/ 472 h 688"/>
              <a:gd name="T28" fmla="*/ 101 w 899"/>
              <a:gd name="T29" fmla="*/ 642 h 688"/>
              <a:gd name="T30" fmla="*/ 37 w 899"/>
              <a:gd name="T31" fmla="*/ 564 h 688"/>
              <a:gd name="T32" fmla="*/ 46 w 899"/>
              <a:gd name="T33" fmla="*/ 460 h 688"/>
              <a:gd name="T34" fmla="*/ 126 w 899"/>
              <a:gd name="T35" fmla="*/ 395 h 688"/>
              <a:gd name="T36" fmla="*/ 208 w 899"/>
              <a:gd name="T37" fmla="*/ 412 h 688"/>
              <a:gd name="T38" fmla="*/ 150 w 899"/>
              <a:gd name="T39" fmla="*/ 522 h 688"/>
              <a:gd name="T40" fmla="*/ 299 w 899"/>
              <a:gd name="T41" fmla="*/ 539 h 688"/>
              <a:gd name="T42" fmla="*/ 255 w 899"/>
              <a:gd name="T43" fmla="*/ 624 h 688"/>
              <a:gd name="T44" fmla="*/ 165 w 899"/>
              <a:gd name="T45" fmla="*/ 658 h 688"/>
              <a:gd name="T46" fmla="*/ 265 w 899"/>
              <a:gd name="T47" fmla="*/ 434 h 688"/>
              <a:gd name="T48" fmla="*/ 395 w 899"/>
              <a:gd name="T49" fmla="*/ 509 h 688"/>
              <a:gd name="T50" fmla="*/ 277 w 899"/>
              <a:gd name="T51" fmla="*/ 404 h 688"/>
              <a:gd name="T52" fmla="*/ 706 w 899"/>
              <a:gd name="T53" fmla="*/ 362 h 688"/>
              <a:gd name="T54" fmla="*/ 622 w 899"/>
              <a:gd name="T55" fmla="*/ 124 h 688"/>
              <a:gd name="T56" fmla="*/ 675 w 899"/>
              <a:gd name="T57" fmla="*/ 112 h 688"/>
              <a:gd name="T58" fmla="*/ 703 w 899"/>
              <a:gd name="T59" fmla="*/ 49 h 688"/>
              <a:gd name="T60" fmla="*/ 664 w 899"/>
              <a:gd name="T61" fmla="*/ 3 h 688"/>
              <a:gd name="T62" fmla="*/ 544 w 899"/>
              <a:gd name="T63" fmla="*/ 5 h 688"/>
              <a:gd name="T64" fmla="*/ 544 w 899"/>
              <a:gd name="T65" fmla="*/ 25 h 688"/>
              <a:gd name="T66" fmla="*/ 663 w 899"/>
              <a:gd name="T67" fmla="*/ 36 h 688"/>
              <a:gd name="T68" fmla="*/ 671 w 899"/>
              <a:gd name="T69" fmla="*/ 75 h 688"/>
              <a:gd name="T70" fmla="*/ 617 w 899"/>
              <a:gd name="T71" fmla="*/ 94 h 688"/>
              <a:gd name="T72" fmla="*/ 585 w 899"/>
              <a:gd name="T73" fmla="*/ 141 h 688"/>
              <a:gd name="T74" fmla="*/ 543 w 899"/>
              <a:gd name="T75" fmla="*/ 266 h 688"/>
              <a:gd name="T76" fmla="*/ 374 w 899"/>
              <a:gd name="T77" fmla="*/ 286 h 688"/>
              <a:gd name="T78" fmla="*/ 326 w 899"/>
              <a:gd name="T79" fmla="*/ 175 h 688"/>
              <a:gd name="T80" fmla="*/ 326 w 899"/>
              <a:gd name="T81" fmla="*/ 154 h 688"/>
              <a:gd name="T82" fmla="*/ 187 w 899"/>
              <a:gd name="T83" fmla="*/ 153 h 688"/>
              <a:gd name="T84" fmla="*/ 182 w 899"/>
              <a:gd name="T85" fmla="*/ 173 h 688"/>
              <a:gd name="T86" fmla="*/ 285 w 899"/>
              <a:gd name="T87" fmla="*/ 334 h 688"/>
              <a:gd name="T88" fmla="*/ 175 w 899"/>
              <a:gd name="T89" fmla="*/ 359 h 688"/>
              <a:gd name="T90" fmla="*/ 60 w 899"/>
              <a:gd name="T91" fmla="*/ 397 h 688"/>
              <a:gd name="T92" fmla="*/ 1 w 899"/>
              <a:gd name="T93" fmla="*/ 507 h 688"/>
              <a:gd name="T94" fmla="*/ 38 w 899"/>
              <a:gd name="T95" fmla="*/ 628 h 688"/>
              <a:gd name="T96" fmla="*/ 148 w 899"/>
              <a:gd name="T97" fmla="*/ 688 h 688"/>
              <a:gd name="T98" fmla="*/ 265 w 899"/>
              <a:gd name="T99" fmla="*/ 655 h 688"/>
              <a:gd name="T100" fmla="*/ 327 w 899"/>
              <a:gd name="T101" fmla="*/ 554 h 688"/>
              <a:gd name="T102" fmla="*/ 471 w 899"/>
              <a:gd name="T103" fmla="*/ 504 h 688"/>
              <a:gd name="T104" fmla="*/ 547 w 899"/>
              <a:gd name="T105" fmla="*/ 383 h 688"/>
              <a:gd name="T106" fmla="*/ 643 w 899"/>
              <a:gd name="T107" fmla="*/ 387 h 688"/>
              <a:gd name="T108" fmla="*/ 587 w 899"/>
              <a:gd name="T109" fmla="*/ 450 h 688"/>
              <a:gd name="T110" fmla="*/ 570 w 899"/>
              <a:gd name="T111" fmla="*/ 540 h 688"/>
              <a:gd name="T112" fmla="*/ 630 w 899"/>
              <a:gd name="T113" fmla="*/ 650 h 688"/>
              <a:gd name="T114" fmla="*/ 751 w 899"/>
              <a:gd name="T115" fmla="*/ 688 h 688"/>
              <a:gd name="T116" fmla="*/ 861 w 899"/>
              <a:gd name="T117" fmla="*/ 628 h 688"/>
              <a:gd name="T118" fmla="*/ 898 w 899"/>
              <a:gd name="T119" fmla="*/ 507 h 688"/>
              <a:gd name="T120" fmla="*/ 839 w 899"/>
              <a:gd name="T121" fmla="*/ 397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899" h="688">
                <a:moveTo>
                  <a:pt x="734" y="658"/>
                </a:moveTo>
                <a:lnTo>
                  <a:pt x="721" y="658"/>
                </a:lnTo>
                <a:lnTo>
                  <a:pt x="707" y="656"/>
                </a:lnTo>
                <a:lnTo>
                  <a:pt x="694" y="653"/>
                </a:lnTo>
                <a:lnTo>
                  <a:pt x="681" y="648"/>
                </a:lnTo>
                <a:lnTo>
                  <a:pt x="669" y="642"/>
                </a:lnTo>
                <a:lnTo>
                  <a:pt x="659" y="635"/>
                </a:lnTo>
                <a:lnTo>
                  <a:pt x="648" y="628"/>
                </a:lnTo>
                <a:lnTo>
                  <a:pt x="638" y="619"/>
                </a:lnTo>
                <a:lnTo>
                  <a:pt x="630" y="610"/>
                </a:lnTo>
                <a:lnTo>
                  <a:pt x="622" y="599"/>
                </a:lnTo>
                <a:lnTo>
                  <a:pt x="616" y="588"/>
                </a:lnTo>
                <a:lnTo>
                  <a:pt x="610" y="577"/>
                </a:lnTo>
                <a:lnTo>
                  <a:pt x="605" y="564"/>
                </a:lnTo>
                <a:lnTo>
                  <a:pt x="602" y="551"/>
                </a:lnTo>
                <a:lnTo>
                  <a:pt x="600" y="537"/>
                </a:lnTo>
                <a:lnTo>
                  <a:pt x="600" y="524"/>
                </a:lnTo>
                <a:lnTo>
                  <a:pt x="600" y="514"/>
                </a:lnTo>
                <a:lnTo>
                  <a:pt x="601" y="506"/>
                </a:lnTo>
                <a:lnTo>
                  <a:pt x="602" y="498"/>
                </a:lnTo>
                <a:lnTo>
                  <a:pt x="604" y="490"/>
                </a:lnTo>
                <a:lnTo>
                  <a:pt x="610" y="474"/>
                </a:lnTo>
                <a:lnTo>
                  <a:pt x="616" y="459"/>
                </a:lnTo>
                <a:lnTo>
                  <a:pt x="625" y="445"/>
                </a:lnTo>
                <a:lnTo>
                  <a:pt x="635" y="432"/>
                </a:lnTo>
                <a:lnTo>
                  <a:pt x="647" y="421"/>
                </a:lnTo>
                <a:lnTo>
                  <a:pt x="660" y="412"/>
                </a:lnTo>
                <a:lnTo>
                  <a:pt x="690" y="513"/>
                </a:lnTo>
                <a:lnTo>
                  <a:pt x="691" y="517"/>
                </a:lnTo>
                <a:lnTo>
                  <a:pt x="693" y="519"/>
                </a:lnTo>
                <a:lnTo>
                  <a:pt x="695" y="521"/>
                </a:lnTo>
                <a:lnTo>
                  <a:pt x="697" y="522"/>
                </a:lnTo>
                <a:lnTo>
                  <a:pt x="727" y="537"/>
                </a:lnTo>
                <a:lnTo>
                  <a:pt x="730" y="538"/>
                </a:lnTo>
                <a:lnTo>
                  <a:pt x="734" y="539"/>
                </a:lnTo>
                <a:lnTo>
                  <a:pt x="738" y="538"/>
                </a:lnTo>
                <a:lnTo>
                  <a:pt x="742" y="537"/>
                </a:lnTo>
                <a:lnTo>
                  <a:pt x="745" y="534"/>
                </a:lnTo>
                <a:lnTo>
                  <a:pt x="748" y="532"/>
                </a:lnTo>
                <a:lnTo>
                  <a:pt x="749" y="528"/>
                </a:lnTo>
                <a:lnTo>
                  <a:pt x="749" y="525"/>
                </a:lnTo>
                <a:lnTo>
                  <a:pt x="749" y="522"/>
                </a:lnTo>
                <a:lnTo>
                  <a:pt x="749" y="520"/>
                </a:lnTo>
                <a:lnTo>
                  <a:pt x="748" y="517"/>
                </a:lnTo>
                <a:lnTo>
                  <a:pt x="745" y="514"/>
                </a:lnTo>
                <a:lnTo>
                  <a:pt x="743" y="512"/>
                </a:lnTo>
                <a:lnTo>
                  <a:pt x="741" y="510"/>
                </a:lnTo>
                <a:lnTo>
                  <a:pt x="717" y="498"/>
                </a:lnTo>
                <a:lnTo>
                  <a:pt x="688" y="398"/>
                </a:lnTo>
                <a:lnTo>
                  <a:pt x="698" y="394"/>
                </a:lnTo>
                <a:lnTo>
                  <a:pt x="710" y="391"/>
                </a:lnTo>
                <a:lnTo>
                  <a:pt x="722" y="389"/>
                </a:lnTo>
                <a:lnTo>
                  <a:pt x="734" y="389"/>
                </a:lnTo>
                <a:lnTo>
                  <a:pt x="748" y="389"/>
                </a:lnTo>
                <a:lnTo>
                  <a:pt x="762" y="391"/>
                </a:lnTo>
                <a:lnTo>
                  <a:pt x="774" y="395"/>
                </a:lnTo>
                <a:lnTo>
                  <a:pt x="786" y="400"/>
                </a:lnTo>
                <a:lnTo>
                  <a:pt x="798" y="405"/>
                </a:lnTo>
                <a:lnTo>
                  <a:pt x="810" y="412"/>
                </a:lnTo>
                <a:lnTo>
                  <a:pt x="819" y="420"/>
                </a:lnTo>
                <a:lnTo>
                  <a:pt x="829" y="429"/>
                </a:lnTo>
                <a:lnTo>
                  <a:pt x="838" y="438"/>
                </a:lnTo>
                <a:lnTo>
                  <a:pt x="846" y="449"/>
                </a:lnTo>
                <a:lnTo>
                  <a:pt x="853" y="460"/>
                </a:lnTo>
                <a:lnTo>
                  <a:pt x="858" y="472"/>
                </a:lnTo>
                <a:lnTo>
                  <a:pt x="863" y="483"/>
                </a:lnTo>
                <a:lnTo>
                  <a:pt x="866" y="496"/>
                </a:lnTo>
                <a:lnTo>
                  <a:pt x="869" y="510"/>
                </a:lnTo>
                <a:lnTo>
                  <a:pt x="869" y="524"/>
                </a:lnTo>
                <a:lnTo>
                  <a:pt x="869" y="537"/>
                </a:lnTo>
                <a:lnTo>
                  <a:pt x="866" y="551"/>
                </a:lnTo>
                <a:lnTo>
                  <a:pt x="863" y="564"/>
                </a:lnTo>
                <a:lnTo>
                  <a:pt x="858" y="577"/>
                </a:lnTo>
                <a:lnTo>
                  <a:pt x="853" y="588"/>
                </a:lnTo>
                <a:lnTo>
                  <a:pt x="846" y="599"/>
                </a:lnTo>
                <a:lnTo>
                  <a:pt x="838" y="610"/>
                </a:lnTo>
                <a:lnTo>
                  <a:pt x="829" y="619"/>
                </a:lnTo>
                <a:lnTo>
                  <a:pt x="819" y="628"/>
                </a:lnTo>
                <a:lnTo>
                  <a:pt x="810" y="635"/>
                </a:lnTo>
                <a:lnTo>
                  <a:pt x="798" y="642"/>
                </a:lnTo>
                <a:lnTo>
                  <a:pt x="786" y="648"/>
                </a:lnTo>
                <a:lnTo>
                  <a:pt x="774" y="653"/>
                </a:lnTo>
                <a:lnTo>
                  <a:pt x="762" y="656"/>
                </a:lnTo>
                <a:lnTo>
                  <a:pt x="748" y="658"/>
                </a:lnTo>
                <a:lnTo>
                  <a:pt x="734" y="658"/>
                </a:lnTo>
                <a:close/>
                <a:moveTo>
                  <a:pt x="438" y="509"/>
                </a:moveTo>
                <a:lnTo>
                  <a:pt x="429" y="509"/>
                </a:lnTo>
                <a:lnTo>
                  <a:pt x="342" y="334"/>
                </a:lnTo>
                <a:lnTo>
                  <a:pt x="362" y="323"/>
                </a:lnTo>
                <a:lnTo>
                  <a:pt x="384" y="314"/>
                </a:lnTo>
                <a:lnTo>
                  <a:pt x="405" y="308"/>
                </a:lnTo>
                <a:lnTo>
                  <a:pt x="426" y="303"/>
                </a:lnTo>
                <a:lnTo>
                  <a:pt x="448" y="299"/>
                </a:lnTo>
                <a:lnTo>
                  <a:pt x="468" y="296"/>
                </a:lnTo>
                <a:lnTo>
                  <a:pt x="489" y="295"/>
                </a:lnTo>
                <a:lnTo>
                  <a:pt x="509" y="295"/>
                </a:lnTo>
                <a:lnTo>
                  <a:pt x="536" y="295"/>
                </a:lnTo>
                <a:lnTo>
                  <a:pt x="560" y="297"/>
                </a:lnTo>
                <a:lnTo>
                  <a:pt x="582" y="300"/>
                </a:lnTo>
                <a:lnTo>
                  <a:pt x="601" y="304"/>
                </a:lnTo>
                <a:lnTo>
                  <a:pt x="581" y="316"/>
                </a:lnTo>
                <a:lnTo>
                  <a:pt x="561" y="330"/>
                </a:lnTo>
                <a:lnTo>
                  <a:pt x="544" y="344"/>
                </a:lnTo>
                <a:lnTo>
                  <a:pt x="528" y="359"/>
                </a:lnTo>
                <a:lnTo>
                  <a:pt x="514" y="374"/>
                </a:lnTo>
                <a:lnTo>
                  <a:pt x="501" y="389"/>
                </a:lnTo>
                <a:lnTo>
                  <a:pt x="490" y="404"/>
                </a:lnTo>
                <a:lnTo>
                  <a:pt x="480" y="418"/>
                </a:lnTo>
                <a:lnTo>
                  <a:pt x="471" y="433"/>
                </a:lnTo>
                <a:lnTo>
                  <a:pt x="463" y="446"/>
                </a:lnTo>
                <a:lnTo>
                  <a:pt x="456" y="460"/>
                </a:lnTo>
                <a:lnTo>
                  <a:pt x="451" y="472"/>
                </a:lnTo>
                <a:lnTo>
                  <a:pt x="444" y="493"/>
                </a:lnTo>
                <a:lnTo>
                  <a:pt x="438" y="509"/>
                </a:lnTo>
                <a:close/>
                <a:moveTo>
                  <a:pt x="165" y="658"/>
                </a:moveTo>
                <a:lnTo>
                  <a:pt x="151" y="658"/>
                </a:lnTo>
                <a:lnTo>
                  <a:pt x="138" y="656"/>
                </a:lnTo>
                <a:lnTo>
                  <a:pt x="126" y="653"/>
                </a:lnTo>
                <a:lnTo>
                  <a:pt x="113" y="648"/>
                </a:lnTo>
                <a:lnTo>
                  <a:pt x="101" y="642"/>
                </a:lnTo>
                <a:lnTo>
                  <a:pt x="90" y="635"/>
                </a:lnTo>
                <a:lnTo>
                  <a:pt x="80" y="628"/>
                </a:lnTo>
                <a:lnTo>
                  <a:pt x="70" y="619"/>
                </a:lnTo>
                <a:lnTo>
                  <a:pt x="61" y="610"/>
                </a:lnTo>
                <a:lnTo>
                  <a:pt x="54" y="599"/>
                </a:lnTo>
                <a:lnTo>
                  <a:pt x="46" y="588"/>
                </a:lnTo>
                <a:lnTo>
                  <a:pt x="41" y="577"/>
                </a:lnTo>
                <a:lnTo>
                  <a:pt x="37" y="564"/>
                </a:lnTo>
                <a:lnTo>
                  <a:pt x="34" y="551"/>
                </a:lnTo>
                <a:lnTo>
                  <a:pt x="31" y="537"/>
                </a:lnTo>
                <a:lnTo>
                  <a:pt x="30" y="524"/>
                </a:lnTo>
                <a:lnTo>
                  <a:pt x="31" y="510"/>
                </a:lnTo>
                <a:lnTo>
                  <a:pt x="34" y="496"/>
                </a:lnTo>
                <a:lnTo>
                  <a:pt x="37" y="483"/>
                </a:lnTo>
                <a:lnTo>
                  <a:pt x="41" y="472"/>
                </a:lnTo>
                <a:lnTo>
                  <a:pt x="46" y="460"/>
                </a:lnTo>
                <a:lnTo>
                  <a:pt x="54" y="449"/>
                </a:lnTo>
                <a:lnTo>
                  <a:pt x="61" y="438"/>
                </a:lnTo>
                <a:lnTo>
                  <a:pt x="70" y="429"/>
                </a:lnTo>
                <a:lnTo>
                  <a:pt x="80" y="420"/>
                </a:lnTo>
                <a:lnTo>
                  <a:pt x="90" y="412"/>
                </a:lnTo>
                <a:lnTo>
                  <a:pt x="101" y="405"/>
                </a:lnTo>
                <a:lnTo>
                  <a:pt x="113" y="400"/>
                </a:lnTo>
                <a:lnTo>
                  <a:pt x="126" y="395"/>
                </a:lnTo>
                <a:lnTo>
                  <a:pt x="138" y="391"/>
                </a:lnTo>
                <a:lnTo>
                  <a:pt x="151" y="389"/>
                </a:lnTo>
                <a:lnTo>
                  <a:pt x="165" y="389"/>
                </a:lnTo>
                <a:lnTo>
                  <a:pt x="179" y="389"/>
                </a:lnTo>
                <a:lnTo>
                  <a:pt x="192" y="391"/>
                </a:lnTo>
                <a:lnTo>
                  <a:pt x="205" y="396"/>
                </a:lnTo>
                <a:lnTo>
                  <a:pt x="218" y="399"/>
                </a:lnTo>
                <a:lnTo>
                  <a:pt x="208" y="412"/>
                </a:lnTo>
                <a:lnTo>
                  <a:pt x="199" y="426"/>
                </a:lnTo>
                <a:lnTo>
                  <a:pt x="191" y="440"/>
                </a:lnTo>
                <a:lnTo>
                  <a:pt x="182" y="453"/>
                </a:lnTo>
                <a:lnTo>
                  <a:pt x="174" y="468"/>
                </a:lnTo>
                <a:lnTo>
                  <a:pt x="166" y="485"/>
                </a:lnTo>
                <a:lnTo>
                  <a:pt x="159" y="502"/>
                </a:lnTo>
                <a:lnTo>
                  <a:pt x="151" y="519"/>
                </a:lnTo>
                <a:lnTo>
                  <a:pt x="150" y="522"/>
                </a:lnTo>
                <a:lnTo>
                  <a:pt x="150" y="526"/>
                </a:lnTo>
                <a:lnTo>
                  <a:pt x="151" y="529"/>
                </a:lnTo>
                <a:lnTo>
                  <a:pt x="152" y="533"/>
                </a:lnTo>
                <a:lnTo>
                  <a:pt x="156" y="536"/>
                </a:lnTo>
                <a:lnTo>
                  <a:pt x="159" y="537"/>
                </a:lnTo>
                <a:lnTo>
                  <a:pt x="162" y="538"/>
                </a:lnTo>
                <a:lnTo>
                  <a:pt x="165" y="539"/>
                </a:lnTo>
                <a:lnTo>
                  <a:pt x="299" y="539"/>
                </a:lnTo>
                <a:lnTo>
                  <a:pt x="297" y="551"/>
                </a:lnTo>
                <a:lnTo>
                  <a:pt x="294" y="563"/>
                </a:lnTo>
                <a:lnTo>
                  <a:pt x="289" y="574"/>
                </a:lnTo>
                <a:lnTo>
                  <a:pt x="285" y="586"/>
                </a:lnTo>
                <a:lnTo>
                  <a:pt x="279" y="596"/>
                </a:lnTo>
                <a:lnTo>
                  <a:pt x="271" y="607"/>
                </a:lnTo>
                <a:lnTo>
                  <a:pt x="264" y="615"/>
                </a:lnTo>
                <a:lnTo>
                  <a:pt x="255" y="624"/>
                </a:lnTo>
                <a:lnTo>
                  <a:pt x="247" y="631"/>
                </a:lnTo>
                <a:lnTo>
                  <a:pt x="236" y="639"/>
                </a:lnTo>
                <a:lnTo>
                  <a:pt x="225" y="644"/>
                </a:lnTo>
                <a:lnTo>
                  <a:pt x="214" y="649"/>
                </a:lnTo>
                <a:lnTo>
                  <a:pt x="203" y="653"/>
                </a:lnTo>
                <a:lnTo>
                  <a:pt x="191" y="656"/>
                </a:lnTo>
                <a:lnTo>
                  <a:pt x="178" y="658"/>
                </a:lnTo>
                <a:lnTo>
                  <a:pt x="165" y="658"/>
                </a:lnTo>
                <a:close/>
                <a:moveTo>
                  <a:pt x="299" y="509"/>
                </a:moveTo>
                <a:lnTo>
                  <a:pt x="188" y="509"/>
                </a:lnTo>
                <a:lnTo>
                  <a:pt x="201" y="482"/>
                </a:lnTo>
                <a:lnTo>
                  <a:pt x="214" y="458"/>
                </a:lnTo>
                <a:lnTo>
                  <a:pt x="229" y="436"/>
                </a:lnTo>
                <a:lnTo>
                  <a:pt x="244" y="416"/>
                </a:lnTo>
                <a:lnTo>
                  <a:pt x="255" y="425"/>
                </a:lnTo>
                <a:lnTo>
                  <a:pt x="265" y="434"/>
                </a:lnTo>
                <a:lnTo>
                  <a:pt x="273" y="445"/>
                </a:lnTo>
                <a:lnTo>
                  <a:pt x="281" y="456"/>
                </a:lnTo>
                <a:lnTo>
                  <a:pt x="287" y="468"/>
                </a:lnTo>
                <a:lnTo>
                  <a:pt x="293" y="481"/>
                </a:lnTo>
                <a:lnTo>
                  <a:pt x="297" y="495"/>
                </a:lnTo>
                <a:lnTo>
                  <a:pt x="299" y="509"/>
                </a:lnTo>
                <a:close/>
                <a:moveTo>
                  <a:pt x="315" y="349"/>
                </a:moveTo>
                <a:lnTo>
                  <a:pt x="395" y="509"/>
                </a:lnTo>
                <a:lnTo>
                  <a:pt x="329" y="509"/>
                </a:lnTo>
                <a:lnTo>
                  <a:pt x="327" y="492"/>
                </a:lnTo>
                <a:lnTo>
                  <a:pt x="323" y="475"/>
                </a:lnTo>
                <a:lnTo>
                  <a:pt x="316" y="459"/>
                </a:lnTo>
                <a:lnTo>
                  <a:pt x="309" y="444"/>
                </a:lnTo>
                <a:lnTo>
                  <a:pt x="299" y="430"/>
                </a:lnTo>
                <a:lnTo>
                  <a:pt x="289" y="416"/>
                </a:lnTo>
                <a:lnTo>
                  <a:pt x="277" y="404"/>
                </a:lnTo>
                <a:lnTo>
                  <a:pt x="264" y="394"/>
                </a:lnTo>
                <a:lnTo>
                  <a:pt x="277" y="381"/>
                </a:lnTo>
                <a:lnTo>
                  <a:pt x="289" y="369"/>
                </a:lnTo>
                <a:lnTo>
                  <a:pt x="302" y="358"/>
                </a:lnTo>
                <a:lnTo>
                  <a:pt x="315" y="349"/>
                </a:lnTo>
                <a:close/>
                <a:moveTo>
                  <a:pt x="734" y="359"/>
                </a:moveTo>
                <a:lnTo>
                  <a:pt x="720" y="359"/>
                </a:lnTo>
                <a:lnTo>
                  <a:pt x="706" y="362"/>
                </a:lnTo>
                <a:lnTo>
                  <a:pt x="692" y="366"/>
                </a:lnTo>
                <a:lnTo>
                  <a:pt x="679" y="370"/>
                </a:lnTo>
                <a:lnTo>
                  <a:pt x="615" y="148"/>
                </a:lnTo>
                <a:lnTo>
                  <a:pt x="615" y="141"/>
                </a:lnTo>
                <a:lnTo>
                  <a:pt x="615" y="136"/>
                </a:lnTo>
                <a:lnTo>
                  <a:pt x="616" y="130"/>
                </a:lnTo>
                <a:lnTo>
                  <a:pt x="618" y="127"/>
                </a:lnTo>
                <a:lnTo>
                  <a:pt x="622" y="124"/>
                </a:lnTo>
                <a:lnTo>
                  <a:pt x="628" y="122"/>
                </a:lnTo>
                <a:lnTo>
                  <a:pt x="635" y="120"/>
                </a:lnTo>
                <a:lnTo>
                  <a:pt x="644" y="120"/>
                </a:lnTo>
                <a:lnTo>
                  <a:pt x="651" y="120"/>
                </a:lnTo>
                <a:lnTo>
                  <a:pt x="658" y="118"/>
                </a:lnTo>
                <a:lnTo>
                  <a:pt x="664" y="116"/>
                </a:lnTo>
                <a:lnTo>
                  <a:pt x="669" y="114"/>
                </a:lnTo>
                <a:lnTo>
                  <a:pt x="675" y="112"/>
                </a:lnTo>
                <a:lnTo>
                  <a:pt x="680" y="109"/>
                </a:lnTo>
                <a:lnTo>
                  <a:pt x="684" y="105"/>
                </a:lnTo>
                <a:lnTo>
                  <a:pt x="689" y="101"/>
                </a:lnTo>
                <a:lnTo>
                  <a:pt x="695" y="92"/>
                </a:lnTo>
                <a:lnTo>
                  <a:pt x="701" y="82"/>
                </a:lnTo>
                <a:lnTo>
                  <a:pt x="703" y="71"/>
                </a:lnTo>
                <a:lnTo>
                  <a:pt x="704" y="60"/>
                </a:lnTo>
                <a:lnTo>
                  <a:pt x="703" y="49"/>
                </a:lnTo>
                <a:lnTo>
                  <a:pt x="701" y="38"/>
                </a:lnTo>
                <a:lnTo>
                  <a:pt x="695" y="29"/>
                </a:lnTo>
                <a:lnTo>
                  <a:pt x="689" y="19"/>
                </a:lnTo>
                <a:lnTo>
                  <a:pt x="684" y="15"/>
                </a:lnTo>
                <a:lnTo>
                  <a:pt x="680" y="11"/>
                </a:lnTo>
                <a:lnTo>
                  <a:pt x="676" y="8"/>
                </a:lnTo>
                <a:lnTo>
                  <a:pt x="671" y="5"/>
                </a:lnTo>
                <a:lnTo>
                  <a:pt x="664" y="3"/>
                </a:lnTo>
                <a:lnTo>
                  <a:pt x="658" y="2"/>
                </a:lnTo>
                <a:lnTo>
                  <a:pt x="651" y="1"/>
                </a:lnTo>
                <a:lnTo>
                  <a:pt x="644" y="0"/>
                </a:lnTo>
                <a:lnTo>
                  <a:pt x="555" y="0"/>
                </a:lnTo>
                <a:lnTo>
                  <a:pt x="552" y="1"/>
                </a:lnTo>
                <a:lnTo>
                  <a:pt x="548" y="1"/>
                </a:lnTo>
                <a:lnTo>
                  <a:pt x="546" y="3"/>
                </a:lnTo>
                <a:lnTo>
                  <a:pt x="544" y="5"/>
                </a:lnTo>
                <a:lnTo>
                  <a:pt x="542" y="7"/>
                </a:lnTo>
                <a:lnTo>
                  <a:pt x="541" y="9"/>
                </a:lnTo>
                <a:lnTo>
                  <a:pt x="540" y="12"/>
                </a:lnTo>
                <a:lnTo>
                  <a:pt x="540" y="15"/>
                </a:lnTo>
                <a:lnTo>
                  <a:pt x="540" y="18"/>
                </a:lnTo>
                <a:lnTo>
                  <a:pt x="541" y="21"/>
                </a:lnTo>
                <a:lnTo>
                  <a:pt x="542" y="23"/>
                </a:lnTo>
                <a:lnTo>
                  <a:pt x="544" y="25"/>
                </a:lnTo>
                <a:lnTo>
                  <a:pt x="546" y="27"/>
                </a:lnTo>
                <a:lnTo>
                  <a:pt x="548" y="29"/>
                </a:lnTo>
                <a:lnTo>
                  <a:pt x="552" y="30"/>
                </a:lnTo>
                <a:lnTo>
                  <a:pt x="555" y="30"/>
                </a:lnTo>
                <a:lnTo>
                  <a:pt x="644" y="30"/>
                </a:lnTo>
                <a:lnTo>
                  <a:pt x="652" y="31"/>
                </a:lnTo>
                <a:lnTo>
                  <a:pt x="659" y="33"/>
                </a:lnTo>
                <a:lnTo>
                  <a:pt x="663" y="36"/>
                </a:lnTo>
                <a:lnTo>
                  <a:pt x="667" y="40"/>
                </a:lnTo>
                <a:lnTo>
                  <a:pt x="671" y="45"/>
                </a:lnTo>
                <a:lnTo>
                  <a:pt x="673" y="50"/>
                </a:lnTo>
                <a:lnTo>
                  <a:pt x="674" y="55"/>
                </a:lnTo>
                <a:lnTo>
                  <a:pt x="674" y="60"/>
                </a:lnTo>
                <a:lnTo>
                  <a:pt x="674" y="65"/>
                </a:lnTo>
                <a:lnTo>
                  <a:pt x="673" y="69"/>
                </a:lnTo>
                <a:lnTo>
                  <a:pt x="671" y="75"/>
                </a:lnTo>
                <a:lnTo>
                  <a:pt x="667" y="79"/>
                </a:lnTo>
                <a:lnTo>
                  <a:pt x="663" y="83"/>
                </a:lnTo>
                <a:lnTo>
                  <a:pt x="659" y="86"/>
                </a:lnTo>
                <a:lnTo>
                  <a:pt x="652" y="88"/>
                </a:lnTo>
                <a:lnTo>
                  <a:pt x="644" y="90"/>
                </a:lnTo>
                <a:lnTo>
                  <a:pt x="634" y="91"/>
                </a:lnTo>
                <a:lnTo>
                  <a:pt x="625" y="92"/>
                </a:lnTo>
                <a:lnTo>
                  <a:pt x="617" y="94"/>
                </a:lnTo>
                <a:lnTo>
                  <a:pt x="610" y="96"/>
                </a:lnTo>
                <a:lnTo>
                  <a:pt x="604" y="99"/>
                </a:lnTo>
                <a:lnTo>
                  <a:pt x="599" y="103"/>
                </a:lnTo>
                <a:lnTo>
                  <a:pt x="596" y="108"/>
                </a:lnTo>
                <a:lnTo>
                  <a:pt x="592" y="112"/>
                </a:lnTo>
                <a:lnTo>
                  <a:pt x="588" y="122"/>
                </a:lnTo>
                <a:lnTo>
                  <a:pt x="585" y="132"/>
                </a:lnTo>
                <a:lnTo>
                  <a:pt x="585" y="141"/>
                </a:lnTo>
                <a:lnTo>
                  <a:pt x="585" y="149"/>
                </a:lnTo>
                <a:lnTo>
                  <a:pt x="585" y="152"/>
                </a:lnTo>
                <a:lnTo>
                  <a:pt x="585" y="154"/>
                </a:lnTo>
                <a:lnTo>
                  <a:pt x="621" y="278"/>
                </a:lnTo>
                <a:lnTo>
                  <a:pt x="600" y="274"/>
                </a:lnTo>
                <a:lnTo>
                  <a:pt x="573" y="269"/>
                </a:lnTo>
                <a:lnTo>
                  <a:pt x="558" y="267"/>
                </a:lnTo>
                <a:lnTo>
                  <a:pt x="543" y="266"/>
                </a:lnTo>
                <a:lnTo>
                  <a:pt x="526" y="265"/>
                </a:lnTo>
                <a:lnTo>
                  <a:pt x="509" y="265"/>
                </a:lnTo>
                <a:lnTo>
                  <a:pt x="487" y="265"/>
                </a:lnTo>
                <a:lnTo>
                  <a:pt x="465" y="266"/>
                </a:lnTo>
                <a:lnTo>
                  <a:pt x="442" y="269"/>
                </a:lnTo>
                <a:lnTo>
                  <a:pt x="420" y="274"/>
                </a:lnTo>
                <a:lnTo>
                  <a:pt x="398" y="279"/>
                </a:lnTo>
                <a:lnTo>
                  <a:pt x="374" y="286"/>
                </a:lnTo>
                <a:lnTo>
                  <a:pt x="350" y="295"/>
                </a:lnTo>
                <a:lnTo>
                  <a:pt x="328" y="307"/>
                </a:lnTo>
                <a:lnTo>
                  <a:pt x="265" y="179"/>
                </a:lnTo>
                <a:lnTo>
                  <a:pt x="315" y="179"/>
                </a:lnTo>
                <a:lnTo>
                  <a:pt x="318" y="179"/>
                </a:lnTo>
                <a:lnTo>
                  <a:pt x="320" y="178"/>
                </a:lnTo>
                <a:lnTo>
                  <a:pt x="324" y="177"/>
                </a:lnTo>
                <a:lnTo>
                  <a:pt x="326" y="175"/>
                </a:lnTo>
                <a:lnTo>
                  <a:pt x="327" y="173"/>
                </a:lnTo>
                <a:lnTo>
                  <a:pt x="329" y="171"/>
                </a:lnTo>
                <a:lnTo>
                  <a:pt x="330" y="168"/>
                </a:lnTo>
                <a:lnTo>
                  <a:pt x="330" y="164"/>
                </a:lnTo>
                <a:lnTo>
                  <a:pt x="330" y="161"/>
                </a:lnTo>
                <a:lnTo>
                  <a:pt x="329" y="159"/>
                </a:lnTo>
                <a:lnTo>
                  <a:pt x="327" y="156"/>
                </a:lnTo>
                <a:lnTo>
                  <a:pt x="326" y="154"/>
                </a:lnTo>
                <a:lnTo>
                  <a:pt x="324" y="153"/>
                </a:lnTo>
                <a:lnTo>
                  <a:pt x="320" y="151"/>
                </a:lnTo>
                <a:lnTo>
                  <a:pt x="318" y="149"/>
                </a:lnTo>
                <a:lnTo>
                  <a:pt x="315" y="149"/>
                </a:lnTo>
                <a:lnTo>
                  <a:pt x="195" y="149"/>
                </a:lnTo>
                <a:lnTo>
                  <a:pt x="192" y="149"/>
                </a:lnTo>
                <a:lnTo>
                  <a:pt x="190" y="151"/>
                </a:lnTo>
                <a:lnTo>
                  <a:pt x="187" y="153"/>
                </a:lnTo>
                <a:lnTo>
                  <a:pt x="184" y="154"/>
                </a:lnTo>
                <a:lnTo>
                  <a:pt x="182" y="156"/>
                </a:lnTo>
                <a:lnTo>
                  <a:pt x="181" y="159"/>
                </a:lnTo>
                <a:lnTo>
                  <a:pt x="180" y="161"/>
                </a:lnTo>
                <a:lnTo>
                  <a:pt x="180" y="164"/>
                </a:lnTo>
                <a:lnTo>
                  <a:pt x="180" y="168"/>
                </a:lnTo>
                <a:lnTo>
                  <a:pt x="181" y="171"/>
                </a:lnTo>
                <a:lnTo>
                  <a:pt x="182" y="173"/>
                </a:lnTo>
                <a:lnTo>
                  <a:pt x="184" y="175"/>
                </a:lnTo>
                <a:lnTo>
                  <a:pt x="187" y="177"/>
                </a:lnTo>
                <a:lnTo>
                  <a:pt x="190" y="178"/>
                </a:lnTo>
                <a:lnTo>
                  <a:pt x="192" y="179"/>
                </a:lnTo>
                <a:lnTo>
                  <a:pt x="195" y="179"/>
                </a:lnTo>
                <a:lnTo>
                  <a:pt x="231" y="179"/>
                </a:lnTo>
                <a:lnTo>
                  <a:pt x="302" y="322"/>
                </a:lnTo>
                <a:lnTo>
                  <a:pt x="285" y="334"/>
                </a:lnTo>
                <a:lnTo>
                  <a:pt x="269" y="346"/>
                </a:lnTo>
                <a:lnTo>
                  <a:pt x="253" y="361"/>
                </a:lnTo>
                <a:lnTo>
                  <a:pt x="237" y="377"/>
                </a:lnTo>
                <a:lnTo>
                  <a:pt x="221" y="370"/>
                </a:lnTo>
                <a:lnTo>
                  <a:pt x="203" y="364"/>
                </a:lnTo>
                <a:lnTo>
                  <a:pt x="194" y="361"/>
                </a:lnTo>
                <a:lnTo>
                  <a:pt x="184" y="360"/>
                </a:lnTo>
                <a:lnTo>
                  <a:pt x="175" y="359"/>
                </a:lnTo>
                <a:lnTo>
                  <a:pt x="165" y="359"/>
                </a:lnTo>
                <a:lnTo>
                  <a:pt x="148" y="360"/>
                </a:lnTo>
                <a:lnTo>
                  <a:pt x="132" y="362"/>
                </a:lnTo>
                <a:lnTo>
                  <a:pt x="116" y="367"/>
                </a:lnTo>
                <a:lnTo>
                  <a:pt x="101" y="372"/>
                </a:lnTo>
                <a:lnTo>
                  <a:pt x="87" y="380"/>
                </a:lnTo>
                <a:lnTo>
                  <a:pt x="73" y="387"/>
                </a:lnTo>
                <a:lnTo>
                  <a:pt x="60" y="397"/>
                </a:lnTo>
                <a:lnTo>
                  <a:pt x="49" y="407"/>
                </a:lnTo>
                <a:lnTo>
                  <a:pt x="38" y="419"/>
                </a:lnTo>
                <a:lnTo>
                  <a:pt x="29" y="432"/>
                </a:lnTo>
                <a:lnTo>
                  <a:pt x="21" y="446"/>
                </a:lnTo>
                <a:lnTo>
                  <a:pt x="13" y="460"/>
                </a:lnTo>
                <a:lnTo>
                  <a:pt x="8" y="475"/>
                </a:lnTo>
                <a:lnTo>
                  <a:pt x="4" y="491"/>
                </a:lnTo>
                <a:lnTo>
                  <a:pt x="1" y="507"/>
                </a:lnTo>
                <a:lnTo>
                  <a:pt x="0" y="524"/>
                </a:lnTo>
                <a:lnTo>
                  <a:pt x="1" y="540"/>
                </a:lnTo>
                <a:lnTo>
                  <a:pt x="4" y="557"/>
                </a:lnTo>
                <a:lnTo>
                  <a:pt x="8" y="572"/>
                </a:lnTo>
                <a:lnTo>
                  <a:pt x="13" y="588"/>
                </a:lnTo>
                <a:lnTo>
                  <a:pt x="21" y="602"/>
                </a:lnTo>
                <a:lnTo>
                  <a:pt x="29" y="616"/>
                </a:lnTo>
                <a:lnTo>
                  <a:pt x="38" y="628"/>
                </a:lnTo>
                <a:lnTo>
                  <a:pt x="49" y="640"/>
                </a:lnTo>
                <a:lnTo>
                  <a:pt x="60" y="650"/>
                </a:lnTo>
                <a:lnTo>
                  <a:pt x="73" y="660"/>
                </a:lnTo>
                <a:lnTo>
                  <a:pt x="87" y="669"/>
                </a:lnTo>
                <a:lnTo>
                  <a:pt x="101" y="675"/>
                </a:lnTo>
                <a:lnTo>
                  <a:pt x="116" y="680"/>
                </a:lnTo>
                <a:lnTo>
                  <a:pt x="132" y="685"/>
                </a:lnTo>
                <a:lnTo>
                  <a:pt x="148" y="688"/>
                </a:lnTo>
                <a:lnTo>
                  <a:pt x="165" y="688"/>
                </a:lnTo>
                <a:lnTo>
                  <a:pt x="181" y="688"/>
                </a:lnTo>
                <a:lnTo>
                  <a:pt x="196" y="686"/>
                </a:lnTo>
                <a:lnTo>
                  <a:pt x="211" y="681"/>
                </a:lnTo>
                <a:lnTo>
                  <a:pt x="226" y="676"/>
                </a:lnTo>
                <a:lnTo>
                  <a:pt x="240" y="671"/>
                </a:lnTo>
                <a:lnTo>
                  <a:pt x="253" y="663"/>
                </a:lnTo>
                <a:lnTo>
                  <a:pt x="265" y="655"/>
                </a:lnTo>
                <a:lnTo>
                  <a:pt x="277" y="645"/>
                </a:lnTo>
                <a:lnTo>
                  <a:pt x="287" y="634"/>
                </a:lnTo>
                <a:lnTo>
                  <a:pt x="297" y="623"/>
                </a:lnTo>
                <a:lnTo>
                  <a:pt x="305" y="611"/>
                </a:lnTo>
                <a:lnTo>
                  <a:pt x="313" y="597"/>
                </a:lnTo>
                <a:lnTo>
                  <a:pt x="318" y="583"/>
                </a:lnTo>
                <a:lnTo>
                  <a:pt x="324" y="569"/>
                </a:lnTo>
                <a:lnTo>
                  <a:pt x="327" y="554"/>
                </a:lnTo>
                <a:lnTo>
                  <a:pt x="329" y="539"/>
                </a:lnTo>
                <a:lnTo>
                  <a:pt x="450" y="539"/>
                </a:lnTo>
                <a:lnTo>
                  <a:pt x="455" y="538"/>
                </a:lnTo>
                <a:lnTo>
                  <a:pt x="460" y="536"/>
                </a:lnTo>
                <a:lnTo>
                  <a:pt x="463" y="532"/>
                </a:lnTo>
                <a:lnTo>
                  <a:pt x="464" y="526"/>
                </a:lnTo>
                <a:lnTo>
                  <a:pt x="466" y="520"/>
                </a:lnTo>
                <a:lnTo>
                  <a:pt x="471" y="504"/>
                </a:lnTo>
                <a:lnTo>
                  <a:pt x="476" y="493"/>
                </a:lnTo>
                <a:lnTo>
                  <a:pt x="481" y="480"/>
                </a:lnTo>
                <a:lnTo>
                  <a:pt x="487" y="465"/>
                </a:lnTo>
                <a:lnTo>
                  <a:pt x="496" y="450"/>
                </a:lnTo>
                <a:lnTo>
                  <a:pt x="506" y="434"/>
                </a:lnTo>
                <a:lnTo>
                  <a:pt x="517" y="417"/>
                </a:lnTo>
                <a:lnTo>
                  <a:pt x="531" y="400"/>
                </a:lnTo>
                <a:lnTo>
                  <a:pt x="547" y="383"/>
                </a:lnTo>
                <a:lnTo>
                  <a:pt x="566" y="367"/>
                </a:lnTo>
                <a:lnTo>
                  <a:pt x="586" y="350"/>
                </a:lnTo>
                <a:lnTo>
                  <a:pt x="597" y="342"/>
                </a:lnTo>
                <a:lnTo>
                  <a:pt x="608" y="335"/>
                </a:lnTo>
                <a:lnTo>
                  <a:pt x="620" y="327"/>
                </a:lnTo>
                <a:lnTo>
                  <a:pt x="633" y="320"/>
                </a:lnTo>
                <a:lnTo>
                  <a:pt x="651" y="382"/>
                </a:lnTo>
                <a:lnTo>
                  <a:pt x="643" y="387"/>
                </a:lnTo>
                <a:lnTo>
                  <a:pt x="634" y="394"/>
                </a:lnTo>
                <a:lnTo>
                  <a:pt x="626" y="400"/>
                </a:lnTo>
                <a:lnTo>
                  <a:pt x="618" y="407"/>
                </a:lnTo>
                <a:lnTo>
                  <a:pt x="611" y="415"/>
                </a:lnTo>
                <a:lnTo>
                  <a:pt x="604" y="424"/>
                </a:lnTo>
                <a:lnTo>
                  <a:pt x="598" y="432"/>
                </a:lnTo>
                <a:lnTo>
                  <a:pt x="592" y="441"/>
                </a:lnTo>
                <a:lnTo>
                  <a:pt x="587" y="450"/>
                </a:lnTo>
                <a:lnTo>
                  <a:pt x="583" y="460"/>
                </a:lnTo>
                <a:lnTo>
                  <a:pt x="578" y="470"/>
                </a:lnTo>
                <a:lnTo>
                  <a:pt x="575" y="480"/>
                </a:lnTo>
                <a:lnTo>
                  <a:pt x="573" y="491"/>
                </a:lnTo>
                <a:lnTo>
                  <a:pt x="571" y="502"/>
                </a:lnTo>
                <a:lnTo>
                  <a:pt x="570" y="512"/>
                </a:lnTo>
                <a:lnTo>
                  <a:pt x="570" y="524"/>
                </a:lnTo>
                <a:lnTo>
                  <a:pt x="570" y="540"/>
                </a:lnTo>
                <a:lnTo>
                  <a:pt x="573" y="557"/>
                </a:lnTo>
                <a:lnTo>
                  <a:pt x="576" y="572"/>
                </a:lnTo>
                <a:lnTo>
                  <a:pt x="583" y="588"/>
                </a:lnTo>
                <a:lnTo>
                  <a:pt x="589" y="602"/>
                </a:lnTo>
                <a:lnTo>
                  <a:pt x="598" y="616"/>
                </a:lnTo>
                <a:lnTo>
                  <a:pt x="607" y="628"/>
                </a:lnTo>
                <a:lnTo>
                  <a:pt x="618" y="640"/>
                </a:lnTo>
                <a:lnTo>
                  <a:pt x="630" y="650"/>
                </a:lnTo>
                <a:lnTo>
                  <a:pt x="642" y="660"/>
                </a:lnTo>
                <a:lnTo>
                  <a:pt x="656" y="669"/>
                </a:lnTo>
                <a:lnTo>
                  <a:pt x="671" y="675"/>
                </a:lnTo>
                <a:lnTo>
                  <a:pt x="686" y="680"/>
                </a:lnTo>
                <a:lnTo>
                  <a:pt x="701" y="685"/>
                </a:lnTo>
                <a:lnTo>
                  <a:pt x="718" y="688"/>
                </a:lnTo>
                <a:lnTo>
                  <a:pt x="734" y="688"/>
                </a:lnTo>
                <a:lnTo>
                  <a:pt x="751" y="688"/>
                </a:lnTo>
                <a:lnTo>
                  <a:pt x="767" y="685"/>
                </a:lnTo>
                <a:lnTo>
                  <a:pt x="783" y="680"/>
                </a:lnTo>
                <a:lnTo>
                  <a:pt x="798" y="675"/>
                </a:lnTo>
                <a:lnTo>
                  <a:pt x="813" y="669"/>
                </a:lnTo>
                <a:lnTo>
                  <a:pt x="826" y="660"/>
                </a:lnTo>
                <a:lnTo>
                  <a:pt x="839" y="650"/>
                </a:lnTo>
                <a:lnTo>
                  <a:pt x="850" y="640"/>
                </a:lnTo>
                <a:lnTo>
                  <a:pt x="861" y="628"/>
                </a:lnTo>
                <a:lnTo>
                  <a:pt x="871" y="616"/>
                </a:lnTo>
                <a:lnTo>
                  <a:pt x="879" y="602"/>
                </a:lnTo>
                <a:lnTo>
                  <a:pt x="886" y="588"/>
                </a:lnTo>
                <a:lnTo>
                  <a:pt x="891" y="572"/>
                </a:lnTo>
                <a:lnTo>
                  <a:pt x="895" y="557"/>
                </a:lnTo>
                <a:lnTo>
                  <a:pt x="898" y="540"/>
                </a:lnTo>
                <a:lnTo>
                  <a:pt x="899" y="524"/>
                </a:lnTo>
                <a:lnTo>
                  <a:pt x="898" y="507"/>
                </a:lnTo>
                <a:lnTo>
                  <a:pt x="895" y="491"/>
                </a:lnTo>
                <a:lnTo>
                  <a:pt x="891" y="475"/>
                </a:lnTo>
                <a:lnTo>
                  <a:pt x="886" y="460"/>
                </a:lnTo>
                <a:lnTo>
                  <a:pt x="879" y="446"/>
                </a:lnTo>
                <a:lnTo>
                  <a:pt x="871" y="432"/>
                </a:lnTo>
                <a:lnTo>
                  <a:pt x="861" y="419"/>
                </a:lnTo>
                <a:lnTo>
                  <a:pt x="850" y="407"/>
                </a:lnTo>
                <a:lnTo>
                  <a:pt x="839" y="397"/>
                </a:lnTo>
                <a:lnTo>
                  <a:pt x="826" y="387"/>
                </a:lnTo>
                <a:lnTo>
                  <a:pt x="813" y="380"/>
                </a:lnTo>
                <a:lnTo>
                  <a:pt x="798" y="372"/>
                </a:lnTo>
                <a:lnTo>
                  <a:pt x="783" y="367"/>
                </a:lnTo>
                <a:lnTo>
                  <a:pt x="767" y="362"/>
                </a:lnTo>
                <a:lnTo>
                  <a:pt x="751" y="360"/>
                </a:lnTo>
                <a:lnTo>
                  <a:pt x="734" y="359"/>
                </a:lnTo>
                <a:close/>
              </a:path>
            </a:pathLst>
          </a:custGeom>
          <a:solidFill>
            <a:srgbClr val="FF377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532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3501"/>
            <a:ext cx="10515600" cy="1325563"/>
          </a:xfrm>
        </p:spPr>
        <p:txBody>
          <a:bodyPr/>
          <a:lstStyle/>
          <a:p>
            <a:pPr algn="ctr"/>
            <a:r>
              <a:rPr lang="en-US" dirty="0" err="1"/>
              <a:t>Pijakan</a:t>
            </a:r>
            <a:r>
              <a:rPr lang="en-US" dirty="0"/>
              <a:t> main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dini</a:t>
            </a:r>
            <a:endParaRPr lang="en-US" dirty="0"/>
          </a:p>
        </p:txBody>
      </p:sp>
      <p:grpSp>
        <p:nvGrpSpPr>
          <p:cNvPr id="2145" name="Group 2144"/>
          <p:cNvGrpSpPr/>
          <p:nvPr/>
        </p:nvGrpSpPr>
        <p:grpSpPr>
          <a:xfrm>
            <a:off x="778643" y="1709897"/>
            <a:ext cx="2159001" cy="4208463"/>
            <a:chOff x="-5440363" y="827088"/>
            <a:chExt cx="2159001" cy="4208463"/>
          </a:xfrm>
        </p:grpSpPr>
        <p:sp>
          <p:nvSpPr>
            <p:cNvPr id="179" name="Freeform 114"/>
            <p:cNvSpPr>
              <a:spLocks/>
            </p:cNvSpPr>
            <p:nvPr/>
          </p:nvSpPr>
          <p:spPr bwMode="auto">
            <a:xfrm>
              <a:off x="-5430838" y="4811713"/>
              <a:ext cx="439738" cy="223838"/>
            </a:xfrm>
            <a:custGeom>
              <a:avLst/>
              <a:gdLst>
                <a:gd name="T0" fmla="*/ 50 w 277"/>
                <a:gd name="T1" fmla="*/ 0 h 141"/>
                <a:gd name="T2" fmla="*/ 0 w 277"/>
                <a:gd name="T3" fmla="*/ 141 h 141"/>
                <a:gd name="T4" fmla="*/ 277 w 277"/>
                <a:gd name="T5" fmla="*/ 141 h 141"/>
                <a:gd name="T6" fmla="*/ 277 w 277"/>
                <a:gd name="T7" fmla="*/ 141 h 141"/>
                <a:gd name="T8" fmla="*/ 264 w 277"/>
                <a:gd name="T9" fmla="*/ 130 h 141"/>
                <a:gd name="T10" fmla="*/ 249 w 277"/>
                <a:gd name="T11" fmla="*/ 118 h 141"/>
                <a:gd name="T12" fmla="*/ 230 w 277"/>
                <a:gd name="T13" fmla="*/ 105 h 141"/>
                <a:gd name="T14" fmla="*/ 207 w 277"/>
                <a:gd name="T15" fmla="*/ 92 h 141"/>
                <a:gd name="T16" fmla="*/ 180 w 277"/>
                <a:gd name="T17" fmla="*/ 78 h 141"/>
                <a:gd name="T18" fmla="*/ 151 w 277"/>
                <a:gd name="T19" fmla="*/ 67 h 141"/>
                <a:gd name="T20" fmla="*/ 138 w 277"/>
                <a:gd name="T21" fmla="*/ 63 h 141"/>
                <a:gd name="T22" fmla="*/ 122 w 277"/>
                <a:gd name="T23" fmla="*/ 61 h 141"/>
                <a:gd name="T24" fmla="*/ 103 w 277"/>
                <a:gd name="T25" fmla="*/ 19 h 141"/>
                <a:gd name="T26" fmla="*/ 50 w 277"/>
                <a:gd name="T27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7" h="141">
                  <a:moveTo>
                    <a:pt x="50" y="0"/>
                  </a:moveTo>
                  <a:lnTo>
                    <a:pt x="0" y="141"/>
                  </a:lnTo>
                  <a:lnTo>
                    <a:pt x="277" y="141"/>
                  </a:lnTo>
                  <a:lnTo>
                    <a:pt x="277" y="141"/>
                  </a:lnTo>
                  <a:lnTo>
                    <a:pt x="264" y="130"/>
                  </a:lnTo>
                  <a:lnTo>
                    <a:pt x="249" y="118"/>
                  </a:lnTo>
                  <a:lnTo>
                    <a:pt x="230" y="105"/>
                  </a:lnTo>
                  <a:lnTo>
                    <a:pt x="207" y="92"/>
                  </a:lnTo>
                  <a:lnTo>
                    <a:pt x="180" y="78"/>
                  </a:lnTo>
                  <a:lnTo>
                    <a:pt x="151" y="67"/>
                  </a:lnTo>
                  <a:lnTo>
                    <a:pt x="138" y="63"/>
                  </a:lnTo>
                  <a:lnTo>
                    <a:pt x="122" y="61"/>
                  </a:lnTo>
                  <a:lnTo>
                    <a:pt x="103" y="19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101F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15"/>
            <p:cNvSpPr>
              <a:spLocks/>
            </p:cNvSpPr>
            <p:nvPr/>
          </p:nvSpPr>
          <p:spPr bwMode="auto">
            <a:xfrm>
              <a:off x="-4489450" y="4811713"/>
              <a:ext cx="441325" cy="223838"/>
            </a:xfrm>
            <a:custGeom>
              <a:avLst/>
              <a:gdLst>
                <a:gd name="T0" fmla="*/ 39 w 278"/>
                <a:gd name="T1" fmla="*/ 0 h 141"/>
                <a:gd name="T2" fmla="*/ 0 w 278"/>
                <a:gd name="T3" fmla="*/ 141 h 141"/>
                <a:gd name="T4" fmla="*/ 278 w 278"/>
                <a:gd name="T5" fmla="*/ 141 h 141"/>
                <a:gd name="T6" fmla="*/ 278 w 278"/>
                <a:gd name="T7" fmla="*/ 141 h 141"/>
                <a:gd name="T8" fmla="*/ 267 w 278"/>
                <a:gd name="T9" fmla="*/ 130 h 141"/>
                <a:gd name="T10" fmla="*/ 251 w 278"/>
                <a:gd name="T11" fmla="*/ 118 h 141"/>
                <a:gd name="T12" fmla="*/ 232 w 278"/>
                <a:gd name="T13" fmla="*/ 105 h 141"/>
                <a:gd name="T14" fmla="*/ 207 w 278"/>
                <a:gd name="T15" fmla="*/ 92 h 141"/>
                <a:gd name="T16" fmla="*/ 182 w 278"/>
                <a:gd name="T17" fmla="*/ 78 h 141"/>
                <a:gd name="T18" fmla="*/ 154 w 278"/>
                <a:gd name="T19" fmla="*/ 67 h 141"/>
                <a:gd name="T20" fmla="*/ 138 w 278"/>
                <a:gd name="T21" fmla="*/ 63 h 141"/>
                <a:gd name="T22" fmla="*/ 125 w 278"/>
                <a:gd name="T23" fmla="*/ 61 h 141"/>
                <a:gd name="T24" fmla="*/ 106 w 278"/>
                <a:gd name="T25" fmla="*/ 19 h 141"/>
                <a:gd name="T26" fmla="*/ 39 w 278"/>
                <a:gd name="T27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8" h="141">
                  <a:moveTo>
                    <a:pt x="39" y="0"/>
                  </a:moveTo>
                  <a:lnTo>
                    <a:pt x="0" y="141"/>
                  </a:lnTo>
                  <a:lnTo>
                    <a:pt x="278" y="141"/>
                  </a:lnTo>
                  <a:lnTo>
                    <a:pt x="278" y="141"/>
                  </a:lnTo>
                  <a:lnTo>
                    <a:pt x="267" y="130"/>
                  </a:lnTo>
                  <a:lnTo>
                    <a:pt x="251" y="118"/>
                  </a:lnTo>
                  <a:lnTo>
                    <a:pt x="232" y="105"/>
                  </a:lnTo>
                  <a:lnTo>
                    <a:pt x="207" y="92"/>
                  </a:lnTo>
                  <a:lnTo>
                    <a:pt x="182" y="78"/>
                  </a:lnTo>
                  <a:lnTo>
                    <a:pt x="154" y="67"/>
                  </a:lnTo>
                  <a:lnTo>
                    <a:pt x="138" y="63"/>
                  </a:lnTo>
                  <a:lnTo>
                    <a:pt x="125" y="61"/>
                  </a:lnTo>
                  <a:lnTo>
                    <a:pt x="106" y="19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101F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116"/>
            <p:cNvSpPr>
              <a:spLocks/>
            </p:cNvSpPr>
            <p:nvPr/>
          </p:nvSpPr>
          <p:spPr bwMode="auto">
            <a:xfrm>
              <a:off x="-4489450" y="4811713"/>
              <a:ext cx="441325" cy="223838"/>
            </a:xfrm>
            <a:custGeom>
              <a:avLst/>
              <a:gdLst>
                <a:gd name="T0" fmla="*/ 39 w 278"/>
                <a:gd name="T1" fmla="*/ 0 h 141"/>
                <a:gd name="T2" fmla="*/ 0 w 278"/>
                <a:gd name="T3" fmla="*/ 141 h 141"/>
                <a:gd name="T4" fmla="*/ 278 w 278"/>
                <a:gd name="T5" fmla="*/ 141 h 141"/>
                <a:gd name="T6" fmla="*/ 278 w 278"/>
                <a:gd name="T7" fmla="*/ 141 h 141"/>
                <a:gd name="T8" fmla="*/ 267 w 278"/>
                <a:gd name="T9" fmla="*/ 130 h 141"/>
                <a:gd name="T10" fmla="*/ 251 w 278"/>
                <a:gd name="T11" fmla="*/ 118 h 141"/>
                <a:gd name="T12" fmla="*/ 232 w 278"/>
                <a:gd name="T13" fmla="*/ 105 h 141"/>
                <a:gd name="T14" fmla="*/ 207 w 278"/>
                <a:gd name="T15" fmla="*/ 92 h 141"/>
                <a:gd name="T16" fmla="*/ 182 w 278"/>
                <a:gd name="T17" fmla="*/ 78 h 141"/>
                <a:gd name="T18" fmla="*/ 154 w 278"/>
                <a:gd name="T19" fmla="*/ 67 h 141"/>
                <a:gd name="T20" fmla="*/ 138 w 278"/>
                <a:gd name="T21" fmla="*/ 63 h 141"/>
                <a:gd name="T22" fmla="*/ 125 w 278"/>
                <a:gd name="T23" fmla="*/ 61 h 141"/>
                <a:gd name="T24" fmla="*/ 106 w 278"/>
                <a:gd name="T25" fmla="*/ 19 h 141"/>
                <a:gd name="T26" fmla="*/ 39 w 278"/>
                <a:gd name="T27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8" h="141">
                  <a:moveTo>
                    <a:pt x="39" y="0"/>
                  </a:moveTo>
                  <a:lnTo>
                    <a:pt x="0" y="141"/>
                  </a:lnTo>
                  <a:lnTo>
                    <a:pt x="278" y="141"/>
                  </a:lnTo>
                  <a:lnTo>
                    <a:pt x="278" y="141"/>
                  </a:lnTo>
                  <a:lnTo>
                    <a:pt x="267" y="130"/>
                  </a:lnTo>
                  <a:lnTo>
                    <a:pt x="251" y="118"/>
                  </a:lnTo>
                  <a:lnTo>
                    <a:pt x="232" y="105"/>
                  </a:lnTo>
                  <a:lnTo>
                    <a:pt x="207" y="92"/>
                  </a:lnTo>
                  <a:lnTo>
                    <a:pt x="182" y="78"/>
                  </a:lnTo>
                  <a:lnTo>
                    <a:pt x="154" y="67"/>
                  </a:lnTo>
                  <a:lnTo>
                    <a:pt x="138" y="63"/>
                  </a:lnTo>
                  <a:lnTo>
                    <a:pt x="125" y="61"/>
                  </a:lnTo>
                  <a:lnTo>
                    <a:pt x="106" y="19"/>
                  </a:lnTo>
                  <a:lnTo>
                    <a:pt x="3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117"/>
            <p:cNvSpPr>
              <a:spLocks/>
            </p:cNvSpPr>
            <p:nvPr/>
          </p:nvSpPr>
          <p:spPr bwMode="auto">
            <a:xfrm>
              <a:off x="-4911725" y="2578101"/>
              <a:ext cx="611188" cy="2281238"/>
            </a:xfrm>
            <a:custGeom>
              <a:avLst/>
              <a:gdLst>
                <a:gd name="T0" fmla="*/ 288 w 385"/>
                <a:gd name="T1" fmla="*/ 0 h 1437"/>
                <a:gd name="T2" fmla="*/ 385 w 385"/>
                <a:gd name="T3" fmla="*/ 1437 h 1437"/>
                <a:gd name="T4" fmla="*/ 288 w 385"/>
                <a:gd name="T5" fmla="*/ 1437 h 1437"/>
                <a:gd name="T6" fmla="*/ 288 w 385"/>
                <a:gd name="T7" fmla="*/ 1437 h 1437"/>
                <a:gd name="T8" fmla="*/ 268 w 385"/>
                <a:gd name="T9" fmla="*/ 1357 h 1437"/>
                <a:gd name="T10" fmla="*/ 247 w 385"/>
                <a:gd name="T11" fmla="*/ 1273 h 1437"/>
                <a:gd name="T12" fmla="*/ 226 w 385"/>
                <a:gd name="T13" fmla="*/ 1169 h 1437"/>
                <a:gd name="T14" fmla="*/ 203 w 385"/>
                <a:gd name="T15" fmla="*/ 1062 h 1437"/>
                <a:gd name="T16" fmla="*/ 186 w 385"/>
                <a:gd name="T17" fmla="*/ 956 h 1437"/>
                <a:gd name="T18" fmla="*/ 180 w 385"/>
                <a:gd name="T19" fmla="*/ 909 h 1437"/>
                <a:gd name="T20" fmla="*/ 176 w 385"/>
                <a:gd name="T21" fmla="*/ 864 h 1437"/>
                <a:gd name="T22" fmla="*/ 175 w 385"/>
                <a:gd name="T23" fmla="*/ 828 h 1437"/>
                <a:gd name="T24" fmla="*/ 176 w 385"/>
                <a:gd name="T25" fmla="*/ 797 h 1437"/>
                <a:gd name="T26" fmla="*/ 0 w 385"/>
                <a:gd name="T27" fmla="*/ 0 h 1437"/>
                <a:gd name="T28" fmla="*/ 288 w 385"/>
                <a:gd name="T29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5" h="1437">
                  <a:moveTo>
                    <a:pt x="288" y="0"/>
                  </a:moveTo>
                  <a:lnTo>
                    <a:pt x="385" y="1437"/>
                  </a:lnTo>
                  <a:lnTo>
                    <a:pt x="288" y="1437"/>
                  </a:lnTo>
                  <a:lnTo>
                    <a:pt x="288" y="1437"/>
                  </a:lnTo>
                  <a:lnTo>
                    <a:pt x="268" y="1357"/>
                  </a:lnTo>
                  <a:lnTo>
                    <a:pt x="247" y="1273"/>
                  </a:lnTo>
                  <a:lnTo>
                    <a:pt x="226" y="1169"/>
                  </a:lnTo>
                  <a:lnTo>
                    <a:pt x="203" y="1062"/>
                  </a:lnTo>
                  <a:lnTo>
                    <a:pt x="186" y="956"/>
                  </a:lnTo>
                  <a:lnTo>
                    <a:pt x="180" y="909"/>
                  </a:lnTo>
                  <a:lnTo>
                    <a:pt x="176" y="864"/>
                  </a:lnTo>
                  <a:lnTo>
                    <a:pt x="175" y="828"/>
                  </a:lnTo>
                  <a:lnTo>
                    <a:pt x="176" y="797"/>
                  </a:lnTo>
                  <a:lnTo>
                    <a:pt x="0" y="0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rgbClr val="2A50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118"/>
            <p:cNvSpPr>
              <a:spLocks/>
            </p:cNvSpPr>
            <p:nvPr/>
          </p:nvSpPr>
          <p:spPr bwMode="auto">
            <a:xfrm>
              <a:off x="-4911725" y="2578101"/>
              <a:ext cx="611188" cy="2281238"/>
            </a:xfrm>
            <a:custGeom>
              <a:avLst/>
              <a:gdLst>
                <a:gd name="T0" fmla="*/ 288 w 385"/>
                <a:gd name="T1" fmla="*/ 0 h 1437"/>
                <a:gd name="T2" fmla="*/ 385 w 385"/>
                <a:gd name="T3" fmla="*/ 1437 h 1437"/>
                <a:gd name="T4" fmla="*/ 288 w 385"/>
                <a:gd name="T5" fmla="*/ 1437 h 1437"/>
                <a:gd name="T6" fmla="*/ 288 w 385"/>
                <a:gd name="T7" fmla="*/ 1437 h 1437"/>
                <a:gd name="T8" fmla="*/ 268 w 385"/>
                <a:gd name="T9" fmla="*/ 1357 h 1437"/>
                <a:gd name="T10" fmla="*/ 247 w 385"/>
                <a:gd name="T11" fmla="*/ 1273 h 1437"/>
                <a:gd name="T12" fmla="*/ 226 w 385"/>
                <a:gd name="T13" fmla="*/ 1169 h 1437"/>
                <a:gd name="T14" fmla="*/ 203 w 385"/>
                <a:gd name="T15" fmla="*/ 1062 h 1437"/>
                <a:gd name="T16" fmla="*/ 186 w 385"/>
                <a:gd name="T17" fmla="*/ 956 h 1437"/>
                <a:gd name="T18" fmla="*/ 180 w 385"/>
                <a:gd name="T19" fmla="*/ 909 h 1437"/>
                <a:gd name="T20" fmla="*/ 176 w 385"/>
                <a:gd name="T21" fmla="*/ 864 h 1437"/>
                <a:gd name="T22" fmla="*/ 175 w 385"/>
                <a:gd name="T23" fmla="*/ 828 h 1437"/>
                <a:gd name="T24" fmla="*/ 176 w 385"/>
                <a:gd name="T25" fmla="*/ 797 h 1437"/>
                <a:gd name="T26" fmla="*/ 0 w 385"/>
                <a:gd name="T27" fmla="*/ 0 h 1437"/>
                <a:gd name="T28" fmla="*/ 288 w 385"/>
                <a:gd name="T29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5" h="1437">
                  <a:moveTo>
                    <a:pt x="288" y="0"/>
                  </a:moveTo>
                  <a:lnTo>
                    <a:pt x="385" y="1437"/>
                  </a:lnTo>
                  <a:lnTo>
                    <a:pt x="288" y="1437"/>
                  </a:lnTo>
                  <a:lnTo>
                    <a:pt x="288" y="1437"/>
                  </a:lnTo>
                  <a:lnTo>
                    <a:pt x="268" y="1357"/>
                  </a:lnTo>
                  <a:lnTo>
                    <a:pt x="247" y="1273"/>
                  </a:lnTo>
                  <a:lnTo>
                    <a:pt x="226" y="1169"/>
                  </a:lnTo>
                  <a:lnTo>
                    <a:pt x="203" y="1062"/>
                  </a:lnTo>
                  <a:lnTo>
                    <a:pt x="186" y="956"/>
                  </a:lnTo>
                  <a:lnTo>
                    <a:pt x="180" y="909"/>
                  </a:lnTo>
                  <a:lnTo>
                    <a:pt x="176" y="864"/>
                  </a:lnTo>
                  <a:lnTo>
                    <a:pt x="175" y="828"/>
                  </a:lnTo>
                  <a:lnTo>
                    <a:pt x="176" y="797"/>
                  </a:lnTo>
                  <a:lnTo>
                    <a:pt x="0" y="0"/>
                  </a:lnTo>
                  <a:lnTo>
                    <a:pt x="28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119"/>
            <p:cNvSpPr>
              <a:spLocks noEditPoints="1"/>
            </p:cNvSpPr>
            <p:nvPr/>
          </p:nvSpPr>
          <p:spPr bwMode="auto">
            <a:xfrm>
              <a:off x="-4845050" y="2886076"/>
              <a:ext cx="544513" cy="1973263"/>
            </a:xfrm>
            <a:custGeom>
              <a:avLst/>
              <a:gdLst>
                <a:gd name="T0" fmla="*/ 291 w 343"/>
                <a:gd name="T1" fmla="*/ 490 h 1243"/>
                <a:gd name="T2" fmla="*/ 343 w 343"/>
                <a:gd name="T3" fmla="*/ 1243 h 1243"/>
                <a:gd name="T4" fmla="*/ 291 w 343"/>
                <a:gd name="T5" fmla="*/ 490 h 1243"/>
                <a:gd name="T6" fmla="*/ 0 w 343"/>
                <a:gd name="T7" fmla="*/ 0 h 1243"/>
                <a:gd name="T8" fmla="*/ 0 w 343"/>
                <a:gd name="T9" fmla="*/ 0 h 1243"/>
                <a:gd name="T10" fmla="*/ 134 w 343"/>
                <a:gd name="T11" fmla="*/ 603 h 1243"/>
                <a:gd name="T12" fmla="*/ 0 w 343"/>
                <a:gd name="T13" fmla="*/ 0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3" h="1243">
                  <a:moveTo>
                    <a:pt x="291" y="490"/>
                  </a:moveTo>
                  <a:lnTo>
                    <a:pt x="343" y="1243"/>
                  </a:lnTo>
                  <a:lnTo>
                    <a:pt x="291" y="490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134" y="6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120"/>
            <p:cNvSpPr>
              <a:spLocks/>
            </p:cNvSpPr>
            <p:nvPr/>
          </p:nvSpPr>
          <p:spPr bwMode="auto">
            <a:xfrm>
              <a:off x="-4383088" y="3663951"/>
              <a:ext cx="82550" cy="1195388"/>
            </a:xfrm>
            <a:custGeom>
              <a:avLst/>
              <a:gdLst>
                <a:gd name="T0" fmla="*/ 0 w 52"/>
                <a:gd name="T1" fmla="*/ 0 h 753"/>
                <a:gd name="T2" fmla="*/ 52 w 52"/>
                <a:gd name="T3" fmla="*/ 753 h 753"/>
                <a:gd name="T4" fmla="*/ 0 w 52"/>
                <a:gd name="T5" fmla="*/ 0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753">
                  <a:moveTo>
                    <a:pt x="0" y="0"/>
                  </a:moveTo>
                  <a:lnTo>
                    <a:pt x="52" y="7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121"/>
            <p:cNvSpPr>
              <a:spLocks/>
            </p:cNvSpPr>
            <p:nvPr/>
          </p:nvSpPr>
          <p:spPr bwMode="auto">
            <a:xfrm>
              <a:off x="-4845050" y="2886076"/>
              <a:ext cx="212725" cy="957263"/>
            </a:xfrm>
            <a:custGeom>
              <a:avLst/>
              <a:gdLst>
                <a:gd name="T0" fmla="*/ 0 w 134"/>
                <a:gd name="T1" fmla="*/ 0 h 603"/>
                <a:gd name="T2" fmla="*/ 0 w 134"/>
                <a:gd name="T3" fmla="*/ 0 h 603"/>
                <a:gd name="T4" fmla="*/ 134 w 134"/>
                <a:gd name="T5" fmla="*/ 603 h 603"/>
                <a:gd name="T6" fmla="*/ 0 w 134"/>
                <a:gd name="T7" fmla="*/ 0 h 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4" h="603">
                  <a:moveTo>
                    <a:pt x="0" y="0"/>
                  </a:moveTo>
                  <a:lnTo>
                    <a:pt x="0" y="0"/>
                  </a:lnTo>
                  <a:lnTo>
                    <a:pt x="134" y="60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122"/>
            <p:cNvSpPr>
              <a:spLocks/>
            </p:cNvSpPr>
            <p:nvPr/>
          </p:nvSpPr>
          <p:spPr bwMode="auto">
            <a:xfrm>
              <a:off x="-4845050" y="2794001"/>
              <a:ext cx="544513" cy="2065338"/>
            </a:xfrm>
            <a:custGeom>
              <a:avLst/>
              <a:gdLst>
                <a:gd name="T0" fmla="*/ 98 w 343"/>
                <a:gd name="T1" fmla="*/ 0 h 1301"/>
                <a:gd name="T2" fmla="*/ 0 w 343"/>
                <a:gd name="T3" fmla="*/ 58 h 1301"/>
                <a:gd name="T4" fmla="*/ 134 w 343"/>
                <a:gd name="T5" fmla="*/ 661 h 1301"/>
                <a:gd name="T6" fmla="*/ 134 w 343"/>
                <a:gd name="T7" fmla="*/ 661 h 1301"/>
                <a:gd name="T8" fmla="*/ 134 w 343"/>
                <a:gd name="T9" fmla="*/ 661 h 1301"/>
                <a:gd name="T10" fmla="*/ 133 w 343"/>
                <a:gd name="T11" fmla="*/ 690 h 1301"/>
                <a:gd name="T12" fmla="*/ 133 w 343"/>
                <a:gd name="T13" fmla="*/ 690 h 1301"/>
                <a:gd name="T14" fmla="*/ 133 w 343"/>
                <a:gd name="T15" fmla="*/ 725 h 1301"/>
                <a:gd name="T16" fmla="*/ 136 w 343"/>
                <a:gd name="T17" fmla="*/ 765 h 1301"/>
                <a:gd name="T18" fmla="*/ 142 w 343"/>
                <a:gd name="T19" fmla="*/ 809 h 1301"/>
                <a:gd name="T20" fmla="*/ 150 w 343"/>
                <a:gd name="T21" fmla="*/ 857 h 1301"/>
                <a:gd name="T22" fmla="*/ 169 w 343"/>
                <a:gd name="T23" fmla="*/ 958 h 1301"/>
                <a:gd name="T24" fmla="*/ 188 w 343"/>
                <a:gd name="T25" fmla="*/ 1060 h 1301"/>
                <a:gd name="T26" fmla="*/ 209 w 343"/>
                <a:gd name="T27" fmla="*/ 1154 h 1301"/>
                <a:gd name="T28" fmla="*/ 228 w 343"/>
                <a:gd name="T29" fmla="*/ 1230 h 1301"/>
                <a:gd name="T30" fmla="*/ 246 w 343"/>
                <a:gd name="T31" fmla="*/ 1301 h 1301"/>
                <a:gd name="T32" fmla="*/ 343 w 343"/>
                <a:gd name="T33" fmla="*/ 1301 h 1301"/>
                <a:gd name="T34" fmla="*/ 291 w 343"/>
                <a:gd name="T35" fmla="*/ 548 h 1301"/>
                <a:gd name="T36" fmla="*/ 98 w 343"/>
                <a:gd name="T37" fmla="*/ 0 h 1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3" h="1301">
                  <a:moveTo>
                    <a:pt x="98" y="0"/>
                  </a:moveTo>
                  <a:lnTo>
                    <a:pt x="0" y="58"/>
                  </a:lnTo>
                  <a:lnTo>
                    <a:pt x="134" y="661"/>
                  </a:lnTo>
                  <a:lnTo>
                    <a:pt x="134" y="661"/>
                  </a:lnTo>
                  <a:lnTo>
                    <a:pt x="134" y="661"/>
                  </a:lnTo>
                  <a:lnTo>
                    <a:pt x="133" y="690"/>
                  </a:lnTo>
                  <a:lnTo>
                    <a:pt x="133" y="690"/>
                  </a:lnTo>
                  <a:lnTo>
                    <a:pt x="133" y="725"/>
                  </a:lnTo>
                  <a:lnTo>
                    <a:pt x="136" y="765"/>
                  </a:lnTo>
                  <a:lnTo>
                    <a:pt x="142" y="809"/>
                  </a:lnTo>
                  <a:lnTo>
                    <a:pt x="150" y="857"/>
                  </a:lnTo>
                  <a:lnTo>
                    <a:pt x="169" y="958"/>
                  </a:lnTo>
                  <a:lnTo>
                    <a:pt x="188" y="1060"/>
                  </a:lnTo>
                  <a:lnTo>
                    <a:pt x="209" y="1154"/>
                  </a:lnTo>
                  <a:lnTo>
                    <a:pt x="228" y="1230"/>
                  </a:lnTo>
                  <a:lnTo>
                    <a:pt x="246" y="1301"/>
                  </a:lnTo>
                  <a:lnTo>
                    <a:pt x="343" y="1301"/>
                  </a:lnTo>
                  <a:lnTo>
                    <a:pt x="291" y="548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2240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123"/>
            <p:cNvSpPr>
              <a:spLocks/>
            </p:cNvSpPr>
            <p:nvPr/>
          </p:nvSpPr>
          <p:spPr bwMode="auto">
            <a:xfrm>
              <a:off x="-4845050" y="2794001"/>
              <a:ext cx="544513" cy="2065338"/>
            </a:xfrm>
            <a:custGeom>
              <a:avLst/>
              <a:gdLst>
                <a:gd name="T0" fmla="*/ 98 w 343"/>
                <a:gd name="T1" fmla="*/ 0 h 1301"/>
                <a:gd name="T2" fmla="*/ 0 w 343"/>
                <a:gd name="T3" fmla="*/ 58 h 1301"/>
                <a:gd name="T4" fmla="*/ 134 w 343"/>
                <a:gd name="T5" fmla="*/ 661 h 1301"/>
                <a:gd name="T6" fmla="*/ 134 w 343"/>
                <a:gd name="T7" fmla="*/ 661 h 1301"/>
                <a:gd name="T8" fmla="*/ 134 w 343"/>
                <a:gd name="T9" fmla="*/ 661 h 1301"/>
                <a:gd name="T10" fmla="*/ 133 w 343"/>
                <a:gd name="T11" fmla="*/ 690 h 1301"/>
                <a:gd name="T12" fmla="*/ 133 w 343"/>
                <a:gd name="T13" fmla="*/ 690 h 1301"/>
                <a:gd name="T14" fmla="*/ 133 w 343"/>
                <a:gd name="T15" fmla="*/ 725 h 1301"/>
                <a:gd name="T16" fmla="*/ 136 w 343"/>
                <a:gd name="T17" fmla="*/ 765 h 1301"/>
                <a:gd name="T18" fmla="*/ 142 w 343"/>
                <a:gd name="T19" fmla="*/ 809 h 1301"/>
                <a:gd name="T20" fmla="*/ 150 w 343"/>
                <a:gd name="T21" fmla="*/ 857 h 1301"/>
                <a:gd name="T22" fmla="*/ 169 w 343"/>
                <a:gd name="T23" fmla="*/ 958 h 1301"/>
                <a:gd name="T24" fmla="*/ 188 w 343"/>
                <a:gd name="T25" fmla="*/ 1060 h 1301"/>
                <a:gd name="T26" fmla="*/ 209 w 343"/>
                <a:gd name="T27" fmla="*/ 1154 h 1301"/>
                <a:gd name="T28" fmla="*/ 228 w 343"/>
                <a:gd name="T29" fmla="*/ 1230 h 1301"/>
                <a:gd name="T30" fmla="*/ 246 w 343"/>
                <a:gd name="T31" fmla="*/ 1301 h 1301"/>
                <a:gd name="T32" fmla="*/ 343 w 343"/>
                <a:gd name="T33" fmla="*/ 1301 h 1301"/>
                <a:gd name="T34" fmla="*/ 291 w 343"/>
                <a:gd name="T35" fmla="*/ 548 h 1301"/>
                <a:gd name="T36" fmla="*/ 98 w 343"/>
                <a:gd name="T37" fmla="*/ 0 h 1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43" h="1301">
                  <a:moveTo>
                    <a:pt x="98" y="0"/>
                  </a:moveTo>
                  <a:lnTo>
                    <a:pt x="0" y="58"/>
                  </a:lnTo>
                  <a:lnTo>
                    <a:pt x="134" y="661"/>
                  </a:lnTo>
                  <a:lnTo>
                    <a:pt x="134" y="661"/>
                  </a:lnTo>
                  <a:lnTo>
                    <a:pt x="134" y="661"/>
                  </a:lnTo>
                  <a:lnTo>
                    <a:pt x="133" y="690"/>
                  </a:lnTo>
                  <a:lnTo>
                    <a:pt x="133" y="690"/>
                  </a:lnTo>
                  <a:lnTo>
                    <a:pt x="133" y="725"/>
                  </a:lnTo>
                  <a:lnTo>
                    <a:pt x="136" y="765"/>
                  </a:lnTo>
                  <a:lnTo>
                    <a:pt x="142" y="809"/>
                  </a:lnTo>
                  <a:lnTo>
                    <a:pt x="150" y="857"/>
                  </a:lnTo>
                  <a:lnTo>
                    <a:pt x="169" y="958"/>
                  </a:lnTo>
                  <a:lnTo>
                    <a:pt x="188" y="1060"/>
                  </a:lnTo>
                  <a:lnTo>
                    <a:pt x="209" y="1154"/>
                  </a:lnTo>
                  <a:lnTo>
                    <a:pt x="228" y="1230"/>
                  </a:lnTo>
                  <a:lnTo>
                    <a:pt x="246" y="1301"/>
                  </a:lnTo>
                  <a:lnTo>
                    <a:pt x="343" y="1301"/>
                  </a:lnTo>
                  <a:lnTo>
                    <a:pt x="291" y="548"/>
                  </a:lnTo>
                  <a:lnTo>
                    <a:pt x="9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124"/>
            <p:cNvSpPr>
              <a:spLocks/>
            </p:cNvSpPr>
            <p:nvPr/>
          </p:nvSpPr>
          <p:spPr bwMode="auto">
            <a:xfrm>
              <a:off x="-5391150" y="2613026"/>
              <a:ext cx="801688" cy="2246313"/>
            </a:xfrm>
            <a:custGeom>
              <a:avLst/>
              <a:gdLst>
                <a:gd name="T0" fmla="*/ 496 w 505"/>
                <a:gd name="T1" fmla="*/ 0 h 1415"/>
                <a:gd name="T2" fmla="*/ 93 w 505"/>
                <a:gd name="T3" fmla="*/ 1415 h 1415"/>
                <a:gd name="T4" fmla="*/ 0 w 505"/>
                <a:gd name="T5" fmla="*/ 1415 h 1415"/>
                <a:gd name="T6" fmla="*/ 0 w 505"/>
                <a:gd name="T7" fmla="*/ 1415 h 1415"/>
                <a:gd name="T8" fmla="*/ 11 w 505"/>
                <a:gd name="T9" fmla="*/ 1321 h 1415"/>
                <a:gd name="T10" fmla="*/ 25 w 505"/>
                <a:gd name="T11" fmla="*/ 1220 h 1415"/>
                <a:gd name="T12" fmla="*/ 42 w 505"/>
                <a:gd name="T13" fmla="*/ 1103 h 1415"/>
                <a:gd name="T14" fmla="*/ 63 w 505"/>
                <a:gd name="T15" fmla="*/ 980 h 1415"/>
                <a:gd name="T16" fmla="*/ 76 w 505"/>
                <a:gd name="T17" fmla="*/ 921 h 1415"/>
                <a:gd name="T18" fmla="*/ 88 w 505"/>
                <a:gd name="T19" fmla="*/ 864 h 1415"/>
                <a:gd name="T20" fmla="*/ 103 w 505"/>
                <a:gd name="T21" fmla="*/ 814 h 1415"/>
                <a:gd name="T22" fmla="*/ 116 w 505"/>
                <a:gd name="T23" fmla="*/ 770 h 1415"/>
                <a:gd name="T24" fmla="*/ 132 w 505"/>
                <a:gd name="T25" fmla="*/ 733 h 1415"/>
                <a:gd name="T26" fmla="*/ 139 w 505"/>
                <a:gd name="T27" fmla="*/ 720 h 1415"/>
                <a:gd name="T28" fmla="*/ 147 w 505"/>
                <a:gd name="T29" fmla="*/ 708 h 1415"/>
                <a:gd name="T30" fmla="*/ 203 w 505"/>
                <a:gd name="T31" fmla="*/ 0 h 1415"/>
                <a:gd name="T32" fmla="*/ 505 w 505"/>
                <a:gd name="T33" fmla="*/ 0 h 1415"/>
                <a:gd name="T34" fmla="*/ 496 w 505"/>
                <a:gd name="T35" fmla="*/ 0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05" h="1415">
                  <a:moveTo>
                    <a:pt x="496" y="0"/>
                  </a:moveTo>
                  <a:lnTo>
                    <a:pt x="93" y="1415"/>
                  </a:lnTo>
                  <a:lnTo>
                    <a:pt x="0" y="1415"/>
                  </a:lnTo>
                  <a:lnTo>
                    <a:pt x="0" y="1415"/>
                  </a:lnTo>
                  <a:lnTo>
                    <a:pt x="11" y="1321"/>
                  </a:lnTo>
                  <a:lnTo>
                    <a:pt x="25" y="1220"/>
                  </a:lnTo>
                  <a:lnTo>
                    <a:pt x="42" y="1103"/>
                  </a:lnTo>
                  <a:lnTo>
                    <a:pt x="63" y="980"/>
                  </a:lnTo>
                  <a:lnTo>
                    <a:pt x="76" y="921"/>
                  </a:lnTo>
                  <a:lnTo>
                    <a:pt x="88" y="864"/>
                  </a:lnTo>
                  <a:lnTo>
                    <a:pt x="103" y="814"/>
                  </a:lnTo>
                  <a:lnTo>
                    <a:pt x="116" y="770"/>
                  </a:lnTo>
                  <a:lnTo>
                    <a:pt x="132" y="733"/>
                  </a:lnTo>
                  <a:lnTo>
                    <a:pt x="139" y="720"/>
                  </a:lnTo>
                  <a:lnTo>
                    <a:pt x="147" y="708"/>
                  </a:lnTo>
                  <a:lnTo>
                    <a:pt x="203" y="0"/>
                  </a:lnTo>
                  <a:lnTo>
                    <a:pt x="505" y="0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2A50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125"/>
            <p:cNvSpPr>
              <a:spLocks/>
            </p:cNvSpPr>
            <p:nvPr/>
          </p:nvSpPr>
          <p:spPr bwMode="auto">
            <a:xfrm>
              <a:off x="-5391150" y="2613026"/>
              <a:ext cx="801688" cy="2246313"/>
            </a:xfrm>
            <a:custGeom>
              <a:avLst/>
              <a:gdLst>
                <a:gd name="T0" fmla="*/ 496 w 505"/>
                <a:gd name="T1" fmla="*/ 0 h 1415"/>
                <a:gd name="T2" fmla="*/ 93 w 505"/>
                <a:gd name="T3" fmla="*/ 1415 h 1415"/>
                <a:gd name="T4" fmla="*/ 0 w 505"/>
                <a:gd name="T5" fmla="*/ 1415 h 1415"/>
                <a:gd name="T6" fmla="*/ 0 w 505"/>
                <a:gd name="T7" fmla="*/ 1415 h 1415"/>
                <a:gd name="T8" fmla="*/ 11 w 505"/>
                <a:gd name="T9" fmla="*/ 1321 h 1415"/>
                <a:gd name="T10" fmla="*/ 25 w 505"/>
                <a:gd name="T11" fmla="*/ 1220 h 1415"/>
                <a:gd name="T12" fmla="*/ 42 w 505"/>
                <a:gd name="T13" fmla="*/ 1103 h 1415"/>
                <a:gd name="T14" fmla="*/ 63 w 505"/>
                <a:gd name="T15" fmla="*/ 980 h 1415"/>
                <a:gd name="T16" fmla="*/ 76 w 505"/>
                <a:gd name="T17" fmla="*/ 921 h 1415"/>
                <a:gd name="T18" fmla="*/ 88 w 505"/>
                <a:gd name="T19" fmla="*/ 864 h 1415"/>
                <a:gd name="T20" fmla="*/ 103 w 505"/>
                <a:gd name="T21" fmla="*/ 814 h 1415"/>
                <a:gd name="T22" fmla="*/ 116 w 505"/>
                <a:gd name="T23" fmla="*/ 770 h 1415"/>
                <a:gd name="T24" fmla="*/ 132 w 505"/>
                <a:gd name="T25" fmla="*/ 733 h 1415"/>
                <a:gd name="T26" fmla="*/ 139 w 505"/>
                <a:gd name="T27" fmla="*/ 720 h 1415"/>
                <a:gd name="T28" fmla="*/ 147 w 505"/>
                <a:gd name="T29" fmla="*/ 708 h 1415"/>
                <a:gd name="T30" fmla="*/ 203 w 505"/>
                <a:gd name="T31" fmla="*/ 0 h 1415"/>
                <a:gd name="T32" fmla="*/ 505 w 505"/>
                <a:gd name="T33" fmla="*/ 0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5" h="1415">
                  <a:moveTo>
                    <a:pt x="496" y="0"/>
                  </a:moveTo>
                  <a:lnTo>
                    <a:pt x="93" y="1415"/>
                  </a:lnTo>
                  <a:lnTo>
                    <a:pt x="0" y="1415"/>
                  </a:lnTo>
                  <a:lnTo>
                    <a:pt x="0" y="1415"/>
                  </a:lnTo>
                  <a:lnTo>
                    <a:pt x="11" y="1321"/>
                  </a:lnTo>
                  <a:lnTo>
                    <a:pt x="25" y="1220"/>
                  </a:lnTo>
                  <a:lnTo>
                    <a:pt x="42" y="1103"/>
                  </a:lnTo>
                  <a:lnTo>
                    <a:pt x="63" y="980"/>
                  </a:lnTo>
                  <a:lnTo>
                    <a:pt x="76" y="921"/>
                  </a:lnTo>
                  <a:lnTo>
                    <a:pt x="88" y="864"/>
                  </a:lnTo>
                  <a:lnTo>
                    <a:pt x="103" y="814"/>
                  </a:lnTo>
                  <a:lnTo>
                    <a:pt x="116" y="770"/>
                  </a:lnTo>
                  <a:lnTo>
                    <a:pt x="132" y="733"/>
                  </a:lnTo>
                  <a:lnTo>
                    <a:pt x="139" y="720"/>
                  </a:lnTo>
                  <a:lnTo>
                    <a:pt x="147" y="708"/>
                  </a:lnTo>
                  <a:lnTo>
                    <a:pt x="203" y="0"/>
                  </a:lnTo>
                  <a:lnTo>
                    <a:pt x="50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126"/>
            <p:cNvSpPr>
              <a:spLocks/>
            </p:cNvSpPr>
            <p:nvPr/>
          </p:nvSpPr>
          <p:spPr bwMode="auto">
            <a:xfrm>
              <a:off x="-4260850" y="827088"/>
              <a:ext cx="979488" cy="846138"/>
            </a:xfrm>
            <a:custGeom>
              <a:avLst/>
              <a:gdLst>
                <a:gd name="T0" fmla="*/ 10 w 617"/>
                <a:gd name="T1" fmla="*/ 402 h 533"/>
                <a:gd name="T2" fmla="*/ 418 w 617"/>
                <a:gd name="T3" fmla="*/ 94 h 533"/>
                <a:gd name="T4" fmla="*/ 525 w 617"/>
                <a:gd name="T5" fmla="*/ 0 h 533"/>
                <a:gd name="T6" fmla="*/ 596 w 617"/>
                <a:gd name="T7" fmla="*/ 6 h 533"/>
                <a:gd name="T8" fmla="*/ 617 w 617"/>
                <a:gd name="T9" fmla="*/ 36 h 533"/>
                <a:gd name="T10" fmla="*/ 533 w 617"/>
                <a:gd name="T11" fmla="*/ 77 h 533"/>
                <a:gd name="T12" fmla="*/ 533 w 617"/>
                <a:gd name="T13" fmla="*/ 77 h 533"/>
                <a:gd name="T14" fmla="*/ 563 w 617"/>
                <a:gd name="T15" fmla="*/ 84 h 533"/>
                <a:gd name="T16" fmla="*/ 584 w 617"/>
                <a:gd name="T17" fmla="*/ 92 h 533"/>
                <a:gd name="T18" fmla="*/ 592 w 617"/>
                <a:gd name="T19" fmla="*/ 96 h 533"/>
                <a:gd name="T20" fmla="*/ 594 w 617"/>
                <a:gd name="T21" fmla="*/ 100 h 533"/>
                <a:gd name="T22" fmla="*/ 594 w 617"/>
                <a:gd name="T23" fmla="*/ 100 h 533"/>
                <a:gd name="T24" fmla="*/ 590 w 617"/>
                <a:gd name="T25" fmla="*/ 102 h 533"/>
                <a:gd name="T26" fmla="*/ 578 w 617"/>
                <a:gd name="T27" fmla="*/ 105 h 533"/>
                <a:gd name="T28" fmla="*/ 542 w 617"/>
                <a:gd name="T29" fmla="*/ 115 h 533"/>
                <a:gd name="T30" fmla="*/ 498 w 617"/>
                <a:gd name="T31" fmla="*/ 121 h 533"/>
                <a:gd name="T32" fmla="*/ 462 w 617"/>
                <a:gd name="T33" fmla="*/ 125 h 533"/>
                <a:gd name="T34" fmla="*/ 142 w 617"/>
                <a:gd name="T35" fmla="*/ 448 h 533"/>
                <a:gd name="T36" fmla="*/ 0 w 617"/>
                <a:gd name="T37" fmla="*/ 533 h 533"/>
                <a:gd name="T38" fmla="*/ 10 w 617"/>
                <a:gd name="T39" fmla="*/ 402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17" h="533">
                  <a:moveTo>
                    <a:pt x="10" y="402"/>
                  </a:moveTo>
                  <a:lnTo>
                    <a:pt x="418" y="94"/>
                  </a:lnTo>
                  <a:lnTo>
                    <a:pt x="525" y="0"/>
                  </a:lnTo>
                  <a:lnTo>
                    <a:pt x="596" y="6"/>
                  </a:lnTo>
                  <a:lnTo>
                    <a:pt x="617" y="36"/>
                  </a:lnTo>
                  <a:lnTo>
                    <a:pt x="533" y="77"/>
                  </a:lnTo>
                  <a:lnTo>
                    <a:pt x="533" y="77"/>
                  </a:lnTo>
                  <a:lnTo>
                    <a:pt x="563" y="84"/>
                  </a:lnTo>
                  <a:lnTo>
                    <a:pt x="584" y="92"/>
                  </a:lnTo>
                  <a:lnTo>
                    <a:pt x="592" y="96"/>
                  </a:lnTo>
                  <a:lnTo>
                    <a:pt x="594" y="100"/>
                  </a:lnTo>
                  <a:lnTo>
                    <a:pt x="594" y="100"/>
                  </a:lnTo>
                  <a:lnTo>
                    <a:pt x="590" y="102"/>
                  </a:lnTo>
                  <a:lnTo>
                    <a:pt x="578" y="105"/>
                  </a:lnTo>
                  <a:lnTo>
                    <a:pt x="542" y="115"/>
                  </a:lnTo>
                  <a:lnTo>
                    <a:pt x="498" y="121"/>
                  </a:lnTo>
                  <a:lnTo>
                    <a:pt x="462" y="125"/>
                  </a:lnTo>
                  <a:lnTo>
                    <a:pt x="142" y="448"/>
                  </a:lnTo>
                  <a:lnTo>
                    <a:pt x="0" y="533"/>
                  </a:lnTo>
                  <a:lnTo>
                    <a:pt x="10" y="402"/>
                  </a:lnTo>
                  <a:close/>
                </a:path>
              </a:pathLst>
            </a:custGeom>
            <a:solidFill>
              <a:srgbClr val="F7AA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2" name="Freeform 127"/>
            <p:cNvSpPr>
              <a:spLocks/>
            </p:cNvSpPr>
            <p:nvPr/>
          </p:nvSpPr>
          <p:spPr bwMode="auto">
            <a:xfrm>
              <a:off x="-4489450" y="1398588"/>
              <a:ext cx="358775" cy="571500"/>
            </a:xfrm>
            <a:custGeom>
              <a:avLst/>
              <a:gdLst>
                <a:gd name="T0" fmla="*/ 39 w 226"/>
                <a:gd name="T1" fmla="*/ 73 h 360"/>
                <a:gd name="T2" fmla="*/ 171 w 226"/>
                <a:gd name="T3" fmla="*/ 0 h 360"/>
                <a:gd name="T4" fmla="*/ 171 w 226"/>
                <a:gd name="T5" fmla="*/ 0 h 360"/>
                <a:gd name="T6" fmla="*/ 179 w 226"/>
                <a:gd name="T7" fmla="*/ 15 h 360"/>
                <a:gd name="T8" fmla="*/ 196 w 226"/>
                <a:gd name="T9" fmla="*/ 54 h 360"/>
                <a:gd name="T10" fmla="*/ 205 w 226"/>
                <a:gd name="T11" fmla="*/ 81 h 360"/>
                <a:gd name="T12" fmla="*/ 215 w 226"/>
                <a:gd name="T13" fmla="*/ 109 h 360"/>
                <a:gd name="T14" fmla="*/ 223 w 226"/>
                <a:gd name="T15" fmla="*/ 138 h 360"/>
                <a:gd name="T16" fmla="*/ 226 w 226"/>
                <a:gd name="T17" fmla="*/ 169 h 360"/>
                <a:gd name="T18" fmla="*/ 0 w 226"/>
                <a:gd name="T19" fmla="*/ 360 h 360"/>
                <a:gd name="T20" fmla="*/ 39 w 226"/>
                <a:gd name="T21" fmla="*/ 73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6" h="360">
                  <a:moveTo>
                    <a:pt x="39" y="73"/>
                  </a:moveTo>
                  <a:lnTo>
                    <a:pt x="171" y="0"/>
                  </a:lnTo>
                  <a:lnTo>
                    <a:pt x="171" y="0"/>
                  </a:lnTo>
                  <a:lnTo>
                    <a:pt x="179" y="15"/>
                  </a:lnTo>
                  <a:lnTo>
                    <a:pt x="196" y="54"/>
                  </a:lnTo>
                  <a:lnTo>
                    <a:pt x="205" y="81"/>
                  </a:lnTo>
                  <a:lnTo>
                    <a:pt x="215" y="109"/>
                  </a:lnTo>
                  <a:lnTo>
                    <a:pt x="223" y="138"/>
                  </a:lnTo>
                  <a:lnTo>
                    <a:pt x="226" y="169"/>
                  </a:lnTo>
                  <a:lnTo>
                    <a:pt x="0" y="360"/>
                  </a:lnTo>
                  <a:lnTo>
                    <a:pt x="39" y="73"/>
                  </a:lnTo>
                  <a:close/>
                </a:path>
              </a:pathLst>
            </a:custGeom>
            <a:solidFill>
              <a:srgbClr val="F15E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3" name="Freeform 128"/>
            <p:cNvSpPr>
              <a:spLocks/>
            </p:cNvSpPr>
            <p:nvPr/>
          </p:nvSpPr>
          <p:spPr bwMode="auto">
            <a:xfrm>
              <a:off x="-4489450" y="1398588"/>
              <a:ext cx="358775" cy="571500"/>
            </a:xfrm>
            <a:custGeom>
              <a:avLst/>
              <a:gdLst>
                <a:gd name="T0" fmla="*/ 39 w 226"/>
                <a:gd name="T1" fmla="*/ 73 h 360"/>
                <a:gd name="T2" fmla="*/ 171 w 226"/>
                <a:gd name="T3" fmla="*/ 0 h 360"/>
                <a:gd name="T4" fmla="*/ 171 w 226"/>
                <a:gd name="T5" fmla="*/ 0 h 360"/>
                <a:gd name="T6" fmla="*/ 179 w 226"/>
                <a:gd name="T7" fmla="*/ 15 h 360"/>
                <a:gd name="T8" fmla="*/ 196 w 226"/>
                <a:gd name="T9" fmla="*/ 54 h 360"/>
                <a:gd name="T10" fmla="*/ 205 w 226"/>
                <a:gd name="T11" fmla="*/ 81 h 360"/>
                <a:gd name="T12" fmla="*/ 215 w 226"/>
                <a:gd name="T13" fmla="*/ 109 h 360"/>
                <a:gd name="T14" fmla="*/ 223 w 226"/>
                <a:gd name="T15" fmla="*/ 138 h 360"/>
                <a:gd name="T16" fmla="*/ 226 w 226"/>
                <a:gd name="T17" fmla="*/ 169 h 360"/>
                <a:gd name="T18" fmla="*/ 0 w 226"/>
                <a:gd name="T19" fmla="*/ 360 h 360"/>
                <a:gd name="T20" fmla="*/ 39 w 226"/>
                <a:gd name="T21" fmla="*/ 73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6" h="360">
                  <a:moveTo>
                    <a:pt x="39" y="73"/>
                  </a:moveTo>
                  <a:lnTo>
                    <a:pt x="171" y="0"/>
                  </a:lnTo>
                  <a:lnTo>
                    <a:pt x="171" y="0"/>
                  </a:lnTo>
                  <a:lnTo>
                    <a:pt x="179" y="15"/>
                  </a:lnTo>
                  <a:lnTo>
                    <a:pt x="196" y="54"/>
                  </a:lnTo>
                  <a:lnTo>
                    <a:pt x="205" y="81"/>
                  </a:lnTo>
                  <a:lnTo>
                    <a:pt x="215" y="109"/>
                  </a:lnTo>
                  <a:lnTo>
                    <a:pt x="223" y="138"/>
                  </a:lnTo>
                  <a:lnTo>
                    <a:pt x="226" y="169"/>
                  </a:lnTo>
                  <a:lnTo>
                    <a:pt x="0" y="360"/>
                  </a:lnTo>
                  <a:lnTo>
                    <a:pt x="39" y="7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4" name="Freeform 129"/>
            <p:cNvSpPr>
              <a:spLocks/>
            </p:cNvSpPr>
            <p:nvPr/>
          </p:nvSpPr>
          <p:spPr bwMode="auto">
            <a:xfrm>
              <a:off x="-4437063" y="1550988"/>
              <a:ext cx="49213" cy="376238"/>
            </a:xfrm>
            <a:custGeom>
              <a:avLst/>
              <a:gdLst>
                <a:gd name="T0" fmla="*/ 4 w 31"/>
                <a:gd name="T1" fmla="*/ 0 h 237"/>
                <a:gd name="T2" fmla="*/ 4 w 31"/>
                <a:gd name="T3" fmla="*/ 0 h 237"/>
                <a:gd name="T4" fmla="*/ 2 w 31"/>
                <a:gd name="T5" fmla="*/ 94 h 237"/>
                <a:gd name="T6" fmla="*/ 0 w 31"/>
                <a:gd name="T7" fmla="*/ 237 h 237"/>
                <a:gd name="T8" fmla="*/ 31 w 31"/>
                <a:gd name="T9" fmla="*/ 211 h 237"/>
                <a:gd name="T10" fmla="*/ 4 w 31"/>
                <a:gd name="T11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237">
                  <a:moveTo>
                    <a:pt x="4" y="0"/>
                  </a:moveTo>
                  <a:lnTo>
                    <a:pt x="4" y="0"/>
                  </a:lnTo>
                  <a:lnTo>
                    <a:pt x="2" y="94"/>
                  </a:lnTo>
                  <a:lnTo>
                    <a:pt x="0" y="237"/>
                  </a:lnTo>
                  <a:lnTo>
                    <a:pt x="31" y="2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14B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Freeform 130"/>
            <p:cNvSpPr>
              <a:spLocks/>
            </p:cNvSpPr>
            <p:nvPr/>
          </p:nvSpPr>
          <p:spPr bwMode="auto">
            <a:xfrm>
              <a:off x="-4437063" y="1550988"/>
              <a:ext cx="49213" cy="376238"/>
            </a:xfrm>
            <a:custGeom>
              <a:avLst/>
              <a:gdLst>
                <a:gd name="T0" fmla="*/ 4 w 31"/>
                <a:gd name="T1" fmla="*/ 0 h 237"/>
                <a:gd name="T2" fmla="*/ 4 w 31"/>
                <a:gd name="T3" fmla="*/ 0 h 237"/>
                <a:gd name="T4" fmla="*/ 2 w 31"/>
                <a:gd name="T5" fmla="*/ 94 h 237"/>
                <a:gd name="T6" fmla="*/ 0 w 31"/>
                <a:gd name="T7" fmla="*/ 237 h 237"/>
                <a:gd name="T8" fmla="*/ 31 w 31"/>
                <a:gd name="T9" fmla="*/ 211 h 237"/>
                <a:gd name="T10" fmla="*/ 4 w 31"/>
                <a:gd name="T11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237">
                  <a:moveTo>
                    <a:pt x="4" y="0"/>
                  </a:moveTo>
                  <a:lnTo>
                    <a:pt x="4" y="0"/>
                  </a:lnTo>
                  <a:lnTo>
                    <a:pt x="2" y="94"/>
                  </a:lnTo>
                  <a:lnTo>
                    <a:pt x="0" y="237"/>
                  </a:lnTo>
                  <a:lnTo>
                    <a:pt x="31" y="211"/>
                  </a:lnTo>
                  <a:lnTo>
                    <a:pt x="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6" name="Freeform 131"/>
            <p:cNvSpPr>
              <a:spLocks/>
            </p:cNvSpPr>
            <p:nvPr/>
          </p:nvSpPr>
          <p:spPr bwMode="auto">
            <a:xfrm>
              <a:off x="-5422900" y="2287588"/>
              <a:ext cx="238125" cy="290513"/>
            </a:xfrm>
            <a:custGeom>
              <a:avLst/>
              <a:gdLst>
                <a:gd name="T0" fmla="*/ 0 w 150"/>
                <a:gd name="T1" fmla="*/ 157 h 183"/>
                <a:gd name="T2" fmla="*/ 68 w 150"/>
                <a:gd name="T3" fmla="*/ 0 h 183"/>
                <a:gd name="T4" fmla="*/ 150 w 150"/>
                <a:gd name="T5" fmla="*/ 46 h 183"/>
                <a:gd name="T6" fmla="*/ 96 w 150"/>
                <a:gd name="T7" fmla="*/ 183 h 183"/>
                <a:gd name="T8" fmla="*/ 0 w 150"/>
                <a:gd name="T9" fmla="*/ 157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183">
                  <a:moveTo>
                    <a:pt x="0" y="157"/>
                  </a:moveTo>
                  <a:lnTo>
                    <a:pt x="68" y="0"/>
                  </a:lnTo>
                  <a:lnTo>
                    <a:pt x="150" y="46"/>
                  </a:lnTo>
                  <a:lnTo>
                    <a:pt x="96" y="183"/>
                  </a:lnTo>
                  <a:lnTo>
                    <a:pt x="0" y="157"/>
                  </a:lnTo>
                  <a:close/>
                </a:path>
              </a:pathLst>
            </a:custGeom>
            <a:solidFill>
              <a:srgbClr val="F7AA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7" name="Freeform 132"/>
            <p:cNvSpPr>
              <a:spLocks/>
            </p:cNvSpPr>
            <p:nvPr/>
          </p:nvSpPr>
          <p:spPr bwMode="auto">
            <a:xfrm>
              <a:off x="-5068888" y="1158876"/>
              <a:ext cx="425450" cy="547688"/>
            </a:xfrm>
            <a:custGeom>
              <a:avLst/>
              <a:gdLst>
                <a:gd name="T0" fmla="*/ 212 w 268"/>
                <a:gd name="T1" fmla="*/ 13 h 345"/>
                <a:gd name="T2" fmla="*/ 268 w 268"/>
                <a:gd name="T3" fmla="*/ 105 h 345"/>
                <a:gd name="T4" fmla="*/ 241 w 268"/>
                <a:gd name="T5" fmla="*/ 119 h 345"/>
                <a:gd name="T6" fmla="*/ 241 w 268"/>
                <a:gd name="T7" fmla="*/ 119 h 345"/>
                <a:gd name="T8" fmla="*/ 243 w 268"/>
                <a:gd name="T9" fmla="*/ 128 h 345"/>
                <a:gd name="T10" fmla="*/ 249 w 268"/>
                <a:gd name="T11" fmla="*/ 149 h 345"/>
                <a:gd name="T12" fmla="*/ 252 w 268"/>
                <a:gd name="T13" fmla="*/ 172 h 345"/>
                <a:gd name="T14" fmla="*/ 252 w 268"/>
                <a:gd name="T15" fmla="*/ 184 h 345"/>
                <a:gd name="T16" fmla="*/ 251 w 268"/>
                <a:gd name="T17" fmla="*/ 193 h 345"/>
                <a:gd name="T18" fmla="*/ 251 w 268"/>
                <a:gd name="T19" fmla="*/ 193 h 345"/>
                <a:gd name="T20" fmla="*/ 247 w 268"/>
                <a:gd name="T21" fmla="*/ 201 h 345"/>
                <a:gd name="T22" fmla="*/ 241 w 268"/>
                <a:gd name="T23" fmla="*/ 207 h 345"/>
                <a:gd name="T24" fmla="*/ 229 w 268"/>
                <a:gd name="T25" fmla="*/ 220 h 345"/>
                <a:gd name="T26" fmla="*/ 218 w 268"/>
                <a:gd name="T27" fmla="*/ 232 h 345"/>
                <a:gd name="T28" fmla="*/ 214 w 268"/>
                <a:gd name="T29" fmla="*/ 237 h 345"/>
                <a:gd name="T30" fmla="*/ 212 w 268"/>
                <a:gd name="T31" fmla="*/ 243 h 345"/>
                <a:gd name="T32" fmla="*/ 212 w 268"/>
                <a:gd name="T33" fmla="*/ 243 h 345"/>
                <a:gd name="T34" fmla="*/ 214 w 268"/>
                <a:gd name="T35" fmla="*/ 260 h 345"/>
                <a:gd name="T36" fmla="*/ 216 w 268"/>
                <a:gd name="T37" fmla="*/ 280 h 345"/>
                <a:gd name="T38" fmla="*/ 222 w 268"/>
                <a:gd name="T39" fmla="*/ 301 h 345"/>
                <a:gd name="T40" fmla="*/ 116 w 268"/>
                <a:gd name="T41" fmla="*/ 345 h 345"/>
                <a:gd name="T42" fmla="*/ 116 w 268"/>
                <a:gd name="T43" fmla="*/ 345 h 345"/>
                <a:gd name="T44" fmla="*/ 107 w 268"/>
                <a:gd name="T45" fmla="*/ 295 h 345"/>
                <a:gd name="T46" fmla="*/ 97 w 268"/>
                <a:gd name="T47" fmla="*/ 260 h 345"/>
                <a:gd name="T48" fmla="*/ 94 w 268"/>
                <a:gd name="T49" fmla="*/ 247 h 345"/>
                <a:gd name="T50" fmla="*/ 88 w 268"/>
                <a:gd name="T51" fmla="*/ 239 h 345"/>
                <a:gd name="T52" fmla="*/ 88 w 268"/>
                <a:gd name="T53" fmla="*/ 239 h 345"/>
                <a:gd name="T54" fmla="*/ 67 w 268"/>
                <a:gd name="T55" fmla="*/ 226 h 345"/>
                <a:gd name="T56" fmla="*/ 51 w 268"/>
                <a:gd name="T57" fmla="*/ 216 h 345"/>
                <a:gd name="T58" fmla="*/ 36 w 268"/>
                <a:gd name="T59" fmla="*/ 203 h 345"/>
                <a:gd name="T60" fmla="*/ 21 w 268"/>
                <a:gd name="T61" fmla="*/ 188 h 345"/>
                <a:gd name="T62" fmla="*/ 13 w 268"/>
                <a:gd name="T63" fmla="*/ 178 h 345"/>
                <a:gd name="T64" fmla="*/ 7 w 268"/>
                <a:gd name="T65" fmla="*/ 170 h 345"/>
                <a:gd name="T66" fmla="*/ 3 w 268"/>
                <a:gd name="T67" fmla="*/ 159 h 345"/>
                <a:gd name="T68" fmla="*/ 0 w 268"/>
                <a:gd name="T69" fmla="*/ 149 h 345"/>
                <a:gd name="T70" fmla="*/ 0 w 268"/>
                <a:gd name="T71" fmla="*/ 138 h 345"/>
                <a:gd name="T72" fmla="*/ 0 w 268"/>
                <a:gd name="T73" fmla="*/ 126 h 345"/>
                <a:gd name="T74" fmla="*/ 155 w 268"/>
                <a:gd name="T75" fmla="*/ 0 h 345"/>
                <a:gd name="T76" fmla="*/ 212 w 268"/>
                <a:gd name="T77" fmla="*/ 13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68" h="345">
                  <a:moveTo>
                    <a:pt x="212" y="13"/>
                  </a:moveTo>
                  <a:lnTo>
                    <a:pt x="268" y="105"/>
                  </a:lnTo>
                  <a:lnTo>
                    <a:pt x="241" y="119"/>
                  </a:lnTo>
                  <a:lnTo>
                    <a:pt x="241" y="119"/>
                  </a:lnTo>
                  <a:lnTo>
                    <a:pt x="243" y="128"/>
                  </a:lnTo>
                  <a:lnTo>
                    <a:pt x="249" y="149"/>
                  </a:lnTo>
                  <a:lnTo>
                    <a:pt x="252" y="172"/>
                  </a:lnTo>
                  <a:lnTo>
                    <a:pt x="252" y="184"/>
                  </a:lnTo>
                  <a:lnTo>
                    <a:pt x="251" y="193"/>
                  </a:lnTo>
                  <a:lnTo>
                    <a:pt x="251" y="193"/>
                  </a:lnTo>
                  <a:lnTo>
                    <a:pt x="247" y="201"/>
                  </a:lnTo>
                  <a:lnTo>
                    <a:pt x="241" y="207"/>
                  </a:lnTo>
                  <a:lnTo>
                    <a:pt x="229" y="220"/>
                  </a:lnTo>
                  <a:lnTo>
                    <a:pt x="218" y="232"/>
                  </a:lnTo>
                  <a:lnTo>
                    <a:pt x="214" y="237"/>
                  </a:lnTo>
                  <a:lnTo>
                    <a:pt x="212" y="243"/>
                  </a:lnTo>
                  <a:lnTo>
                    <a:pt x="212" y="243"/>
                  </a:lnTo>
                  <a:lnTo>
                    <a:pt x="214" y="260"/>
                  </a:lnTo>
                  <a:lnTo>
                    <a:pt x="216" y="280"/>
                  </a:lnTo>
                  <a:lnTo>
                    <a:pt x="222" y="301"/>
                  </a:lnTo>
                  <a:lnTo>
                    <a:pt x="116" y="345"/>
                  </a:lnTo>
                  <a:lnTo>
                    <a:pt x="116" y="345"/>
                  </a:lnTo>
                  <a:lnTo>
                    <a:pt x="107" y="295"/>
                  </a:lnTo>
                  <a:lnTo>
                    <a:pt x="97" y="260"/>
                  </a:lnTo>
                  <a:lnTo>
                    <a:pt x="94" y="247"/>
                  </a:lnTo>
                  <a:lnTo>
                    <a:pt x="88" y="239"/>
                  </a:lnTo>
                  <a:lnTo>
                    <a:pt x="88" y="239"/>
                  </a:lnTo>
                  <a:lnTo>
                    <a:pt x="67" y="226"/>
                  </a:lnTo>
                  <a:lnTo>
                    <a:pt x="51" y="216"/>
                  </a:lnTo>
                  <a:lnTo>
                    <a:pt x="36" y="203"/>
                  </a:lnTo>
                  <a:lnTo>
                    <a:pt x="21" y="188"/>
                  </a:lnTo>
                  <a:lnTo>
                    <a:pt x="13" y="178"/>
                  </a:lnTo>
                  <a:lnTo>
                    <a:pt x="7" y="170"/>
                  </a:lnTo>
                  <a:lnTo>
                    <a:pt x="3" y="159"/>
                  </a:lnTo>
                  <a:lnTo>
                    <a:pt x="0" y="149"/>
                  </a:lnTo>
                  <a:lnTo>
                    <a:pt x="0" y="138"/>
                  </a:lnTo>
                  <a:lnTo>
                    <a:pt x="0" y="126"/>
                  </a:lnTo>
                  <a:lnTo>
                    <a:pt x="155" y="0"/>
                  </a:lnTo>
                  <a:lnTo>
                    <a:pt x="212" y="13"/>
                  </a:lnTo>
                  <a:close/>
                </a:path>
              </a:pathLst>
            </a:custGeom>
            <a:solidFill>
              <a:srgbClr val="F7AA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8" name="Freeform 133"/>
            <p:cNvSpPr>
              <a:spLocks/>
            </p:cNvSpPr>
            <p:nvPr/>
          </p:nvSpPr>
          <p:spPr bwMode="auto">
            <a:xfrm>
              <a:off x="-5068888" y="1158876"/>
              <a:ext cx="425450" cy="547688"/>
            </a:xfrm>
            <a:custGeom>
              <a:avLst/>
              <a:gdLst>
                <a:gd name="T0" fmla="*/ 212 w 268"/>
                <a:gd name="T1" fmla="*/ 13 h 345"/>
                <a:gd name="T2" fmla="*/ 268 w 268"/>
                <a:gd name="T3" fmla="*/ 105 h 345"/>
                <a:gd name="T4" fmla="*/ 241 w 268"/>
                <a:gd name="T5" fmla="*/ 119 h 345"/>
                <a:gd name="T6" fmla="*/ 241 w 268"/>
                <a:gd name="T7" fmla="*/ 119 h 345"/>
                <a:gd name="T8" fmla="*/ 243 w 268"/>
                <a:gd name="T9" fmla="*/ 128 h 345"/>
                <a:gd name="T10" fmla="*/ 249 w 268"/>
                <a:gd name="T11" fmla="*/ 149 h 345"/>
                <a:gd name="T12" fmla="*/ 252 w 268"/>
                <a:gd name="T13" fmla="*/ 172 h 345"/>
                <a:gd name="T14" fmla="*/ 252 w 268"/>
                <a:gd name="T15" fmla="*/ 184 h 345"/>
                <a:gd name="T16" fmla="*/ 251 w 268"/>
                <a:gd name="T17" fmla="*/ 193 h 345"/>
                <a:gd name="T18" fmla="*/ 251 w 268"/>
                <a:gd name="T19" fmla="*/ 193 h 345"/>
                <a:gd name="T20" fmla="*/ 247 w 268"/>
                <a:gd name="T21" fmla="*/ 201 h 345"/>
                <a:gd name="T22" fmla="*/ 241 w 268"/>
                <a:gd name="T23" fmla="*/ 207 h 345"/>
                <a:gd name="T24" fmla="*/ 229 w 268"/>
                <a:gd name="T25" fmla="*/ 220 h 345"/>
                <a:gd name="T26" fmla="*/ 218 w 268"/>
                <a:gd name="T27" fmla="*/ 232 h 345"/>
                <a:gd name="T28" fmla="*/ 214 w 268"/>
                <a:gd name="T29" fmla="*/ 237 h 345"/>
                <a:gd name="T30" fmla="*/ 212 w 268"/>
                <a:gd name="T31" fmla="*/ 243 h 345"/>
                <a:gd name="T32" fmla="*/ 212 w 268"/>
                <a:gd name="T33" fmla="*/ 243 h 345"/>
                <a:gd name="T34" fmla="*/ 214 w 268"/>
                <a:gd name="T35" fmla="*/ 260 h 345"/>
                <a:gd name="T36" fmla="*/ 216 w 268"/>
                <a:gd name="T37" fmla="*/ 280 h 345"/>
                <a:gd name="T38" fmla="*/ 222 w 268"/>
                <a:gd name="T39" fmla="*/ 301 h 345"/>
                <a:gd name="T40" fmla="*/ 116 w 268"/>
                <a:gd name="T41" fmla="*/ 345 h 345"/>
                <a:gd name="T42" fmla="*/ 116 w 268"/>
                <a:gd name="T43" fmla="*/ 345 h 345"/>
                <a:gd name="T44" fmla="*/ 107 w 268"/>
                <a:gd name="T45" fmla="*/ 295 h 345"/>
                <a:gd name="T46" fmla="*/ 97 w 268"/>
                <a:gd name="T47" fmla="*/ 260 h 345"/>
                <a:gd name="T48" fmla="*/ 94 w 268"/>
                <a:gd name="T49" fmla="*/ 247 h 345"/>
                <a:gd name="T50" fmla="*/ 88 w 268"/>
                <a:gd name="T51" fmla="*/ 239 h 345"/>
                <a:gd name="T52" fmla="*/ 88 w 268"/>
                <a:gd name="T53" fmla="*/ 239 h 345"/>
                <a:gd name="T54" fmla="*/ 67 w 268"/>
                <a:gd name="T55" fmla="*/ 226 h 345"/>
                <a:gd name="T56" fmla="*/ 51 w 268"/>
                <a:gd name="T57" fmla="*/ 216 h 345"/>
                <a:gd name="T58" fmla="*/ 36 w 268"/>
                <a:gd name="T59" fmla="*/ 203 h 345"/>
                <a:gd name="T60" fmla="*/ 21 w 268"/>
                <a:gd name="T61" fmla="*/ 188 h 345"/>
                <a:gd name="T62" fmla="*/ 13 w 268"/>
                <a:gd name="T63" fmla="*/ 178 h 345"/>
                <a:gd name="T64" fmla="*/ 7 w 268"/>
                <a:gd name="T65" fmla="*/ 170 h 345"/>
                <a:gd name="T66" fmla="*/ 3 w 268"/>
                <a:gd name="T67" fmla="*/ 159 h 345"/>
                <a:gd name="T68" fmla="*/ 0 w 268"/>
                <a:gd name="T69" fmla="*/ 149 h 345"/>
                <a:gd name="T70" fmla="*/ 0 w 268"/>
                <a:gd name="T71" fmla="*/ 138 h 345"/>
                <a:gd name="T72" fmla="*/ 0 w 268"/>
                <a:gd name="T73" fmla="*/ 126 h 345"/>
                <a:gd name="T74" fmla="*/ 155 w 268"/>
                <a:gd name="T75" fmla="*/ 0 h 345"/>
                <a:gd name="T76" fmla="*/ 212 w 268"/>
                <a:gd name="T77" fmla="*/ 13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68" h="345">
                  <a:moveTo>
                    <a:pt x="212" y="13"/>
                  </a:moveTo>
                  <a:lnTo>
                    <a:pt x="268" y="105"/>
                  </a:lnTo>
                  <a:lnTo>
                    <a:pt x="241" y="119"/>
                  </a:lnTo>
                  <a:lnTo>
                    <a:pt x="241" y="119"/>
                  </a:lnTo>
                  <a:lnTo>
                    <a:pt x="243" y="128"/>
                  </a:lnTo>
                  <a:lnTo>
                    <a:pt x="249" y="149"/>
                  </a:lnTo>
                  <a:lnTo>
                    <a:pt x="252" y="172"/>
                  </a:lnTo>
                  <a:lnTo>
                    <a:pt x="252" y="184"/>
                  </a:lnTo>
                  <a:lnTo>
                    <a:pt x="251" y="193"/>
                  </a:lnTo>
                  <a:lnTo>
                    <a:pt x="251" y="193"/>
                  </a:lnTo>
                  <a:lnTo>
                    <a:pt x="247" y="201"/>
                  </a:lnTo>
                  <a:lnTo>
                    <a:pt x="241" y="207"/>
                  </a:lnTo>
                  <a:lnTo>
                    <a:pt x="229" y="220"/>
                  </a:lnTo>
                  <a:lnTo>
                    <a:pt x="218" y="232"/>
                  </a:lnTo>
                  <a:lnTo>
                    <a:pt x="214" y="237"/>
                  </a:lnTo>
                  <a:lnTo>
                    <a:pt x="212" y="243"/>
                  </a:lnTo>
                  <a:lnTo>
                    <a:pt x="212" y="243"/>
                  </a:lnTo>
                  <a:lnTo>
                    <a:pt x="214" y="260"/>
                  </a:lnTo>
                  <a:lnTo>
                    <a:pt x="216" y="280"/>
                  </a:lnTo>
                  <a:lnTo>
                    <a:pt x="222" y="301"/>
                  </a:lnTo>
                  <a:lnTo>
                    <a:pt x="116" y="345"/>
                  </a:lnTo>
                  <a:lnTo>
                    <a:pt x="116" y="345"/>
                  </a:lnTo>
                  <a:lnTo>
                    <a:pt x="107" y="295"/>
                  </a:lnTo>
                  <a:lnTo>
                    <a:pt x="97" y="260"/>
                  </a:lnTo>
                  <a:lnTo>
                    <a:pt x="94" y="247"/>
                  </a:lnTo>
                  <a:lnTo>
                    <a:pt x="88" y="239"/>
                  </a:lnTo>
                  <a:lnTo>
                    <a:pt x="88" y="239"/>
                  </a:lnTo>
                  <a:lnTo>
                    <a:pt x="67" y="226"/>
                  </a:lnTo>
                  <a:lnTo>
                    <a:pt x="51" y="216"/>
                  </a:lnTo>
                  <a:lnTo>
                    <a:pt x="36" y="203"/>
                  </a:lnTo>
                  <a:lnTo>
                    <a:pt x="21" y="188"/>
                  </a:lnTo>
                  <a:lnTo>
                    <a:pt x="13" y="178"/>
                  </a:lnTo>
                  <a:lnTo>
                    <a:pt x="7" y="170"/>
                  </a:lnTo>
                  <a:lnTo>
                    <a:pt x="3" y="159"/>
                  </a:lnTo>
                  <a:lnTo>
                    <a:pt x="0" y="149"/>
                  </a:lnTo>
                  <a:lnTo>
                    <a:pt x="0" y="138"/>
                  </a:lnTo>
                  <a:lnTo>
                    <a:pt x="0" y="126"/>
                  </a:lnTo>
                  <a:lnTo>
                    <a:pt x="155" y="0"/>
                  </a:lnTo>
                  <a:lnTo>
                    <a:pt x="212" y="1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9" name="Freeform 134"/>
            <p:cNvSpPr>
              <a:spLocks/>
            </p:cNvSpPr>
            <p:nvPr/>
          </p:nvSpPr>
          <p:spPr bwMode="auto">
            <a:xfrm>
              <a:off x="-5068888" y="1201738"/>
              <a:ext cx="242888" cy="379413"/>
            </a:xfrm>
            <a:custGeom>
              <a:avLst/>
              <a:gdLst>
                <a:gd name="T0" fmla="*/ 130 w 153"/>
                <a:gd name="T1" fmla="*/ 162 h 239"/>
                <a:gd name="T2" fmla="*/ 130 w 153"/>
                <a:gd name="T3" fmla="*/ 162 h 239"/>
                <a:gd name="T4" fmla="*/ 118 w 153"/>
                <a:gd name="T5" fmla="*/ 162 h 239"/>
                <a:gd name="T6" fmla="*/ 109 w 153"/>
                <a:gd name="T7" fmla="*/ 159 h 239"/>
                <a:gd name="T8" fmla="*/ 103 w 153"/>
                <a:gd name="T9" fmla="*/ 155 h 239"/>
                <a:gd name="T10" fmla="*/ 99 w 153"/>
                <a:gd name="T11" fmla="*/ 151 h 239"/>
                <a:gd name="T12" fmla="*/ 94 w 153"/>
                <a:gd name="T13" fmla="*/ 143 h 239"/>
                <a:gd name="T14" fmla="*/ 90 w 153"/>
                <a:gd name="T15" fmla="*/ 134 h 239"/>
                <a:gd name="T16" fmla="*/ 90 w 153"/>
                <a:gd name="T17" fmla="*/ 134 h 239"/>
                <a:gd name="T18" fmla="*/ 88 w 153"/>
                <a:gd name="T19" fmla="*/ 126 h 239"/>
                <a:gd name="T20" fmla="*/ 88 w 153"/>
                <a:gd name="T21" fmla="*/ 118 h 239"/>
                <a:gd name="T22" fmla="*/ 88 w 153"/>
                <a:gd name="T23" fmla="*/ 113 h 239"/>
                <a:gd name="T24" fmla="*/ 90 w 153"/>
                <a:gd name="T25" fmla="*/ 107 h 239"/>
                <a:gd name="T26" fmla="*/ 94 w 153"/>
                <a:gd name="T27" fmla="*/ 103 h 239"/>
                <a:gd name="T28" fmla="*/ 97 w 153"/>
                <a:gd name="T29" fmla="*/ 101 h 239"/>
                <a:gd name="T30" fmla="*/ 107 w 153"/>
                <a:gd name="T31" fmla="*/ 99 h 239"/>
                <a:gd name="T32" fmla="*/ 107 w 153"/>
                <a:gd name="T33" fmla="*/ 99 h 239"/>
                <a:gd name="T34" fmla="*/ 111 w 153"/>
                <a:gd name="T35" fmla="*/ 99 h 239"/>
                <a:gd name="T36" fmla="*/ 116 w 153"/>
                <a:gd name="T37" fmla="*/ 105 h 239"/>
                <a:gd name="T38" fmla="*/ 128 w 153"/>
                <a:gd name="T39" fmla="*/ 118 h 239"/>
                <a:gd name="T40" fmla="*/ 128 w 153"/>
                <a:gd name="T41" fmla="*/ 118 h 239"/>
                <a:gd name="T42" fmla="*/ 139 w 153"/>
                <a:gd name="T43" fmla="*/ 134 h 239"/>
                <a:gd name="T44" fmla="*/ 143 w 153"/>
                <a:gd name="T45" fmla="*/ 139 h 239"/>
                <a:gd name="T46" fmla="*/ 145 w 153"/>
                <a:gd name="T47" fmla="*/ 139 h 239"/>
                <a:gd name="T48" fmla="*/ 147 w 153"/>
                <a:gd name="T49" fmla="*/ 139 h 239"/>
                <a:gd name="T50" fmla="*/ 147 w 153"/>
                <a:gd name="T51" fmla="*/ 139 h 239"/>
                <a:gd name="T52" fmla="*/ 149 w 153"/>
                <a:gd name="T53" fmla="*/ 134 h 239"/>
                <a:gd name="T54" fmla="*/ 149 w 153"/>
                <a:gd name="T55" fmla="*/ 126 h 239"/>
                <a:gd name="T56" fmla="*/ 147 w 153"/>
                <a:gd name="T57" fmla="*/ 103 h 239"/>
                <a:gd name="T58" fmla="*/ 141 w 153"/>
                <a:gd name="T59" fmla="*/ 72 h 239"/>
                <a:gd name="T60" fmla="*/ 141 w 153"/>
                <a:gd name="T61" fmla="*/ 72 h 239"/>
                <a:gd name="T62" fmla="*/ 147 w 153"/>
                <a:gd name="T63" fmla="*/ 63 h 239"/>
                <a:gd name="T64" fmla="*/ 151 w 153"/>
                <a:gd name="T65" fmla="*/ 51 h 239"/>
                <a:gd name="T66" fmla="*/ 153 w 153"/>
                <a:gd name="T67" fmla="*/ 42 h 239"/>
                <a:gd name="T68" fmla="*/ 151 w 153"/>
                <a:gd name="T69" fmla="*/ 32 h 239"/>
                <a:gd name="T70" fmla="*/ 149 w 153"/>
                <a:gd name="T71" fmla="*/ 17 h 239"/>
                <a:gd name="T72" fmla="*/ 147 w 153"/>
                <a:gd name="T73" fmla="*/ 11 h 239"/>
                <a:gd name="T74" fmla="*/ 124 w 153"/>
                <a:gd name="T75" fmla="*/ 0 h 239"/>
                <a:gd name="T76" fmla="*/ 0 w 153"/>
                <a:gd name="T77" fmla="*/ 99 h 239"/>
                <a:gd name="T78" fmla="*/ 0 w 153"/>
                <a:gd name="T79" fmla="*/ 99 h 239"/>
                <a:gd name="T80" fmla="*/ 0 w 153"/>
                <a:gd name="T81" fmla="*/ 111 h 239"/>
                <a:gd name="T82" fmla="*/ 0 w 153"/>
                <a:gd name="T83" fmla="*/ 122 h 239"/>
                <a:gd name="T84" fmla="*/ 3 w 153"/>
                <a:gd name="T85" fmla="*/ 132 h 239"/>
                <a:gd name="T86" fmla="*/ 7 w 153"/>
                <a:gd name="T87" fmla="*/ 143 h 239"/>
                <a:gd name="T88" fmla="*/ 13 w 153"/>
                <a:gd name="T89" fmla="*/ 151 h 239"/>
                <a:gd name="T90" fmla="*/ 21 w 153"/>
                <a:gd name="T91" fmla="*/ 161 h 239"/>
                <a:gd name="T92" fmla="*/ 36 w 153"/>
                <a:gd name="T93" fmla="*/ 176 h 239"/>
                <a:gd name="T94" fmla="*/ 51 w 153"/>
                <a:gd name="T95" fmla="*/ 189 h 239"/>
                <a:gd name="T96" fmla="*/ 67 w 153"/>
                <a:gd name="T97" fmla="*/ 199 h 239"/>
                <a:gd name="T98" fmla="*/ 88 w 153"/>
                <a:gd name="T99" fmla="*/ 212 h 239"/>
                <a:gd name="T100" fmla="*/ 88 w 153"/>
                <a:gd name="T101" fmla="*/ 212 h 239"/>
                <a:gd name="T102" fmla="*/ 92 w 153"/>
                <a:gd name="T103" fmla="*/ 216 h 239"/>
                <a:gd name="T104" fmla="*/ 95 w 153"/>
                <a:gd name="T105" fmla="*/ 222 h 239"/>
                <a:gd name="T106" fmla="*/ 101 w 153"/>
                <a:gd name="T107" fmla="*/ 239 h 239"/>
                <a:gd name="T108" fmla="*/ 101 w 153"/>
                <a:gd name="T109" fmla="*/ 239 h 239"/>
                <a:gd name="T110" fmla="*/ 115 w 153"/>
                <a:gd name="T111" fmla="*/ 228 h 239"/>
                <a:gd name="T112" fmla="*/ 122 w 153"/>
                <a:gd name="T113" fmla="*/ 214 h 239"/>
                <a:gd name="T114" fmla="*/ 128 w 153"/>
                <a:gd name="T115" fmla="*/ 203 h 239"/>
                <a:gd name="T116" fmla="*/ 132 w 153"/>
                <a:gd name="T117" fmla="*/ 191 h 239"/>
                <a:gd name="T118" fmla="*/ 132 w 153"/>
                <a:gd name="T119" fmla="*/ 180 h 239"/>
                <a:gd name="T120" fmla="*/ 132 w 153"/>
                <a:gd name="T121" fmla="*/ 170 h 239"/>
                <a:gd name="T122" fmla="*/ 130 w 153"/>
                <a:gd name="T123" fmla="*/ 162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" h="239">
                  <a:moveTo>
                    <a:pt x="130" y="162"/>
                  </a:moveTo>
                  <a:lnTo>
                    <a:pt x="130" y="162"/>
                  </a:lnTo>
                  <a:lnTo>
                    <a:pt x="118" y="162"/>
                  </a:lnTo>
                  <a:lnTo>
                    <a:pt x="109" y="159"/>
                  </a:lnTo>
                  <a:lnTo>
                    <a:pt x="103" y="155"/>
                  </a:lnTo>
                  <a:lnTo>
                    <a:pt x="99" y="151"/>
                  </a:lnTo>
                  <a:lnTo>
                    <a:pt x="94" y="143"/>
                  </a:lnTo>
                  <a:lnTo>
                    <a:pt x="90" y="134"/>
                  </a:lnTo>
                  <a:lnTo>
                    <a:pt x="90" y="134"/>
                  </a:lnTo>
                  <a:lnTo>
                    <a:pt x="88" y="126"/>
                  </a:lnTo>
                  <a:lnTo>
                    <a:pt x="88" y="118"/>
                  </a:lnTo>
                  <a:lnTo>
                    <a:pt x="88" y="113"/>
                  </a:lnTo>
                  <a:lnTo>
                    <a:pt x="90" y="107"/>
                  </a:lnTo>
                  <a:lnTo>
                    <a:pt x="94" y="103"/>
                  </a:lnTo>
                  <a:lnTo>
                    <a:pt x="97" y="101"/>
                  </a:lnTo>
                  <a:lnTo>
                    <a:pt x="107" y="99"/>
                  </a:lnTo>
                  <a:lnTo>
                    <a:pt x="107" y="99"/>
                  </a:lnTo>
                  <a:lnTo>
                    <a:pt x="111" y="99"/>
                  </a:lnTo>
                  <a:lnTo>
                    <a:pt x="116" y="105"/>
                  </a:lnTo>
                  <a:lnTo>
                    <a:pt x="128" y="118"/>
                  </a:lnTo>
                  <a:lnTo>
                    <a:pt x="128" y="118"/>
                  </a:lnTo>
                  <a:lnTo>
                    <a:pt x="139" y="134"/>
                  </a:lnTo>
                  <a:lnTo>
                    <a:pt x="143" y="139"/>
                  </a:lnTo>
                  <a:lnTo>
                    <a:pt x="145" y="139"/>
                  </a:lnTo>
                  <a:lnTo>
                    <a:pt x="147" y="139"/>
                  </a:lnTo>
                  <a:lnTo>
                    <a:pt x="147" y="139"/>
                  </a:lnTo>
                  <a:lnTo>
                    <a:pt x="149" y="134"/>
                  </a:lnTo>
                  <a:lnTo>
                    <a:pt x="149" y="126"/>
                  </a:lnTo>
                  <a:lnTo>
                    <a:pt x="147" y="103"/>
                  </a:lnTo>
                  <a:lnTo>
                    <a:pt x="141" y="72"/>
                  </a:lnTo>
                  <a:lnTo>
                    <a:pt x="141" y="72"/>
                  </a:lnTo>
                  <a:lnTo>
                    <a:pt x="147" y="63"/>
                  </a:lnTo>
                  <a:lnTo>
                    <a:pt x="151" y="51"/>
                  </a:lnTo>
                  <a:lnTo>
                    <a:pt x="153" y="42"/>
                  </a:lnTo>
                  <a:lnTo>
                    <a:pt x="151" y="32"/>
                  </a:lnTo>
                  <a:lnTo>
                    <a:pt x="149" y="17"/>
                  </a:lnTo>
                  <a:lnTo>
                    <a:pt x="147" y="11"/>
                  </a:lnTo>
                  <a:lnTo>
                    <a:pt x="124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0" y="111"/>
                  </a:lnTo>
                  <a:lnTo>
                    <a:pt x="0" y="122"/>
                  </a:lnTo>
                  <a:lnTo>
                    <a:pt x="3" y="132"/>
                  </a:lnTo>
                  <a:lnTo>
                    <a:pt x="7" y="143"/>
                  </a:lnTo>
                  <a:lnTo>
                    <a:pt x="13" y="151"/>
                  </a:lnTo>
                  <a:lnTo>
                    <a:pt x="21" y="161"/>
                  </a:lnTo>
                  <a:lnTo>
                    <a:pt x="36" y="176"/>
                  </a:lnTo>
                  <a:lnTo>
                    <a:pt x="51" y="189"/>
                  </a:lnTo>
                  <a:lnTo>
                    <a:pt x="67" y="199"/>
                  </a:lnTo>
                  <a:lnTo>
                    <a:pt x="88" y="212"/>
                  </a:lnTo>
                  <a:lnTo>
                    <a:pt x="88" y="212"/>
                  </a:lnTo>
                  <a:lnTo>
                    <a:pt x="92" y="216"/>
                  </a:lnTo>
                  <a:lnTo>
                    <a:pt x="95" y="222"/>
                  </a:lnTo>
                  <a:lnTo>
                    <a:pt x="101" y="239"/>
                  </a:lnTo>
                  <a:lnTo>
                    <a:pt x="101" y="239"/>
                  </a:lnTo>
                  <a:lnTo>
                    <a:pt x="115" y="228"/>
                  </a:lnTo>
                  <a:lnTo>
                    <a:pt x="122" y="214"/>
                  </a:lnTo>
                  <a:lnTo>
                    <a:pt x="128" y="203"/>
                  </a:lnTo>
                  <a:lnTo>
                    <a:pt x="132" y="191"/>
                  </a:lnTo>
                  <a:lnTo>
                    <a:pt x="132" y="180"/>
                  </a:lnTo>
                  <a:lnTo>
                    <a:pt x="132" y="170"/>
                  </a:lnTo>
                  <a:lnTo>
                    <a:pt x="130" y="162"/>
                  </a:lnTo>
                  <a:close/>
                </a:path>
              </a:pathLst>
            </a:custGeom>
            <a:solidFill>
              <a:srgbClr val="101F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0" name="Freeform 135"/>
            <p:cNvSpPr>
              <a:spLocks/>
            </p:cNvSpPr>
            <p:nvPr/>
          </p:nvSpPr>
          <p:spPr bwMode="auto">
            <a:xfrm>
              <a:off x="-5068888" y="1201738"/>
              <a:ext cx="242888" cy="379413"/>
            </a:xfrm>
            <a:custGeom>
              <a:avLst/>
              <a:gdLst>
                <a:gd name="T0" fmla="*/ 130 w 153"/>
                <a:gd name="T1" fmla="*/ 162 h 239"/>
                <a:gd name="T2" fmla="*/ 130 w 153"/>
                <a:gd name="T3" fmla="*/ 162 h 239"/>
                <a:gd name="T4" fmla="*/ 118 w 153"/>
                <a:gd name="T5" fmla="*/ 162 h 239"/>
                <a:gd name="T6" fmla="*/ 109 w 153"/>
                <a:gd name="T7" fmla="*/ 159 h 239"/>
                <a:gd name="T8" fmla="*/ 103 w 153"/>
                <a:gd name="T9" fmla="*/ 155 h 239"/>
                <a:gd name="T10" fmla="*/ 99 w 153"/>
                <a:gd name="T11" fmla="*/ 151 h 239"/>
                <a:gd name="T12" fmla="*/ 94 w 153"/>
                <a:gd name="T13" fmla="*/ 143 h 239"/>
                <a:gd name="T14" fmla="*/ 90 w 153"/>
                <a:gd name="T15" fmla="*/ 134 h 239"/>
                <a:gd name="T16" fmla="*/ 90 w 153"/>
                <a:gd name="T17" fmla="*/ 134 h 239"/>
                <a:gd name="T18" fmla="*/ 88 w 153"/>
                <a:gd name="T19" fmla="*/ 126 h 239"/>
                <a:gd name="T20" fmla="*/ 88 w 153"/>
                <a:gd name="T21" fmla="*/ 118 h 239"/>
                <a:gd name="T22" fmla="*/ 88 w 153"/>
                <a:gd name="T23" fmla="*/ 113 h 239"/>
                <a:gd name="T24" fmla="*/ 90 w 153"/>
                <a:gd name="T25" fmla="*/ 107 h 239"/>
                <a:gd name="T26" fmla="*/ 94 w 153"/>
                <a:gd name="T27" fmla="*/ 103 h 239"/>
                <a:gd name="T28" fmla="*/ 97 w 153"/>
                <a:gd name="T29" fmla="*/ 101 h 239"/>
                <a:gd name="T30" fmla="*/ 107 w 153"/>
                <a:gd name="T31" fmla="*/ 99 h 239"/>
                <a:gd name="T32" fmla="*/ 107 w 153"/>
                <a:gd name="T33" fmla="*/ 99 h 239"/>
                <a:gd name="T34" fmla="*/ 111 w 153"/>
                <a:gd name="T35" fmla="*/ 99 h 239"/>
                <a:gd name="T36" fmla="*/ 116 w 153"/>
                <a:gd name="T37" fmla="*/ 105 h 239"/>
                <a:gd name="T38" fmla="*/ 128 w 153"/>
                <a:gd name="T39" fmla="*/ 118 h 239"/>
                <a:gd name="T40" fmla="*/ 128 w 153"/>
                <a:gd name="T41" fmla="*/ 118 h 239"/>
                <a:gd name="T42" fmla="*/ 139 w 153"/>
                <a:gd name="T43" fmla="*/ 134 h 239"/>
                <a:gd name="T44" fmla="*/ 143 w 153"/>
                <a:gd name="T45" fmla="*/ 139 h 239"/>
                <a:gd name="T46" fmla="*/ 145 w 153"/>
                <a:gd name="T47" fmla="*/ 139 h 239"/>
                <a:gd name="T48" fmla="*/ 147 w 153"/>
                <a:gd name="T49" fmla="*/ 139 h 239"/>
                <a:gd name="T50" fmla="*/ 147 w 153"/>
                <a:gd name="T51" fmla="*/ 139 h 239"/>
                <a:gd name="T52" fmla="*/ 149 w 153"/>
                <a:gd name="T53" fmla="*/ 134 h 239"/>
                <a:gd name="T54" fmla="*/ 149 w 153"/>
                <a:gd name="T55" fmla="*/ 126 h 239"/>
                <a:gd name="T56" fmla="*/ 147 w 153"/>
                <a:gd name="T57" fmla="*/ 103 h 239"/>
                <a:gd name="T58" fmla="*/ 141 w 153"/>
                <a:gd name="T59" fmla="*/ 72 h 239"/>
                <a:gd name="T60" fmla="*/ 141 w 153"/>
                <a:gd name="T61" fmla="*/ 72 h 239"/>
                <a:gd name="T62" fmla="*/ 147 w 153"/>
                <a:gd name="T63" fmla="*/ 63 h 239"/>
                <a:gd name="T64" fmla="*/ 151 w 153"/>
                <a:gd name="T65" fmla="*/ 51 h 239"/>
                <a:gd name="T66" fmla="*/ 153 w 153"/>
                <a:gd name="T67" fmla="*/ 42 h 239"/>
                <a:gd name="T68" fmla="*/ 151 w 153"/>
                <a:gd name="T69" fmla="*/ 32 h 239"/>
                <a:gd name="T70" fmla="*/ 149 w 153"/>
                <a:gd name="T71" fmla="*/ 17 h 239"/>
                <a:gd name="T72" fmla="*/ 147 w 153"/>
                <a:gd name="T73" fmla="*/ 11 h 239"/>
                <a:gd name="T74" fmla="*/ 124 w 153"/>
                <a:gd name="T75" fmla="*/ 0 h 239"/>
                <a:gd name="T76" fmla="*/ 0 w 153"/>
                <a:gd name="T77" fmla="*/ 99 h 239"/>
                <a:gd name="T78" fmla="*/ 0 w 153"/>
                <a:gd name="T79" fmla="*/ 99 h 239"/>
                <a:gd name="T80" fmla="*/ 0 w 153"/>
                <a:gd name="T81" fmla="*/ 111 h 239"/>
                <a:gd name="T82" fmla="*/ 0 w 153"/>
                <a:gd name="T83" fmla="*/ 122 h 239"/>
                <a:gd name="T84" fmla="*/ 3 w 153"/>
                <a:gd name="T85" fmla="*/ 132 h 239"/>
                <a:gd name="T86" fmla="*/ 7 w 153"/>
                <a:gd name="T87" fmla="*/ 143 h 239"/>
                <a:gd name="T88" fmla="*/ 13 w 153"/>
                <a:gd name="T89" fmla="*/ 151 h 239"/>
                <a:gd name="T90" fmla="*/ 21 w 153"/>
                <a:gd name="T91" fmla="*/ 161 h 239"/>
                <a:gd name="T92" fmla="*/ 36 w 153"/>
                <a:gd name="T93" fmla="*/ 176 h 239"/>
                <a:gd name="T94" fmla="*/ 51 w 153"/>
                <a:gd name="T95" fmla="*/ 189 h 239"/>
                <a:gd name="T96" fmla="*/ 67 w 153"/>
                <a:gd name="T97" fmla="*/ 199 h 239"/>
                <a:gd name="T98" fmla="*/ 88 w 153"/>
                <a:gd name="T99" fmla="*/ 212 h 239"/>
                <a:gd name="T100" fmla="*/ 88 w 153"/>
                <a:gd name="T101" fmla="*/ 212 h 239"/>
                <a:gd name="T102" fmla="*/ 92 w 153"/>
                <a:gd name="T103" fmla="*/ 216 h 239"/>
                <a:gd name="T104" fmla="*/ 95 w 153"/>
                <a:gd name="T105" fmla="*/ 222 h 239"/>
                <a:gd name="T106" fmla="*/ 101 w 153"/>
                <a:gd name="T107" fmla="*/ 239 h 239"/>
                <a:gd name="T108" fmla="*/ 101 w 153"/>
                <a:gd name="T109" fmla="*/ 239 h 239"/>
                <a:gd name="T110" fmla="*/ 115 w 153"/>
                <a:gd name="T111" fmla="*/ 228 h 239"/>
                <a:gd name="T112" fmla="*/ 122 w 153"/>
                <a:gd name="T113" fmla="*/ 214 h 239"/>
                <a:gd name="T114" fmla="*/ 128 w 153"/>
                <a:gd name="T115" fmla="*/ 203 h 239"/>
                <a:gd name="T116" fmla="*/ 132 w 153"/>
                <a:gd name="T117" fmla="*/ 191 h 239"/>
                <a:gd name="T118" fmla="*/ 132 w 153"/>
                <a:gd name="T119" fmla="*/ 180 h 239"/>
                <a:gd name="T120" fmla="*/ 132 w 153"/>
                <a:gd name="T121" fmla="*/ 170 h 239"/>
                <a:gd name="T122" fmla="*/ 130 w 153"/>
                <a:gd name="T123" fmla="*/ 162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" h="239">
                  <a:moveTo>
                    <a:pt x="130" y="162"/>
                  </a:moveTo>
                  <a:lnTo>
                    <a:pt x="130" y="162"/>
                  </a:lnTo>
                  <a:lnTo>
                    <a:pt x="118" y="162"/>
                  </a:lnTo>
                  <a:lnTo>
                    <a:pt x="109" y="159"/>
                  </a:lnTo>
                  <a:lnTo>
                    <a:pt x="103" y="155"/>
                  </a:lnTo>
                  <a:lnTo>
                    <a:pt x="99" y="151"/>
                  </a:lnTo>
                  <a:lnTo>
                    <a:pt x="94" y="143"/>
                  </a:lnTo>
                  <a:lnTo>
                    <a:pt x="90" y="134"/>
                  </a:lnTo>
                  <a:lnTo>
                    <a:pt x="90" y="134"/>
                  </a:lnTo>
                  <a:lnTo>
                    <a:pt x="88" y="126"/>
                  </a:lnTo>
                  <a:lnTo>
                    <a:pt x="88" y="118"/>
                  </a:lnTo>
                  <a:lnTo>
                    <a:pt x="88" y="113"/>
                  </a:lnTo>
                  <a:lnTo>
                    <a:pt x="90" y="107"/>
                  </a:lnTo>
                  <a:lnTo>
                    <a:pt x="94" y="103"/>
                  </a:lnTo>
                  <a:lnTo>
                    <a:pt x="97" y="101"/>
                  </a:lnTo>
                  <a:lnTo>
                    <a:pt x="107" y="99"/>
                  </a:lnTo>
                  <a:lnTo>
                    <a:pt x="107" y="99"/>
                  </a:lnTo>
                  <a:lnTo>
                    <a:pt x="111" y="99"/>
                  </a:lnTo>
                  <a:lnTo>
                    <a:pt x="116" y="105"/>
                  </a:lnTo>
                  <a:lnTo>
                    <a:pt x="128" y="118"/>
                  </a:lnTo>
                  <a:lnTo>
                    <a:pt x="128" y="118"/>
                  </a:lnTo>
                  <a:lnTo>
                    <a:pt x="139" y="134"/>
                  </a:lnTo>
                  <a:lnTo>
                    <a:pt x="143" y="139"/>
                  </a:lnTo>
                  <a:lnTo>
                    <a:pt x="145" y="139"/>
                  </a:lnTo>
                  <a:lnTo>
                    <a:pt x="147" y="139"/>
                  </a:lnTo>
                  <a:lnTo>
                    <a:pt x="147" y="139"/>
                  </a:lnTo>
                  <a:lnTo>
                    <a:pt x="149" y="134"/>
                  </a:lnTo>
                  <a:lnTo>
                    <a:pt x="149" y="126"/>
                  </a:lnTo>
                  <a:lnTo>
                    <a:pt x="147" y="103"/>
                  </a:lnTo>
                  <a:lnTo>
                    <a:pt x="141" y="72"/>
                  </a:lnTo>
                  <a:lnTo>
                    <a:pt x="141" y="72"/>
                  </a:lnTo>
                  <a:lnTo>
                    <a:pt x="147" y="63"/>
                  </a:lnTo>
                  <a:lnTo>
                    <a:pt x="151" y="51"/>
                  </a:lnTo>
                  <a:lnTo>
                    <a:pt x="153" y="42"/>
                  </a:lnTo>
                  <a:lnTo>
                    <a:pt x="151" y="32"/>
                  </a:lnTo>
                  <a:lnTo>
                    <a:pt x="149" y="17"/>
                  </a:lnTo>
                  <a:lnTo>
                    <a:pt x="147" y="11"/>
                  </a:lnTo>
                  <a:lnTo>
                    <a:pt x="124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0" y="111"/>
                  </a:lnTo>
                  <a:lnTo>
                    <a:pt x="0" y="122"/>
                  </a:lnTo>
                  <a:lnTo>
                    <a:pt x="3" y="132"/>
                  </a:lnTo>
                  <a:lnTo>
                    <a:pt x="7" y="143"/>
                  </a:lnTo>
                  <a:lnTo>
                    <a:pt x="13" y="151"/>
                  </a:lnTo>
                  <a:lnTo>
                    <a:pt x="21" y="161"/>
                  </a:lnTo>
                  <a:lnTo>
                    <a:pt x="36" y="176"/>
                  </a:lnTo>
                  <a:lnTo>
                    <a:pt x="51" y="189"/>
                  </a:lnTo>
                  <a:lnTo>
                    <a:pt x="67" y="199"/>
                  </a:lnTo>
                  <a:lnTo>
                    <a:pt x="88" y="212"/>
                  </a:lnTo>
                  <a:lnTo>
                    <a:pt x="88" y="212"/>
                  </a:lnTo>
                  <a:lnTo>
                    <a:pt x="92" y="216"/>
                  </a:lnTo>
                  <a:lnTo>
                    <a:pt x="95" y="222"/>
                  </a:lnTo>
                  <a:lnTo>
                    <a:pt x="101" y="239"/>
                  </a:lnTo>
                  <a:lnTo>
                    <a:pt x="101" y="239"/>
                  </a:lnTo>
                  <a:lnTo>
                    <a:pt x="115" y="228"/>
                  </a:lnTo>
                  <a:lnTo>
                    <a:pt x="122" y="214"/>
                  </a:lnTo>
                  <a:lnTo>
                    <a:pt x="128" y="203"/>
                  </a:lnTo>
                  <a:lnTo>
                    <a:pt x="132" y="191"/>
                  </a:lnTo>
                  <a:lnTo>
                    <a:pt x="132" y="180"/>
                  </a:lnTo>
                  <a:lnTo>
                    <a:pt x="132" y="170"/>
                  </a:lnTo>
                  <a:lnTo>
                    <a:pt x="130" y="1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1" name="Freeform 136"/>
            <p:cNvSpPr>
              <a:spLocks/>
            </p:cNvSpPr>
            <p:nvPr/>
          </p:nvSpPr>
          <p:spPr bwMode="auto">
            <a:xfrm>
              <a:off x="-5157788" y="1514476"/>
              <a:ext cx="769938" cy="1246188"/>
            </a:xfrm>
            <a:custGeom>
              <a:avLst/>
              <a:gdLst>
                <a:gd name="T0" fmla="*/ 0 w 485"/>
                <a:gd name="T1" fmla="*/ 205 h 785"/>
                <a:gd name="T2" fmla="*/ 0 w 485"/>
                <a:gd name="T3" fmla="*/ 205 h 785"/>
                <a:gd name="T4" fmla="*/ 21 w 485"/>
                <a:gd name="T5" fmla="*/ 192 h 785"/>
                <a:gd name="T6" fmla="*/ 48 w 485"/>
                <a:gd name="T7" fmla="*/ 176 h 785"/>
                <a:gd name="T8" fmla="*/ 75 w 485"/>
                <a:gd name="T9" fmla="*/ 163 h 785"/>
                <a:gd name="T10" fmla="*/ 105 w 485"/>
                <a:gd name="T11" fmla="*/ 147 h 785"/>
                <a:gd name="T12" fmla="*/ 171 w 485"/>
                <a:gd name="T13" fmla="*/ 121 h 785"/>
                <a:gd name="T14" fmla="*/ 240 w 485"/>
                <a:gd name="T15" fmla="*/ 94 h 785"/>
                <a:gd name="T16" fmla="*/ 368 w 485"/>
                <a:gd name="T17" fmla="*/ 44 h 785"/>
                <a:gd name="T18" fmla="*/ 420 w 485"/>
                <a:gd name="T19" fmla="*/ 21 h 785"/>
                <a:gd name="T20" fmla="*/ 441 w 485"/>
                <a:gd name="T21" fmla="*/ 11 h 785"/>
                <a:gd name="T22" fmla="*/ 460 w 485"/>
                <a:gd name="T23" fmla="*/ 0 h 785"/>
                <a:gd name="T24" fmla="*/ 460 w 485"/>
                <a:gd name="T25" fmla="*/ 0 h 785"/>
                <a:gd name="T26" fmla="*/ 456 w 485"/>
                <a:gd name="T27" fmla="*/ 92 h 785"/>
                <a:gd name="T28" fmla="*/ 454 w 485"/>
                <a:gd name="T29" fmla="*/ 192 h 785"/>
                <a:gd name="T30" fmla="*/ 454 w 485"/>
                <a:gd name="T31" fmla="*/ 308 h 785"/>
                <a:gd name="T32" fmla="*/ 456 w 485"/>
                <a:gd name="T33" fmla="*/ 435 h 785"/>
                <a:gd name="T34" fmla="*/ 460 w 485"/>
                <a:gd name="T35" fmla="*/ 559 h 785"/>
                <a:gd name="T36" fmla="*/ 464 w 485"/>
                <a:gd name="T37" fmla="*/ 617 h 785"/>
                <a:gd name="T38" fmla="*/ 469 w 485"/>
                <a:gd name="T39" fmla="*/ 670 h 785"/>
                <a:gd name="T40" fmla="*/ 475 w 485"/>
                <a:gd name="T41" fmla="*/ 716 h 785"/>
                <a:gd name="T42" fmla="*/ 485 w 485"/>
                <a:gd name="T43" fmla="*/ 755 h 785"/>
                <a:gd name="T44" fmla="*/ 485 w 485"/>
                <a:gd name="T45" fmla="*/ 755 h 785"/>
                <a:gd name="T46" fmla="*/ 450 w 485"/>
                <a:gd name="T47" fmla="*/ 762 h 785"/>
                <a:gd name="T48" fmla="*/ 408 w 485"/>
                <a:gd name="T49" fmla="*/ 768 h 785"/>
                <a:gd name="T50" fmla="*/ 354 w 485"/>
                <a:gd name="T51" fmla="*/ 774 h 785"/>
                <a:gd name="T52" fmla="*/ 285 w 485"/>
                <a:gd name="T53" fmla="*/ 780 h 785"/>
                <a:gd name="T54" fmla="*/ 205 w 485"/>
                <a:gd name="T55" fmla="*/ 783 h 785"/>
                <a:gd name="T56" fmla="*/ 115 w 485"/>
                <a:gd name="T57" fmla="*/ 785 h 785"/>
                <a:gd name="T58" fmla="*/ 67 w 485"/>
                <a:gd name="T59" fmla="*/ 783 h 785"/>
                <a:gd name="T60" fmla="*/ 15 w 485"/>
                <a:gd name="T61" fmla="*/ 782 h 785"/>
                <a:gd name="T62" fmla="*/ 15 w 485"/>
                <a:gd name="T63" fmla="*/ 782 h 785"/>
                <a:gd name="T64" fmla="*/ 23 w 485"/>
                <a:gd name="T65" fmla="*/ 716 h 785"/>
                <a:gd name="T66" fmla="*/ 29 w 485"/>
                <a:gd name="T67" fmla="*/ 646 h 785"/>
                <a:gd name="T68" fmla="*/ 35 w 485"/>
                <a:gd name="T69" fmla="*/ 559 h 785"/>
                <a:gd name="T70" fmla="*/ 35 w 485"/>
                <a:gd name="T71" fmla="*/ 511 h 785"/>
                <a:gd name="T72" fmla="*/ 35 w 485"/>
                <a:gd name="T73" fmla="*/ 464 h 785"/>
                <a:gd name="T74" fmla="*/ 35 w 485"/>
                <a:gd name="T75" fmla="*/ 416 h 785"/>
                <a:gd name="T76" fmla="*/ 31 w 485"/>
                <a:gd name="T77" fmla="*/ 370 h 785"/>
                <a:gd name="T78" fmla="*/ 27 w 485"/>
                <a:gd name="T79" fmla="*/ 324 h 785"/>
                <a:gd name="T80" fmla="*/ 21 w 485"/>
                <a:gd name="T81" fmla="*/ 280 h 785"/>
                <a:gd name="T82" fmla="*/ 12 w 485"/>
                <a:gd name="T83" fmla="*/ 241 h 785"/>
                <a:gd name="T84" fmla="*/ 0 w 485"/>
                <a:gd name="T85" fmla="*/ 205 h 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85" h="785">
                  <a:moveTo>
                    <a:pt x="0" y="205"/>
                  </a:moveTo>
                  <a:lnTo>
                    <a:pt x="0" y="205"/>
                  </a:lnTo>
                  <a:lnTo>
                    <a:pt x="21" y="192"/>
                  </a:lnTo>
                  <a:lnTo>
                    <a:pt x="48" y="176"/>
                  </a:lnTo>
                  <a:lnTo>
                    <a:pt x="75" y="163"/>
                  </a:lnTo>
                  <a:lnTo>
                    <a:pt x="105" y="147"/>
                  </a:lnTo>
                  <a:lnTo>
                    <a:pt x="171" y="121"/>
                  </a:lnTo>
                  <a:lnTo>
                    <a:pt x="240" y="94"/>
                  </a:lnTo>
                  <a:lnTo>
                    <a:pt x="368" y="44"/>
                  </a:lnTo>
                  <a:lnTo>
                    <a:pt x="420" y="21"/>
                  </a:lnTo>
                  <a:lnTo>
                    <a:pt x="441" y="11"/>
                  </a:lnTo>
                  <a:lnTo>
                    <a:pt x="460" y="0"/>
                  </a:lnTo>
                  <a:lnTo>
                    <a:pt x="460" y="0"/>
                  </a:lnTo>
                  <a:lnTo>
                    <a:pt x="456" y="92"/>
                  </a:lnTo>
                  <a:lnTo>
                    <a:pt x="454" y="192"/>
                  </a:lnTo>
                  <a:lnTo>
                    <a:pt x="454" y="308"/>
                  </a:lnTo>
                  <a:lnTo>
                    <a:pt x="456" y="435"/>
                  </a:lnTo>
                  <a:lnTo>
                    <a:pt x="460" y="559"/>
                  </a:lnTo>
                  <a:lnTo>
                    <a:pt x="464" y="617"/>
                  </a:lnTo>
                  <a:lnTo>
                    <a:pt x="469" y="670"/>
                  </a:lnTo>
                  <a:lnTo>
                    <a:pt x="475" y="716"/>
                  </a:lnTo>
                  <a:lnTo>
                    <a:pt x="485" y="755"/>
                  </a:lnTo>
                  <a:lnTo>
                    <a:pt x="485" y="755"/>
                  </a:lnTo>
                  <a:lnTo>
                    <a:pt x="450" y="762"/>
                  </a:lnTo>
                  <a:lnTo>
                    <a:pt x="408" y="768"/>
                  </a:lnTo>
                  <a:lnTo>
                    <a:pt x="354" y="774"/>
                  </a:lnTo>
                  <a:lnTo>
                    <a:pt x="285" y="780"/>
                  </a:lnTo>
                  <a:lnTo>
                    <a:pt x="205" y="783"/>
                  </a:lnTo>
                  <a:lnTo>
                    <a:pt x="115" y="785"/>
                  </a:lnTo>
                  <a:lnTo>
                    <a:pt x="67" y="783"/>
                  </a:lnTo>
                  <a:lnTo>
                    <a:pt x="15" y="782"/>
                  </a:lnTo>
                  <a:lnTo>
                    <a:pt x="15" y="782"/>
                  </a:lnTo>
                  <a:lnTo>
                    <a:pt x="23" y="716"/>
                  </a:lnTo>
                  <a:lnTo>
                    <a:pt x="29" y="646"/>
                  </a:lnTo>
                  <a:lnTo>
                    <a:pt x="35" y="559"/>
                  </a:lnTo>
                  <a:lnTo>
                    <a:pt x="35" y="511"/>
                  </a:lnTo>
                  <a:lnTo>
                    <a:pt x="35" y="464"/>
                  </a:lnTo>
                  <a:lnTo>
                    <a:pt x="35" y="416"/>
                  </a:lnTo>
                  <a:lnTo>
                    <a:pt x="31" y="370"/>
                  </a:lnTo>
                  <a:lnTo>
                    <a:pt x="27" y="324"/>
                  </a:lnTo>
                  <a:lnTo>
                    <a:pt x="21" y="280"/>
                  </a:lnTo>
                  <a:lnTo>
                    <a:pt x="12" y="241"/>
                  </a:lnTo>
                  <a:lnTo>
                    <a:pt x="0" y="205"/>
                  </a:lnTo>
                  <a:close/>
                </a:path>
              </a:pathLst>
            </a:custGeom>
            <a:solidFill>
              <a:srgbClr val="F15E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2" name="Freeform 137"/>
            <p:cNvSpPr>
              <a:spLocks/>
            </p:cNvSpPr>
            <p:nvPr/>
          </p:nvSpPr>
          <p:spPr bwMode="auto">
            <a:xfrm>
              <a:off x="-5157788" y="1514476"/>
              <a:ext cx="769938" cy="1246188"/>
            </a:xfrm>
            <a:custGeom>
              <a:avLst/>
              <a:gdLst>
                <a:gd name="T0" fmla="*/ 0 w 485"/>
                <a:gd name="T1" fmla="*/ 205 h 785"/>
                <a:gd name="T2" fmla="*/ 0 w 485"/>
                <a:gd name="T3" fmla="*/ 205 h 785"/>
                <a:gd name="T4" fmla="*/ 21 w 485"/>
                <a:gd name="T5" fmla="*/ 192 h 785"/>
                <a:gd name="T6" fmla="*/ 48 w 485"/>
                <a:gd name="T7" fmla="*/ 176 h 785"/>
                <a:gd name="T8" fmla="*/ 75 w 485"/>
                <a:gd name="T9" fmla="*/ 163 h 785"/>
                <a:gd name="T10" fmla="*/ 105 w 485"/>
                <a:gd name="T11" fmla="*/ 147 h 785"/>
                <a:gd name="T12" fmla="*/ 171 w 485"/>
                <a:gd name="T13" fmla="*/ 121 h 785"/>
                <a:gd name="T14" fmla="*/ 240 w 485"/>
                <a:gd name="T15" fmla="*/ 94 h 785"/>
                <a:gd name="T16" fmla="*/ 368 w 485"/>
                <a:gd name="T17" fmla="*/ 44 h 785"/>
                <a:gd name="T18" fmla="*/ 420 w 485"/>
                <a:gd name="T19" fmla="*/ 21 h 785"/>
                <a:gd name="T20" fmla="*/ 441 w 485"/>
                <a:gd name="T21" fmla="*/ 11 h 785"/>
                <a:gd name="T22" fmla="*/ 460 w 485"/>
                <a:gd name="T23" fmla="*/ 0 h 785"/>
                <a:gd name="T24" fmla="*/ 460 w 485"/>
                <a:gd name="T25" fmla="*/ 0 h 785"/>
                <a:gd name="T26" fmla="*/ 456 w 485"/>
                <a:gd name="T27" fmla="*/ 92 h 785"/>
                <a:gd name="T28" fmla="*/ 454 w 485"/>
                <a:gd name="T29" fmla="*/ 192 h 785"/>
                <a:gd name="T30" fmla="*/ 454 w 485"/>
                <a:gd name="T31" fmla="*/ 308 h 785"/>
                <a:gd name="T32" fmla="*/ 456 w 485"/>
                <a:gd name="T33" fmla="*/ 435 h 785"/>
                <a:gd name="T34" fmla="*/ 460 w 485"/>
                <a:gd name="T35" fmla="*/ 559 h 785"/>
                <a:gd name="T36" fmla="*/ 464 w 485"/>
                <a:gd name="T37" fmla="*/ 617 h 785"/>
                <a:gd name="T38" fmla="*/ 469 w 485"/>
                <a:gd name="T39" fmla="*/ 670 h 785"/>
                <a:gd name="T40" fmla="*/ 475 w 485"/>
                <a:gd name="T41" fmla="*/ 716 h 785"/>
                <a:gd name="T42" fmla="*/ 485 w 485"/>
                <a:gd name="T43" fmla="*/ 755 h 785"/>
                <a:gd name="T44" fmla="*/ 485 w 485"/>
                <a:gd name="T45" fmla="*/ 755 h 785"/>
                <a:gd name="T46" fmla="*/ 450 w 485"/>
                <a:gd name="T47" fmla="*/ 762 h 785"/>
                <a:gd name="T48" fmla="*/ 408 w 485"/>
                <a:gd name="T49" fmla="*/ 768 h 785"/>
                <a:gd name="T50" fmla="*/ 354 w 485"/>
                <a:gd name="T51" fmla="*/ 774 h 785"/>
                <a:gd name="T52" fmla="*/ 285 w 485"/>
                <a:gd name="T53" fmla="*/ 780 h 785"/>
                <a:gd name="T54" fmla="*/ 205 w 485"/>
                <a:gd name="T55" fmla="*/ 783 h 785"/>
                <a:gd name="T56" fmla="*/ 115 w 485"/>
                <a:gd name="T57" fmla="*/ 785 h 785"/>
                <a:gd name="T58" fmla="*/ 67 w 485"/>
                <a:gd name="T59" fmla="*/ 783 h 785"/>
                <a:gd name="T60" fmla="*/ 15 w 485"/>
                <a:gd name="T61" fmla="*/ 782 h 785"/>
                <a:gd name="T62" fmla="*/ 15 w 485"/>
                <a:gd name="T63" fmla="*/ 782 h 785"/>
                <a:gd name="T64" fmla="*/ 23 w 485"/>
                <a:gd name="T65" fmla="*/ 716 h 785"/>
                <a:gd name="T66" fmla="*/ 29 w 485"/>
                <a:gd name="T67" fmla="*/ 646 h 785"/>
                <a:gd name="T68" fmla="*/ 35 w 485"/>
                <a:gd name="T69" fmla="*/ 559 h 785"/>
                <a:gd name="T70" fmla="*/ 35 w 485"/>
                <a:gd name="T71" fmla="*/ 511 h 785"/>
                <a:gd name="T72" fmla="*/ 35 w 485"/>
                <a:gd name="T73" fmla="*/ 464 h 785"/>
                <a:gd name="T74" fmla="*/ 35 w 485"/>
                <a:gd name="T75" fmla="*/ 416 h 785"/>
                <a:gd name="T76" fmla="*/ 31 w 485"/>
                <a:gd name="T77" fmla="*/ 370 h 785"/>
                <a:gd name="T78" fmla="*/ 27 w 485"/>
                <a:gd name="T79" fmla="*/ 324 h 785"/>
                <a:gd name="T80" fmla="*/ 21 w 485"/>
                <a:gd name="T81" fmla="*/ 280 h 785"/>
                <a:gd name="T82" fmla="*/ 12 w 485"/>
                <a:gd name="T83" fmla="*/ 241 h 785"/>
                <a:gd name="T84" fmla="*/ 0 w 485"/>
                <a:gd name="T85" fmla="*/ 205 h 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85" h="785">
                  <a:moveTo>
                    <a:pt x="0" y="205"/>
                  </a:moveTo>
                  <a:lnTo>
                    <a:pt x="0" y="205"/>
                  </a:lnTo>
                  <a:lnTo>
                    <a:pt x="21" y="192"/>
                  </a:lnTo>
                  <a:lnTo>
                    <a:pt x="48" y="176"/>
                  </a:lnTo>
                  <a:lnTo>
                    <a:pt x="75" y="163"/>
                  </a:lnTo>
                  <a:lnTo>
                    <a:pt x="105" y="147"/>
                  </a:lnTo>
                  <a:lnTo>
                    <a:pt x="171" y="121"/>
                  </a:lnTo>
                  <a:lnTo>
                    <a:pt x="240" y="94"/>
                  </a:lnTo>
                  <a:lnTo>
                    <a:pt x="368" y="44"/>
                  </a:lnTo>
                  <a:lnTo>
                    <a:pt x="420" y="21"/>
                  </a:lnTo>
                  <a:lnTo>
                    <a:pt x="441" y="11"/>
                  </a:lnTo>
                  <a:lnTo>
                    <a:pt x="460" y="0"/>
                  </a:lnTo>
                  <a:lnTo>
                    <a:pt x="460" y="0"/>
                  </a:lnTo>
                  <a:lnTo>
                    <a:pt x="456" y="92"/>
                  </a:lnTo>
                  <a:lnTo>
                    <a:pt x="454" y="192"/>
                  </a:lnTo>
                  <a:lnTo>
                    <a:pt x="454" y="308"/>
                  </a:lnTo>
                  <a:lnTo>
                    <a:pt x="456" y="435"/>
                  </a:lnTo>
                  <a:lnTo>
                    <a:pt x="460" y="559"/>
                  </a:lnTo>
                  <a:lnTo>
                    <a:pt x="464" y="617"/>
                  </a:lnTo>
                  <a:lnTo>
                    <a:pt x="469" y="670"/>
                  </a:lnTo>
                  <a:lnTo>
                    <a:pt x="475" y="716"/>
                  </a:lnTo>
                  <a:lnTo>
                    <a:pt x="485" y="755"/>
                  </a:lnTo>
                  <a:lnTo>
                    <a:pt x="485" y="755"/>
                  </a:lnTo>
                  <a:lnTo>
                    <a:pt x="450" y="762"/>
                  </a:lnTo>
                  <a:lnTo>
                    <a:pt x="408" y="768"/>
                  </a:lnTo>
                  <a:lnTo>
                    <a:pt x="354" y="774"/>
                  </a:lnTo>
                  <a:lnTo>
                    <a:pt x="285" y="780"/>
                  </a:lnTo>
                  <a:lnTo>
                    <a:pt x="205" y="783"/>
                  </a:lnTo>
                  <a:lnTo>
                    <a:pt x="115" y="785"/>
                  </a:lnTo>
                  <a:lnTo>
                    <a:pt x="67" y="783"/>
                  </a:lnTo>
                  <a:lnTo>
                    <a:pt x="15" y="782"/>
                  </a:lnTo>
                  <a:lnTo>
                    <a:pt x="15" y="782"/>
                  </a:lnTo>
                  <a:lnTo>
                    <a:pt x="23" y="716"/>
                  </a:lnTo>
                  <a:lnTo>
                    <a:pt x="29" y="646"/>
                  </a:lnTo>
                  <a:lnTo>
                    <a:pt x="35" y="559"/>
                  </a:lnTo>
                  <a:lnTo>
                    <a:pt x="35" y="511"/>
                  </a:lnTo>
                  <a:lnTo>
                    <a:pt x="35" y="464"/>
                  </a:lnTo>
                  <a:lnTo>
                    <a:pt x="35" y="416"/>
                  </a:lnTo>
                  <a:lnTo>
                    <a:pt x="31" y="370"/>
                  </a:lnTo>
                  <a:lnTo>
                    <a:pt x="27" y="324"/>
                  </a:lnTo>
                  <a:lnTo>
                    <a:pt x="21" y="280"/>
                  </a:lnTo>
                  <a:lnTo>
                    <a:pt x="12" y="241"/>
                  </a:lnTo>
                  <a:lnTo>
                    <a:pt x="0" y="20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3" name="Freeform 138"/>
            <p:cNvSpPr>
              <a:spLocks noEditPoints="1"/>
            </p:cNvSpPr>
            <p:nvPr/>
          </p:nvSpPr>
          <p:spPr bwMode="auto">
            <a:xfrm>
              <a:off x="-5102225" y="2128838"/>
              <a:ext cx="80963" cy="285750"/>
            </a:xfrm>
            <a:custGeom>
              <a:avLst/>
              <a:gdLst>
                <a:gd name="T0" fmla="*/ 0 w 51"/>
                <a:gd name="T1" fmla="*/ 178 h 180"/>
                <a:gd name="T2" fmla="*/ 0 w 51"/>
                <a:gd name="T3" fmla="*/ 178 h 180"/>
                <a:gd name="T4" fmla="*/ 0 w 51"/>
                <a:gd name="T5" fmla="*/ 180 h 180"/>
                <a:gd name="T6" fmla="*/ 0 w 51"/>
                <a:gd name="T7" fmla="*/ 178 h 180"/>
                <a:gd name="T8" fmla="*/ 0 w 51"/>
                <a:gd name="T9" fmla="*/ 178 h 180"/>
                <a:gd name="T10" fmla="*/ 0 w 51"/>
                <a:gd name="T11" fmla="*/ 178 h 180"/>
                <a:gd name="T12" fmla="*/ 51 w 51"/>
                <a:gd name="T13" fmla="*/ 0 h 180"/>
                <a:gd name="T14" fmla="*/ 51 w 51"/>
                <a:gd name="T15" fmla="*/ 0 h 180"/>
                <a:gd name="T16" fmla="*/ 36 w 51"/>
                <a:gd name="T17" fmla="*/ 50 h 180"/>
                <a:gd name="T18" fmla="*/ 36 w 51"/>
                <a:gd name="T19" fmla="*/ 50 h 180"/>
                <a:gd name="T20" fmla="*/ 36 w 51"/>
                <a:gd name="T21" fmla="*/ 52 h 180"/>
                <a:gd name="T22" fmla="*/ 51 w 51"/>
                <a:gd name="T23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" h="180">
                  <a:moveTo>
                    <a:pt x="0" y="178"/>
                  </a:moveTo>
                  <a:lnTo>
                    <a:pt x="0" y="178"/>
                  </a:lnTo>
                  <a:lnTo>
                    <a:pt x="0" y="180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0" y="178"/>
                  </a:lnTo>
                  <a:close/>
                  <a:moveTo>
                    <a:pt x="51" y="0"/>
                  </a:moveTo>
                  <a:lnTo>
                    <a:pt x="51" y="0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36" y="5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14B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4" name="Freeform 139"/>
            <p:cNvSpPr>
              <a:spLocks/>
            </p:cNvSpPr>
            <p:nvPr/>
          </p:nvSpPr>
          <p:spPr bwMode="auto">
            <a:xfrm>
              <a:off x="-5102225" y="2411413"/>
              <a:ext cx="0" cy="3175"/>
            </a:xfrm>
            <a:custGeom>
              <a:avLst/>
              <a:gdLst>
                <a:gd name="T0" fmla="*/ 0 h 2"/>
                <a:gd name="T1" fmla="*/ 0 h 2"/>
                <a:gd name="T2" fmla="*/ 2 h 2"/>
                <a:gd name="T3" fmla="*/ 0 h 2"/>
                <a:gd name="T4" fmla="*/ 0 h 2"/>
                <a:gd name="T5" fmla="*/ 0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6" name="Freeform 140"/>
            <p:cNvSpPr>
              <a:spLocks/>
            </p:cNvSpPr>
            <p:nvPr/>
          </p:nvSpPr>
          <p:spPr bwMode="auto">
            <a:xfrm>
              <a:off x="-5045075" y="2128838"/>
              <a:ext cx="23813" cy="82550"/>
            </a:xfrm>
            <a:custGeom>
              <a:avLst/>
              <a:gdLst>
                <a:gd name="T0" fmla="*/ 15 w 15"/>
                <a:gd name="T1" fmla="*/ 0 h 52"/>
                <a:gd name="T2" fmla="*/ 15 w 15"/>
                <a:gd name="T3" fmla="*/ 0 h 52"/>
                <a:gd name="T4" fmla="*/ 0 w 15"/>
                <a:gd name="T5" fmla="*/ 50 h 52"/>
                <a:gd name="T6" fmla="*/ 0 w 15"/>
                <a:gd name="T7" fmla="*/ 50 h 52"/>
                <a:gd name="T8" fmla="*/ 0 w 15"/>
                <a:gd name="T9" fmla="*/ 52 h 52"/>
                <a:gd name="T10" fmla="*/ 15 w 15"/>
                <a:gd name="T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52">
                  <a:moveTo>
                    <a:pt x="15" y="0"/>
                  </a:moveTo>
                  <a:lnTo>
                    <a:pt x="15" y="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2"/>
                  </a:lnTo>
                  <a:lnTo>
                    <a:pt x="1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7" name="Freeform 141"/>
            <p:cNvSpPr>
              <a:spLocks/>
            </p:cNvSpPr>
            <p:nvPr/>
          </p:nvSpPr>
          <p:spPr bwMode="auto">
            <a:xfrm>
              <a:off x="-5391150" y="1839913"/>
              <a:ext cx="369888" cy="593725"/>
            </a:xfrm>
            <a:custGeom>
              <a:avLst/>
              <a:gdLst>
                <a:gd name="T0" fmla="*/ 147 w 233"/>
                <a:gd name="T1" fmla="*/ 0 h 374"/>
                <a:gd name="T2" fmla="*/ 147 w 233"/>
                <a:gd name="T3" fmla="*/ 0 h 374"/>
                <a:gd name="T4" fmla="*/ 136 w 233"/>
                <a:gd name="T5" fmla="*/ 11 h 374"/>
                <a:gd name="T6" fmla="*/ 124 w 233"/>
                <a:gd name="T7" fmla="*/ 27 h 374"/>
                <a:gd name="T8" fmla="*/ 113 w 233"/>
                <a:gd name="T9" fmla="*/ 46 h 374"/>
                <a:gd name="T10" fmla="*/ 99 w 233"/>
                <a:gd name="T11" fmla="*/ 67 h 374"/>
                <a:gd name="T12" fmla="*/ 74 w 233"/>
                <a:gd name="T13" fmla="*/ 117 h 374"/>
                <a:gd name="T14" fmla="*/ 51 w 233"/>
                <a:gd name="T15" fmla="*/ 170 h 374"/>
                <a:gd name="T16" fmla="*/ 30 w 233"/>
                <a:gd name="T17" fmla="*/ 222 h 374"/>
                <a:gd name="T18" fmla="*/ 15 w 233"/>
                <a:gd name="T19" fmla="*/ 266 h 374"/>
                <a:gd name="T20" fmla="*/ 0 w 233"/>
                <a:gd name="T21" fmla="*/ 308 h 374"/>
                <a:gd name="T22" fmla="*/ 174 w 233"/>
                <a:gd name="T23" fmla="*/ 374 h 374"/>
                <a:gd name="T24" fmla="*/ 233 w 233"/>
                <a:gd name="T25" fmla="*/ 182 h 374"/>
                <a:gd name="T26" fmla="*/ 233 w 233"/>
                <a:gd name="T27" fmla="*/ 182 h 374"/>
                <a:gd name="T28" fmla="*/ 228 w 233"/>
                <a:gd name="T29" fmla="*/ 159 h 374"/>
                <a:gd name="T30" fmla="*/ 222 w 233"/>
                <a:gd name="T31" fmla="*/ 134 h 374"/>
                <a:gd name="T32" fmla="*/ 212 w 233"/>
                <a:gd name="T33" fmla="*/ 105 h 374"/>
                <a:gd name="T34" fmla="*/ 201 w 233"/>
                <a:gd name="T35" fmla="*/ 75 h 374"/>
                <a:gd name="T36" fmla="*/ 185 w 233"/>
                <a:gd name="T37" fmla="*/ 46 h 374"/>
                <a:gd name="T38" fmla="*/ 176 w 233"/>
                <a:gd name="T39" fmla="*/ 33 h 374"/>
                <a:gd name="T40" fmla="*/ 168 w 233"/>
                <a:gd name="T41" fmla="*/ 19 h 374"/>
                <a:gd name="T42" fmla="*/ 157 w 233"/>
                <a:gd name="T43" fmla="*/ 10 h 374"/>
                <a:gd name="T44" fmla="*/ 147 w 233"/>
                <a:gd name="T45" fmla="*/ 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33" h="374">
                  <a:moveTo>
                    <a:pt x="147" y="0"/>
                  </a:moveTo>
                  <a:lnTo>
                    <a:pt x="147" y="0"/>
                  </a:lnTo>
                  <a:lnTo>
                    <a:pt x="136" y="11"/>
                  </a:lnTo>
                  <a:lnTo>
                    <a:pt x="124" y="27"/>
                  </a:lnTo>
                  <a:lnTo>
                    <a:pt x="113" y="46"/>
                  </a:lnTo>
                  <a:lnTo>
                    <a:pt x="99" y="67"/>
                  </a:lnTo>
                  <a:lnTo>
                    <a:pt x="74" y="117"/>
                  </a:lnTo>
                  <a:lnTo>
                    <a:pt x="51" y="170"/>
                  </a:lnTo>
                  <a:lnTo>
                    <a:pt x="30" y="222"/>
                  </a:lnTo>
                  <a:lnTo>
                    <a:pt x="15" y="266"/>
                  </a:lnTo>
                  <a:lnTo>
                    <a:pt x="0" y="308"/>
                  </a:lnTo>
                  <a:lnTo>
                    <a:pt x="174" y="374"/>
                  </a:lnTo>
                  <a:lnTo>
                    <a:pt x="233" y="182"/>
                  </a:lnTo>
                  <a:lnTo>
                    <a:pt x="233" y="182"/>
                  </a:lnTo>
                  <a:lnTo>
                    <a:pt x="228" y="159"/>
                  </a:lnTo>
                  <a:lnTo>
                    <a:pt x="222" y="134"/>
                  </a:lnTo>
                  <a:lnTo>
                    <a:pt x="212" y="105"/>
                  </a:lnTo>
                  <a:lnTo>
                    <a:pt x="201" y="75"/>
                  </a:lnTo>
                  <a:lnTo>
                    <a:pt x="185" y="46"/>
                  </a:lnTo>
                  <a:lnTo>
                    <a:pt x="176" y="33"/>
                  </a:lnTo>
                  <a:lnTo>
                    <a:pt x="168" y="19"/>
                  </a:lnTo>
                  <a:lnTo>
                    <a:pt x="157" y="10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rgbClr val="F15E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8" name="Freeform 142"/>
            <p:cNvSpPr>
              <a:spLocks/>
            </p:cNvSpPr>
            <p:nvPr/>
          </p:nvSpPr>
          <p:spPr bwMode="auto">
            <a:xfrm>
              <a:off x="-5391150" y="1839913"/>
              <a:ext cx="369888" cy="593725"/>
            </a:xfrm>
            <a:custGeom>
              <a:avLst/>
              <a:gdLst>
                <a:gd name="T0" fmla="*/ 147 w 233"/>
                <a:gd name="T1" fmla="*/ 0 h 374"/>
                <a:gd name="T2" fmla="*/ 147 w 233"/>
                <a:gd name="T3" fmla="*/ 0 h 374"/>
                <a:gd name="T4" fmla="*/ 136 w 233"/>
                <a:gd name="T5" fmla="*/ 11 h 374"/>
                <a:gd name="T6" fmla="*/ 124 w 233"/>
                <a:gd name="T7" fmla="*/ 27 h 374"/>
                <a:gd name="T8" fmla="*/ 113 w 233"/>
                <a:gd name="T9" fmla="*/ 46 h 374"/>
                <a:gd name="T10" fmla="*/ 99 w 233"/>
                <a:gd name="T11" fmla="*/ 67 h 374"/>
                <a:gd name="T12" fmla="*/ 74 w 233"/>
                <a:gd name="T13" fmla="*/ 117 h 374"/>
                <a:gd name="T14" fmla="*/ 51 w 233"/>
                <a:gd name="T15" fmla="*/ 170 h 374"/>
                <a:gd name="T16" fmla="*/ 30 w 233"/>
                <a:gd name="T17" fmla="*/ 222 h 374"/>
                <a:gd name="T18" fmla="*/ 15 w 233"/>
                <a:gd name="T19" fmla="*/ 266 h 374"/>
                <a:gd name="T20" fmla="*/ 0 w 233"/>
                <a:gd name="T21" fmla="*/ 308 h 374"/>
                <a:gd name="T22" fmla="*/ 174 w 233"/>
                <a:gd name="T23" fmla="*/ 374 h 374"/>
                <a:gd name="T24" fmla="*/ 233 w 233"/>
                <a:gd name="T25" fmla="*/ 182 h 374"/>
                <a:gd name="T26" fmla="*/ 233 w 233"/>
                <a:gd name="T27" fmla="*/ 182 h 374"/>
                <a:gd name="T28" fmla="*/ 228 w 233"/>
                <a:gd name="T29" fmla="*/ 159 h 374"/>
                <a:gd name="T30" fmla="*/ 222 w 233"/>
                <a:gd name="T31" fmla="*/ 134 h 374"/>
                <a:gd name="T32" fmla="*/ 212 w 233"/>
                <a:gd name="T33" fmla="*/ 105 h 374"/>
                <a:gd name="T34" fmla="*/ 201 w 233"/>
                <a:gd name="T35" fmla="*/ 75 h 374"/>
                <a:gd name="T36" fmla="*/ 185 w 233"/>
                <a:gd name="T37" fmla="*/ 46 h 374"/>
                <a:gd name="T38" fmla="*/ 176 w 233"/>
                <a:gd name="T39" fmla="*/ 33 h 374"/>
                <a:gd name="T40" fmla="*/ 168 w 233"/>
                <a:gd name="T41" fmla="*/ 19 h 374"/>
                <a:gd name="T42" fmla="*/ 157 w 233"/>
                <a:gd name="T43" fmla="*/ 10 h 374"/>
                <a:gd name="T44" fmla="*/ 147 w 233"/>
                <a:gd name="T45" fmla="*/ 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33" h="374">
                  <a:moveTo>
                    <a:pt x="147" y="0"/>
                  </a:moveTo>
                  <a:lnTo>
                    <a:pt x="147" y="0"/>
                  </a:lnTo>
                  <a:lnTo>
                    <a:pt x="136" y="11"/>
                  </a:lnTo>
                  <a:lnTo>
                    <a:pt x="124" y="27"/>
                  </a:lnTo>
                  <a:lnTo>
                    <a:pt x="113" y="46"/>
                  </a:lnTo>
                  <a:lnTo>
                    <a:pt x="99" y="67"/>
                  </a:lnTo>
                  <a:lnTo>
                    <a:pt x="74" y="117"/>
                  </a:lnTo>
                  <a:lnTo>
                    <a:pt x="51" y="170"/>
                  </a:lnTo>
                  <a:lnTo>
                    <a:pt x="30" y="222"/>
                  </a:lnTo>
                  <a:lnTo>
                    <a:pt x="15" y="266"/>
                  </a:lnTo>
                  <a:lnTo>
                    <a:pt x="0" y="308"/>
                  </a:lnTo>
                  <a:lnTo>
                    <a:pt x="174" y="374"/>
                  </a:lnTo>
                  <a:lnTo>
                    <a:pt x="233" y="182"/>
                  </a:lnTo>
                  <a:lnTo>
                    <a:pt x="233" y="182"/>
                  </a:lnTo>
                  <a:lnTo>
                    <a:pt x="228" y="159"/>
                  </a:lnTo>
                  <a:lnTo>
                    <a:pt x="222" y="134"/>
                  </a:lnTo>
                  <a:lnTo>
                    <a:pt x="212" y="105"/>
                  </a:lnTo>
                  <a:lnTo>
                    <a:pt x="201" y="75"/>
                  </a:lnTo>
                  <a:lnTo>
                    <a:pt x="185" y="46"/>
                  </a:lnTo>
                  <a:lnTo>
                    <a:pt x="176" y="33"/>
                  </a:lnTo>
                  <a:lnTo>
                    <a:pt x="168" y="19"/>
                  </a:lnTo>
                  <a:lnTo>
                    <a:pt x="157" y="10"/>
                  </a:lnTo>
                  <a:lnTo>
                    <a:pt x="14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" name="Freeform 143"/>
            <p:cNvSpPr>
              <a:spLocks/>
            </p:cNvSpPr>
            <p:nvPr/>
          </p:nvSpPr>
          <p:spPr bwMode="auto">
            <a:xfrm>
              <a:off x="-5108575" y="2393951"/>
              <a:ext cx="6350" cy="14288"/>
            </a:xfrm>
            <a:custGeom>
              <a:avLst/>
              <a:gdLst>
                <a:gd name="T0" fmla="*/ 4 w 4"/>
                <a:gd name="T1" fmla="*/ 0 h 9"/>
                <a:gd name="T2" fmla="*/ 0 w 4"/>
                <a:gd name="T3" fmla="*/ 9 h 9"/>
                <a:gd name="T4" fmla="*/ 0 w 4"/>
                <a:gd name="T5" fmla="*/ 9 h 9"/>
                <a:gd name="T6" fmla="*/ 2 w 4"/>
                <a:gd name="T7" fmla="*/ 9 h 9"/>
                <a:gd name="T8" fmla="*/ 2 w 4"/>
                <a:gd name="T9" fmla="*/ 9 h 9"/>
                <a:gd name="T10" fmla="*/ 4 w 4"/>
                <a:gd name="T1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9">
                  <a:moveTo>
                    <a:pt x="4" y="0"/>
                  </a:moveTo>
                  <a:lnTo>
                    <a:pt x="0" y="9"/>
                  </a:lnTo>
                  <a:lnTo>
                    <a:pt x="0" y="9"/>
                  </a:lnTo>
                  <a:lnTo>
                    <a:pt x="2" y="9"/>
                  </a:lnTo>
                  <a:lnTo>
                    <a:pt x="2" y="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" name="Freeform 144"/>
            <p:cNvSpPr>
              <a:spLocks/>
            </p:cNvSpPr>
            <p:nvPr/>
          </p:nvSpPr>
          <p:spPr bwMode="auto">
            <a:xfrm>
              <a:off x="-5108575" y="2393951"/>
              <a:ext cx="6350" cy="14288"/>
            </a:xfrm>
            <a:custGeom>
              <a:avLst/>
              <a:gdLst>
                <a:gd name="T0" fmla="*/ 4 w 4"/>
                <a:gd name="T1" fmla="*/ 0 h 9"/>
                <a:gd name="T2" fmla="*/ 0 w 4"/>
                <a:gd name="T3" fmla="*/ 9 h 9"/>
                <a:gd name="T4" fmla="*/ 0 w 4"/>
                <a:gd name="T5" fmla="*/ 9 h 9"/>
                <a:gd name="T6" fmla="*/ 2 w 4"/>
                <a:gd name="T7" fmla="*/ 9 h 9"/>
                <a:gd name="T8" fmla="*/ 2 w 4"/>
                <a:gd name="T9" fmla="*/ 9 h 9"/>
                <a:gd name="T10" fmla="*/ 4 w 4"/>
                <a:gd name="T1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9">
                  <a:moveTo>
                    <a:pt x="4" y="0"/>
                  </a:moveTo>
                  <a:lnTo>
                    <a:pt x="0" y="9"/>
                  </a:lnTo>
                  <a:lnTo>
                    <a:pt x="0" y="9"/>
                  </a:lnTo>
                  <a:lnTo>
                    <a:pt x="2" y="9"/>
                  </a:lnTo>
                  <a:lnTo>
                    <a:pt x="2" y="9"/>
                  </a:lnTo>
                  <a:lnTo>
                    <a:pt x="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1" name="Freeform 145"/>
            <p:cNvSpPr>
              <a:spLocks noEditPoints="1"/>
            </p:cNvSpPr>
            <p:nvPr/>
          </p:nvSpPr>
          <p:spPr bwMode="auto">
            <a:xfrm>
              <a:off x="-5105400" y="1903413"/>
              <a:ext cx="355600" cy="520700"/>
            </a:xfrm>
            <a:custGeom>
              <a:avLst/>
              <a:gdLst>
                <a:gd name="T0" fmla="*/ 2 w 224"/>
                <a:gd name="T1" fmla="*/ 309 h 328"/>
                <a:gd name="T2" fmla="*/ 0 w 224"/>
                <a:gd name="T3" fmla="*/ 318 h 328"/>
                <a:gd name="T4" fmla="*/ 2 w 224"/>
                <a:gd name="T5" fmla="*/ 320 h 328"/>
                <a:gd name="T6" fmla="*/ 2 w 224"/>
                <a:gd name="T7" fmla="*/ 305 h 328"/>
                <a:gd name="T8" fmla="*/ 38 w 224"/>
                <a:gd name="T9" fmla="*/ 0 h 328"/>
                <a:gd name="T10" fmla="*/ 9 w 224"/>
                <a:gd name="T11" fmla="*/ 6 h 328"/>
                <a:gd name="T12" fmla="*/ 7 w 224"/>
                <a:gd name="T13" fmla="*/ 8 h 328"/>
                <a:gd name="T14" fmla="*/ 15 w 224"/>
                <a:gd name="T15" fmla="*/ 25 h 328"/>
                <a:gd name="T16" fmla="*/ 36 w 224"/>
                <a:gd name="T17" fmla="*/ 77 h 328"/>
                <a:gd name="T18" fmla="*/ 49 w 224"/>
                <a:gd name="T19" fmla="*/ 130 h 328"/>
                <a:gd name="T20" fmla="*/ 59 w 224"/>
                <a:gd name="T21" fmla="*/ 129 h 328"/>
                <a:gd name="T22" fmla="*/ 71 w 224"/>
                <a:gd name="T23" fmla="*/ 130 h 328"/>
                <a:gd name="T24" fmla="*/ 88 w 224"/>
                <a:gd name="T25" fmla="*/ 144 h 328"/>
                <a:gd name="T26" fmla="*/ 94 w 224"/>
                <a:gd name="T27" fmla="*/ 153 h 328"/>
                <a:gd name="T28" fmla="*/ 95 w 224"/>
                <a:gd name="T29" fmla="*/ 169 h 328"/>
                <a:gd name="T30" fmla="*/ 92 w 224"/>
                <a:gd name="T31" fmla="*/ 180 h 328"/>
                <a:gd name="T32" fmla="*/ 82 w 224"/>
                <a:gd name="T33" fmla="*/ 192 h 328"/>
                <a:gd name="T34" fmla="*/ 71 w 224"/>
                <a:gd name="T35" fmla="*/ 197 h 328"/>
                <a:gd name="T36" fmla="*/ 59 w 224"/>
                <a:gd name="T37" fmla="*/ 199 h 328"/>
                <a:gd name="T38" fmla="*/ 48 w 224"/>
                <a:gd name="T39" fmla="*/ 197 h 328"/>
                <a:gd name="T40" fmla="*/ 2 w 224"/>
                <a:gd name="T41" fmla="*/ 320 h 328"/>
                <a:gd name="T42" fmla="*/ 9 w 224"/>
                <a:gd name="T43" fmla="*/ 322 h 328"/>
                <a:gd name="T44" fmla="*/ 30 w 224"/>
                <a:gd name="T45" fmla="*/ 284 h 328"/>
                <a:gd name="T46" fmla="*/ 59 w 224"/>
                <a:gd name="T47" fmla="*/ 288 h 328"/>
                <a:gd name="T48" fmla="*/ 69 w 224"/>
                <a:gd name="T49" fmla="*/ 288 h 328"/>
                <a:gd name="T50" fmla="*/ 80 w 224"/>
                <a:gd name="T51" fmla="*/ 328 h 328"/>
                <a:gd name="T52" fmla="*/ 109 w 224"/>
                <a:gd name="T53" fmla="*/ 322 h 328"/>
                <a:gd name="T54" fmla="*/ 122 w 224"/>
                <a:gd name="T55" fmla="*/ 318 h 328"/>
                <a:gd name="T56" fmla="*/ 122 w 224"/>
                <a:gd name="T57" fmla="*/ 270 h 328"/>
                <a:gd name="T58" fmla="*/ 138 w 224"/>
                <a:gd name="T59" fmla="*/ 259 h 328"/>
                <a:gd name="T60" fmla="*/ 191 w 224"/>
                <a:gd name="T61" fmla="*/ 265 h 328"/>
                <a:gd name="T62" fmla="*/ 199 w 224"/>
                <a:gd name="T63" fmla="*/ 253 h 328"/>
                <a:gd name="T64" fmla="*/ 212 w 224"/>
                <a:gd name="T65" fmla="*/ 228 h 328"/>
                <a:gd name="T66" fmla="*/ 178 w 224"/>
                <a:gd name="T67" fmla="*/ 194 h 328"/>
                <a:gd name="T68" fmla="*/ 182 w 224"/>
                <a:gd name="T69" fmla="*/ 175 h 328"/>
                <a:gd name="T70" fmla="*/ 224 w 224"/>
                <a:gd name="T71" fmla="*/ 142 h 328"/>
                <a:gd name="T72" fmla="*/ 220 w 224"/>
                <a:gd name="T73" fmla="*/ 129 h 328"/>
                <a:gd name="T74" fmla="*/ 216 w 224"/>
                <a:gd name="T75" fmla="*/ 115 h 328"/>
                <a:gd name="T76" fmla="*/ 207 w 224"/>
                <a:gd name="T77" fmla="*/ 88 h 328"/>
                <a:gd name="T78" fmla="*/ 164 w 224"/>
                <a:gd name="T79" fmla="*/ 102 h 328"/>
                <a:gd name="T80" fmla="*/ 139 w 224"/>
                <a:gd name="T81" fmla="*/ 73 h 328"/>
                <a:gd name="T82" fmla="*/ 161 w 224"/>
                <a:gd name="T83" fmla="*/ 33 h 328"/>
                <a:gd name="T84" fmla="*/ 136 w 224"/>
                <a:gd name="T85" fmla="*/ 17 h 328"/>
                <a:gd name="T86" fmla="*/ 109 w 224"/>
                <a:gd name="T87" fmla="*/ 8 h 328"/>
                <a:gd name="T88" fmla="*/ 90 w 224"/>
                <a:gd name="T89" fmla="*/ 46 h 328"/>
                <a:gd name="T90" fmla="*/ 59 w 224"/>
                <a:gd name="T91" fmla="*/ 42 h 328"/>
                <a:gd name="T92" fmla="*/ 51 w 224"/>
                <a:gd name="T93" fmla="*/ 42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4" h="328">
                  <a:moveTo>
                    <a:pt x="2" y="305"/>
                  </a:moveTo>
                  <a:lnTo>
                    <a:pt x="2" y="309"/>
                  </a:lnTo>
                  <a:lnTo>
                    <a:pt x="2" y="309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2" y="320"/>
                  </a:lnTo>
                  <a:lnTo>
                    <a:pt x="2" y="320"/>
                  </a:lnTo>
                  <a:lnTo>
                    <a:pt x="2" y="305"/>
                  </a:lnTo>
                  <a:close/>
                  <a:moveTo>
                    <a:pt x="38" y="0"/>
                  </a:moveTo>
                  <a:lnTo>
                    <a:pt x="38" y="0"/>
                  </a:lnTo>
                  <a:lnTo>
                    <a:pt x="23" y="2"/>
                  </a:lnTo>
                  <a:lnTo>
                    <a:pt x="9" y="6"/>
                  </a:lnTo>
                  <a:lnTo>
                    <a:pt x="9" y="6"/>
                  </a:lnTo>
                  <a:lnTo>
                    <a:pt x="7" y="8"/>
                  </a:lnTo>
                  <a:lnTo>
                    <a:pt x="7" y="8"/>
                  </a:lnTo>
                  <a:lnTo>
                    <a:pt x="15" y="25"/>
                  </a:lnTo>
                  <a:lnTo>
                    <a:pt x="23" y="42"/>
                  </a:lnTo>
                  <a:lnTo>
                    <a:pt x="36" y="77"/>
                  </a:lnTo>
                  <a:lnTo>
                    <a:pt x="44" y="107"/>
                  </a:lnTo>
                  <a:lnTo>
                    <a:pt x="49" y="130"/>
                  </a:lnTo>
                  <a:lnTo>
                    <a:pt x="49" y="130"/>
                  </a:lnTo>
                  <a:lnTo>
                    <a:pt x="59" y="129"/>
                  </a:lnTo>
                  <a:lnTo>
                    <a:pt x="59" y="129"/>
                  </a:lnTo>
                  <a:lnTo>
                    <a:pt x="71" y="130"/>
                  </a:lnTo>
                  <a:lnTo>
                    <a:pt x="80" y="136"/>
                  </a:lnTo>
                  <a:lnTo>
                    <a:pt x="88" y="144"/>
                  </a:lnTo>
                  <a:lnTo>
                    <a:pt x="94" y="153"/>
                  </a:lnTo>
                  <a:lnTo>
                    <a:pt x="94" y="153"/>
                  </a:lnTo>
                  <a:lnTo>
                    <a:pt x="95" y="161"/>
                  </a:lnTo>
                  <a:lnTo>
                    <a:pt x="95" y="169"/>
                  </a:lnTo>
                  <a:lnTo>
                    <a:pt x="94" y="175"/>
                  </a:lnTo>
                  <a:lnTo>
                    <a:pt x="92" y="180"/>
                  </a:lnTo>
                  <a:lnTo>
                    <a:pt x="88" y="186"/>
                  </a:lnTo>
                  <a:lnTo>
                    <a:pt x="82" y="192"/>
                  </a:lnTo>
                  <a:lnTo>
                    <a:pt x="76" y="196"/>
                  </a:lnTo>
                  <a:lnTo>
                    <a:pt x="71" y="197"/>
                  </a:lnTo>
                  <a:lnTo>
                    <a:pt x="71" y="197"/>
                  </a:lnTo>
                  <a:lnTo>
                    <a:pt x="59" y="199"/>
                  </a:lnTo>
                  <a:lnTo>
                    <a:pt x="59" y="199"/>
                  </a:lnTo>
                  <a:lnTo>
                    <a:pt x="48" y="197"/>
                  </a:lnTo>
                  <a:lnTo>
                    <a:pt x="38" y="194"/>
                  </a:lnTo>
                  <a:lnTo>
                    <a:pt x="2" y="320"/>
                  </a:lnTo>
                  <a:lnTo>
                    <a:pt x="2" y="320"/>
                  </a:lnTo>
                  <a:lnTo>
                    <a:pt x="9" y="322"/>
                  </a:lnTo>
                  <a:lnTo>
                    <a:pt x="30" y="284"/>
                  </a:lnTo>
                  <a:lnTo>
                    <a:pt x="30" y="284"/>
                  </a:lnTo>
                  <a:lnTo>
                    <a:pt x="44" y="286"/>
                  </a:lnTo>
                  <a:lnTo>
                    <a:pt x="59" y="288"/>
                  </a:lnTo>
                  <a:lnTo>
                    <a:pt x="59" y="288"/>
                  </a:lnTo>
                  <a:lnTo>
                    <a:pt x="69" y="288"/>
                  </a:lnTo>
                  <a:lnTo>
                    <a:pt x="80" y="328"/>
                  </a:lnTo>
                  <a:lnTo>
                    <a:pt x="80" y="328"/>
                  </a:lnTo>
                  <a:lnTo>
                    <a:pt x="95" y="326"/>
                  </a:lnTo>
                  <a:lnTo>
                    <a:pt x="109" y="322"/>
                  </a:lnTo>
                  <a:lnTo>
                    <a:pt x="109" y="322"/>
                  </a:lnTo>
                  <a:lnTo>
                    <a:pt x="122" y="318"/>
                  </a:lnTo>
                  <a:lnTo>
                    <a:pt x="136" y="311"/>
                  </a:lnTo>
                  <a:lnTo>
                    <a:pt x="122" y="270"/>
                  </a:lnTo>
                  <a:lnTo>
                    <a:pt x="122" y="270"/>
                  </a:lnTo>
                  <a:lnTo>
                    <a:pt x="138" y="259"/>
                  </a:lnTo>
                  <a:lnTo>
                    <a:pt x="151" y="245"/>
                  </a:lnTo>
                  <a:lnTo>
                    <a:pt x="191" y="265"/>
                  </a:lnTo>
                  <a:lnTo>
                    <a:pt x="191" y="265"/>
                  </a:lnTo>
                  <a:lnTo>
                    <a:pt x="199" y="253"/>
                  </a:lnTo>
                  <a:lnTo>
                    <a:pt x="207" y="242"/>
                  </a:lnTo>
                  <a:lnTo>
                    <a:pt x="212" y="228"/>
                  </a:lnTo>
                  <a:lnTo>
                    <a:pt x="216" y="215"/>
                  </a:lnTo>
                  <a:lnTo>
                    <a:pt x="178" y="194"/>
                  </a:lnTo>
                  <a:lnTo>
                    <a:pt x="178" y="194"/>
                  </a:lnTo>
                  <a:lnTo>
                    <a:pt x="182" y="175"/>
                  </a:lnTo>
                  <a:lnTo>
                    <a:pt x="182" y="155"/>
                  </a:lnTo>
                  <a:lnTo>
                    <a:pt x="224" y="142"/>
                  </a:lnTo>
                  <a:lnTo>
                    <a:pt x="224" y="142"/>
                  </a:lnTo>
                  <a:lnTo>
                    <a:pt x="220" y="129"/>
                  </a:lnTo>
                  <a:lnTo>
                    <a:pt x="216" y="115"/>
                  </a:lnTo>
                  <a:lnTo>
                    <a:pt x="216" y="115"/>
                  </a:lnTo>
                  <a:lnTo>
                    <a:pt x="212" y="102"/>
                  </a:lnTo>
                  <a:lnTo>
                    <a:pt x="207" y="88"/>
                  </a:lnTo>
                  <a:lnTo>
                    <a:pt x="164" y="102"/>
                  </a:lnTo>
                  <a:lnTo>
                    <a:pt x="164" y="102"/>
                  </a:lnTo>
                  <a:lnTo>
                    <a:pt x="153" y="86"/>
                  </a:lnTo>
                  <a:lnTo>
                    <a:pt x="139" y="73"/>
                  </a:lnTo>
                  <a:lnTo>
                    <a:pt x="161" y="33"/>
                  </a:lnTo>
                  <a:lnTo>
                    <a:pt x="161" y="33"/>
                  </a:lnTo>
                  <a:lnTo>
                    <a:pt x="147" y="25"/>
                  </a:lnTo>
                  <a:lnTo>
                    <a:pt x="136" y="17"/>
                  </a:lnTo>
                  <a:lnTo>
                    <a:pt x="122" y="12"/>
                  </a:lnTo>
                  <a:lnTo>
                    <a:pt x="109" y="8"/>
                  </a:lnTo>
                  <a:lnTo>
                    <a:pt x="90" y="46"/>
                  </a:lnTo>
                  <a:lnTo>
                    <a:pt x="90" y="46"/>
                  </a:lnTo>
                  <a:lnTo>
                    <a:pt x="74" y="42"/>
                  </a:lnTo>
                  <a:lnTo>
                    <a:pt x="59" y="42"/>
                  </a:lnTo>
                  <a:lnTo>
                    <a:pt x="59" y="42"/>
                  </a:lnTo>
                  <a:lnTo>
                    <a:pt x="51" y="4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C14B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2" name="Freeform 146"/>
            <p:cNvSpPr>
              <a:spLocks/>
            </p:cNvSpPr>
            <p:nvPr/>
          </p:nvSpPr>
          <p:spPr bwMode="auto">
            <a:xfrm>
              <a:off x="-5105400" y="2387601"/>
              <a:ext cx="3175" cy="23813"/>
            </a:xfrm>
            <a:custGeom>
              <a:avLst/>
              <a:gdLst>
                <a:gd name="T0" fmla="*/ 2 w 2"/>
                <a:gd name="T1" fmla="*/ 0 h 15"/>
                <a:gd name="T2" fmla="*/ 2 w 2"/>
                <a:gd name="T3" fmla="*/ 4 h 15"/>
                <a:gd name="T4" fmla="*/ 2 w 2"/>
                <a:gd name="T5" fmla="*/ 4 h 15"/>
                <a:gd name="T6" fmla="*/ 0 w 2"/>
                <a:gd name="T7" fmla="*/ 13 h 15"/>
                <a:gd name="T8" fmla="*/ 0 w 2"/>
                <a:gd name="T9" fmla="*/ 13 h 15"/>
                <a:gd name="T10" fmla="*/ 2 w 2"/>
                <a:gd name="T11" fmla="*/ 15 h 15"/>
                <a:gd name="T12" fmla="*/ 2 w 2"/>
                <a:gd name="T13" fmla="*/ 15 h 15"/>
                <a:gd name="T14" fmla="*/ 2 w 2"/>
                <a:gd name="T1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15">
                  <a:moveTo>
                    <a:pt x="2" y="0"/>
                  </a:moveTo>
                  <a:lnTo>
                    <a:pt x="2" y="4"/>
                  </a:lnTo>
                  <a:lnTo>
                    <a:pt x="2" y="4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3" name="Freeform 147"/>
            <p:cNvSpPr>
              <a:spLocks/>
            </p:cNvSpPr>
            <p:nvPr/>
          </p:nvSpPr>
          <p:spPr bwMode="auto">
            <a:xfrm>
              <a:off x="-5102225" y="1903413"/>
              <a:ext cx="352425" cy="520700"/>
            </a:xfrm>
            <a:custGeom>
              <a:avLst/>
              <a:gdLst>
                <a:gd name="T0" fmla="*/ 36 w 222"/>
                <a:gd name="T1" fmla="*/ 0 h 328"/>
                <a:gd name="T2" fmla="*/ 7 w 222"/>
                <a:gd name="T3" fmla="*/ 6 h 328"/>
                <a:gd name="T4" fmla="*/ 5 w 222"/>
                <a:gd name="T5" fmla="*/ 8 h 328"/>
                <a:gd name="T6" fmla="*/ 13 w 222"/>
                <a:gd name="T7" fmla="*/ 25 h 328"/>
                <a:gd name="T8" fmla="*/ 34 w 222"/>
                <a:gd name="T9" fmla="*/ 77 h 328"/>
                <a:gd name="T10" fmla="*/ 47 w 222"/>
                <a:gd name="T11" fmla="*/ 130 h 328"/>
                <a:gd name="T12" fmla="*/ 57 w 222"/>
                <a:gd name="T13" fmla="*/ 129 h 328"/>
                <a:gd name="T14" fmla="*/ 69 w 222"/>
                <a:gd name="T15" fmla="*/ 130 h 328"/>
                <a:gd name="T16" fmla="*/ 86 w 222"/>
                <a:gd name="T17" fmla="*/ 144 h 328"/>
                <a:gd name="T18" fmla="*/ 92 w 222"/>
                <a:gd name="T19" fmla="*/ 153 h 328"/>
                <a:gd name="T20" fmla="*/ 93 w 222"/>
                <a:gd name="T21" fmla="*/ 169 h 328"/>
                <a:gd name="T22" fmla="*/ 90 w 222"/>
                <a:gd name="T23" fmla="*/ 180 h 328"/>
                <a:gd name="T24" fmla="*/ 80 w 222"/>
                <a:gd name="T25" fmla="*/ 192 h 328"/>
                <a:gd name="T26" fmla="*/ 69 w 222"/>
                <a:gd name="T27" fmla="*/ 197 h 328"/>
                <a:gd name="T28" fmla="*/ 57 w 222"/>
                <a:gd name="T29" fmla="*/ 199 h 328"/>
                <a:gd name="T30" fmla="*/ 46 w 222"/>
                <a:gd name="T31" fmla="*/ 197 h 328"/>
                <a:gd name="T32" fmla="*/ 0 w 222"/>
                <a:gd name="T33" fmla="*/ 320 h 328"/>
                <a:gd name="T34" fmla="*/ 7 w 222"/>
                <a:gd name="T35" fmla="*/ 322 h 328"/>
                <a:gd name="T36" fmla="*/ 28 w 222"/>
                <a:gd name="T37" fmla="*/ 284 h 328"/>
                <a:gd name="T38" fmla="*/ 57 w 222"/>
                <a:gd name="T39" fmla="*/ 288 h 328"/>
                <a:gd name="T40" fmla="*/ 67 w 222"/>
                <a:gd name="T41" fmla="*/ 288 h 328"/>
                <a:gd name="T42" fmla="*/ 78 w 222"/>
                <a:gd name="T43" fmla="*/ 328 h 328"/>
                <a:gd name="T44" fmla="*/ 107 w 222"/>
                <a:gd name="T45" fmla="*/ 322 h 328"/>
                <a:gd name="T46" fmla="*/ 120 w 222"/>
                <a:gd name="T47" fmla="*/ 318 h 328"/>
                <a:gd name="T48" fmla="*/ 120 w 222"/>
                <a:gd name="T49" fmla="*/ 270 h 328"/>
                <a:gd name="T50" fmla="*/ 136 w 222"/>
                <a:gd name="T51" fmla="*/ 259 h 328"/>
                <a:gd name="T52" fmla="*/ 189 w 222"/>
                <a:gd name="T53" fmla="*/ 265 h 328"/>
                <a:gd name="T54" fmla="*/ 197 w 222"/>
                <a:gd name="T55" fmla="*/ 253 h 328"/>
                <a:gd name="T56" fmla="*/ 210 w 222"/>
                <a:gd name="T57" fmla="*/ 228 h 328"/>
                <a:gd name="T58" fmla="*/ 176 w 222"/>
                <a:gd name="T59" fmla="*/ 194 h 328"/>
                <a:gd name="T60" fmla="*/ 180 w 222"/>
                <a:gd name="T61" fmla="*/ 175 h 328"/>
                <a:gd name="T62" fmla="*/ 222 w 222"/>
                <a:gd name="T63" fmla="*/ 142 h 328"/>
                <a:gd name="T64" fmla="*/ 218 w 222"/>
                <a:gd name="T65" fmla="*/ 129 h 328"/>
                <a:gd name="T66" fmla="*/ 214 w 222"/>
                <a:gd name="T67" fmla="*/ 115 h 328"/>
                <a:gd name="T68" fmla="*/ 205 w 222"/>
                <a:gd name="T69" fmla="*/ 88 h 328"/>
                <a:gd name="T70" fmla="*/ 162 w 222"/>
                <a:gd name="T71" fmla="*/ 102 h 328"/>
                <a:gd name="T72" fmla="*/ 137 w 222"/>
                <a:gd name="T73" fmla="*/ 73 h 328"/>
                <a:gd name="T74" fmla="*/ 159 w 222"/>
                <a:gd name="T75" fmla="*/ 33 h 328"/>
                <a:gd name="T76" fmla="*/ 134 w 222"/>
                <a:gd name="T77" fmla="*/ 17 h 328"/>
                <a:gd name="T78" fmla="*/ 107 w 222"/>
                <a:gd name="T79" fmla="*/ 8 h 328"/>
                <a:gd name="T80" fmla="*/ 88 w 222"/>
                <a:gd name="T81" fmla="*/ 46 h 328"/>
                <a:gd name="T82" fmla="*/ 57 w 222"/>
                <a:gd name="T83" fmla="*/ 42 h 328"/>
                <a:gd name="T84" fmla="*/ 49 w 222"/>
                <a:gd name="T85" fmla="*/ 42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22" h="328">
                  <a:moveTo>
                    <a:pt x="36" y="0"/>
                  </a:moveTo>
                  <a:lnTo>
                    <a:pt x="36" y="0"/>
                  </a:lnTo>
                  <a:lnTo>
                    <a:pt x="21" y="2"/>
                  </a:lnTo>
                  <a:lnTo>
                    <a:pt x="7" y="6"/>
                  </a:lnTo>
                  <a:lnTo>
                    <a:pt x="7" y="6"/>
                  </a:lnTo>
                  <a:lnTo>
                    <a:pt x="5" y="8"/>
                  </a:lnTo>
                  <a:lnTo>
                    <a:pt x="5" y="8"/>
                  </a:lnTo>
                  <a:lnTo>
                    <a:pt x="13" y="25"/>
                  </a:lnTo>
                  <a:lnTo>
                    <a:pt x="21" y="42"/>
                  </a:lnTo>
                  <a:lnTo>
                    <a:pt x="34" y="77"/>
                  </a:lnTo>
                  <a:lnTo>
                    <a:pt x="42" y="107"/>
                  </a:lnTo>
                  <a:lnTo>
                    <a:pt x="47" y="130"/>
                  </a:lnTo>
                  <a:lnTo>
                    <a:pt x="47" y="130"/>
                  </a:lnTo>
                  <a:lnTo>
                    <a:pt x="57" y="129"/>
                  </a:lnTo>
                  <a:lnTo>
                    <a:pt x="57" y="129"/>
                  </a:lnTo>
                  <a:lnTo>
                    <a:pt x="69" y="130"/>
                  </a:lnTo>
                  <a:lnTo>
                    <a:pt x="78" y="136"/>
                  </a:lnTo>
                  <a:lnTo>
                    <a:pt x="86" y="144"/>
                  </a:lnTo>
                  <a:lnTo>
                    <a:pt x="92" y="153"/>
                  </a:lnTo>
                  <a:lnTo>
                    <a:pt x="92" y="153"/>
                  </a:lnTo>
                  <a:lnTo>
                    <a:pt x="93" y="161"/>
                  </a:lnTo>
                  <a:lnTo>
                    <a:pt x="93" y="169"/>
                  </a:lnTo>
                  <a:lnTo>
                    <a:pt x="92" y="175"/>
                  </a:lnTo>
                  <a:lnTo>
                    <a:pt x="90" y="180"/>
                  </a:lnTo>
                  <a:lnTo>
                    <a:pt x="86" y="186"/>
                  </a:lnTo>
                  <a:lnTo>
                    <a:pt x="80" y="192"/>
                  </a:lnTo>
                  <a:lnTo>
                    <a:pt x="74" y="196"/>
                  </a:lnTo>
                  <a:lnTo>
                    <a:pt x="69" y="197"/>
                  </a:lnTo>
                  <a:lnTo>
                    <a:pt x="69" y="197"/>
                  </a:lnTo>
                  <a:lnTo>
                    <a:pt x="57" y="199"/>
                  </a:lnTo>
                  <a:lnTo>
                    <a:pt x="57" y="199"/>
                  </a:lnTo>
                  <a:lnTo>
                    <a:pt x="46" y="197"/>
                  </a:lnTo>
                  <a:lnTo>
                    <a:pt x="36" y="194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7" y="322"/>
                  </a:lnTo>
                  <a:lnTo>
                    <a:pt x="28" y="284"/>
                  </a:lnTo>
                  <a:lnTo>
                    <a:pt x="28" y="284"/>
                  </a:lnTo>
                  <a:lnTo>
                    <a:pt x="42" y="286"/>
                  </a:lnTo>
                  <a:lnTo>
                    <a:pt x="57" y="288"/>
                  </a:lnTo>
                  <a:lnTo>
                    <a:pt x="57" y="288"/>
                  </a:lnTo>
                  <a:lnTo>
                    <a:pt x="67" y="288"/>
                  </a:lnTo>
                  <a:lnTo>
                    <a:pt x="78" y="328"/>
                  </a:lnTo>
                  <a:lnTo>
                    <a:pt x="78" y="328"/>
                  </a:lnTo>
                  <a:lnTo>
                    <a:pt x="93" y="326"/>
                  </a:lnTo>
                  <a:lnTo>
                    <a:pt x="107" y="322"/>
                  </a:lnTo>
                  <a:lnTo>
                    <a:pt x="107" y="322"/>
                  </a:lnTo>
                  <a:lnTo>
                    <a:pt x="120" y="318"/>
                  </a:lnTo>
                  <a:lnTo>
                    <a:pt x="134" y="311"/>
                  </a:lnTo>
                  <a:lnTo>
                    <a:pt x="120" y="270"/>
                  </a:lnTo>
                  <a:lnTo>
                    <a:pt x="120" y="270"/>
                  </a:lnTo>
                  <a:lnTo>
                    <a:pt x="136" y="259"/>
                  </a:lnTo>
                  <a:lnTo>
                    <a:pt x="149" y="245"/>
                  </a:lnTo>
                  <a:lnTo>
                    <a:pt x="189" y="265"/>
                  </a:lnTo>
                  <a:lnTo>
                    <a:pt x="189" y="265"/>
                  </a:lnTo>
                  <a:lnTo>
                    <a:pt x="197" y="253"/>
                  </a:lnTo>
                  <a:lnTo>
                    <a:pt x="205" y="242"/>
                  </a:lnTo>
                  <a:lnTo>
                    <a:pt x="210" y="228"/>
                  </a:lnTo>
                  <a:lnTo>
                    <a:pt x="214" y="215"/>
                  </a:lnTo>
                  <a:lnTo>
                    <a:pt x="176" y="194"/>
                  </a:lnTo>
                  <a:lnTo>
                    <a:pt x="176" y="194"/>
                  </a:lnTo>
                  <a:lnTo>
                    <a:pt x="180" y="175"/>
                  </a:lnTo>
                  <a:lnTo>
                    <a:pt x="180" y="155"/>
                  </a:lnTo>
                  <a:lnTo>
                    <a:pt x="222" y="142"/>
                  </a:lnTo>
                  <a:lnTo>
                    <a:pt x="222" y="142"/>
                  </a:lnTo>
                  <a:lnTo>
                    <a:pt x="218" y="129"/>
                  </a:lnTo>
                  <a:lnTo>
                    <a:pt x="214" y="115"/>
                  </a:lnTo>
                  <a:lnTo>
                    <a:pt x="214" y="115"/>
                  </a:lnTo>
                  <a:lnTo>
                    <a:pt x="210" y="102"/>
                  </a:lnTo>
                  <a:lnTo>
                    <a:pt x="205" y="88"/>
                  </a:lnTo>
                  <a:lnTo>
                    <a:pt x="162" y="102"/>
                  </a:lnTo>
                  <a:lnTo>
                    <a:pt x="162" y="102"/>
                  </a:lnTo>
                  <a:lnTo>
                    <a:pt x="151" y="86"/>
                  </a:lnTo>
                  <a:lnTo>
                    <a:pt x="137" y="73"/>
                  </a:lnTo>
                  <a:lnTo>
                    <a:pt x="159" y="33"/>
                  </a:lnTo>
                  <a:lnTo>
                    <a:pt x="159" y="33"/>
                  </a:lnTo>
                  <a:lnTo>
                    <a:pt x="145" y="25"/>
                  </a:lnTo>
                  <a:lnTo>
                    <a:pt x="134" y="17"/>
                  </a:lnTo>
                  <a:lnTo>
                    <a:pt x="120" y="12"/>
                  </a:lnTo>
                  <a:lnTo>
                    <a:pt x="107" y="8"/>
                  </a:lnTo>
                  <a:lnTo>
                    <a:pt x="88" y="46"/>
                  </a:lnTo>
                  <a:lnTo>
                    <a:pt x="88" y="46"/>
                  </a:lnTo>
                  <a:lnTo>
                    <a:pt x="72" y="42"/>
                  </a:lnTo>
                  <a:lnTo>
                    <a:pt x="57" y="42"/>
                  </a:lnTo>
                  <a:lnTo>
                    <a:pt x="57" y="42"/>
                  </a:lnTo>
                  <a:lnTo>
                    <a:pt x="49" y="42"/>
                  </a:lnTo>
                  <a:lnTo>
                    <a:pt x="3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4" name="Freeform 148"/>
            <p:cNvSpPr>
              <a:spLocks/>
            </p:cNvSpPr>
            <p:nvPr/>
          </p:nvSpPr>
          <p:spPr bwMode="auto">
            <a:xfrm>
              <a:off x="-5102225" y="2208213"/>
              <a:ext cx="57150" cy="203200"/>
            </a:xfrm>
            <a:custGeom>
              <a:avLst/>
              <a:gdLst>
                <a:gd name="T0" fmla="*/ 36 w 36"/>
                <a:gd name="T1" fmla="*/ 0 h 128"/>
                <a:gd name="T2" fmla="*/ 0 w 36"/>
                <a:gd name="T3" fmla="*/ 113 h 128"/>
                <a:gd name="T4" fmla="*/ 0 w 36"/>
                <a:gd name="T5" fmla="*/ 113 h 128"/>
                <a:gd name="T6" fmla="*/ 0 w 36"/>
                <a:gd name="T7" fmla="*/ 128 h 128"/>
                <a:gd name="T8" fmla="*/ 0 w 36"/>
                <a:gd name="T9" fmla="*/ 128 h 128"/>
                <a:gd name="T10" fmla="*/ 0 w 36"/>
                <a:gd name="T11" fmla="*/ 128 h 128"/>
                <a:gd name="T12" fmla="*/ 36 w 36"/>
                <a:gd name="T13" fmla="*/ 2 h 128"/>
                <a:gd name="T14" fmla="*/ 36 w 36"/>
                <a:gd name="T15" fmla="*/ 2 h 128"/>
                <a:gd name="T16" fmla="*/ 36 w 36"/>
                <a:gd name="T17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128">
                  <a:moveTo>
                    <a:pt x="36" y="0"/>
                  </a:moveTo>
                  <a:lnTo>
                    <a:pt x="0" y="113"/>
                  </a:lnTo>
                  <a:lnTo>
                    <a:pt x="0" y="113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9A3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5" name="Freeform 149"/>
            <p:cNvSpPr>
              <a:spLocks/>
            </p:cNvSpPr>
            <p:nvPr/>
          </p:nvSpPr>
          <p:spPr bwMode="auto">
            <a:xfrm>
              <a:off x="-5102225" y="2208213"/>
              <a:ext cx="57150" cy="203200"/>
            </a:xfrm>
            <a:custGeom>
              <a:avLst/>
              <a:gdLst>
                <a:gd name="T0" fmla="*/ 36 w 36"/>
                <a:gd name="T1" fmla="*/ 0 h 128"/>
                <a:gd name="T2" fmla="*/ 0 w 36"/>
                <a:gd name="T3" fmla="*/ 113 h 128"/>
                <a:gd name="T4" fmla="*/ 0 w 36"/>
                <a:gd name="T5" fmla="*/ 113 h 128"/>
                <a:gd name="T6" fmla="*/ 0 w 36"/>
                <a:gd name="T7" fmla="*/ 128 h 128"/>
                <a:gd name="T8" fmla="*/ 0 w 36"/>
                <a:gd name="T9" fmla="*/ 128 h 128"/>
                <a:gd name="T10" fmla="*/ 0 w 36"/>
                <a:gd name="T11" fmla="*/ 128 h 128"/>
                <a:gd name="T12" fmla="*/ 36 w 36"/>
                <a:gd name="T13" fmla="*/ 2 h 128"/>
                <a:gd name="T14" fmla="*/ 36 w 36"/>
                <a:gd name="T15" fmla="*/ 2 h 128"/>
                <a:gd name="T16" fmla="*/ 36 w 36"/>
                <a:gd name="T17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128">
                  <a:moveTo>
                    <a:pt x="36" y="0"/>
                  </a:moveTo>
                  <a:lnTo>
                    <a:pt x="0" y="113"/>
                  </a:lnTo>
                  <a:lnTo>
                    <a:pt x="0" y="113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6" name="Freeform 150"/>
            <p:cNvSpPr>
              <a:spLocks/>
            </p:cNvSpPr>
            <p:nvPr/>
          </p:nvSpPr>
          <p:spPr bwMode="auto">
            <a:xfrm>
              <a:off x="-5270500" y="1916113"/>
              <a:ext cx="242888" cy="492125"/>
            </a:xfrm>
            <a:custGeom>
              <a:avLst/>
              <a:gdLst>
                <a:gd name="T0" fmla="*/ 111 w 153"/>
                <a:gd name="T1" fmla="*/ 0 h 310"/>
                <a:gd name="T2" fmla="*/ 111 w 153"/>
                <a:gd name="T3" fmla="*/ 0 h 310"/>
                <a:gd name="T4" fmla="*/ 86 w 153"/>
                <a:gd name="T5" fmla="*/ 9 h 310"/>
                <a:gd name="T6" fmla="*/ 100 w 153"/>
                <a:gd name="T7" fmla="*/ 52 h 310"/>
                <a:gd name="T8" fmla="*/ 100 w 153"/>
                <a:gd name="T9" fmla="*/ 52 h 310"/>
                <a:gd name="T10" fmla="*/ 85 w 153"/>
                <a:gd name="T11" fmla="*/ 63 h 310"/>
                <a:gd name="T12" fmla="*/ 71 w 153"/>
                <a:gd name="T13" fmla="*/ 76 h 310"/>
                <a:gd name="T14" fmla="*/ 33 w 153"/>
                <a:gd name="T15" fmla="*/ 55 h 310"/>
                <a:gd name="T16" fmla="*/ 33 w 153"/>
                <a:gd name="T17" fmla="*/ 55 h 310"/>
                <a:gd name="T18" fmla="*/ 23 w 153"/>
                <a:gd name="T19" fmla="*/ 67 h 310"/>
                <a:gd name="T20" fmla="*/ 17 w 153"/>
                <a:gd name="T21" fmla="*/ 80 h 310"/>
                <a:gd name="T22" fmla="*/ 10 w 153"/>
                <a:gd name="T23" fmla="*/ 94 h 310"/>
                <a:gd name="T24" fmla="*/ 6 w 153"/>
                <a:gd name="T25" fmla="*/ 107 h 310"/>
                <a:gd name="T26" fmla="*/ 44 w 153"/>
                <a:gd name="T27" fmla="*/ 126 h 310"/>
                <a:gd name="T28" fmla="*/ 44 w 153"/>
                <a:gd name="T29" fmla="*/ 126 h 310"/>
                <a:gd name="T30" fmla="*/ 40 w 153"/>
                <a:gd name="T31" fmla="*/ 145 h 310"/>
                <a:gd name="T32" fmla="*/ 40 w 153"/>
                <a:gd name="T33" fmla="*/ 165 h 310"/>
                <a:gd name="T34" fmla="*/ 0 w 153"/>
                <a:gd name="T35" fmla="*/ 178 h 310"/>
                <a:gd name="T36" fmla="*/ 0 w 153"/>
                <a:gd name="T37" fmla="*/ 178 h 310"/>
                <a:gd name="T38" fmla="*/ 2 w 153"/>
                <a:gd name="T39" fmla="*/ 191 h 310"/>
                <a:gd name="T40" fmla="*/ 6 w 153"/>
                <a:gd name="T41" fmla="*/ 207 h 310"/>
                <a:gd name="T42" fmla="*/ 6 w 153"/>
                <a:gd name="T43" fmla="*/ 207 h 310"/>
                <a:gd name="T44" fmla="*/ 10 w 153"/>
                <a:gd name="T45" fmla="*/ 220 h 310"/>
                <a:gd name="T46" fmla="*/ 16 w 153"/>
                <a:gd name="T47" fmla="*/ 232 h 310"/>
                <a:gd name="T48" fmla="*/ 58 w 153"/>
                <a:gd name="T49" fmla="*/ 220 h 310"/>
                <a:gd name="T50" fmla="*/ 58 w 153"/>
                <a:gd name="T51" fmla="*/ 220 h 310"/>
                <a:gd name="T52" fmla="*/ 69 w 153"/>
                <a:gd name="T53" fmla="*/ 235 h 310"/>
                <a:gd name="T54" fmla="*/ 83 w 153"/>
                <a:gd name="T55" fmla="*/ 249 h 310"/>
                <a:gd name="T56" fmla="*/ 63 w 153"/>
                <a:gd name="T57" fmla="*/ 287 h 310"/>
                <a:gd name="T58" fmla="*/ 63 w 153"/>
                <a:gd name="T59" fmla="*/ 287 h 310"/>
                <a:gd name="T60" fmla="*/ 83 w 153"/>
                <a:gd name="T61" fmla="*/ 301 h 310"/>
                <a:gd name="T62" fmla="*/ 102 w 153"/>
                <a:gd name="T63" fmla="*/ 310 h 310"/>
                <a:gd name="T64" fmla="*/ 106 w 153"/>
                <a:gd name="T65" fmla="*/ 301 h 310"/>
                <a:gd name="T66" fmla="*/ 106 w 153"/>
                <a:gd name="T67" fmla="*/ 297 h 310"/>
                <a:gd name="T68" fmla="*/ 142 w 153"/>
                <a:gd name="T69" fmla="*/ 184 h 310"/>
                <a:gd name="T70" fmla="*/ 142 w 153"/>
                <a:gd name="T71" fmla="*/ 184 h 310"/>
                <a:gd name="T72" fmla="*/ 134 w 153"/>
                <a:gd name="T73" fmla="*/ 176 h 310"/>
                <a:gd name="T74" fmla="*/ 129 w 153"/>
                <a:gd name="T75" fmla="*/ 167 h 310"/>
                <a:gd name="T76" fmla="*/ 129 w 153"/>
                <a:gd name="T77" fmla="*/ 167 h 310"/>
                <a:gd name="T78" fmla="*/ 129 w 153"/>
                <a:gd name="T79" fmla="*/ 161 h 310"/>
                <a:gd name="T80" fmla="*/ 129 w 153"/>
                <a:gd name="T81" fmla="*/ 153 h 310"/>
                <a:gd name="T82" fmla="*/ 129 w 153"/>
                <a:gd name="T83" fmla="*/ 147 h 310"/>
                <a:gd name="T84" fmla="*/ 132 w 153"/>
                <a:gd name="T85" fmla="*/ 140 h 310"/>
                <a:gd name="T86" fmla="*/ 136 w 153"/>
                <a:gd name="T87" fmla="*/ 134 h 310"/>
                <a:gd name="T88" fmla="*/ 140 w 153"/>
                <a:gd name="T89" fmla="*/ 130 h 310"/>
                <a:gd name="T90" fmla="*/ 146 w 153"/>
                <a:gd name="T91" fmla="*/ 126 h 310"/>
                <a:gd name="T92" fmla="*/ 153 w 153"/>
                <a:gd name="T93" fmla="*/ 122 h 310"/>
                <a:gd name="T94" fmla="*/ 153 w 153"/>
                <a:gd name="T95" fmla="*/ 122 h 310"/>
                <a:gd name="T96" fmla="*/ 153 w 153"/>
                <a:gd name="T97" fmla="*/ 122 h 310"/>
                <a:gd name="T98" fmla="*/ 153 w 153"/>
                <a:gd name="T99" fmla="*/ 122 h 310"/>
                <a:gd name="T100" fmla="*/ 148 w 153"/>
                <a:gd name="T101" fmla="*/ 99 h 310"/>
                <a:gd name="T102" fmla="*/ 140 w 153"/>
                <a:gd name="T103" fmla="*/ 69 h 310"/>
                <a:gd name="T104" fmla="*/ 127 w 153"/>
                <a:gd name="T105" fmla="*/ 34 h 310"/>
                <a:gd name="T106" fmla="*/ 119 w 153"/>
                <a:gd name="T107" fmla="*/ 17 h 310"/>
                <a:gd name="T108" fmla="*/ 111 w 153"/>
                <a:gd name="T109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53" h="310">
                  <a:moveTo>
                    <a:pt x="111" y="0"/>
                  </a:moveTo>
                  <a:lnTo>
                    <a:pt x="111" y="0"/>
                  </a:lnTo>
                  <a:lnTo>
                    <a:pt x="86" y="9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85" y="63"/>
                  </a:lnTo>
                  <a:lnTo>
                    <a:pt x="71" y="76"/>
                  </a:lnTo>
                  <a:lnTo>
                    <a:pt x="33" y="55"/>
                  </a:lnTo>
                  <a:lnTo>
                    <a:pt x="33" y="55"/>
                  </a:lnTo>
                  <a:lnTo>
                    <a:pt x="23" y="67"/>
                  </a:lnTo>
                  <a:lnTo>
                    <a:pt x="17" y="80"/>
                  </a:lnTo>
                  <a:lnTo>
                    <a:pt x="10" y="94"/>
                  </a:lnTo>
                  <a:lnTo>
                    <a:pt x="6" y="107"/>
                  </a:lnTo>
                  <a:lnTo>
                    <a:pt x="44" y="126"/>
                  </a:lnTo>
                  <a:lnTo>
                    <a:pt x="44" y="126"/>
                  </a:lnTo>
                  <a:lnTo>
                    <a:pt x="40" y="145"/>
                  </a:lnTo>
                  <a:lnTo>
                    <a:pt x="40" y="165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2" y="191"/>
                  </a:lnTo>
                  <a:lnTo>
                    <a:pt x="6" y="207"/>
                  </a:lnTo>
                  <a:lnTo>
                    <a:pt x="6" y="207"/>
                  </a:lnTo>
                  <a:lnTo>
                    <a:pt x="10" y="220"/>
                  </a:lnTo>
                  <a:lnTo>
                    <a:pt x="16" y="232"/>
                  </a:lnTo>
                  <a:lnTo>
                    <a:pt x="58" y="220"/>
                  </a:lnTo>
                  <a:lnTo>
                    <a:pt x="58" y="220"/>
                  </a:lnTo>
                  <a:lnTo>
                    <a:pt x="69" y="235"/>
                  </a:lnTo>
                  <a:lnTo>
                    <a:pt x="83" y="249"/>
                  </a:lnTo>
                  <a:lnTo>
                    <a:pt x="63" y="287"/>
                  </a:lnTo>
                  <a:lnTo>
                    <a:pt x="63" y="287"/>
                  </a:lnTo>
                  <a:lnTo>
                    <a:pt x="83" y="301"/>
                  </a:lnTo>
                  <a:lnTo>
                    <a:pt x="102" y="310"/>
                  </a:lnTo>
                  <a:lnTo>
                    <a:pt x="106" y="301"/>
                  </a:lnTo>
                  <a:lnTo>
                    <a:pt x="106" y="297"/>
                  </a:lnTo>
                  <a:lnTo>
                    <a:pt x="142" y="184"/>
                  </a:lnTo>
                  <a:lnTo>
                    <a:pt x="142" y="184"/>
                  </a:lnTo>
                  <a:lnTo>
                    <a:pt x="134" y="176"/>
                  </a:lnTo>
                  <a:lnTo>
                    <a:pt x="129" y="167"/>
                  </a:lnTo>
                  <a:lnTo>
                    <a:pt x="129" y="167"/>
                  </a:lnTo>
                  <a:lnTo>
                    <a:pt x="129" y="161"/>
                  </a:lnTo>
                  <a:lnTo>
                    <a:pt x="129" y="153"/>
                  </a:lnTo>
                  <a:lnTo>
                    <a:pt x="129" y="147"/>
                  </a:lnTo>
                  <a:lnTo>
                    <a:pt x="132" y="140"/>
                  </a:lnTo>
                  <a:lnTo>
                    <a:pt x="136" y="134"/>
                  </a:lnTo>
                  <a:lnTo>
                    <a:pt x="140" y="130"/>
                  </a:lnTo>
                  <a:lnTo>
                    <a:pt x="146" y="126"/>
                  </a:lnTo>
                  <a:lnTo>
                    <a:pt x="153" y="122"/>
                  </a:lnTo>
                  <a:lnTo>
                    <a:pt x="153" y="122"/>
                  </a:lnTo>
                  <a:lnTo>
                    <a:pt x="153" y="122"/>
                  </a:lnTo>
                  <a:lnTo>
                    <a:pt x="153" y="122"/>
                  </a:lnTo>
                  <a:lnTo>
                    <a:pt x="148" y="99"/>
                  </a:lnTo>
                  <a:lnTo>
                    <a:pt x="140" y="69"/>
                  </a:lnTo>
                  <a:lnTo>
                    <a:pt x="127" y="34"/>
                  </a:lnTo>
                  <a:lnTo>
                    <a:pt x="119" y="17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C14B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7" name="Freeform 151"/>
            <p:cNvSpPr>
              <a:spLocks/>
            </p:cNvSpPr>
            <p:nvPr/>
          </p:nvSpPr>
          <p:spPr bwMode="auto">
            <a:xfrm>
              <a:off x="-5270500" y="1916113"/>
              <a:ext cx="242888" cy="492125"/>
            </a:xfrm>
            <a:custGeom>
              <a:avLst/>
              <a:gdLst>
                <a:gd name="T0" fmla="*/ 111 w 153"/>
                <a:gd name="T1" fmla="*/ 0 h 310"/>
                <a:gd name="T2" fmla="*/ 111 w 153"/>
                <a:gd name="T3" fmla="*/ 0 h 310"/>
                <a:gd name="T4" fmla="*/ 86 w 153"/>
                <a:gd name="T5" fmla="*/ 9 h 310"/>
                <a:gd name="T6" fmla="*/ 100 w 153"/>
                <a:gd name="T7" fmla="*/ 52 h 310"/>
                <a:gd name="T8" fmla="*/ 100 w 153"/>
                <a:gd name="T9" fmla="*/ 52 h 310"/>
                <a:gd name="T10" fmla="*/ 85 w 153"/>
                <a:gd name="T11" fmla="*/ 63 h 310"/>
                <a:gd name="T12" fmla="*/ 71 w 153"/>
                <a:gd name="T13" fmla="*/ 76 h 310"/>
                <a:gd name="T14" fmla="*/ 33 w 153"/>
                <a:gd name="T15" fmla="*/ 55 h 310"/>
                <a:gd name="T16" fmla="*/ 33 w 153"/>
                <a:gd name="T17" fmla="*/ 55 h 310"/>
                <a:gd name="T18" fmla="*/ 23 w 153"/>
                <a:gd name="T19" fmla="*/ 67 h 310"/>
                <a:gd name="T20" fmla="*/ 17 w 153"/>
                <a:gd name="T21" fmla="*/ 80 h 310"/>
                <a:gd name="T22" fmla="*/ 10 w 153"/>
                <a:gd name="T23" fmla="*/ 94 h 310"/>
                <a:gd name="T24" fmla="*/ 6 w 153"/>
                <a:gd name="T25" fmla="*/ 107 h 310"/>
                <a:gd name="T26" fmla="*/ 44 w 153"/>
                <a:gd name="T27" fmla="*/ 126 h 310"/>
                <a:gd name="T28" fmla="*/ 44 w 153"/>
                <a:gd name="T29" fmla="*/ 126 h 310"/>
                <a:gd name="T30" fmla="*/ 40 w 153"/>
                <a:gd name="T31" fmla="*/ 145 h 310"/>
                <a:gd name="T32" fmla="*/ 40 w 153"/>
                <a:gd name="T33" fmla="*/ 165 h 310"/>
                <a:gd name="T34" fmla="*/ 0 w 153"/>
                <a:gd name="T35" fmla="*/ 178 h 310"/>
                <a:gd name="T36" fmla="*/ 0 w 153"/>
                <a:gd name="T37" fmla="*/ 178 h 310"/>
                <a:gd name="T38" fmla="*/ 2 w 153"/>
                <a:gd name="T39" fmla="*/ 191 h 310"/>
                <a:gd name="T40" fmla="*/ 6 w 153"/>
                <a:gd name="T41" fmla="*/ 207 h 310"/>
                <a:gd name="T42" fmla="*/ 6 w 153"/>
                <a:gd name="T43" fmla="*/ 207 h 310"/>
                <a:gd name="T44" fmla="*/ 10 w 153"/>
                <a:gd name="T45" fmla="*/ 220 h 310"/>
                <a:gd name="T46" fmla="*/ 16 w 153"/>
                <a:gd name="T47" fmla="*/ 232 h 310"/>
                <a:gd name="T48" fmla="*/ 58 w 153"/>
                <a:gd name="T49" fmla="*/ 220 h 310"/>
                <a:gd name="T50" fmla="*/ 58 w 153"/>
                <a:gd name="T51" fmla="*/ 220 h 310"/>
                <a:gd name="T52" fmla="*/ 69 w 153"/>
                <a:gd name="T53" fmla="*/ 235 h 310"/>
                <a:gd name="T54" fmla="*/ 83 w 153"/>
                <a:gd name="T55" fmla="*/ 249 h 310"/>
                <a:gd name="T56" fmla="*/ 63 w 153"/>
                <a:gd name="T57" fmla="*/ 287 h 310"/>
                <a:gd name="T58" fmla="*/ 63 w 153"/>
                <a:gd name="T59" fmla="*/ 287 h 310"/>
                <a:gd name="T60" fmla="*/ 83 w 153"/>
                <a:gd name="T61" fmla="*/ 301 h 310"/>
                <a:gd name="T62" fmla="*/ 102 w 153"/>
                <a:gd name="T63" fmla="*/ 310 h 310"/>
                <a:gd name="T64" fmla="*/ 106 w 153"/>
                <a:gd name="T65" fmla="*/ 301 h 310"/>
                <a:gd name="T66" fmla="*/ 106 w 153"/>
                <a:gd name="T67" fmla="*/ 297 h 310"/>
                <a:gd name="T68" fmla="*/ 142 w 153"/>
                <a:gd name="T69" fmla="*/ 184 h 310"/>
                <a:gd name="T70" fmla="*/ 142 w 153"/>
                <a:gd name="T71" fmla="*/ 184 h 310"/>
                <a:gd name="T72" fmla="*/ 134 w 153"/>
                <a:gd name="T73" fmla="*/ 176 h 310"/>
                <a:gd name="T74" fmla="*/ 129 w 153"/>
                <a:gd name="T75" fmla="*/ 167 h 310"/>
                <a:gd name="T76" fmla="*/ 129 w 153"/>
                <a:gd name="T77" fmla="*/ 167 h 310"/>
                <a:gd name="T78" fmla="*/ 129 w 153"/>
                <a:gd name="T79" fmla="*/ 161 h 310"/>
                <a:gd name="T80" fmla="*/ 129 w 153"/>
                <a:gd name="T81" fmla="*/ 153 h 310"/>
                <a:gd name="T82" fmla="*/ 129 w 153"/>
                <a:gd name="T83" fmla="*/ 147 h 310"/>
                <a:gd name="T84" fmla="*/ 132 w 153"/>
                <a:gd name="T85" fmla="*/ 140 h 310"/>
                <a:gd name="T86" fmla="*/ 136 w 153"/>
                <a:gd name="T87" fmla="*/ 134 h 310"/>
                <a:gd name="T88" fmla="*/ 140 w 153"/>
                <a:gd name="T89" fmla="*/ 130 h 310"/>
                <a:gd name="T90" fmla="*/ 146 w 153"/>
                <a:gd name="T91" fmla="*/ 126 h 310"/>
                <a:gd name="T92" fmla="*/ 153 w 153"/>
                <a:gd name="T93" fmla="*/ 122 h 310"/>
                <a:gd name="T94" fmla="*/ 153 w 153"/>
                <a:gd name="T95" fmla="*/ 122 h 310"/>
                <a:gd name="T96" fmla="*/ 153 w 153"/>
                <a:gd name="T97" fmla="*/ 122 h 310"/>
                <a:gd name="T98" fmla="*/ 153 w 153"/>
                <a:gd name="T99" fmla="*/ 122 h 310"/>
                <a:gd name="T100" fmla="*/ 148 w 153"/>
                <a:gd name="T101" fmla="*/ 99 h 310"/>
                <a:gd name="T102" fmla="*/ 140 w 153"/>
                <a:gd name="T103" fmla="*/ 69 h 310"/>
                <a:gd name="T104" fmla="*/ 127 w 153"/>
                <a:gd name="T105" fmla="*/ 34 h 310"/>
                <a:gd name="T106" fmla="*/ 119 w 153"/>
                <a:gd name="T107" fmla="*/ 17 h 310"/>
                <a:gd name="T108" fmla="*/ 111 w 153"/>
                <a:gd name="T109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53" h="310">
                  <a:moveTo>
                    <a:pt x="111" y="0"/>
                  </a:moveTo>
                  <a:lnTo>
                    <a:pt x="111" y="0"/>
                  </a:lnTo>
                  <a:lnTo>
                    <a:pt x="86" y="9"/>
                  </a:lnTo>
                  <a:lnTo>
                    <a:pt x="100" y="52"/>
                  </a:lnTo>
                  <a:lnTo>
                    <a:pt x="100" y="52"/>
                  </a:lnTo>
                  <a:lnTo>
                    <a:pt x="85" y="63"/>
                  </a:lnTo>
                  <a:lnTo>
                    <a:pt x="71" y="76"/>
                  </a:lnTo>
                  <a:lnTo>
                    <a:pt x="33" y="55"/>
                  </a:lnTo>
                  <a:lnTo>
                    <a:pt x="33" y="55"/>
                  </a:lnTo>
                  <a:lnTo>
                    <a:pt x="23" y="67"/>
                  </a:lnTo>
                  <a:lnTo>
                    <a:pt x="17" y="80"/>
                  </a:lnTo>
                  <a:lnTo>
                    <a:pt x="10" y="94"/>
                  </a:lnTo>
                  <a:lnTo>
                    <a:pt x="6" y="107"/>
                  </a:lnTo>
                  <a:lnTo>
                    <a:pt x="44" y="126"/>
                  </a:lnTo>
                  <a:lnTo>
                    <a:pt x="44" y="126"/>
                  </a:lnTo>
                  <a:lnTo>
                    <a:pt x="40" y="145"/>
                  </a:lnTo>
                  <a:lnTo>
                    <a:pt x="40" y="165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2" y="191"/>
                  </a:lnTo>
                  <a:lnTo>
                    <a:pt x="6" y="207"/>
                  </a:lnTo>
                  <a:lnTo>
                    <a:pt x="6" y="207"/>
                  </a:lnTo>
                  <a:lnTo>
                    <a:pt x="10" y="220"/>
                  </a:lnTo>
                  <a:lnTo>
                    <a:pt x="16" y="232"/>
                  </a:lnTo>
                  <a:lnTo>
                    <a:pt x="58" y="220"/>
                  </a:lnTo>
                  <a:lnTo>
                    <a:pt x="58" y="220"/>
                  </a:lnTo>
                  <a:lnTo>
                    <a:pt x="69" y="235"/>
                  </a:lnTo>
                  <a:lnTo>
                    <a:pt x="83" y="249"/>
                  </a:lnTo>
                  <a:lnTo>
                    <a:pt x="63" y="287"/>
                  </a:lnTo>
                  <a:lnTo>
                    <a:pt x="63" y="287"/>
                  </a:lnTo>
                  <a:lnTo>
                    <a:pt x="83" y="301"/>
                  </a:lnTo>
                  <a:lnTo>
                    <a:pt x="102" y="310"/>
                  </a:lnTo>
                  <a:lnTo>
                    <a:pt x="106" y="301"/>
                  </a:lnTo>
                  <a:lnTo>
                    <a:pt x="106" y="297"/>
                  </a:lnTo>
                  <a:lnTo>
                    <a:pt x="142" y="184"/>
                  </a:lnTo>
                  <a:lnTo>
                    <a:pt x="142" y="184"/>
                  </a:lnTo>
                  <a:lnTo>
                    <a:pt x="134" y="176"/>
                  </a:lnTo>
                  <a:lnTo>
                    <a:pt x="129" y="167"/>
                  </a:lnTo>
                  <a:lnTo>
                    <a:pt x="129" y="167"/>
                  </a:lnTo>
                  <a:lnTo>
                    <a:pt x="129" y="161"/>
                  </a:lnTo>
                  <a:lnTo>
                    <a:pt x="129" y="153"/>
                  </a:lnTo>
                  <a:lnTo>
                    <a:pt x="129" y="147"/>
                  </a:lnTo>
                  <a:lnTo>
                    <a:pt x="132" y="140"/>
                  </a:lnTo>
                  <a:lnTo>
                    <a:pt x="136" y="134"/>
                  </a:lnTo>
                  <a:lnTo>
                    <a:pt x="140" y="130"/>
                  </a:lnTo>
                  <a:lnTo>
                    <a:pt x="146" y="126"/>
                  </a:lnTo>
                  <a:lnTo>
                    <a:pt x="153" y="122"/>
                  </a:lnTo>
                  <a:lnTo>
                    <a:pt x="153" y="122"/>
                  </a:lnTo>
                  <a:lnTo>
                    <a:pt x="153" y="122"/>
                  </a:lnTo>
                  <a:lnTo>
                    <a:pt x="153" y="122"/>
                  </a:lnTo>
                  <a:lnTo>
                    <a:pt x="148" y="99"/>
                  </a:lnTo>
                  <a:lnTo>
                    <a:pt x="140" y="69"/>
                  </a:lnTo>
                  <a:lnTo>
                    <a:pt x="127" y="34"/>
                  </a:lnTo>
                  <a:lnTo>
                    <a:pt x="119" y="17"/>
                  </a:lnTo>
                  <a:lnTo>
                    <a:pt x="11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8" name="Freeform 152"/>
            <p:cNvSpPr>
              <a:spLocks noEditPoints="1"/>
            </p:cNvSpPr>
            <p:nvPr/>
          </p:nvSpPr>
          <p:spPr bwMode="auto">
            <a:xfrm>
              <a:off x="-5245100" y="1879601"/>
              <a:ext cx="519113" cy="519113"/>
            </a:xfrm>
            <a:custGeom>
              <a:avLst/>
              <a:gdLst>
                <a:gd name="T0" fmla="*/ 327 w 327"/>
                <a:gd name="T1" fmla="*/ 142 h 327"/>
                <a:gd name="T2" fmla="*/ 321 w 327"/>
                <a:gd name="T3" fmla="*/ 113 h 327"/>
                <a:gd name="T4" fmla="*/ 317 w 327"/>
                <a:gd name="T5" fmla="*/ 99 h 327"/>
                <a:gd name="T6" fmla="*/ 270 w 327"/>
                <a:gd name="T7" fmla="*/ 99 h 327"/>
                <a:gd name="T8" fmla="*/ 258 w 327"/>
                <a:gd name="T9" fmla="*/ 84 h 327"/>
                <a:gd name="T10" fmla="*/ 264 w 327"/>
                <a:gd name="T11" fmla="*/ 32 h 327"/>
                <a:gd name="T12" fmla="*/ 252 w 327"/>
                <a:gd name="T13" fmla="*/ 23 h 327"/>
                <a:gd name="T14" fmla="*/ 227 w 327"/>
                <a:gd name="T15" fmla="*/ 9 h 327"/>
                <a:gd name="T16" fmla="*/ 193 w 327"/>
                <a:gd name="T17" fmla="*/ 44 h 327"/>
                <a:gd name="T18" fmla="*/ 176 w 327"/>
                <a:gd name="T19" fmla="*/ 40 h 327"/>
                <a:gd name="T20" fmla="*/ 141 w 327"/>
                <a:gd name="T21" fmla="*/ 0 h 327"/>
                <a:gd name="T22" fmla="*/ 128 w 327"/>
                <a:gd name="T23" fmla="*/ 2 h 327"/>
                <a:gd name="T24" fmla="*/ 114 w 327"/>
                <a:gd name="T25" fmla="*/ 6 h 327"/>
                <a:gd name="T26" fmla="*/ 88 w 327"/>
                <a:gd name="T27" fmla="*/ 15 h 327"/>
                <a:gd name="T28" fmla="*/ 101 w 327"/>
                <a:gd name="T29" fmla="*/ 57 h 327"/>
                <a:gd name="T30" fmla="*/ 72 w 327"/>
                <a:gd name="T31" fmla="*/ 82 h 327"/>
                <a:gd name="T32" fmla="*/ 32 w 327"/>
                <a:gd name="T33" fmla="*/ 63 h 327"/>
                <a:gd name="T34" fmla="*/ 17 w 327"/>
                <a:gd name="T35" fmla="*/ 86 h 327"/>
                <a:gd name="T36" fmla="*/ 7 w 327"/>
                <a:gd name="T37" fmla="*/ 113 h 327"/>
                <a:gd name="T38" fmla="*/ 46 w 327"/>
                <a:gd name="T39" fmla="*/ 134 h 327"/>
                <a:gd name="T40" fmla="*/ 42 w 327"/>
                <a:gd name="T41" fmla="*/ 172 h 327"/>
                <a:gd name="T42" fmla="*/ 0 w 327"/>
                <a:gd name="T43" fmla="*/ 184 h 327"/>
                <a:gd name="T44" fmla="*/ 5 w 327"/>
                <a:gd name="T45" fmla="*/ 212 h 327"/>
                <a:gd name="T46" fmla="*/ 11 w 327"/>
                <a:gd name="T47" fmla="*/ 226 h 327"/>
                <a:gd name="T48" fmla="*/ 59 w 327"/>
                <a:gd name="T49" fmla="*/ 226 h 327"/>
                <a:gd name="T50" fmla="*/ 70 w 327"/>
                <a:gd name="T51" fmla="*/ 241 h 327"/>
                <a:gd name="T52" fmla="*/ 63 w 327"/>
                <a:gd name="T53" fmla="*/ 295 h 327"/>
                <a:gd name="T54" fmla="*/ 74 w 327"/>
                <a:gd name="T55" fmla="*/ 303 h 327"/>
                <a:gd name="T56" fmla="*/ 101 w 327"/>
                <a:gd name="T57" fmla="*/ 316 h 327"/>
                <a:gd name="T58" fmla="*/ 134 w 327"/>
                <a:gd name="T59" fmla="*/ 281 h 327"/>
                <a:gd name="T60" fmla="*/ 153 w 327"/>
                <a:gd name="T61" fmla="*/ 285 h 327"/>
                <a:gd name="T62" fmla="*/ 185 w 327"/>
                <a:gd name="T63" fmla="*/ 327 h 327"/>
                <a:gd name="T64" fmla="*/ 199 w 327"/>
                <a:gd name="T65" fmla="*/ 324 h 327"/>
                <a:gd name="T66" fmla="*/ 214 w 327"/>
                <a:gd name="T67" fmla="*/ 320 h 327"/>
                <a:gd name="T68" fmla="*/ 239 w 327"/>
                <a:gd name="T69" fmla="*/ 310 h 327"/>
                <a:gd name="T70" fmla="*/ 227 w 327"/>
                <a:gd name="T71" fmla="*/ 268 h 327"/>
                <a:gd name="T72" fmla="*/ 256 w 327"/>
                <a:gd name="T73" fmla="*/ 243 h 327"/>
                <a:gd name="T74" fmla="*/ 295 w 327"/>
                <a:gd name="T75" fmla="*/ 264 h 327"/>
                <a:gd name="T76" fmla="*/ 310 w 327"/>
                <a:gd name="T77" fmla="*/ 239 h 327"/>
                <a:gd name="T78" fmla="*/ 321 w 327"/>
                <a:gd name="T79" fmla="*/ 212 h 327"/>
                <a:gd name="T80" fmla="*/ 283 w 327"/>
                <a:gd name="T81" fmla="*/ 193 h 327"/>
                <a:gd name="T82" fmla="*/ 287 w 327"/>
                <a:gd name="T83" fmla="*/ 155 h 327"/>
                <a:gd name="T84" fmla="*/ 174 w 327"/>
                <a:gd name="T85" fmla="*/ 197 h 327"/>
                <a:gd name="T86" fmla="*/ 168 w 327"/>
                <a:gd name="T87" fmla="*/ 199 h 327"/>
                <a:gd name="T88" fmla="*/ 155 w 327"/>
                <a:gd name="T89" fmla="*/ 197 h 327"/>
                <a:gd name="T90" fmla="*/ 141 w 327"/>
                <a:gd name="T91" fmla="*/ 191 h 327"/>
                <a:gd name="T92" fmla="*/ 134 w 327"/>
                <a:gd name="T93" fmla="*/ 180 h 327"/>
                <a:gd name="T94" fmla="*/ 130 w 327"/>
                <a:gd name="T95" fmla="*/ 174 h 327"/>
                <a:gd name="T96" fmla="*/ 128 w 327"/>
                <a:gd name="T97" fmla="*/ 159 h 327"/>
                <a:gd name="T98" fmla="*/ 132 w 327"/>
                <a:gd name="T99" fmla="*/ 147 h 327"/>
                <a:gd name="T100" fmla="*/ 141 w 327"/>
                <a:gd name="T101" fmla="*/ 136 h 327"/>
                <a:gd name="T102" fmla="*/ 153 w 327"/>
                <a:gd name="T103" fmla="*/ 128 h 327"/>
                <a:gd name="T104" fmla="*/ 160 w 327"/>
                <a:gd name="T105" fmla="*/ 128 h 327"/>
                <a:gd name="T106" fmla="*/ 174 w 327"/>
                <a:gd name="T107" fmla="*/ 128 h 327"/>
                <a:gd name="T108" fmla="*/ 185 w 327"/>
                <a:gd name="T109" fmla="*/ 136 h 327"/>
                <a:gd name="T110" fmla="*/ 195 w 327"/>
                <a:gd name="T111" fmla="*/ 145 h 327"/>
                <a:gd name="T112" fmla="*/ 199 w 327"/>
                <a:gd name="T113" fmla="*/ 153 h 327"/>
                <a:gd name="T114" fmla="*/ 199 w 327"/>
                <a:gd name="T115" fmla="*/ 167 h 327"/>
                <a:gd name="T116" fmla="*/ 195 w 327"/>
                <a:gd name="T117" fmla="*/ 180 h 327"/>
                <a:gd name="T118" fmla="*/ 187 w 327"/>
                <a:gd name="T119" fmla="*/ 190 h 327"/>
                <a:gd name="T120" fmla="*/ 174 w 327"/>
                <a:gd name="T121" fmla="*/ 19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27" h="327">
                  <a:moveTo>
                    <a:pt x="327" y="142"/>
                  </a:moveTo>
                  <a:lnTo>
                    <a:pt x="327" y="142"/>
                  </a:lnTo>
                  <a:lnTo>
                    <a:pt x="325" y="126"/>
                  </a:lnTo>
                  <a:lnTo>
                    <a:pt x="321" y="113"/>
                  </a:lnTo>
                  <a:lnTo>
                    <a:pt x="321" y="113"/>
                  </a:lnTo>
                  <a:lnTo>
                    <a:pt x="317" y="99"/>
                  </a:lnTo>
                  <a:lnTo>
                    <a:pt x="310" y="86"/>
                  </a:lnTo>
                  <a:lnTo>
                    <a:pt x="270" y="99"/>
                  </a:lnTo>
                  <a:lnTo>
                    <a:pt x="270" y="99"/>
                  </a:lnTo>
                  <a:lnTo>
                    <a:pt x="258" y="84"/>
                  </a:lnTo>
                  <a:lnTo>
                    <a:pt x="245" y="71"/>
                  </a:lnTo>
                  <a:lnTo>
                    <a:pt x="264" y="32"/>
                  </a:lnTo>
                  <a:lnTo>
                    <a:pt x="264" y="32"/>
                  </a:lnTo>
                  <a:lnTo>
                    <a:pt x="252" y="23"/>
                  </a:lnTo>
                  <a:lnTo>
                    <a:pt x="241" y="17"/>
                  </a:lnTo>
                  <a:lnTo>
                    <a:pt x="227" y="9"/>
                  </a:lnTo>
                  <a:lnTo>
                    <a:pt x="214" y="6"/>
                  </a:lnTo>
                  <a:lnTo>
                    <a:pt x="193" y="44"/>
                  </a:lnTo>
                  <a:lnTo>
                    <a:pt x="193" y="44"/>
                  </a:lnTo>
                  <a:lnTo>
                    <a:pt x="176" y="40"/>
                  </a:lnTo>
                  <a:lnTo>
                    <a:pt x="155" y="40"/>
                  </a:lnTo>
                  <a:lnTo>
                    <a:pt x="141" y="0"/>
                  </a:lnTo>
                  <a:lnTo>
                    <a:pt x="141" y="0"/>
                  </a:lnTo>
                  <a:lnTo>
                    <a:pt x="128" y="2"/>
                  </a:lnTo>
                  <a:lnTo>
                    <a:pt x="114" y="6"/>
                  </a:lnTo>
                  <a:lnTo>
                    <a:pt x="114" y="6"/>
                  </a:lnTo>
                  <a:lnTo>
                    <a:pt x="101" y="9"/>
                  </a:lnTo>
                  <a:lnTo>
                    <a:pt x="88" y="15"/>
                  </a:lnTo>
                  <a:lnTo>
                    <a:pt x="101" y="57"/>
                  </a:lnTo>
                  <a:lnTo>
                    <a:pt x="101" y="57"/>
                  </a:lnTo>
                  <a:lnTo>
                    <a:pt x="86" y="69"/>
                  </a:lnTo>
                  <a:lnTo>
                    <a:pt x="72" y="82"/>
                  </a:lnTo>
                  <a:lnTo>
                    <a:pt x="32" y="63"/>
                  </a:lnTo>
                  <a:lnTo>
                    <a:pt x="32" y="63"/>
                  </a:lnTo>
                  <a:lnTo>
                    <a:pt x="24" y="75"/>
                  </a:lnTo>
                  <a:lnTo>
                    <a:pt x="17" y="86"/>
                  </a:lnTo>
                  <a:lnTo>
                    <a:pt x="11" y="99"/>
                  </a:lnTo>
                  <a:lnTo>
                    <a:pt x="7" y="113"/>
                  </a:lnTo>
                  <a:lnTo>
                    <a:pt x="46" y="134"/>
                  </a:lnTo>
                  <a:lnTo>
                    <a:pt x="46" y="134"/>
                  </a:lnTo>
                  <a:lnTo>
                    <a:pt x="42" y="151"/>
                  </a:lnTo>
                  <a:lnTo>
                    <a:pt x="42" y="172"/>
                  </a:lnTo>
                  <a:lnTo>
                    <a:pt x="0" y="184"/>
                  </a:lnTo>
                  <a:lnTo>
                    <a:pt x="0" y="184"/>
                  </a:lnTo>
                  <a:lnTo>
                    <a:pt x="3" y="199"/>
                  </a:lnTo>
                  <a:lnTo>
                    <a:pt x="5" y="212"/>
                  </a:lnTo>
                  <a:lnTo>
                    <a:pt x="5" y="212"/>
                  </a:lnTo>
                  <a:lnTo>
                    <a:pt x="11" y="226"/>
                  </a:lnTo>
                  <a:lnTo>
                    <a:pt x="17" y="239"/>
                  </a:lnTo>
                  <a:lnTo>
                    <a:pt x="59" y="226"/>
                  </a:lnTo>
                  <a:lnTo>
                    <a:pt x="59" y="226"/>
                  </a:lnTo>
                  <a:lnTo>
                    <a:pt x="70" y="241"/>
                  </a:lnTo>
                  <a:lnTo>
                    <a:pt x="84" y="255"/>
                  </a:lnTo>
                  <a:lnTo>
                    <a:pt x="63" y="295"/>
                  </a:lnTo>
                  <a:lnTo>
                    <a:pt x="63" y="295"/>
                  </a:lnTo>
                  <a:lnTo>
                    <a:pt x="74" y="303"/>
                  </a:lnTo>
                  <a:lnTo>
                    <a:pt x="88" y="310"/>
                  </a:lnTo>
                  <a:lnTo>
                    <a:pt x="101" y="316"/>
                  </a:lnTo>
                  <a:lnTo>
                    <a:pt x="114" y="320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53" y="285"/>
                  </a:lnTo>
                  <a:lnTo>
                    <a:pt x="172" y="285"/>
                  </a:lnTo>
                  <a:lnTo>
                    <a:pt x="185" y="327"/>
                  </a:lnTo>
                  <a:lnTo>
                    <a:pt x="185" y="327"/>
                  </a:lnTo>
                  <a:lnTo>
                    <a:pt x="199" y="324"/>
                  </a:lnTo>
                  <a:lnTo>
                    <a:pt x="214" y="320"/>
                  </a:lnTo>
                  <a:lnTo>
                    <a:pt x="214" y="320"/>
                  </a:lnTo>
                  <a:lnTo>
                    <a:pt x="227" y="316"/>
                  </a:lnTo>
                  <a:lnTo>
                    <a:pt x="239" y="310"/>
                  </a:lnTo>
                  <a:lnTo>
                    <a:pt x="227" y="268"/>
                  </a:lnTo>
                  <a:lnTo>
                    <a:pt x="227" y="268"/>
                  </a:lnTo>
                  <a:lnTo>
                    <a:pt x="243" y="257"/>
                  </a:lnTo>
                  <a:lnTo>
                    <a:pt x="256" y="243"/>
                  </a:lnTo>
                  <a:lnTo>
                    <a:pt x="295" y="264"/>
                  </a:lnTo>
                  <a:lnTo>
                    <a:pt x="295" y="264"/>
                  </a:lnTo>
                  <a:lnTo>
                    <a:pt x="304" y="251"/>
                  </a:lnTo>
                  <a:lnTo>
                    <a:pt x="310" y="239"/>
                  </a:lnTo>
                  <a:lnTo>
                    <a:pt x="317" y="226"/>
                  </a:lnTo>
                  <a:lnTo>
                    <a:pt x="321" y="212"/>
                  </a:lnTo>
                  <a:lnTo>
                    <a:pt x="283" y="193"/>
                  </a:lnTo>
                  <a:lnTo>
                    <a:pt x="283" y="193"/>
                  </a:lnTo>
                  <a:lnTo>
                    <a:pt x="285" y="174"/>
                  </a:lnTo>
                  <a:lnTo>
                    <a:pt x="287" y="155"/>
                  </a:lnTo>
                  <a:lnTo>
                    <a:pt x="327" y="142"/>
                  </a:lnTo>
                  <a:close/>
                  <a:moveTo>
                    <a:pt x="174" y="197"/>
                  </a:moveTo>
                  <a:lnTo>
                    <a:pt x="174" y="197"/>
                  </a:lnTo>
                  <a:lnTo>
                    <a:pt x="168" y="199"/>
                  </a:lnTo>
                  <a:lnTo>
                    <a:pt x="160" y="199"/>
                  </a:lnTo>
                  <a:lnTo>
                    <a:pt x="155" y="197"/>
                  </a:lnTo>
                  <a:lnTo>
                    <a:pt x="147" y="195"/>
                  </a:lnTo>
                  <a:lnTo>
                    <a:pt x="141" y="191"/>
                  </a:lnTo>
                  <a:lnTo>
                    <a:pt x="137" y="186"/>
                  </a:lnTo>
                  <a:lnTo>
                    <a:pt x="134" y="180"/>
                  </a:lnTo>
                  <a:lnTo>
                    <a:pt x="130" y="174"/>
                  </a:lnTo>
                  <a:lnTo>
                    <a:pt x="130" y="174"/>
                  </a:lnTo>
                  <a:lnTo>
                    <a:pt x="128" y="167"/>
                  </a:lnTo>
                  <a:lnTo>
                    <a:pt x="128" y="159"/>
                  </a:lnTo>
                  <a:lnTo>
                    <a:pt x="130" y="153"/>
                  </a:lnTo>
                  <a:lnTo>
                    <a:pt x="132" y="147"/>
                  </a:lnTo>
                  <a:lnTo>
                    <a:pt x="136" y="142"/>
                  </a:lnTo>
                  <a:lnTo>
                    <a:pt x="141" y="136"/>
                  </a:lnTo>
                  <a:lnTo>
                    <a:pt x="147" y="132"/>
                  </a:lnTo>
                  <a:lnTo>
                    <a:pt x="153" y="128"/>
                  </a:lnTo>
                  <a:lnTo>
                    <a:pt x="153" y="128"/>
                  </a:lnTo>
                  <a:lnTo>
                    <a:pt x="160" y="128"/>
                  </a:lnTo>
                  <a:lnTo>
                    <a:pt x="168" y="128"/>
                  </a:lnTo>
                  <a:lnTo>
                    <a:pt x="174" y="128"/>
                  </a:lnTo>
                  <a:lnTo>
                    <a:pt x="180" y="132"/>
                  </a:lnTo>
                  <a:lnTo>
                    <a:pt x="185" y="136"/>
                  </a:lnTo>
                  <a:lnTo>
                    <a:pt x="191" y="140"/>
                  </a:lnTo>
                  <a:lnTo>
                    <a:pt x="195" y="145"/>
                  </a:lnTo>
                  <a:lnTo>
                    <a:pt x="199" y="153"/>
                  </a:lnTo>
                  <a:lnTo>
                    <a:pt x="199" y="153"/>
                  </a:lnTo>
                  <a:lnTo>
                    <a:pt x="199" y="159"/>
                  </a:lnTo>
                  <a:lnTo>
                    <a:pt x="199" y="167"/>
                  </a:lnTo>
                  <a:lnTo>
                    <a:pt x="199" y="172"/>
                  </a:lnTo>
                  <a:lnTo>
                    <a:pt x="195" y="180"/>
                  </a:lnTo>
                  <a:lnTo>
                    <a:pt x="191" y="186"/>
                  </a:lnTo>
                  <a:lnTo>
                    <a:pt x="187" y="190"/>
                  </a:lnTo>
                  <a:lnTo>
                    <a:pt x="182" y="193"/>
                  </a:lnTo>
                  <a:lnTo>
                    <a:pt x="174" y="197"/>
                  </a:lnTo>
                  <a:lnTo>
                    <a:pt x="174" y="19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9" name="Freeform 153"/>
            <p:cNvSpPr>
              <a:spLocks/>
            </p:cNvSpPr>
            <p:nvPr/>
          </p:nvSpPr>
          <p:spPr bwMode="auto">
            <a:xfrm>
              <a:off x="-4872038" y="1158876"/>
              <a:ext cx="173038" cy="115888"/>
            </a:xfrm>
            <a:custGeom>
              <a:avLst/>
              <a:gdLst>
                <a:gd name="T0" fmla="*/ 31 w 109"/>
                <a:gd name="T1" fmla="*/ 0 h 73"/>
                <a:gd name="T2" fmla="*/ 0 w 109"/>
                <a:gd name="T3" fmla="*/ 27 h 73"/>
                <a:gd name="T4" fmla="*/ 23 w 109"/>
                <a:gd name="T5" fmla="*/ 38 h 73"/>
                <a:gd name="T6" fmla="*/ 23 w 109"/>
                <a:gd name="T7" fmla="*/ 38 h 73"/>
                <a:gd name="T8" fmla="*/ 27 w 109"/>
                <a:gd name="T9" fmla="*/ 50 h 73"/>
                <a:gd name="T10" fmla="*/ 27 w 109"/>
                <a:gd name="T11" fmla="*/ 61 h 73"/>
                <a:gd name="T12" fmla="*/ 27 w 109"/>
                <a:gd name="T13" fmla="*/ 73 h 73"/>
                <a:gd name="T14" fmla="*/ 109 w 109"/>
                <a:gd name="T15" fmla="*/ 46 h 73"/>
                <a:gd name="T16" fmla="*/ 88 w 109"/>
                <a:gd name="T17" fmla="*/ 13 h 73"/>
                <a:gd name="T18" fmla="*/ 31 w 109"/>
                <a:gd name="T19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9" h="73">
                  <a:moveTo>
                    <a:pt x="31" y="0"/>
                  </a:moveTo>
                  <a:lnTo>
                    <a:pt x="0" y="27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7" y="50"/>
                  </a:lnTo>
                  <a:lnTo>
                    <a:pt x="27" y="61"/>
                  </a:lnTo>
                  <a:lnTo>
                    <a:pt x="27" y="73"/>
                  </a:lnTo>
                  <a:lnTo>
                    <a:pt x="109" y="46"/>
                  </a:lnTo>
                  <a:lnTo>
                    <a:pt x="88" y="13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C688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0" name="Freeform 154"/>
            <p:cNvSpPr>
              <a:spLocks/>
            </p:cNvSpPr>
            <p:nvPr/>
          </p:nvSpPr>
          <p:spPr bwMode="auto">
            <a:xfrm>
              <a:off x="-4872038" y="1158876"/>
              <a:ext cx="173038" cy="115888"/>
            </a:xfrm>
            <a:custGeom>
              <a:avLst/>
              <a:gdLst>
                <a:gd name="T0" fmla="*/ 31 w 109"/>
                <a:gd name="T1" fmla="*/ 0 h 73"/>
                <a:gd name="T2" fmla="*/ 0 w 109"/>
                <a:gd name="T3" fmla="*/ 27 h 73"/>
                <a:gd name="T4" fmla="*/ 23 w 109"/>
                <a:gd name="T5" fmla="*/ 38 h 73"/>
                <a:gd name="T6" fmla="*/ 23 w 109"/>
                <a:gd name="T7" fmla="*/ 38 h 73"/>
                <a:gd name="T8" fmla="*/ 27 w 109"/>
                <a:gd name="T9" fmla="*/ 50 h 73"/>
                <a:gd name="T10" fmla="*/ 27 w 109"/>
                <a:gd name="T11" fmla="*/ 61 h 73"/>
                <a:gd name="T12" fmla="*/ 27 w 109"/>
                <a:gd name="T13" fmla="*/ 73 h 73"/>
                <a:gd name="T14" fmla="*/ 109 w 109"/>
                <a:gd name="T15" fmla="*/ 46 h 73"/>
                <a:gd name="T16" fmla="*/ 88 w 109"/>
                <a:gd name="T17" fmla="*/ 13 h 73"/>
                <a:gd name="T18" fmla="*/ 31 w 109"/>
                <a:gd name="T19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9" h="73">
                  <a:moveTo>
                    <a:pt x="31" y="0"/>
                  </a:moveTo>
                  <a:lnTo>
                    <a:pt x="0" y="27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27" y="50"/>
                  </a:lnTo>
                  <a:lnTo>
                    <a:pt x="27" y="61"/>
                  </a:lnTo>
                  <a:lnTo>
                    <a:pt x="27" y="73"/>
                  </a:lnTo>
                  <a:lnTo>
                    <a:pt x="109" y="46"/>
                  </a:lnTo>
                  <a:lnTo>
                    <a:pt x="88" y="13"/>
                  </a:lnTo>
                  <a:lnTo>
                    <a:pt x="3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1" name="Freeform 155"/>
            <p:cNvSpPr>
              <a:spLocks/>
            </p:cNvSpPr>
            <p:nvPr/>
          </p:nvSpPr>
          <p:spPr bwMode="auto">
            <a:xfrm>
              <a:off x="-5068888" y="1201738"/>
              <a:ext cx="239713" cy="157163"/>
            </a:xfrm>
            <a:custGeom>
              <a:avLst/>
              <a:gdLst>
                <a:gd name="T0" fmla="*/ 124 w 151"/>
                <a:gd name="T1" fmla="*/ 0 h 99"/>
                <a:gd name="T2" fmla="*/ 0 w 151"/>
                <a:gd name="T3" fmla="*/ 99 h 99"/>
                <a:gd name="T4" fmla="*/ 151 w 151"/>
                <a:gd name="T5" fmla="*/ 46 h 99"/>
                <a:gd name="T6" fmla="*/ 151 w 151"/>
                <a:gd name="T7" fmla="*/ 46 h 99"/>
                <a:gd name="T8" fmla="*/ 151 w 151"/>
                <a:gd name="T9" fmla="*/ 34 h 99"/>
                <a:gd name="T10" fmla="*/ 151 w 151"/>
                <a:gd name="T11" fmla="*/ 23 h 99"/>
                <a:gd name="T12" fmla="*/ 147 w 151"/>
                <a:gd name="T13" fmla="*/ 11 h 99"/>
                <a:gd name="T14" fmla="*/ 124 w 151"/>
                <a:gd name="T15" fmla="*/ 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99">
                  <a:moveTo>
                    <a:pt x="124" y="0"/>
                  </a:moveTo>
                  <a:lnTo>
                    <a:pt x="0" y="99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1" y="34"/>
                  </a:lnTo>
                  <a:lnTo>
                    <a:pt x="151" y="23"/>
                  </a:lnTo>
                  <a:lnTo>
                    <a:pt x="147" y="11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rgbClr val="0D19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2" name="Freeform 156"/>
            <p:cNvSpPr>
              <a:spLocks/>
            </p:cNvSpPr>
            <p:nvPr/>
          </p:nvSpPr>
          <p:spPr bwMode="auto">
            <a:xfrm>
              <a:off x="-5068888" y="1201738"/>
              <a:ext cx="239713" cy="157163"/>
            </a:xfrm>
            <a:custGeom>
              <a:avLst/>
              <a:gdLst>
                <a:gd name="T0" fmla="*/ 124 w 151"/>
                <a:gd name="T1" fmla="*/ 0 h 99"/>
                <a:gd name="T2" fmla="*/ 0 w 151"/>
                <a:gd name="T3" fmla="*/ 99 h 99"/>
                <a:gd name="T4" fmla="*/ 151 w 151"/>
                <a:gd name="T5" fmla="*/ 46 h 99"/>
                <a:gd name="T6" fmla="*/ 151 w 151"/>
                <a:gd name="T7" fmla="*/ 46 h 99"/>
                <a:gd name="T8" fmla="*/ 151 w 151"/>
                <a:gd name="T9" fmla="*/ 34 h 99"/>
                <a:gd name="T10" fmla="*/ 151 w 151"/>
                <a:gd name="T11" fmla="*/ 23 h 99"/>
                <a:gd name="T12" fmla="*/ 147 w 151"/>
                <a:gd name="T13" fmla="*/ 11 h 99"/>
                <a:gd name="T14" fmla="*/ 124 w 151"/>
                <a:gd name="T15" fmla="*/ 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99">
                  <a:moveTo>
                    <a:pt x="124" y="0"/>
                  </a:moveTo>
                  <a:lnTo>
                    <a:pt x="0" y="99"/>
                  </a:lnTo>
                  <a:lnTo>
                    <a:pt x="151" y="46"/>
                  </a:lnTo>
                  <a:lnTo>
                    <a:pt x="151" y="46"/>
                  </a:lnTo>
                  <a:lnTo>
                    <a:pt x="151" y="34"/>
                  </a:lnTo>
                  <a:lnTo>
                    <a:pt x="151" y="23"/>
                  </a:lnTo>
                  <a:lnTo>
                    <a:pt x="147" y="11"/>
                  </a:lnTo>
                  <a:lnTo>
                    <a:pt x="12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3" name="Freeform 157"/>
            <p:cNvSpPr>
              <a:spLocks/>
            </p:cNvSpPr>
            <p:nvPr/>
          </p:nvSpPr>
          <p:spPr bwMode="auto">
            <a:xfrm>
              <a:off x="-5087938" y="1062038"/>
              <a:ext cx="504825" cy="296863"/>
            </a:xfrm>
            <a:custGeom>
              <a:avLst/>
              <a:gdLst>
                <a:gd name="T0" fmla="*/ 12 w 318"/>
                <a:gd name="T1" fmla="*/ 187 h 187"/>
                <a:gd name="T2" fmla="*/ 12 w 318"/>
                <a:gd name="T3" fmla="*/ 187 h 187"/>
                <a:gd name="T4" fmla="*/ 167 w 318"/>
                <a:gd name="T5" fmla="*/ 113 h 187"/>
                <a:gd name="T6" fmla="*/ 272 w 318"/>
                <a:gd name="T7" fmla="*/ 61 h 187"/>
                <a:gd name="T8" fmla="*/ 307 w 318"/>
                <a:gd name="T9" fmla="*/ 44 h 187"/>
                <a:gd name="T10" fmla="*/ 318 w 318"/>
                <a:gd name="T11" fmla="*/ 36 h 187"/>
                <a:gd name="T12" fmla="*/ 318 w 318"/>
                <a:gd name="T13" fmla="*/ 36 h 187"/>
                <a:gd name="T14" fmla="*/ 314 w 318"/>
                <a:gd name="T15" fmla="*/ 34 h 187"/>
                <a:gd name="T16" fmla="*/ 305 w 318"/>
                <a:gd name="T17" fmla="*/ 38 h 187"/>
                <a:gd name="T18" fmla="*/ 274 w 318"/>
                <a:gd name="T19" fmla="*/ 47 h 187"/>
                <a:gd name="T20" fmla="*/ 232 w 318"/>
                <a:gd name="T21" fmla="*/ 61 h 187"/>
                <a:gd name="T22" fmla="*/ 232 w 318"/>
                <a:gd name="T23" fmla="*/ 61 h 187"/>
                <a:gd name="T24" fmla="*/ 224 w 318"/>
                <a:gd name="T25" fmla="*/ 51 h 187"/>
                <a:gd name="T26" fmla="*/ 217 w 318"/>
                <a:gd name="T27" fmla="*/ 40 h 187"/>
                <a:gd name="T28" fmla="*/ 205 w 318"/>
                <a:gd name="T29" fmla="*/ 26 h 187"/>
                <a:gd name="T30" fmla="*/ 192 w 318"/>
                <a:gd name="T31" fmla="*/ 15 h 187"/>
                <a:gd name="T32" fmla="*/ 174 w 318"/>
                <a:gd name="T33" fmla="*/ 5 h 187"/>
                <a:gd name="T34" fmla="*/ 165 w 318"/>
                <a:gd name="T35" fmla="*/ 1 h 187"/>
                <a:gd name="T36" fmla="*/ 155 w 318"/>
                <a:gd name="T37" fmla="*/ 0 h 187"/>
                <a:gd name="T38" fmla="*/ 144 w 318"/>
                <a:gd name="T39" fmla="*/ 0 h 187"/>
                <a:gd name="T40" fmla="*/ 132 w 318"/>
                <a:gd name="T41" fmla="*/ 0 h 187"/>
                <a:gd name="T42" fmla="*/ 132 w 318"/>
                <a:gd name="T43" fmla="*/ 0 h 187"/>
                <a:gd name="T44" fmla="*/ 121 w 318"/>
                <a:gd name="T45" fmla="*/ 1 h 187"/>
                <a:gd name="T46" fmla="*/ 109 w 318"/>
                <a:gd name="T47" fmla="*/ 5 h 187"/>
                <a:gd name="T48" fmla="*/ 86 w 318"/>
                <a:gd name="T49" fmla="*/ 17 h 187"/>
                <a:gd name="T50" fmla="*/ 65 w 318"/>
                <a:gd name="T51" fmla="*/ 30 h 187"/>
                <a:gd name="T52" fmla="*/ 46 w 318"/>
                <a:gd name="T53" fmla="*/ 44 h 187"/>
                <a:gd name="T54" fmla="*/ 29 w 318"/>
                <a:gd name="T55" fmla="*/ 61 h 187"/>
                <a:gd name="T56" fmla="*/ 15 w 318"/>
                <a:gd name="T57" fmla="*/ 76 h 187"/>
                <a:gd name="T58" fmla="*/ 6 w 318"/>
                <a:gd name="T59" fmla="*/ 91 h 187"/>
                <a:gd name="T60" fmla="*/ 2 w 318"/>
                <a:gd name="T61" fmla="*/ 105 h 187"/>
                <a:gd name="T62" fmla="*/ 2 w 318"/>
                <a:gd name="T63" fmla="*/ 105 h 187"/>
                <a:gd name="T64" fmla="*/ 0 w 318"/>
                <a:gd name="T65" fmla="*/ 118 h 187"/>
                <a:gd name="T66" fmla="*/ 0 w 318"/>
                <a:gd name="T67" fmla="*/ 132 h 187"/>
                <a:gd name="T68" fmla="*/ 4 w 318"/>
                <a:gd name="T69" fmla="*/ 157 h 187"/>
                <a:gd name="T70" fmla="*/ 10 w 318"/>
                <a:gd name="T71" fmla="*/ 178 h 187"/>
                <a:gd name="T72" fmla="*/ 12 w 318"/>
                <a:gd name="T73" fmla="*/ 187 h 187"/>
                <a:gd name="T74" fmla="*/ 12 w 318"/>
                <a:gd name="T7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18" h="187">
                  <a:moveTo>
                    <a:pt x="12" y="187"/>
                  </a:moveTo>
                  <a:lnTo>
                    <a:pt x="12" y="187"/>
                  </a:lnTo>
                  <a:lnTo>
                    <a:pt x="167" y="113"/>
                  </a:lnTo>
                  <a:lnTo>
                    <a:pt x="272" y="61"/>
                  </a:lnTo>
                  <a:lnTo>
                    <a:pt x="307" y="44"/>
                  </a:lnTo>
                  <a:lnTo>
                    <a:pt x="318" y="36"/>
                  </a:lnTo>
                  <a:lnTo>
                    <a:pt x="318" y="36"/>
                  </a:lnTo>
                  <a:lnTo>
                    <a:pt x="314" y="34"/>
                  </a:lnTo>
                  <a:lnTo>
                    <a:pt x="305" y="38"/>
                  </a:lnTo>
                  <a:lnTo>
                    <a:pt x="274" y="47"/>
                  </a:lnTo>
                  <a:lnTo>
                    <a:pt x="232" y="61"/>
                  </a:lnTo>
                  <a:lnTo>
                    <a:pt x="232" y="61"/>
                  </a:lnTo>
                  <a:lnTo>
                    <a:pt x="224" y="51"/>
                  </a:lnTo>
                  <a:lnTo>
                    <a:pt x="217" y="40"/>
                  </a:lnTo>
                  <a:lnTo>
                    <a:pt x="205" y="26"/>
                  </a:lnTo>
                  <a:lnTo>
                    <a:pt x="192" y="15"/>
                  </a:lnTo>
                  <a:lnTo>
                    <a:pt x="174" y="5"/>
                  </a:lnTo>
                  <a:lnTo>
                    <a:pt x="165" y="1"/>
                  </a:lnTo>
                  <a:lnTo>
                    <a:pt x="155" y="0"/>
                  </a:lnTo>
                  <a:lnTo>
                    <a:pt x="144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21" y="1"/>
                  </a:lnTo>
                  <a:lnTo>
                    <a:pt x="109" y="5"/>
                  </a:lnTo>
                  <a:lnTo>
                    <a:pt x="86" y="17"/>
                  </a:lnTo>
                  <a:lnTo>
                    <a:pt x="65" y="30"/>
                  </a:lnTo>
                  <a:lnTo>
                    <a:pt x="46" y="44"/>
                  </a:lnTo>
                  <a:lnTo>
                    <a:pt x="29" y="61"/>
                  </a:lnTo>
                  <a:lnTo>
                    <a:pt x="15" y="76"/>
                  </a:lnTo>
                  <a:lnTo>
                    <a:pt x="6" y="91"/>
                  </a:lnTo>
                  <a:lnTo>
                    <a:pt x="2" y="105"/>
                  </a:lnTo>
                  <a:lnTo>
                    <a:pt x="2" y="105"/>
                  </a:lnTo>
                  <a:lnTo>
                    <a:pt x="0" y="118"/>
                  </a:lnTo>
                  <a:lnTo>
                    <a:pt x="0" y="132"/>
                  </a:lnTo>
                  <a:lnTo>
                    <a:pt x="4" y="157"/>
                  </a:lnTo>
                  <a:lnTo>
                    <a:pt x="10" y="178"/>
                  </a:lnTo>
                  <a:lnTo>
                    <a:pt x="12" y="187"/>
                  </a:lnTo>
                  <a:lnTo>
                    <a:pt x="12" y="187"/>
                  </a:lnTo>
                  <a:close/>
                </a:path>
              </a:pathLst>
            </a:custGeom>
            <a:solidFill>
              <a:srgbClr val="F15E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4" name="Freeform 158"/>
            <p:cNvSpPr>
              <a:spLocks/>
            </p:cNvSpPr>
            <p:nvPr/>
          </p:nvSpPr>
          <p:spPr bwMode="auto">
            <a:xfrm>
              <a:off x="-5440363" y="2189163"/>
              <a:ext cx="766763" cy="454025"/>
            </a:xfrm>
            <a:custGeom>
              <a:avLst/>
              <a:gdLst>
                <a:gd name="T0" fmla="*/ 4 w 483"/>
                <a:gd name="T1" fmla="*/ 267 h 286"/>
                <a:gd name="T2" fmla="*/ 13 w 483"/>
                <a:gd name="T3" fmla="*/ 278 h 286"/>
                <a:gd name="T4" fmla="*/ 29 w 483"/>
                <a:gd name="T5" fmla="*/ 286 h 286"/>
                <a:gd name="T6" fmla="*/ 52 w 483"/>
                <a:gd name="T7" fmla="*/ 286 h 286"/>
                <a:gd name="T8" fmla="*/ 86 w 483"/>
                <a:gd name="T9" fmla="*/ 276 h 286"/>
                <a:gd name="T10" fmla="*/ 132 w 483"/>
                <a:gd name="T11" fmla="*/ 259 h 286"/>
                <a:gd name="T12" fmla="*/ 190 w 483"/>
                <a:gd name="T13" fmla="*/ 228 h 286"/>
                <a:gd name="T14" fmla="*/ 260 w 483"/>
                <a:gd name="T15" fmla="*/ 186 h 286"/>
                <a:gd name="T16" fmla="*/ 349 w 483"/>
                <a:gd name="T17" fmla="*/ 127 h 286"/>
                <a:gd name="T18" fmla="*/ 381 w 483"/>
                <a:gd name="T19" fmla="*/ 123 h 286"/>
                <a:gd name="T20" fmla="*/ 410 w 483"/>
                <a:gd name="T21" fmla="*/ 113 h 286"/>
                <a:gd name="T22" fmla="*/ 433 w 483"/>
                <a:gd name="T23" fmla="*/ 100 h 286"/>
                <a:gd name="T24" fmla="*/ 442 w 483"/>
                <a:gd name="T25" fmla="*/ 90 h 286"/>
                <a:gd name="T26" fmla="*/ 467 w 483"/>
                <a:gd name="T27" fmla="*/ 54 h 286"/>
                <a:gd name="T28" fmla="*/ 473 w 483"/>
                <a:gd name="T29" fmla="*/ 17 h 286"/>
                <a:gd name="T30" fmla="*/ 435 w 483"/>
                <a:gd name="T31" fmla="*/ 37 h 286"/>
                <a:gd name="T32" fmla="*/ 396 w 483"/>
                <a:gd name="T33" fmla="*/ 52 h 286"/>
                <a:gd name="T34" fmla="*/ 389 w 483"/>
                <a:gd name="T35" fmla="*/ 52 h 286"/>
                <a:gd name="T36" fmla="*/ 387 w 483"/>
                <a:gd name="T37" fmla="*/ 48 h 286"/>
                <a:gd name="T38" fmla="*/ 395 w 483"/>
                <a:gd name="T39" fmla="*/ 25 h 286"/>
                <a:gd name="T40" fmla="*/ 406 w 483"/>
                <a:gd name="T41" fmla="*/ 2 h 286"/>
                <a:gd name="T42" fmla="*/ 406 w 483"/>
                <a:gd name="T43" fmla="*/ 0 h 286"/>
                <a:gd name="T44" fmla="*/ 393 w 483"/>
                <a:gd name="T45" fmla="*/ 4 h 286"/>
                <a:gd name="T46" fmla="*/ 358 w 483"/>
                <a:gd name="T47" fmla="*/ 33 h 286"/>
                <a:gd name="T48" fmla="*/ 333 w 483"/>
                <a:gd name="T49" fmla="*/ 60 h 286"/>
                <a:gd name="T50" fmla="*/ 324 w 483"/>
                <a:gd name="T51" fmla="*/ 75 h 286"/>
                <a:gd name="T52" fmla="*/ 80 w 483"/>
                <a:gd name="T53" fmla="*/ 173 h 286"/>
                <a:gd name="T54" fmla="*/ 57 w 483"/>
                <a:gd name="T55" fmla="*/ 184 h 286"/>
                <a:gd name="T56" fmla="*/ 23 w 483"/>
                <a:gd name="T57" fmla="*/ 207 h 286"/>
                <a:gd name="T58" fmla="*/ 4 w 483"/>
                <a:gd name="T59" fmla="*/ 228 h 286"/>
                <a:gd name="T60" fmla="*/ 0 w 483"/>
                <a:gd name="T61" fmla="*/ 253 h 286"/>
                <a:gd name="T62" fmla="*/ 4 w 483"/>
                <a:gd name="T63" fmla="*/ 267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83" h="286">
                  <a:moveTo>
                    <a:pt x="4" y="267"/>
                  </a:moveTo>
                  <a:lnTo>
                    <a:pt x="4" y="267"/>
                  </a:lnTo>
                  <a:lnTo>
                    <a:pt x="8" y="272"/>
                  </a:lnTo>
                  <a:lnTo>
                    <a:pt x="13" y="278"/>
                  </a:lnTo>
                  <a:lnTo>
                    <a:pt x="19" y="282"/>
                  </a:lnTo>
                  <a:lnTo>
                    <a:pt x="29" y="286"/>
                  </a:lnTo>
                  <a:lnTo>
                    <a:pt x="38" y="286"/>
                  </a:lnTo>
                  <a:lnTo>
                    <a:pt x="52" y="286"/>
                  </a:lnTo>
                  <a:lnTo>
                    <a:pt x="67" y="282"/>
                  </a:lnTo>
                  <a:lnTo>
                    <a:pt x="86" y="276"/>
                  </a:lnTo>
                  <a:lnTo>
                    <a:pt x="107" y="268"/>
                  </a:lnTo>
                  <a:lnTo>
                    <a:pt x="132" y="259"/>
                  </a:lnTo>
                  <a:lnTo>
                    <a:pt x="159" y="245"/>
                  </a:lnTo>
                  <a:lnTo>
                    <a:pt x="190" y="228"/>
                  </a:lnTo>
                  <a:lnTo>
                    <a:pt x="224" y="209"/>
                  </a:lnTo>
                  <a:lnTo>
                    <a:pt x="260" y="186"/>
                  </a:lnTo>
                  <a:lnTo>
                    <a:pt x="349" y="127"/>
                  </a:lnTo>
                  <a:lnTo>
                    <a:pt x="349" y="127"/>
                  </a:lnTo>
                  <a:lnTo>
                    <a:pt x="358" y="127"/>
                  </a:lnTo>
                  <a:lnTo>
                    <a:pt x="381" y="123"/>
                  </a:lnTo>
                  <a:lnTo>
                    <a:pt x="396" y="119"/>
                  </a:lnTo>
                  <a:lnTo>
                    <a:pt x="410" y="113"/>
                  </a:lnTo>
                  <a:lnTo>
                    <a:pt x="423" y="108"/>
                  </a:lnTo>
                  <a:lnTo>
                    <a:pt x="433" y="100"/>
                  </a:lnTo>
                  <a:lnTo>
                    <a:pt x="433" y="100"/>
                  </a:lnTo>
                  <a:lnTo>
                    <a:pt x="442" y="90"/>
                  </a:lnTo>
                  <a:lnTo>
                    <a:pt x="452" y="79"/>
                  </a:lnTo>
                  <a:lnTo>
                    <a:pt x="467" y="54"/>
                  </a:lnTo>
                  <a:lnTo>
                    <a:pt x="483" y="25"/>
                  </a:lnTo>
                  <a:lnTo>
                    <a:pt x="473" y="17"/>
                  </a:lnTo>
                  <a:lnTo>
                    <a:pt x="473" y="17"/>
                  </a:lnTo>
                  <a:lnTo>
                    <a:pt x="435" y="37"/>
                  </a:lnTo>
                  <a:lnTo>
                    <a:pt x="408" y="50"/>
                  </a:lnTo>
                  <a:lnTo>
                    <a:pt x="396" y="52"/>
                  </a:lnTo>
                  <a:lnTo>
                    <a:pt x="389" y="52"/>
                  </a:lnTo>
                  <a:lnTo>
                    <a:pt x="389" y="52"/>
                  </a:lnTo>
                  <a:lnTo>
                    <a:pt x="387" y="50"/>
                  </a:lnTo>
                  <a:lnTo>
                    <a:pt x="387" y="48"/>
                  </a:lnTo>
                  <a:lnTo>
                    <a:pt x="387" y="42"/>
                  </a:lnTo>
                  <a:lnTo>
                    <a:pt x="395" y="25"/>
                  </a:lnTo>
                  <a:lnTo>
                    <a:pt x="404" y="8"/>
                  </a:lnTo>
                  <a:lnTo>
                    <a:pt x="406" y="2"/>
                  </a:lnTo>
                  <a:lnTo>
                    <a:pt x="406" y="0"/>
                  </a:lnTo>
                  <a:lnTo>
                    <a:pt x="406" y="0"/>
                  </a:lnTo>
                  <a:lnTo>
                    <a:pt x="402" y="0"/>
                  </a:lnTo>
                  <a:lnTo>
                    <a:pt x="393" y="4"/>
                  </a:lnTo>
                  <a:lnTo>
                    <a:pt x="370" y="21"/>
                  </a:lnTo>
                  <a:lnTo>
                    <a:pt x="358" y="33"/>
                  </a:lnTo>
                  <a:lnTo>
                    <a:pt x="345" y="46"/>
                  </a:lnTo>
                  <a:lnTo>
                    <a:pt x="333" y="60"/>
                  </a:lnTo>
                  <a:lnTo>
                    <a:pt x="324" y="75"/>
                  </a:lnTo>
                  <a:lnTo>
                    <a:pt x="324" y="75"/>
                  </a:lnTo>
                  <a:lnTo>
                    <a:pt x="228" y="113"/>
                  </a:lnTo>
                  <a:lnTo>
                    <a:pt x="80" y="173"/>
                  </a:lnTo>
                  <a:lnTo>
                    <a:pt x="80" y="173"/>
                  </a:lnTo>
                  <a:lnTo>
                    <a:pt x="57" y="184"/>
                  </a:lnTo>
                  <a:lnTo>
                    <a:pt x="38" y="196"/>
                  </a:lnTo>
                  <a:lnTo>
                    <a:pt x="23" y="207"/>
                  </a:lnTo>
                  <a:lnTo>
                    <a:pt x="11" y="217"/>
                  </a:lnTo>
                  <a:lnTo>
                    <a:pt x="4" y="228"/>
                  </a:lnTo>
                  <a:lnTo>
                    <a:pt x="0" y="242"/>
                  </a:lnTo>
                  <a:lnTo>
                    <a:pt x="0" y="253"/>
                  </a:lnTo>
                  <a:lnTo>
                    <a:pt x="4" y="267"/>
                  </a:lnTo>
                  <a:lnTo>
                    <a:pt x="4" y="267"/>
                  </a:lnTo>
                  <a:close/>
                </a:path>
              </a:pathLst>
            </a:custGeom>
            <a:solidFill>
              <a:srgbClr val="F7AA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47" name="Group 2146"/>
          <p:cNvGrpSpPr/>
          <p:nvPr/>
        </p:nvGrpSpPr>
        <p:grpSpPr>
          <a:xfrm>
            <a:off x="2392814" y="1717328"/>
            <a:ext cx="5047798" cy="4193600"/>
            <a:chOff x="2392814" y="1834010"/>
            <a:chExt cx="5047798" cy="4193600"/>
          </a:xfrm>
        </p:grpSpPr>
        <p:sp>
          <p:nvSpPr>
            <p:cNvPr id="60" name="Oval 59"/>
            <p:cNvSpPr/>
            <p:nvPr/>
          </p:nvSpPr>
          <p:spPr>
            <a:xfrm>
              <a:off x="5771338" y="4368760"/>
              <a:ext cx="1658849" cy="1658849"/>
            </a:xfrm>
            <a:prstGeom prst="ellipse">
              <a:avLst/>
            </a:prstGeom>
            <a:noFill/>
            <a:ln w="6350">
              <a:solidFill>
                <a:srgbClr val="0F81C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5771338" y="1834010"/>
              <a:ext cx="1658849" cy="1658849"/>
            </a:xfrm>
            <a:prstGeom prst="ellipse">
              <a:avLst/>
            </a:prstGeom>
            <a:noFill/>
            <a:ln w="6350">
              <a:solidFill>
                <a:srgbClr val="19316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2399002" y="4368760"/>
              <a:ext cx="1658849" cy="1658849"/>
            </a:xfrm>
            <a:prstGeom prst="ellipse">
              <a:avLst/>
            </a:prstGeom>
            <a:noFill/>
            <a:ln w="6350">
              <a:solidFill>
                <a:srgbClr val="09112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2399002" y="1834010"/>
              <a:ext cx="1658849" cy="1658849"/>
            </a:xfrm>
            <a:prstGeom prst="ellipse">
              <a:avLst/>
            </a:prstGeom>
            <a:noFill/>
            <a:ln w="6350">
              <a:solidFill>
                <a:srgbClr val="FEB60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3419901" y="2437021"/>
              <a:ext cx="2987579" cy="2987578"/>
            </a:xfrm>
            <a:prstGeom prst="roundRect">
              <a:avLst>
                <a:gd name="adj" fmla="val 12800"/>
              </a:avLst>
            </a:prstGeom>
            <a:solidFill>
              <a:srgbClr val="FF5E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590476" y="1834010"/>
              <a:ext cx="1658849" cy="1658849"/>
            </a:xfrm>
            <a:prstGeom prst="ellipse">
              <a:avLst/>
            </a:prstGeom>
            <a:solidFill>
              <a:srgbClr val="FECA4A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2590476" y="4368761"/>
              <a:ext cx="1658849" cy="1658849"/>
            </a:xfrm>
            <a:prstGeom prst="ellipse">
              <a:avLst/>
            </a:prstGeom>
            <a:solidFill>
              <a:srgbClr val="0F1D39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5578055" y="1834010"/>
              <a:ext cx="1658849" cy="1658849"/>
            </a:xfrm>
            <a:prstGeom prst="ellipse">
              <a:avLst/>
            </a:prstGeom>
            <a:solidFill>
              <a:srgbClr val="203E7A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5578055" y="4368761"/>
              <a:ext cx="1658849" cy="1658849"/>
            </a:xfrm>
            <a:prstGeom prst="ellipse">
              <a:avLst/>
            </a:prstGeom>
            <a:solidFill>
              <a:srgbClr val="20A6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419899" y="2437021"/>
              <a:ext cx="829426" cy="1055839"/>
            </a:xfrm>
            <a:custGeom>
              <a:avLst/>
              <a:gdLst>
                <a:gd name="connsiteX0" fmla="*/ 441350 w 957264"/>
                <a:gd name="connsiteY0" fmla="*/ 0 h 1218574"/>
                <a:gd name="connsiteX1" fmla="*/ 920231 w 957264"/>
                <a:gd name="connsiteY1" fmla="*/ 0 h 1218574"/>
                <a:gd name="connsiteX2" fmla="*/ 937816 w 957264"/>
                <a:gd name="connsiteY2" fmla="*/ 68389 h 1218574"/>
                <a:gd name="connsiteX3" fmla="*/ 957264 w 957264"/>
                <a:gd name="connsiteY3" fmla="*/ 261311 h 1218574"/>
                <a:gd name="connsiteX4" fmla="*/ 1 w 957264"/>
                <a:gd name="connsiteY4" fmla="*/ 1218574 h 1218574"/>
                <a:gd name="connsiteX5" fmla="*/ 0 w 957264"/>
                <a:gd name="connsiteY5" fmla="*/ 1218574 h 1218574"/>
                <a:gd name="connsiteX6" fmla="*/ 0 w 957264"/>
                <a:gd name="connsiteY6" fmla="*/ 441350 h 1218574"/>
                <a:gd name="connsiteX7" fmla="*/ 441350 w 957264"/>
                <a:gd name="connsiteY7" fmla="*/ 0 h 121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7264" h="1218574">
                  <a:moveTo>
                    <a:pt x="441350" y="0"/>
                  </a:moveTo>
                  <a:lnTo>
                    <a:pt x="920231" y="0"/>
                  </a:lnTo>
                  <a:lnTo>
                    <a:pt x="937816" y="68389"/>
                  </a:lnTo>
                  <a:cubicBezTo>
                    <a:pt x="950568" y="130705"/>
                    <a:pt x="957264" y="195226"/>
                    <a:pt x="957264" y="261311"/>
                  </a:cubicBezTo>
                  <a:cubicBezTo>
                    <a:pt x="957264" y="789993"/>
                    <a:pt x="528683" y="1218574"/>
                    <a:pt x="1" y="1218574"/>
                  </a:cubicBezTo>
                  <a:lnTo>
                    <a:pt x="0" y="1218574"/>
                  </a:lnTo>
                  <a:lnTo>
                    <a:pt x="0" y="441350"/>
                  </a:lnTo>
                  <a:cubicBezTo>
                    <a:pt x="0" y="197599"/>
                    <a:pt x="197599" y="0"/>
                    <a:pt x="441350" y="0"/>
                  </a:cubicBezTo>
                  <a:close/>
                </a:path>
              </a:pathLst>
            </a:custGeom>
            <a:solidFill>
              <a:srgbClr val="FEB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419901" y="4368762"/>
              <a:ext cx="829426" cy="1055838"/>
            </a:xfrm>
            <a:custGeom>
              <a:avLst/>
              <a:gdLst>
                <a:gd name="connsiteX0" fmla="*/ 1 w 957264"/>
                <a:gd name="connsiteY0" fmla="*/ 0 h 1218573"/>
                <a:gd name="connsiteX1" fmla="*/ 957264 w 957264"/>
                <a:gd name="connsiteY1" fmla="*/ 957263 h 1218573"/>
                <a:gd name="connsiteX2" fmla="*/ 937816 w 957264"/>
                <a:gd name="connsiteY2" fmla="*/ 1150185 h 1218573"/>
                <a:gd name="connsiteX3" fmla="*/ 920231 w 957264"/>
                <a:gd name="connsiteY3" fmla="*/ 1218573 h 1218573"/>
                <a:gd name="connsiteX4" fmla="*/ 441350 w 957264"/>
                <a:gd name="connsiteY4" fmla="*/ 1218573 h 1218573"/>
                <a:gd name="connsiteX5" fmla="*/ 0 w 957264"/>
                <a:gd name="connsiteY5" fmla="*/ 777223 h 1218573"/>
                <a:gd name="connsiteX6" fmla="*/ 0 w 957264"/>
                <a:gd name="connsiteY6" fmla="*/ 0 h 1218573"/>
                <a:gd name="connsiteX7" fmla="*/ 1 w 957264"/>
                <a:gd name="connsiteY7" fmla="*/ 0 h 1218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7264" h="1218573">
                  <a:moveTo>
                    <a:pt x="1" y="0"/>
                  </a:moveTo>
                  <a:cubicBezTo>
                    <a:pt x="528683" y="0"/>
                    <a:pt x="957264" y="428581"/>
                    <a:pt x="957264" y="957263"/>
                  </a:cubicBezTo>
                  <a:cubicBezTo>
                    <a:pt x="957264" y="1023348"/>
                    <a:pt x="950568" y="1087870"/>
                    <a:pt x="937816" y="1150185"/>
                  </a:cubicBezTo>
                  <a:lnTo>
                    <a:pt x="920231" y="1218573"/>
                  </a:lnTo>
                  <a:lnTo>
                    <a:pt x="441350" y="1218573"/>
                  </a:lnTo>
                  <a:cubicBezTo>
                    <a:pt x="197599" y="1218573"/>
                    <a:pt x="0" y="1020974"/>
                    <a:pt x="0" y="777223"/>
                  </a:cubicBez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911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flipH="1">
              <a:off x="5578054" y="4368761"/>
              <a:ext cx="829426" cy="1055838"/>
            </a:xfrm>
            <a:custGeom>
              <a:avLst/>
              <a:gdLst>
                <a:gd name="connsiteX0" fmla="*/ 1 w 957264"/>
                <a:gd name="connsiteY0" fmla="*/ 0 h 1218573"/>
                <a:gd name="connsiteX1" fmla="*/ 957264 w 957264"/>
                <a:gd name="connsiteY1" fmla="*/ 957263 h 1218573"/>
                <a:gd name="connsiteX2" fmla="*/ 937816 w 957264"/>
                <a:gd name="connsiteY2" fmla="*/ 1150185 h 1218573"/>
                <a:gd name="connsiteX3" fmla="*/ 920231 w 957264"/>
                <a:gd name="connsiteY3" fmla="*/ 1218573 h 1218573"/>
                <a:gd name="connsiteX4" fmla="*/ 441350 w 957264"/>
                <a:gd name="connsiteY4" fmla="*/ 1218573 h 1218573"/>
                <a:gd name="connsiteX5" fmla="*/ 0 w 957264"/>
                <a:gd name="connsiteY5" fmla="*/ 777223 h 1218573"/>
                <a:gd name="connsiteX6" fmla="*/ 0 w 957264"/>
                <a:gd name="connsiteY6" fmla="*/ 0 h 1218573"/>
                <a:gd name="connsiteX7" fmla="*/ 1 w 957264"/>
                <a:gd name="connsiteY7" fmla="*/ 0 h 1218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7264" h="1218573">
                  <a:moveTo>
                    <a:pt x="1" y="0"/>
                  </a:moveTo>
                  <a:cubicBezTo>
                    <a:pt x="528683" y="0"/>
                    <a:pt x="957264" y="428581"/>
                    <a:pt x="957264" y="957263"/>
                  </a:cubicBezTo>
                  <a:cubicBezTo>
                    <a:pt x="957264" y="1023348"/>
                    <a:pt x="950568" y="1087870"/>
                    <a:pt x="937816" y="1150185"/>
                  </a:cubicBezTo>
                  <a:lnTo>
                    <a:pt x="920231" y="1218573"/>
                  </a:lnTo>
                  <a:lnTo>
                    <a:pt x="441350" y="1218573"/>
                  </a:lnTo>
                  <a:cubicBezTo>
                    <a:pt x="197599" y="1218573"/>
                    <a:pt x="0" y="1020974"/>
                    <a:pt x="0" y="777223"/>
                  </a:cubicBez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F81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 flipH="1">
              <a:off x="5578053" y="2437021"/>
              <a:ext cx="829426" cy="1055839"/>
            </a:xfrm>
            <a:custGeom>
              <a:avLst/>
              <a:gdLst>
                <a:gd name="connsiteX0" fmla="*/ 441350 w 957264"/>
                <a:gd name="connsiteY0" fmla="*/ 0 h 1218574"/>
                <a:gd name="connsiteX1" fmla="*/ 920231 w 957264"/>
                <a:gd name="connsiteY1" fmla="*/ 0 h 1218574"/>
                <a:gd name="connsiteX2" fmla="*/ 937816 w 957264"/>
                <a:gd name="connsiteY2" fmla="*/ 68389 h 1218574"/>
                <a:gd name="connsiteX3" fmla="*/ 957264 w 957264"/>
                <a:gd name="connsiteY3" fmla="*/ 261311 h 1218574"/>
                <a:gd name="connsiteX4" fmla="*/ 1 w 957264"/>
                <a:gd name="connsiteY4" fmla="*/ 1218574 h 1218574"/>
                <a:gd name="connsiteX5" fmla="*/ 0 w 957264"/>
                <a:gd name="connsiteY5" fmla="*/ 1218574 h 1218574"/>
                <a:gd name="connsiteX6" fmla="*/ 0 w 957264"/>
                <a:gd name="connsiteY6" fmla="*/ 441350 h 1218574"/>
                <a:gd name="connsiteX7" fmla="*/ 441350 w 957264"/>
                <a:gd name="connsiteY7" fmla="*/ 0 h 121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7264" h="1218574">
                  <a:moveTo>
                    <a:pt x="441350" y="0"/>
                  </a:moveTo>
                  <a:lnTo>
                    <a:pt x="920231" y="0"/>
                  </a:lnTo>
                  <a:lnTo>
                    <a:pt x="937816" y="68389"/>
                  </a:lnTo>
                  <a:cubicBezTo>
                    <a:pt x="950568" y="130705"/>
                    <a:pt x="957264" y="195226"/>
                    <a:pt x="957264" y="261311"/>
                  </a:cubicBezTo>
                  <a:cubicBezTo>
                    <a:pt x="957264" y="789993"/>
                    <a:pt x="528683" y="1218574"/>
                    <a:pt x="1" y="1218574"/>
                  </a:cubicBezTo>
                  <a:lnTo>
                    <a:pt x="0" y="1218574"/>
                  </a:lnTo>
                  <a:lnTo>
                    <a:pt x="0" y="441350"/>
                  </a:lnTo>
                  <a:cubicBezTo>
                    <a:pt x="0" y="197599"/>
                    <a:pt x="197599" y="0"/>
                    <a:pt x="441350" y="0"/>
                  </a:cubicBezTo>
                  <a:close/>
                </a:path>
              </a:pathLst>
            </a:custGeom>
            <a:solidFill>
              <a:srgbClr val="193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392814" y="2227822"/>
              <a:ext cx="993328" cy="87122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392814" y="4762571"/>
              <a:ext cx="993328" cy="87122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</a:rPr>
                <a:t>02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447284" y="2227822"/>
              <a:ext cx="993328" cy="87122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</a:rPr>
                <a:t>04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447284" y="4762571"/>
              <a:ext cx="993328" cy="87122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4124200" y="3746144"/>
              <a:ext cx="1578979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endParaRPr lang="en-US" sz="2400" b="1" dirty="0">
                <a:solidFill>
                  <a:schemeClr val="bg1"/>
                </a:solidFill>
              </a:endParaRPr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3651062" y="2740438"/>
              <a:ext cx="299582" cy="299583"/>
              <a:chOff x="10456863" y="5349875"/>
              <a:chExt cx="285749" cy="285750"/>
            </a:xfrm>
            <a:solidFill>
              <a:schemeClr val="bg1"/>
            </a:solidFill>
          </p:grpSpPr>
          <p:sp>
            <p:nvSpPr>
              <p:cNvPr id="82" name="Freeform 3396"/>
              <p:cNvSpPr>
                <a:spLocks/>
              </p:cNvSpPr>
              <p:nvPr/>
            </p:nvSpPr>
            <p:spPr bwMode="auto">
              <a:xfrm>
                <a:off x="10666413" y="5445125"/>
                <a:ext cx="57150" cy="57150"/>
              </a:xfrm>
              <a:custGeom>
                <a:avLst/>
                <a:gdLst>
                  <a:gd name="T0" fmla="*/ 80 w 145"/>
                  <a:gd name="T1" fmla="*/ 143 h 143"/>
                  <a:gd name="T2" fmla="*/ 94 w 145"/>
                  <a:gd name="T3" fmla="*/ 141 h 143"/>
                  <a:gd name="T4" fmla="*/ 107 w 145"/>
                  <a:gd name="T5" fmla="*/ 134 h 143"/>
                  <a:gd name="T6" fmla="*/ 118 w 145"/>
                  <a:gd name="T7" fmla="*/ 127 h 143"/>
                  <a:gd name="T8" fmla="*/ 128 w 145"/>
                  <a:gd name="T9" fmla="*/ 118 h 143"/>
                  <a:gd name="T10" fmla="*/ 136 w 145"/>
                  <a:gd name="T11" fmla="*/ 106 h 143"/>
                  <a:gd name="T12" fmla="*/ 141 w 145"/>
                  <a:gd name="T13" fmla="*/ 93 h 143"/>
                  <a:gd name="T14" fmla="*/ 144 w 145"/>
                  <a:gd name="T15" fmla="*/ 79 h 143"/>
                  <a:gd name="T16" fmla="*/ 144 w 145"/>
                  <a:gd name="T17" fmla="*/ 64 h 143"/>
                  <a:gd name="T18" fmla="*/ 141 w 145"/>
                  <a:gd name="T19" fmla="*/ 50 h 143"/>
                  <a:gd name="T20" fmla="*/ 136 w 145"/>
                  <a:gd name="T21" fmla="*/ 37 h 143"/>
                  <a:gd name="T22" fmla="*/ 128 w 145"/>
                  <a:gd name="T23" fmla="*/ 25 h 143"/>
                  <a:gd name="T24" fmla="*/ 118 w 145"/>
                  <a:gd name="T25" fmla="*/ 16 h 143"/>
                  <a:gd name="T26" fmla="*/ 107 w 145"/>
                  <a:gd name="T27" fmla="*/ 9 h 143"/>
                  <a:gd name="T28" fmla="*/ 94 w 145"/>
                  <a:gd name="T29" fmla="*/ 2 h 143"/>
                  <a:gd name="T30" fmla="*/ 80 w 145"/>
                  <a:gd name="T31" fmla="*/ 0 h 143"/>
                  <a:gd name="T32" fmla="*/ 65 w 145"/>
                  <a:gd name="T33" fmla="*/ 0 h 143"/>
                  <a:gd name="T34" fmla="*/ 51 w 145"/>
                  <a:gd name="T35" fmla="*/ 2 h 143"/>
                  <a:gd name="T36" fmla="*/ 38 w 145"/>
                  <a:gd name="T37" fmla="*/ 9 h 143"/>
                  <a:gd name="T38" fmla="*/ 27 w 145"/>
                  <a:gd name="T39" fmla="*/ 16 h 143"/>
                  <a:gd name="T40" fmla="*/ 17 w 145"/>
                  <a:gd name="T41" fmla="*/ 25 h 143"/>
                  <a:gd name="T42" fmla="*/ 9 w 145"/>
                  <a:gd name="T43" fmla="*/ 37 h 143"/>
                  <a:gd name="T44" fmla="*/ 4 w 145"/>
                  <a:gd name="T45" fmla="*/ 50 h 143"/>
                  <a:gd name="T46" fmla="*/ 1 w 145"/>
                  <a:gd name="T47" fmla="*/ 64 h 143"/>
                  <a:gd name="T48" fmla="*/ 1 w 145"/>
                  <a:gd name="T49" fmla="*/ 79 h 143"/>
                  <a:gd name="T50" fmla="*/ 4 w 145"/>
                  <a:gd name="T51" fmla="*/ 93 h 143"/>
                  <a:gd name="T52" fmla="*/ 9 w 145"/>
                  <a:gd name="T53" fmla="*/ 106 h 143"/>
                  <a:gd name="T54" fmla="*/ 17 w 145"/>
                  <a:gd name="T55" fmla="*/ 118 h 143"/>
                  <a:gd name="T56" fmla="*/ 27 w 145"/>
                  <a:gd name="T57" fmla="*/ 127 h 143"/>
                  <a:gd name="T58" fmla="*/ 38 w 145"/>
                  <a:gd name="T59" fmla="*/ 134 h 143"/>
                  <a:gd name="T60" fmla="*/ 51 w 145"/>
                  <a:gd name="T61" fmla="*/ 141 h 143"/>
                  <a:gd name="T62" fmla="*/ 65 w 145"/>
                  <a:gd name="T63" fmla="*/ 143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143">
                    <a:moveTo>
                      <a:pt x="73" y="143"/>
                    </a:moveTo>
                    <a:lnTo>
                      <a:pt x="80" y="143"/>
                    </a:lnTo>
                    <a:lnTo>
                      <a:pt x="87" y="142"/>
                    </a:lnTo>
                    <a:lnTo>
                      <a:pt x="94" y="141"/>
                    </a:lnTo>
                    <a:lnTo>
                      <a:pt x="100" y="138"/>
                    </a:lnTo>
                    <a:lnTo>
                      <a:pt x="107" y="134"/>
                    </a:lnTo>
                    <a:lnTo>
                      <a:pt x="113" y="132"/>
                    </a:lnTo>
                    <a:lnTo>
                      <a:pt x="118" y="127"/>
                    </a:lnTo>
                    <a:lnTo>
                      <a:pt x="123" y="123"/>
                    </a:lnTo>
                    <a:lnTo>
                      <a:pt x="128" y="118"/>
                    </a:lnTo>
                    <a:lnTo>
                      <a:pt x="132" y="111"/>
                    </a:lnTo>
                    <a:lnTo>
                      <a:pt x="136" y="106"/>
                    </a:lnTo>
                    <a:lnTo>
                      <a:pt x="139" y="100"/>
                    </a:lnTo>
                    <a:lnTo>
                      <a:pt x="141" y="93"/>
                    </a:lnTo>
                    <a:lnTo>
                      <a:pt x="144" y="86"/>
                    </a:lnTo>
                    <a:lnTo>
                      <a:pt x="144" y="79"/>
                    </a:lnTo>
                    <a:lnTo>
                      <a:pt x="145" y="72"/>
                    </a:lnTo>
                    <a:lnTo>
                      <a:pt x="144" y="64"/>
                    </a:lnTo>
                    <a:lnTo>
                      <a:pt x="144" y="57"/>
                    </a:lnTo>
                    <a:lnTo>
                      <a:pt x="141" y="50"/>
                    </a:lnTo>
                    <a:lnTo>
                      <a:pt x="139" y="43"/>
                    </a:lnTo>
                    <a:lnTo>
                      <a:pt x="136" y="37"/>
                    </a:lnTo>
                    <a:lnTo>
                      <a:pt x="132" y="32"/>
                    </a:lnTo>
                    <a:lnTo>
                      <a:pt x="128" y="25"/>
                    </a:lnTo>
                    <a:lnTo>
                      <a:pt x="123" y="20"/>
                    </a:lnTo>
                    <a:lnTo>
                      <a:pt x="118" y="16"/>
                    </a:lnTo>
                    <a:lnTo>
                      <a:pt x="113" y="11"/>
                    </a:lnTo>
                    <a:lnTo>
                      <a:pt x="107" y="9"/>
                    </a:lnTo>
                    <a:lnTo>
                      <a:pt x="100" y="5"/>
                    </a:lnTo>
                    <a:lnTo>
                      <a:pt x="94" y="2"/>
                    </a:lnTo>
                    <a:lnTo>
                      <a:pt x="87" y="1"/>
                    </a:lnTo>
                    <a:lnTo>
                      <a:pt x="80" y="0"/>
                    </a:lnTo>
                    <a:lnTo>
                      <a:pt x="73" y="0"/>
                    </a:lnTo>
                    <a:lnTo>
                      <a:pt x="65" y="0"/>
                    </a:lnTo>
                    <a:lnTo>
                      <a:pt x="58" y="1"/>
                    </a:lnTo>
                    <a:lnTo>
                      <a:pt x="51" y="2"/>
                    </a:lnTo>
                    <a:lnTo>
                      <a:pt x="45" y="5"/>
                    </a:lnTo>
                    <a:lnTo>
                      <a:pt x="38" y="9"/>
                    </a:lnTo>
                    <a:lnTo>
                      <a:pt x="32" y="11"/>
                    </a:lnTo>
                    <a:lnTo>
                      <a:pt x="27" y="16"/>
                    </a:lnTo>
                    <a:lnTo>
                      <a:pt x="22" y="20"/>
                    </a:lnTo>
                    <a:lnTo>
                      <a:pt x="17" y="25"/>
                    </a:lnTo>
                    <a:lnTo>
                      <a:pt x="13" y="32"/>
                    </a:lnTo>
                    <a:lnTo>
                      <a:pt x="9" y="37"/>
                    </a:lnTo>
                    <a:lnTo>
                      <a:pt x="6" y="43"/>
                    </a:lnTo>
                    <a:lnTo>
                      <a:pt x="4" y="50"/>
                    </a:lnTo>
                    <a:lnTo>
                      <a:pt x="3" y="57"/>
                    </a:lnTo>
                    <a:lnTo>
                      <a:pt x="1" y="64"/>
                    </a:lnTo>
                    <a:lnTo>
                      <a:pt x="0" y="72"/>
                    </a:lnTo>
                    <a:lnTo>
                      <a:pt x="1" y="79"/>
                    </a:lnTo>
                    <a:lnTo>
                      <a:pt x="3" y="86"/>
                    </a:lnTo>
                    <a:lnTo>
                      <a:pt x="4" y="93"/>
                    </a:lnTo>
                    <a:lnTo>
                      <a:pt x="6" y="100"/>
                    </a:lnTo>
                    <a:lnTo>
                      <a:pt x="9" y="106"/>
                    </a:lnTo>
                    <a:lnTo>
                      <a:pt x="13" y="111"/>
                    </a:lnTo>
                    <a:lnTo>
                      <a:pt x="17" y="118"/>
                    </a:lnTo>
                    <a:lnTo>
                      <a:pt x="22" y="123"/>
                    </a:lnTo>
                    <a:lnTo>
                      <a:pt x="27" y="127"/>
                    </a:lnTo>
                    <a:lnTo>
                      <a:pt x="32" y="132"/>
                    </a:lnTo>
                    <a:lnTo>
                      <a:pt x="38" y="134"/>
                    </a:lnTo>
                    <a:lnTo>
                      <a:pt x="45" y="138"/>
                    </a:lnTo>
                    <a:lnTo>
                      <a:pt x="51" y="141"/>
                    </a:lnTo>
                    <a:lnTo>
                      <a:pt x="58" y="142"/>
                    </a:lnTo>
                    <a:lnTo>
                      <a:pt x="65" y="143"/>
                    </a:lnTo>
                    <a:lnTo>
                      <a:pt x="73" y="14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3397"/>
              <p:cNvSpPr>
                <a:spLocks/>
              </p:cNvSpPr>
              <p:nvPr/>
            </p:nvSpPr>
            <p:spPr bwMode="auto">
              <a:xfrm>
                <a:off x="10648950" y="5511800"/>
                <a:ext cx="93662" cy="123825"/>
              </a:xfrm>
              <a:custGeom>
                <a:avLst/>
                <a:gdLst>
                  <a:gd name="T0" fmla="*/ 0 w 237"/>
                  <a:gd name="T1" fmla="*/ 0 h 312"/>
                  <a:gd name="T2" fmla="*/ 0 w 237"/>
                  <a:gd name="T3" fmla="*/ 11 h 312"/>
                  <a:gd name="T4" fmla="*/ 0 w 237"/>
                  <a:gd name="T5" fmla="*/ 40 h 312"/>
                  <a:gd name="T6" fmla="*/ 3 w 237"/>
                  <a:gd name="T7" fmla="*/ 67 h 312"/>
                  <a:gd name="T8" fmla="*/ 4 w 237"/>
                  <a:gd name="T9" fmla="*/ 81 h 312"/>
                  <a:gd name="T10" fmla="*/ 5 w 237"/>
                  <a:gd name="T11" fmla="*/ 94 h 312"/>
                  <a:gd name="T12" fmla="*/ 8 w 237"/>
                  <a:gd name="T13" fmla="*/ 106 h 312"/>
                  <a:gd name="T14" fmla="*/ 11 w 237"/>
                  <a:gd name="T15" fmla="*/ 119 h 312"/>
                  <a:gd name="T16" fmla="*/ 14 w 237"/>
                  <a:gd name="T17" fmla="*/ 131 h 312"/>
                  <a:gd name="T18" fmla="*/ 20 w 237"/>
                  <a:gd name="T19" fmla="*/ 141 h 312"/>
                  <a:gd name="T20" fmla="*/ 25 w 237"/>
                  <a:gd name="T21" fmla="*/ 151 h 312"/>
                  <a:gd name="T22" fmla="*/ 31 w 237"/>
                  <a:gd name="T23" fmla="*/ 160 h 312"/>
                  <a:gd name="T24" fmla="*/ 39 w 237"/>
                  <a:gd name="T25" fmla="*/ 169 h 312"/>
                  <a:gd name="T26" fmla="*/ 48 w 237"/>
                  <a:gd name="T27" fmla="*/ 176 h 312"/>
                  <a:gd name="T28" fmla="*/ 57 w 237"/>
                  <a:gd name="T29" fmla="*/ 182 h 312"/>
                  <a:gd name="T30" fmla="*/ 68 w 237"/>
                  <a:gd name="T31" fmla="*/ 186 h 312"/>
                  <a:gd name="T32" fmla="*/ 68 w 237"/>
                  <a:gd name="T33" fmla="*/ 312 h 312"/>
                  <a:gd name="T34" fmla="*/ 165 w 237"/>
                  <a:gd name="T35" fmla="*/ 312 h 312"/>
                  <a:gd name="T36" fmla="*/ 165 w 237"/>
                  <a:gd name="T37" fmla="*/ 186 h 312"/>
                  <a:gd name="T38" fmla="*/ 176 w 237"/>
                  <a:gd name="T39" fmla="*/ 182 h 312"/>
                  <a:gd name="T40" fmla="*/ 187 w 237"/>
                  <a:gd name="T41" fmla="*/ 176 h 312"/>
                  <a:gd name="T42" fmla="*/ 195 w 237"/>
                  <a:gd name="T43" fmla="*/ 169 h 312"/>
                  <a:gd name="T44" fmla="*/ 204 w 237"/>
                  <a:gd name="T45" fmla="*/ 160 h 312"/>
                  <a:gd name="T46" fmla="*/ 211 w 237"/>
                  <a:gd name="T47" fmla="*/ 151 h 312"/>
                  <a:gd name="T48" fmla="*/ 216 w 237"/>
                  <a:gd name="T49" fmla="*/ 141 h 312"/>
                  <a:gd name="T50" fmla="*/ 221 w 237"/>
                  <a:gd name="T51" fmla="*/ 131 h 312"/>
                  <a:gd name="T52" fmla="*/ 225 w 237"/>
                  <a:gd name="T53" fmla="*/ 119 h 312"/>
                  <a:gd name="T54" fmla="*/ 229 w 237"/>
                  <a:gd name="T55" fmla="*/ 106 h 312"/>
                  <a:gd name="T56" fmla="*/ 231 w 237"/>
                  <a:gd name="T57" fmla="*/ 94 h 312"/>
                  <a:gd name="T58" fmla="*/ 233 w 237"/>
                  <a:gd name="T59" fmla="*/ 81 h 312"/>
                  <a:gd name="T60" fmla="*/ 235 w 237"/>
                  <a:gd name="T61" fmla="*/ 68 h 312"/>
                  <a:gd name="T62" fmla="*/ 237 w 237"/>
                  <a:gd name="T63" fmla="*/ 40 h 312"/>
                  <a:gd name="T64" fmla="*/ 237 w 237"/>
                  <a:gd name="T65" fmla="*/ 11 h 312"/>
                  <a:gd name="T66" fmla="*/ 237 w 237"/>
                  <a:gd name="T67" fmla="*/ 0 h 312"/>
                  <a:gd name="T68" fmla="*/ 0 w 237"/>
                  <a:gd name="T69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7" h="312">
                    <a:moveTo>
                      <a:pt x="0" y="0"/>
                    </a:moveTo>
                    <a:lnTo>
                      <a:pt x="0" y="11"/>
                    </a:lnTo>
                    <a:lnTo>
                      <a:pt x="0" y="40"/>
                    </a:lnTo>
                    <a:lnTo>
                      <a:pt x="3" y="67"/>
                    </a:lnTo>
                    <a:lnTo>
                      <a:pt x="4" y="81"/>
                    </a:lnTo>
                    <a:lnTo>
                      <a:pt x="5" y="94"/>
                    </a:lnTo>
                    <a:lnTo>
                      <a:pt x="8" y="106"/>
                    </a:lnTo>
                    <a:lnTo>
                      <a:pt x="11" y="119"/>
                    </a:lnTo>
                    <a:lnTo>
                      <a:pt x="14" y="131"/>
                    </a:lnTo>
                    <a:lnTo>
                      <a:pt x="20" y="141"/>
                    </a:lnTo>
                    <a:lnTo>
                      <a:pt x="25" y="151"/>
                    </a:lnTo>
                    <a:lnTo>
                      <a:pt x="31" y="160"/>
                    </a:lnTo>
                    <a:lnTo>
                      <a:pt x="39" y="169"/>
                    </a:lnTo>
                    <a:lnTo>
                      <a:pt x="48" y="176"/>
                    </a:lnTo>
                    <a:lnTo>
                      <a:pt x="57" y="182"/>
                    </a:lnTo>
                    <a:lnTo>
                      <a:pt x="68" y="186"/>
                    </a:lnTo>
                    <a:lnTo>
                      <a:pt x="68" y="312"/>
                    </a:lnTo>
                    <a:lnTo>
                      <a:pt x="165" y="312"/>
                    </a:lnTo>
                    <a:lnTo>
                      <a:pt x="165" y="186"/>
                    </a:lnTo>
                    <a:lnTo>
                      <a:pt x="176" y="182"/>
                    </a:lnTo>
                    <a:lnTo>
                      <a:pt x="187" y="176"/>
                    </a:lnTo>
                    <a:lnTo>
                      <a:pt x="195" y="169"/>
                    </a:lnTo>
                    <a:lnTo>
                      <a:pt x="204" y="160"/>
                    </a:lnTo>
                    <a:lnTo>
                      <a:pt x="211" y="151"/>
                    </a:lnTo>
                    <a:lnTo>
                      <a:pt x="216" y="141"/>
                    </a:lnTo>
                    <a:lnTo>
                      <a:pt x="221" y="131"/>
                    </a:lnTo>
                    <a:lnTo>
                      <a:pt x="225" y="119"/>
                    </a:lnTo>
                    <a:lnTo>
                      <a:pt x="229" y="106"/>
                    </a:lnTo>
                    <a:lnTo>
                      <a:pt x="231" y="94"/>
                    </a:lnTo>
                    <a:lnTo>
                      <a:pt x="233" y="81"/>
                    </a:lnTo>
                    <a:lnTo>
                      <a:pt x="235" y="68"/>
                    </a:lnTo>
                    <a:lnTo>
                      <a:pt x="237" y="40"/>
                    </a:lnTo>
                    <a:lnTo>
                      <a:pt x="237" y="11"/>
                    </a:lnTo>
                    <a:lnTo>
                      <a:pt x="237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3398"/>
              <p:cNvSpPr>
                <a:spLocks/>
              </p:cNvSpPr>
              <p:nvPr/>
            </p:nvSpPr>
            <p:spPr bwMode="auto">
              <a:xfrm>
                <a:off x="10571163" y="5349875"/>
                <a:ext cx="57150" cy="57150"/>
              </a:xfrm>
              <a:custGeom>
                <a:avLst/>
                <a:gdLst>
                  <a:gd name="T0" fmla="*/ 79 w 144"/>
                  <a:gd name="T1" fmla="*/ 144 h 144"/>
                  <a:gd name="T2" fmla="*/ 94 w 144"/>
                  <a:gd name="T3" fmla="*/ 140 h 144"/>
                  <a:gd name="T4" fmla="*/ 106 w 144"/>
                  <a:gd name="T5" fmla="*/ 135 h 144"/>
                  <a:gd name="T6" fmla="*/ 118 w 144"/>
                  <a:gd name="T7" fmla="*/ 128 h 144"/>
                  <a:gd name="T8" fmla="*/ 128 w 144"/>
                  <a:gd name="T9" fmla="*/ 119 h 144"/>
                  <a:gd name="T10" fmla="*/ 136 w 144"/>
                  <a:gd name="T11" fmla="*/ 107 h 144"/>
                  <a:gd name="T12" fmla="*/ 141 w 144"/>
                  <a:gd name="T13" fmla="*/ 94 h 144"/>
                  <a:gd name="T14" fmla="*/ 144 w 144"/>
                  <a:gd name="T15" fmla="*/ 80 h 144"/>
                  <a:gd name="T16" fmla="*/ 144 w 144"/>
                  <a:gd name="T17" fmla="*/ 65 h 144"/>
                  <a:gd name="T18" fmla="*/ 141 w 144"/>
                  <a:gd name="T19" fmla="*/ 51 h 144"/>
                  <a:gd name="T20" fmla="*/ 136 w 144"/>
                  <a:gd name="T21" fmla="*/ 38 h 144"/>
                  <a:gd name="T22" fmla="*/ 128 w 144"/>
                  <a:gd name="T23" fmla="*/ 26 h 144"/>
                  <a:gd name="T24" fmla="*/ 118 w 144"/>
                  <a:gd name="T25" fmla="*/ 17 h 144"/>
                  <a:gd name="T26" fmla="*/ 106 w 144"/>
                  <a:gd name="T27" fmla="*/ 8 h 144"/>
                  <a:gd name="T28" fmla="*/ 94 w 144"/>
                  <a:gd name="T29" fmla="*/ 3 h 144"/>
                  <a:gd name="T30" fmla="*/ 79 w 144"/>
                  <a:gd name="T31" fmla="*/ 0 h 144"/>
                  <a:gd name="T32" fmla="*/ 65 w 144"/>
                  <a:gd name="T33" fmla="*/ 0 h 144"/>
                  <a:gd name="T34" fmla="*/ 51 w 144"/>
                  <a:gd name="T35" fmla="*/ 3 h 144"/>
                  <a:gd name="T36" fmla="*/ 38 w 144"/>
                  <a:gd name="T37" fmla="*/ 8 h 144"/>
                  <a:gd name="T38" fmla="*/ 27 w 144"/>
                  <a:gd name="T39" fmla="*/ 17 h 144"/>
                  <a:gd name="T40" fmla="*/ 16 w 144"/>
                  <a:gd name="T41" fmla="*/ 26 h 144"/>
                  <a:gd name="T42" fmla="*/ 9 w 144"/>
                  <a:gd name="T43" fmla="*/ 38 h 144"/>
                  <a:gd name="T44" fmla="*/ 4 w 144"/>
                  <a:gd name="T45" fmla="*/ 51 h 144"/>
                  <a:gd name="T46" fmla="*/ 0 w 144"/>
                  <a:gd name="T47" fmla="*/ 65 h 144"/>
                  <a:gd name="T48" fmla="*/ 0 w 144"/>
                  <a:gd name="T49" fmla="*/ 80 h 144"/>
                  <a:gd name="T50" fmla="*/ 4 w 144"/>
                  <a:gd name="T51" fmla="*/ 94 h 144"/>
                  <a:gd name="T52" fmla="*/ 9 w 144"/>
                  <a:gd name="T53" fmla="*/ 107 h 144"/>
                  <a:gd name="T54" fmla="*/ 16 w 144"/>
                  <a:gd name="T55" fmla="*/ 119 h 144"/>
                  <a:gd name="T56" fmla="*/ 27 w 144"/>
                  <a:gd name="T57" fmla="*/ 128 h 144"/>
                  <a:gd name="T58" fmla="*/ 38 w 144"/>
                  <a:gd name="T59" fmla="*/ 135 h 144"/>
                  <a:gd name="T60" fmla="*/ 51 w 144"/>
                  <a:gd name="T61" fmla="*/ 140 h 144"/>
                  <a:gd name="T62" fmla="*/ 65 w 144"/>
                  <a:gd name="T63" fmla="*/ 144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144">
                    <a:moveTo>
                      <a:pt x="72" y="144"/>
                    </a:moveTo>
                    <a:lnTo>
                      <a:pt x="79" y="144"/>
                    </a:lnTo>
                    <a:lnTo>
                      <a:pt x="87" y="143"/>
                    </a:lnTo>
                    <a:lnTo>
                      <a:pt x="94" y="140"/>
                    </a:lnTo>
                    <a:lnTo>
                      <a:pt x="100" y="139"/>
                    </a:lnTo>
                    <a:lnTo>
                      <a:pt x="106" y="135"/>
                    </a:lnTo>
                    <a:lnTo>
                      <a:pt x="113" y="131"/>
                    </a:lnTo>
                    <a:lnTo>
                      <a:pt x="118" y="128"/>
                    </a:lnTo>
                    <a:lnTo>
                      <a:pt x="123" y="124"/>
                    </a:lnTo>
                    <a:lnTo>
                      <a:pt x="128" y="119"/>
                    </a:lnTo>
                    <a:lnTo>
                      <a:pt x="132" y="112"/>
                    </a:lnTo>
                    <a:lnTo>
                      <a:pt x="136" y="107"/>
                    </a:lnTo>
                    <a:lnTo>
                      <a:pt x="139" y="101"/>
                    </a:lnTo>
                    <a:lnTo>
                      <a:pt x="141" y="94"/>
                    </a:lnTo>
                    <a:lnTo>
                      <a:pt x="142" y="87"/>
                    </a:lnTo>
                    <a:lnTo>
                      <a:pt x="144" y="80"/>
                    </a:lnTo>
                    <a:lnTo>
                      <a:pt x="144" y="72"/>
                    </a:lnTo>
                    <a:lnTo>
                      <a:pt x="144" y="65"/>
                    </a:lnTo>
                    <a:lnTo>
                      <a:pt x="142" y="58"/>
                    </a:lnTo>
                    <a:lnTo>
                      <a:pt x="141" y="51"/>
                    </a:lnTo>
                    <a:lnTo>
                      <a:pt x="139" y="44"/>
                    </a:lnTo>
                    <a:lnTo>
                      <a:pt x="136" y="38"/>
                    </a:lnTo>
                    <a:lnTo>
                      <a:pt x="132" y="31"/>
                    </a:lnTo>
                    <a:lnTo>
                      <a:pt x="128" y="26"/>
                    </a:lnTo>
                    <a:lnTo>
                      <a:pt x="123" y="21"/>
                    </a:lnTo>
                    <a:lnTo>
                      <a:pt x="118" y="17"/>
                    </a:lnTo>
                    <a:lnTo>
                      <a:pt x="113" y="12"/>
                    </a:lnTo>
                    <a:lnTo>
                      <a:pt x="106" y="8"/>
                    </a:lnTo>
                    <a:lnTo>
                      <a:pt x="100" y="6"/>
                    </a:lnTo>
                    <a:lnTo>
                      <a:pt x="94" y="3"/>
                    </a:lnTo>
                    <a:lnTo>
                      <a:pt x="87" y="2"/>
                    </a:lnTo>
                    <a:lnTo>
                      <a:pt x="79" y="0"/>
                    </a:lnTo>
                    <a:lnTo>
                      <a:pt x="72" y="0"/>
                    </a:lnTo>
                    <a:lnTo>
                      <a:pt x="65" y="0"/>
                    </a:lnTo>
                    <a:lnTo>
                      <a:pt x="58" y="2"/>
                    </a:lnTo>
                    <a:lnTo>
                      <a:pt x="51" y="3"/>
                    </a:lnTo>
                    <a:lnTo>
                      <a:pt x="45" y="6"/>
                    </a:lnTo>
                    <a:lnTo>
                      <a:pt x="38" y="8"/>
                    </a:lnTo>
                    <a:lnTo>
                      <a:pt x="32" y="12"/>
                    </a:lnTo>
                    <a:lnTo>
                      <a:pt x="27" y="17"/>
                    </a:lnTo>
                    <a:lnTo>
                      <a:pt x="22" y="21"/>
                    </a:lnTo>
                    <a:lnTo>
                      <a:pt x="16" y="26"/>
                    </a:lnTo>
                    <a:lnTo>
                      <a:pt x="13" y="31"/>
                    </a:lnTo>
                    <a:lnTo>
                      <a:pt x="9" y="38"/>
                    </a:lnTo>
                    <a:lnTo>
                      <a:pt x="6" y="44"/>
                    </a:lnTo>
                    <a:lnTo>
                      <a:pt x="4" y="51"/>
                    </a:lnTo>
                    <a:lnTo>
                      <a:pt x="1" y="58"/>
                    </a:lnTo>
                    <a:lnTo>
                      <a:pt x="0" y="65"/>
                    </a:lnTo>
                    <a:lnTo>
                      <a:pt x="0" y="72"/>
                    </a:lnTo>
                    <a:lnTo>
                      <a:pt x="0" y="80"/>
                    </a:lnTo>
                    <a:lnTo>
                      <a:pt x="1" y="87"/>
                    </a:lnTo>
                    <a:lnTo>
                      <a:pt x="4" y="94"/>
                    </a:lnTo>
                    <a:lnTo>
                      <a:pt x="6" y="101"/>
                    </a:lnTo>
                    <a:lnTo>
                      <a:pt x="9" y="107"/>
                    </a:lnTo>
                    <a:lnTo>
                      <a:pt x="13" y="112"/>
                    </a:lnTo>
                    <a:lnTo>
                      <a:pt x="16" y="119"/>
                    </a:lnTo>
                    <a:lnTo>
                      <a:pt x="22" y="124"/>
                    </a:lnTo>
                    <a:lnTo>
                      <a:pt x="27" y="128"/>
                    </a:lnTo>
                    <a:lnTo>
                      <a:pt x="32" y="131"/>
                    </a:lnTo>
                    <a:lnTo>
                      <a:pt x="38" y="135"/>
                    </a:lnTo>
                    <a:lnTo>
                      <a:pt x="45" y="139"/>
                    </a:lnTo>
                    <a:lnTo>
                      <a:pt x="51" y="140"/>
                    </a:lnTo>
                    <a:lnTo>
                      <a:pt x="58" y="143"/>
                    </a:lnTo>
                    <a:lnTo>
                      <a:pt x="65" y="144"/>
                    </a:lnTo>
                    <a:lnTo>
                      <a:pt x="72" y="14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3399"/>
              <p:cNvSpPr>
                <a:spLocks/>
              </p:cNvSpPr>
              <p:nvPr/>
            </p:nvSpPr>
            <p:spPr bwMode="auto">
              <a:xfrm>
                <a:off x="10553700" y="5416550"/>
                <a:ext cx="93662" cy="123825"/>
              </a:xfrm>
              <a:custGeom>
                <a:avLst/>
                <a:gdLst>
                  <a:gd name="T0" fmla="*/ 0 w 236"/>
                  <a:gd name="T1" fmla="*/ 11 h 312"/>
                  <a:gd name="T2" fmla="*/ 0 w 236"/>
                  <a:gd name="T3" fmla="*/ 40 h 312"/>
                  <a:gd name="T4" fmla="*/ 1 w 236"/>
                  <a:gd name="T5" fmla="*/ 68 h 312"/>
                  <a:gd name="T6" fmla="*/ 3 w 236"/>
                  <a:gd name="T7" fmla="*/ 82 h 312"/>
                  <a:gd name="T8" fmla="*/ 5 w 236"/>
                  <a:gd name="T9" fmla="*/ 95 h 312"/>
                  <a:gd name="T10" fmla="*/ 8 w 236"/>
                  <a:gd name="T11" fmla="*/ 108 h 312"/>
                  <a:gd name="T12" fmla="*/ 10 w 236"/>
                  <a:gd name="T13" fmla="*/ 120 h 312"/>
                  <a:gd name="T14" fmla="*/ 14 w 236"/>
                  <a:gd name="T15" fmla="*/ 132 h 312"/>
                  <a:gd name="T16" fmla="*/ 19 w 236"/>
                  <a:gd name="T17" fmla="*/ 144 h 312"/>
                  <a:gd name="T18" fmla="*/ 25 w 236"/>
                  <a:gd name="T19" fmla="*/ 154 h 312"/>
                  <a:gd name="T20" fmla="*/ 31 w 236"/>
                  <a:gd name="T21" fmla="*/ 163 h 312"/>
                  <a:gd name="T22" fmla="*/ 39 w 236"/>
                  <a:gd name="T23" fmla="*/ 171 h 312"/>
                  <a:gd name="T24" fmla="*/ 48 w 236"/>
                  <a:gd name="T25" fmla="*/ 178 h 312"/>
                  <a:gd name="T26" fmla="*/ 57 w 236"/>
                  <a:gd name="T27" fmla="*/ 183 h 312"/>
                  <a:gd name="T28" fmla="*/ 68 w 236"/>
                  <a:gd name="T29" fmla="*/ 188 h 312"/>
                  <a:gd name="T30" fmla="*/ 68 w 236"/>
                  <a:gd name="T31" fmla="*/ 312 h 312"/>
                  <a:gd name="T32" fmla="*/ 165 w 236"/>
                  <a:gd name="T33" fmla="*/ 312 h 312"/>
                  <a:gd name="T34" fmla="*/ 165 w 236"/>
                  <a:gd name="T35" fmla="*/ 188 h 312"/>
                  <a:gd name="T36" fmla="*/ 176 w 236"/>
                  <a:gd name="T37" fmla="*/ 185 h 312"/>
                  <a:gd name="T38" fmla="*/ 186 w 236"/>
                  <a:gd name="T39" fmla="*/ 178 h 312"/>
                  <a:gd name="T40" fmla="*/ 195 w 236"/>
                  <a:gd name="T41" fmla="*/ 172 h 312"/>
                  <a:gd name="T42" fmla="*/ 203 w 236"/>
                  <a:gd name="T43" fmla="*/ 163 h 312"/>
                  <a:gd name="T44" fmla="*/ 211 w 236"/>
                  <a:gd name="T45" fmla="*/ 154 h 312"/>
                  <a:gd name="T46" fmla="*/ 216 w 236"/>
                  <a:gd name="T47" fmla="*/ 144 h 312"/>
                  <a:gd name="T48" fmla="*/ 221 w 236"/>
                  <a:gd name="T49" fmla="*/ 132 h 312"/>
                  <a:gd name="T50" fmla="*/ 225 w 236"/>
                  <a:gd name="T51" fmla="*/ 120 h 312"/>
                  <a:gd name="T52" fmla="*/ 229 w 236"/>
                  <a:gd name="T53" fmla="*/ 108 h 312"/>
                  <a:gd name="T54" fmla="*/ 231 w 236"/>
                  <a:gd name="T55" fmla="*/ 95 h 312"/>
                  <a:gd name="T56" fmla="*/ 233 w 236"/>
                  <a:gd name="T57" fmla="*/ 82 h 312"/>
                  <a:gd name="T58" fmla="*/ 234 w 236"/>
                  <a:gd name="T59" fmla="*/ 68 h 312"/>
                  <a:gd name="T60" fmla="*/ 236 w 236"/>
                  <a:gd name="T61" fmla="*/ 40 h 312"/>
                  <a:gd name="T62" fmla="*/ 236 w 236"/>
                  <a:gd name="T63" fmla="*/ 11 h 312"/>
                  <a:gd name="T64" fmla="*/ 236 w 236"/>
                  <a:gd name="T65" fmla="*/ 0 h 312"/>
                  <a:gd name="T66" fmla="*/ 0 w 236"/>
                  <a:gd name="T67" fmla="*/ 0 h 312"/>
                  <a:gd name="T68" fmla="*/ 0 w 236"/>
                  <a:gd name="T69" fmla="*/ 1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6" h="312">
                    <a:moveTo>
                      <a:pt x="0" y="11"/>
                    </a:moveTo>
                    <a:lnTo>
                      <a:pt x="0" y="40"/>
                    </a:lnTo>
                    <a:lnTo>
                      <a:pt x="1" y="68"/>
                    </a:lnTo>
                    <a:lnTo>
                      <a:pt x="3" y="82"/>
                    </a:lnTo>
                    <a:lnTo>
                      <a:pt x="5" y="95"/>
                    </a:lnTo>
                    <a:lnTo>
                      <a:pt x="8" y="108"/>
                    </a:lnTo>
                    <a:lnTo>
                      <a:pt x="10" y="120"/>
                    </a:lnTo>
                    <a:lnTo>
                      <a:pt x="14" y="132"/>
                    </a:lnTo>
                    <a:lnTo>
                      <a:pt x="19" y="144"/>
                    </a:lnTo>
                    <a:lnTo>
                      <a:pt x="25" y="154"/>
                    </a:lnTo>
                    <a:lnTo>
                      <a:pt x="31" y="163"/>
                    </a:lnTo>
                    <a:lnTo>
                      <a:pt x="39" y="171"/>
                    </a:lnTo>
                    <a:lnTo>
                      <a:pt x="48" y="178"/>
                    </a:lnTo>
                    <a:lnTo>
                      <a:pt x="57" y="183"/>
                    </a:lnTo>
                    <a:lnTo>
                      <a:pt x="68" y="188"/>
                    </a:lnTo>
                    <a:lnTo>
                      <a:pt x="68" y="312"/>
                    </a:lnTo>
                    <a:lnTo>
                      <a:pt x="165" y="312"/>
                    </a:lnTo>
                    <a:lnTo>
                      <a:pt x="165" y="188"/>
                    </a:lnTo>
                    <a:lnTo>
                      <a:pt x="176" y="185"/>
                    </a:lnTo>
                    <a:lnTo>
                      <a:pt x="186" y="178"/>
                    </a:lnTo>
                    <a:lnTo>
                      <a:pt x="195" y="172"/>
                    </a:lnTo>
                    <a:lnTo>
                      <a:pt x="203" y="163"/>
                    </a:lnTo>
                    <a:lnTo>
                      <a:pt x="211" y="154"/>
                    </a:lnTo>
                    <a:lnTo>
                      <a:pt x="216" y="144"/>
                    </a:lnTo>
                    <a:lnTo>
                      <a:pt x="221" y="132"/>
                    </a:lnTo>
                    <a:lnTo>
                      <a:pt x="225" y="120"/>
                    </a:lnTo>
                    <a:lnTo>
                      <a:pt x="229" y="108"/>
                    </a:lnTo>
                    <a:lnTo>
                      <a:pt x="231" y="95"/>
                    </a:lnTo>
                    <a:lnTo>
                      <a:pt x="233" y="82"/>
                    </a:lnTo>
                    <a:lnTo>
                      <a:pt x="234" y="68"/>
                    </a:lnTo>
                    <a:lnTo>
                      <a:pt x="236" y="40"/>
                    </a:lnTo>
                    <a:lnTo>
                      <a:pt x="236" y="11"/>
                    </a:lnTo>
                    <a:lnTo>
                      <a:pt x="236" y="0"/>
                    </a:lnTo>
                    <a:lnTo>
                      <a:pt x="0" y="0"/>
                    </a:lnTo>
                    <a:lnTo>
                      <a:pt x="0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400"/>
              <p:cNvSpPr>
                <a:spLocks/>
              </p:cNvSpPr>
              <p:nvPr/>
            </p:nvSpPr>
            <p:spPr bwMode="auto">
              <a:xfrm>
                <a:off x="10475913" y="5445125"/>
                <a:ext cx="57150" cy="57150"/>
              </a:xfrm>
              <a:custGeom>
                <a:avLst/>
                <a:gdLst>
                  <a:gd name="T0" fmla="*/ 79 w 143"/>
                  <a:gd name="T1" fmla="*/ 143 h 143"/>
                  <a:gd name="T2" fmla="*/ 93 w 143"/>
                  <a:gd name="T3" fmla="*/ 141 h 143"/>
                  <a:gd name="T4" fmla="*/ 106 w 143"/>
                  <a:gd name="T5" fmla="*/ 134 h 143"/>
                  <a:gd name="T6" fmla="*/ 118 w 143"/>
                  <a:gd name="T7" fmla="*/ 127 h 143"/>
                  <a:gd name="T8" fmla="*/ 128 w 143"/>
                  <a:gd name="T9" fmla="*/ 118 h 143"/>
                  <a:gd name="T10" fmla="*/ 136 w 143"/>
                  <a:gd name="T11" fmla="*/ 106 h 143"/>
                  <a:gd name="T12" fmla="*/ 141 w 143"/>
                  <a:gd name="T13" fmla="*/ 93 h 143"/>
                  <a:gd name="T14" fmla="*/ 143 w 143"/>
                  <a:gd name="T15" fmla="*/ 79 h 143"/>
                  <a:gd name="T16" fmla="*/ 143 w 143"/>
                  <a:gd name="T17" fmla="*/ 64 h 143"/>
                  <a:gd name="T18" fmla="*/ 141 w 143"/>
                  <a:gd name="T19" fmla="*/ 50 h 143"/>
                  <a:gd name="T20" fmla="*/ 136 w 143"/>
                  <a:gd name="T21" fmla="*/ 37 h 143"/>
                  <a:gd name="T22" fmla="*/ 128 w 143"/>
                  <a:gd name="T23" fmla="*/ 25 h 143"/>
                  <a:gd name="T24" fmla="*/ 118 w 143"/>
                  <a:gd name="T25" fmla="*/ 16 h 143"/>
                  <a:gd name="T26" fmla="*/ 106 w 143"/>
                  <a:gd name="T27" fmla="*/ 9 h 143"/>
                  <a:gd name="T28" fmla="*/ 93 w 143"/>
                  <a:gd name="T29" fmla="*/ 2 h 143"/>
                  <a:gd name="T30" fmla="*/ 79 w 143"/>
                  <a:gd name="T31" fmla="*/ 0 h 143"/>
                  <a:gd name="T32" fmla="*/ 64 w 143"/>
                  <a:gd name="T33" fmla="*/ 0 h 143"/>
                  <a:gd name="T34" fmla="*/ 51 w 143"/>
                  <a:gd name="T35" fmla="*/ 2 h 143"/>
                  <a:gd name="T36" fmla="*/ 37 w 143"/>
                  <a:gd name="T37" fmla="*/ 9 h 143"/>
                  <a:gd name="T38" fmla="*/ 27 w 143"/>
                  <a:gd name="T39" fmla="*/ 16 h 143"/>
                  <a:gd name="T40" fmla="*/ 16 w 143"/>
                  <a:gd name="T41" fmla="*/ 25 h 143"/>
                  <a:gd name="T42" fmla="*/ 9 w 143"/>
                  <a:gd name="T43" fmla="*/ 37 h 143"/>
                  <a:gd name="T44" fmla="*/ 4 w 143"/>
                  <a:gd name="T45" fmla="*/ 50 h 143"/>
                  <a:gd name="T46" fmla="*/ 0 w 143"/>
                  <a:gd name="T47" fmla="*/ 64 h 143"/>
                  <a:gd name="T48" fmla="*/ 0 w 143"/>
                  <a:gd name="T49" fmla="*/ 79 h 143"/>
                  <a:gd name="T50" fmla="*/ 4 w 143"/>
                  <a:gd name="T51" fmla="*/ 93 h 143"/>
                  <a:gd name="T52" fmla="*/ 9 w 143"/>
                  <a:gd name="T53" fmla="*/ 106 h 143"/>
                  <a:gd name="T54" fmla="*/ 16 w 143"/>
                  <a:gd name="T55" fmla="*/ 118 h 143"/>
                  <a:gd name="T56" fmla="*/ 27 w 143"/>
                  <a:gd name="T57" fmla="*/ 127 h 143"/>
                  <a:gd name="T58" fmla="*/ 37 w 143"/>
                  <a:gd name="T59" fmla="*/ 134 h 143"/>
                  <a:gd name="T60" fmla="*/ 51 w 143"/>
                  <a:gd name="T61" fmla="*/ 141 h 143"/>
                  <a:gd name="T62" fmla="*/ 64 w 143"/>
                  <a:gd name="T63" fmla="*/ 143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3" h="143">
                    <a:moveTo>
                      <a:pt x="72" y="143"/>
                    </a:moveTo>
                    <a:lnTo>
                      <a:pt x="79" y="143"/>
                    </a:lnTo>
                    <a:lnTo>
                      <a:pt x="87" y="142"/>
                    </a:lnTo>
                    <a:lnTo>
                      <a:pt x="93" y="141"/>
                    </a:lnTo>
                    <a:lnTo>
                      <a:pt x="100" y="138"/>
                    </a:lnTo>
                    <a:lnTo>
                      <a:pt x="106" y="134"/>
                    </a:lnTo>
                    <a:lnTo>
                      <a:pt x="113" y="132"/>
                    </a:lnTo>
                    <a:lnTo>
                      <a:pt x="118" y="127"/>
                    </a:lnTo>
                    <a:lnTo>
                      <a:pt x="123" y="123"/>
                    </a:lnTo>
                    <a:lnTo>
                      <a:pt x="128" y="118"/>
                    </a:lnTo>
                    <a:lnTo>
                      <a:pt x="132" y="111"/>
                    </a:lnTo>
                    <a:lnTo>
                      <a:pt x="136" y="106"/>
                    </a:lnTo>
                    <a:lnTo>
                      <a:pt x="138" y="100"/>
                    </a:lnTo>
                    <a:lnTo>
                      <a:pt x="141" y="93"/>
                    </a:lnTo>
                    <a:lnTo>
                      <a:pt x="142" y="86"/>
                    </a:lnTo>
                    <a:lnTo>
                      <a:pt x="143" y="79"/>
                    </a:lnTo>
                    <a:lnTo>
                      <a:pt x="143" y="72"/>
                    </a:lnTo>
                    <a:lnTo>
                      <a:pt x="143" y="64"/>
                    </a:lnTo>
                    <a:lnTo>
                      <a:pt x="142" y="57"/>
                    </a:lnTo>
                    <a:lnTo>
                      <a:pt x="141" y="50"/>
                    </a:lnTo>
                    <a:lnTo>
                      <a:pt x="138" y="43"/>
                    </a:lnTo>
                    <a:lnTo>
                      <a:pt x="136" y="37"/>
                    </a:lnTo>
                    <a:lnTo>
                      <a:pt x="132" y="32"/>
                    </a:lnTo>
                    <a:lnTo>
                      <a:pt x="128" y="25"/>
                    </a:lnTo>
                    <a:lnTo>
                      <a:pt x="123" y="20"/>
                    </a:lnTo>
                    <a:lnTo>
                      <a:pt x="118" y="16"/>
                    </a:lnTo>
                    <a:lnTo>
                      <a:pt x="113" y="11"/>
                    </a:lnTo>
                    <a:lnTo>
                      <a:pt x="106" y="9"/>
                    </a:lnTo>
                    <a:lnTo>
                      <a:pt x="100" y="5"/>
                    </a:lnTo>
                    <a:lnTo>
                      <a:pt x="93" y="2"/>
                    </a:lnTo>
                    <a:lnTo>
                      <a:pt x="86" y="1"/>
                    </a:lnTo>
                    <a:lnTo>
                      <a:pt x="79" y="0"/>
                    </a:lnTo>
                    <a:lnTo>
                      <a:pt x="72" y="0"/>
                    </a:lnTo>
                    <a:lnTo>
                      <a:pt x="64" y="0"/>
                    </a:lnTo>
                    <a:lnTo>
                      <a:pt x="57" y="1"/>
                    </a:lnTo>
                    <a:lnTo>
                      <a:pt x="51" y="2"/>
                    </a:lnTo>
                    <a:lnTo>
                      <a:pt x="43" y="5"/>
                    </a:lnTo>
                    <a:lnTo>
                      <a:pt x="37" y="9"/>
                    </a:lnTo>
                    <a:lnTo>
                      <a:pt x="32" y="11"/>
                    </a:lnTo>
                    <a:lnTo>
                      <a:pt x="27" y="16"/>
                    </a:lnTo>
                    <a:lnTo>
                      <a:pt x="21" y="20"/>
                    </a:lnTo>
                    <a:lnTo>
                      <a:pt x="16" y="25"/>
                    </a:lnTo>
                    <a:lnTo>
                      <a:pt x="12" y="32"/>
                    </a:lnTo>
                    <a:lnTo>
                      <a:pt x="9" y="37"/>
                    </a:lnTo>
                    <a:lnTo>
                      <a:pt x="5" y="43"/>
                    </a:lnTo>
                    <a:lnTo>
                      <a:pt x="4" y="50"/>
                    </a:lnTo>
                    <a:lnTo>
                      <a:pt x="1" y="57"/>
                    </a:lnTo>
                    <a:lnTo>
                      <a:pt x="0" y="64"/>
                    </a:lnTo>
                    <a:lnTo>
                      <a:pt x="0" y="72"/>
                    </a:lnTo>
                    <a:lnTo>
                      <a:pt x="0" y="79"/>
                    </a:lnTo>
                    <a:lnTo>
                      <a:pt x="1" y="86"/>
                    </a:lnTo>
                    <a:lnTo>
                      <a:pt x="4" y="93"/>
                    </a:lnTo>
                    <a:lnTo>
                      <a:pt x="5" y="100"/>
                    </a:lnTo>
                    <a:lnTo>
                      <a:pt x="9" y="106"/>
                    </a:lnTo>
                    <a:lnTo>
                      <a:pt x="12" y="111"/>
                    </a:lnTo>
                    <a:lnTo>
                      <a:pt x="16" y="118"/>
                    </a:lnTo>
                    <a:lnTo>
                      <a:pt x="21" y="123"/>
                    </a:lnTo>
                    <a:lnTo>
                      <a:pt x="27" y="127"/>
                    </a:lnTo>
                    <a:lnTo>
                      <a:pt x="32" y="132"/>
                    </a:lnTo>
                    <a:lnTo>
                      <a:pt x="37" y="134"/>
                    </a:lnTo>
                    <a:lnTo>
                      <a:pt x="43" y="138"/>
                    </a:lnTo>
                    <a:lnTo>
                      <a:pt x="51" y="141"/>
                    </a:lnTo>
                    <a:lnTo>
                      <a:pt x="57" y="142"/>
                    </a:lnTo>
                    <a:lnTo>
                      <a:pt x="64" y="143"/>
                    </a:lnTo>
                    <a:lnTo>
                      <a:pt x="72" y="14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3401"/>
              <p:cNvSpPr>
                <a:spLocks/>
              </p:cNvSpPr>
              <p:nvPr/>
            </p:nvSpPr>
            <p:spPr bwMode="auto">
              <a:xfrm>
                <a:off x="10456863" y="5511800"/>
                <a:ext cx="93662" cy="123825"/>
              </a:xfrm>
              <a:custGeom>
                <a:avLst/>
                <a:gdLst>
                  <a:gd name="T0" fmla="*/ 0 w 236"/>
                  <a:gd name="T1" fmla="*/ 11 h 312"/>
                  <a:gd name="T2" fmla="*/ 0 w 236"/>
                  <a:gd name="T3" fmla="*/ 40 h 312"/>
                  <a:gd name="T4" fmla="*/ 1 w 236"/>
                  <a:gd name="T5" fmla="*/ 67 h 312"/>
                  <a:gd name="T6" fmla="*/ 4 w 236"/>
                  <a:gd name="T7" fmla="*/ 81 h 312"/>
                  <a:gd name="T8" fmla="*/ 5 w 236"/>
                  <a:gd name="T9" fmla="*/ 94 h 312"/>
                  <a:gd name="T10" fmla="*/ 8 w 236"/>
                  <a:gd name="T11" fmla="*/ 106 h 312"/>
                  <a:gd name="T12" fmla="*/ 12 w 236"/>
                  <a:gd name="T13" fmla="*/ 119 h 312"/>
                  <a:gd name="T14" fmla="*/ 16 w 236"/>
                  <a:gd name="T15" fmla="*/ 131 h 312"/>
                  <a:gd name="T16" fmla="*/ 21 w 236"/>
                  <a:gd name="T17" fmla="*/ 142 h 312"/>
                  <a:gd name="T18" fmla="*/ 27 w 236"/>
                  <a:gd name="T19" fmla="*/ 153 h 312"/>
                  <a:gd name="T20" fmla="*/ 34 w 236"/>
                  <a:gd name="T21" fmla="*/ 163 h 312"/>
                  <a:gd name="T22" fmla="*/ 41 w 236"/>
                  <a:gd name="T23" fmla="*/ 171 h 312"/>
                  <a:gd name="T24" fmla="*/ 50 w 236"/>
                  <a:gd name="T25" fmla="*/ 178 h 312"/>
                  <a:gd name="T26" fmla="*/ 60 w 236"/>
                  <a:gd name="T27" fmla="*/ 185 h 312"/>
                  <a:gd name="T28" fmla="*/ 72 w 236"/>
                  <a:gd name="T29" fmla="*/ 189 h 312"/>
                  <a:gd name="T30" fmla="*/ 72 w 236"/>
                  <a:gd name="T31" fmla="*/ 312 h 312"/>
                  <a:gd name="T32" fmla="*/ 168 w 236"/>
                  <a:gd name="T33" fmla="*/ 312 h 312"/>
                  <a:gd name="T34" fmla="*/ 168 w 236"/>
                  <a:gd name="T35" fmla="*/ 189 h 312"/>
                  <a:gd name="T36" fmla="*/ 180 w 236"/>
                  <a:gd name="T37" fmla="*/ 185 h 312"/>
                  <a:gd name="T38" fmla="*/ 190 w 236"/>
                  <a:gd name="T39" fmla="*/ 178 h 312"/>
                  <a:gd name="T40" fmla="*/ 199 w 236"/>
                  <a:gd name="T41" fmla="*/ 171 h 312"/>
                  <a:gd name="T42" fmla="*/ 207 w 236"/>
                  <a:gd name="T43" fmla="*/ 162 h 312"/>
                  <a:gd name="T44" fmla="*/ 213 w 236"/>
                  <a:gd name="T45" fmla="*/ 153 h 312"/>
                  <a:gd name="T46" fmla="*/ 220 w 236"/>
                  <a:gd name="T47" fmla="*/ 142 h 312"/>
                  <a:gd name="T48" fmla="*/ 224 w 236"/>
                  <a:gd name="T49" fmla="*/ 131 h 312"/>
                  <a:gd name="T50" fmla="*/ 227 w 236"/>
                  <a:gd name="T51" fmla="*/ 118 h 312"/>
                  <a:gd name="T52" fmla="*/ 233 w 236"/>
                  <a:gd name="T53" fmla="*/ 92 h 312"/>
                  <a:gd name="T54" fmla="*/ 235 w 236"/>
                  <a:gd name="T55" fmla="*/ 65 h 312"/>
                  <a:gd name="T56" fmla="*/ 235 w 236"/>
                  <a:gd name="T57" fmla="*/ 38 h 312"/>
                  <a:gd name="T58" fmla="*/ 236 w 236"/>
                  <a:gd name="T59" fmla="*/ 11 h 312"/>
                  <a:gd name="T60" fmla="*/ 236 w 236"/>
                  <a:gd name="T61" fmla="*/ 0 h 312"/>
                  <a:gd name="T62" fmla="*/ 0 w 236"/>
                  <a:gd name="T63" fmla="*/ 0 h 312"/>
                  <a:gd name="T64" fmla="*/ 0 w 236"/>
                  <a:gd name="T65" fmla="*/ 11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6" h="312">
                    <a:moveTo>
                      <a:pt x="0" y="11"/>
                    </a:moveTo>
                    <a:lnTo>
                      <a:pt x="0" y="40"/>
                    </a:lnTo>
                    <a:lnTo>
                      <a:pt x="1" y="67"/>
                    </a:lnTo>
                    <a:lnTo>
                      <a:pt x="4" y="81"/>
                    </a:lnTo>
                    <a:lnTo>
                      <a:pt x="5" y="94"/>
                    </a:lnTo>
                    <a:lnTo>
                      <a:pt x="8" y="106"/>
                    </a:lnTo>
                    <a:lnTo>
                      <a:pt x="12" y="119"/>
                    </a:lnTo>
                    <a:lnTo>
                      <a:pt x="16" y="131"/>
                    </a:lnTo>
                    <a:lnTo>
                      <a:pt x="21" y="142"/>
                    </a:lnTo>
                    <a:lnTo>
                      <a:pt x="27" y="153"/>
                    </a:lnTo>
                    <a:lnTo>
                      <a:pt x="34" y="163"/>
                    </a:lnTo>
                    <a:lnTo>
                      <a:pt x="41" y="171"/>
                    </a:lnTo>
                    <a:lnTo>
                      <a:pt x="50" y="178"/>
                    </a:lnTo>
                    <a:lnTo>
                      <a:pt x="60" y="185"/>
                    </a:lnTo>
                    <a:lnTo>
                      <a:pt x="72" y="189"/>
                    </a:lnTo>
                    <a:lnTo>
                      <a:pt x="72" y="312"/>
                    </a:lnTo>
                    <a:lnTo>
                      <a:pt x="168" y="312"/>
                    </a:lnTo>
                    <a:lnTo>
                      <a:pt x="168" y="189"/>
                    </a:lnTo>
                    <a:lnTo>
                      <a:pt x="180" y="185"/>
                    </a:lnTo>
                    <a:lnTo>
                      <a:pt x="190" y="178"/>
                    </a:lnTo>
                    <a:lnTo>
                      <a:pt x="199" y="171"/>
                    </a:lnTo>
                    <a:lnTo>
                      <a:pt x="207" y="162"/>
                    </a:lnTo>
                    <a:lnTo>
                      <a:pt x="213" y="153"/>
                    </a:lnTo>
                    <a:lnTo>
                      <a:pt x="220" y="142"/>
                    </a:lnTo>
                    <a:lnTo>
                      <a:pt x="224" y="131"/>
                    </a:lnTo>
                    <a:lnTo>
                      <a:pt x="227" y="118"/>
                    </a:lnTo>
                    <a:lnTo>
                      <a:pt x="233" y="92"/>
                    </a:lnTo>
                    <a:lnTo>
                      <a:pt x="235" y="65"/>
                    </a:lnTo>
                    <a:lnTo>
                      <a:pt x="235" y="38"/>
                    </a:lnTo>
                    <a:lnTo>
                      <a:pt x="236" y="11"/>
                    </a:lnTo>
                    <a:lnTo>
                      <a:pt x="236" y="0"/>
                    </a:lnTo>
                    <a:lnTo>
                      <a:pt x="0" y="0"/>
                    </a:lnTo>
                    <a:lnTo>
                      <a:pt x="0" y="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8" name="Group 87"/>
            <p:cNvGrpSpPr/>
            <p:nvPr/>
          </p:nvGrpSpPr>
          <p:grpSpPr>
            <a:xfrm>
              <a:off x="5877604" y="4857057"/>
              <a:ext cx="294590" cy="294591"/>
              <a:chOff x="11606213" y="5354638"/>
              <a:chExt cx="280987" cy="280988"/>
            </a:xfrm>
            <a:solidFill>
              <a:schemeClr val="bg1"/>
            </a:solidFill>
          </p:grpSpPr>
          <p:sp>
            <p:nvSpPr>
              <p:cNvPr id="89" name="Freeform 3448"/>
              <p:cNvSpPr>
                <a:spLocks/>
              </p:cNvSpPr>
              <p:nvPr/>
            </p:nvSpPr>
            <p:spPr bwMode="auto">
              <a:xfrm>
                <a:off x="11606213" y="5392738"/>
                <a:ext cx="128587" cy="90488"/>
              </a:xfrm>
              <a:custGeom>
                <a:avLst/>
                <a:gdLst>
                  <a:gd name="T0" fmla="*/ 325 w 325"/>
                  <a:gd name="T1" fmla="*/ 206 h 230"/>
                  <a:gd name="T2" fmla="*/ 324 w 325"/>
                  <a:gd name="T3" fmla="*/ 197 h 230"/>
                  <a:gd name="T4" fmla="*/ 321 w 325"/>
                  <a:gd name="T5" fmla="*/ 189 h 230"/>
                  <a:gd name="T6" fmla="*/ 319 w 325"/>
                  <a:gd name="T7" fmla="*/ 181 h 230"/>
                  <a:gd name="T8" fmla="*/ 315 w 325"/>
                  <a:gd name="T9" fmla="*/ 173 h 230"/>
                  <a:gd name="T10" fmla="*/ 310 w 325"/>
                  <a:gd name="T11" fmla="*/ 167 h 230"/>
                  <a:gd name="T12" fmla="*/ 303 w 325"/>
                  <a:gd name="T13" fmla="*/ 162 h 230"/>
                  <a:gd name="T14" fmla="*/ 297 w 325"/>
                  <a:gd name="T15" fmla="*/ 158 h 230"/>
                  <a:gd name="T16" fmla="*/ 289 w 325"/>
                  <a:gd name="T17" fmla="*/ 154 h 230"/>
                  <a:gd name="T18" fmla="*/ 216 w 325"/>
                  <a:gd name="T19" fmla="*/ 136 h 230"/>
                  <a:gd name="T20" fmla="*/ 216 w 325"/>
                  <a:gd name="T21" fmla="*/ 112 h 230"/>
                  <a:gd name="T22" fmla="*/ 226 w 325"/>
                  <a:gd name="T23" fmla="*/ 104 h 230"/>
                  <a:gd name="T24" fmla="*/ 236 w 325"/>
                  <a:gd name="T25" fmla="*/ 95 h 230"/>
                  <a:gd name="T26" fmla="*/ 244 w 325"/>
                  <a:gd name="T27" fmla="*/ 85 h 230"/>
                  <a:gd name="T28" fmla="*/ 252 w 325"/>
                  <a:gd name="T29" fmla="*/ 73 h 230"/>
                  <a:gd name="T30" fmla="*/ 258 w 325"/>
                  <a:gd name="T31" fmla="*/ 60 h 230"/>
                  <a:gd name="T32" fmla="*/ 262 w 325"/>
                  <a:gd name="T33" fmla="*/ 48 h 230"/>
                  <a:gd name="T34" fmla="*/ 265 w 325"/>
                  <a:gd name="T35" fmla="*/ 33 h 230"/>
                  <a:gd name="T36" fmla="*/ 266 w 325"/>
                  <a:gd name="T37" fmla="*/ 19 h 230"/>
                  <a:gd name="T38" fmla="*/ 254 w 325"/>
                  <a:gd name="T39" fmla="*/ 22 h 230"/>
                  <a:gd name="T40" fmla="*/ 243 w 325"/>
                  <a:gd name="T41" fmla="*/ 22 h 230"/>
                  <a:gd name="T42" fmla="*/ 234 w 325"/>
                  <a:gd name="T43" fmla="*/ 22 h 230"/>
                  <a:gd name="T44" fmla="*/ 225 w 325"/>
                  <a:gd name="T45" fmla="*/ 21 h 230"/>
                  <a:gd name="T46" fmla="*/ 209 w 325"/>
                  <a:gd name="T47" fmla="*/ 18 h 230"/>
                  <a:gd name="T48" fmla="*/ 197 w 325"/>
                  <a:gd name="T49" fmla="*/ 13 h 230"/>
                  <a:gd name="T50" fmla="*/ 186 w 325"/>
                  <a:gd name="T51" fmla="*/ 8 h 230"/>
                  <a:gd name="T52" fmla="*/ 177 w 325"/>
                  <a:gd name="T53" fmla="*/ 0 h 230"/>
                  <a:gd name="T54" fmla="*/ 171 w 325"/>
                  <a:gd name="T55" fmla="*/ 4 h 230"/>
                  <a:gd name="T56" fmla="*/ 163 w 325"/>
                  <a:gd name="T57" fmla="*/ 6 h 230"/>
                  <a:gd name="T58" fmla="*/ 157 w 325"/>
                  <a:gd name="T59" fmla="*/ 10 h 230"/>
                  <a:gd name="T60" fmla="*/ 149 w 325"/>
                  <a:gd name="T61" fmla="*/ 12 h 230"/>
                  <a:gd name="T62" fmla="*/ 134 w 325"/>
                  <a:gd name="T63" fmla="*/ 14 h 230"/>
                  <a:gd name="T64" fmla="*/ 117 w 325"/>
                  <a:gd name="T65" fmla="*/ 15 h 230"/>
                  <a:gd name="T66" fmla="*/ 102 w 325"/>
                  <a:gd name="T67" fmla="*/ 15 h 230"/>
                  <a:gd name="T68" fmla="*/ 87 w 325"/>
                  <a:gd name="T69" fmla="*/ 13 h 230"/>
                  <a:gd name="T70" fmla="*/ 73 w 325"/>
                  <a:gd name="T71" fmla="*/ 9 h 230"/>
                  <a:gd name="T72" fmla="*/ 62 w 325"/>
                  <a:gd name="T73" fmla="*/ 4 h 230"/>
                  <a:gd name="T74" fmla="*/ 60 w 325"/>
                  <a:gd name="T75" fmla="*/ 10 h 230"/>
                  <a:gd name="T76" fmla="*/ 60 w 325"/>
                  <a:gd name="T77" fmla="*/ 17 h 230"/>
                  <a:gd name="T78" fmla="*/ 62 w 325"/>
                  <a:gd name="T79" fmla="*/ 31 h 230"/>
                  <a:gd name="T80" fmla="*/ 64 w 325"/>
                  <a:gd name="T81" fmla="*/ 45 h 230"/>
                  <a:gd name="T82" fmla="*/ 68 w 325"/>
                  <a:gd name="T83" fmla="*/ 58 h 230"/>
                  <a:gd name="T84" fmla="*/ 73 w 325"/>
                  <a:gd name="T85" fmla="*/ 71 h 230"/>
                  <a:gd name="T86" fmla="*/ 81 w 325"/>
                  <a:gd name="T87" fmla="*/ 82 h 230"/>
                  <a:gd name="T88" fmla="*/ 89 w 325"/>
                  <a:gd name="T89" fmla="*/ 93 h 230"/>
                  <a:gd name="T90" fmla="*/ 98 w 325"/>
                  <a:gd name="T91" fmla="*/ 102 h 230"/>
                  <a:gd name="T92" fmla="*/ 108 w 325"/>
                  <a:gd name="T93" fmla="*/ 109 h 230"/>
                  <a:gd name="T94" fmla="*/ 108 w 325"/>
                  <a:gd name="T95" fmla="*/ 136 h 230"/>
                  <a:gd name="T96" fmla="*/ 37 w 325"/>
                  <a:gd name="T97" fmla="*/ 155 h 230"/>
                  <a:gd name="T98" fmla="*/ 30 w 325"/>
                  <a:gd name="T99" fmla="*/ 158 h 230"/>
                  <a:gd name="T100" fmla="*/ 23 w 325"/>
                  <a:gd name="T101" fmla="*/ 162 h 230"/>
                  <a:gd name="T102" fmla="*/ 17 w 325"/>
                  <a:gd name="T103" fmla="*/ 167 h 230"/>
                  <a:gd name="T104" fmla="*/ 10 w 325"/>
                  <a:gd name="T105" fmla="*/ 173 h 230"/>
                  <a:gd name="T106" fmla="*/ 7 w 325"/>
                  <a:gd name="T107" fmla="*/ 181 h 230"/>
                  <a:gd name="T108" fmla="*/ 3 w 325"/>
                  <a:gd name="T109" fmla="*/ 189 h 230"/>
                  <a:gd name="T110" fmla="*/ 0 w 325"/>
                  <a:gd name="T111" fmla="*/ 197 h 230"/>
                  <a:gd name="T112" fmla="*/ 0 w 325"/>
                  <a:gd name="T113" fmla="*/ 206 h 230"/>
                  <a:gd name="T114" fmla="*/ 0 w 325"/>
                  <a:gd name="T115" fmla="*/ 230 h 230"/>
                  <a:gd name="T116" fmla="*/ 325 w 325"/>
                  <a:gd name="T117" fmla="*/ 230 h 230"/>
                  <a:gd name="T118" fmla="*/ 325 w 325"/>
                  <a:gd name="T119" fmla="*/ 206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25" h="230">
                    <a:moveTo>
                      <a:pt x="325" y="206"/>
                    </a:moveTo>
                    <a:lnTo>
                      <a:pt x="324" y="197"/>
                    </a:lnTo>
                    <a:lnTo>
                      <a:pt x="321" y="189"/>
                    </a:lnTo>
                    <a:lnTo>
                      <a:pt x="319" y="181"/>
                    </a:lnTo>
                    <a:lnTo>
                      <a:pt x="315" y="173"/>
                    </a:lnTo>
                    <a:lnTo>
                      <a:pt x="310" y="167"/>
                    </a:lnTo>
                    <a:lnTo>
                      <a:pt x="303" y="162"/>
                    </a:lnTo>
                    <a:lnTo>
                      <a:pt x="297" y="158"/>
                    </a:lnTo>
                    <a:lnTo>
                      <a:pt x="289" y="154"/>
                    </a:lnTo>
                    <a:lnTo>
                      <a:pt x="216" y="136"/>
                    </a:lnTo>
                    <a:lnTo>
                      <a:pt x="216" y="112"/>
                    </a:lnTo>
                    <a:lnTo>
                      <a:pt x="226" y="104"/>
                    </a:lnTo>
                    <a:lnTo>
                      <a:pt x="236" y="95"/>
                    </a:lnTo>
                    <a:lnTo>
                      <a:pt x="244" y="85"/>
                    </a:lnTo>
                    <a:lnTo>
                      <a:pt x="252" y="73"/>
                    </a:lnTo>
                    <a:lnTo>
                      <a:pt x="258" y="60"/>
                    </a:lnTo>
                    <a:lnTo>
                      <a:pt x="262" y="48"/>
                    </a:lnTo>
                    <a:lnTo>
                      <a:pt x="265" y="33"/>
                    </a:lnTo>
                    <a:lnTo>
                      <a:pt x="266" y="19"/>
                    </a:lnTo>
                    <a:lnTo>
                      <a:pt x="254" y="22"/>
                    </a:lnTo>
                    <a:lnTo>
                      <a:pt x="243" y="22"/>
                    </a:lnTo>
                    <a:lnTo>
                      <a:pt x="234" y="22"/>
                    </a:lnTo>
                    <a:lnTo>
                      <a:pt x="225" y="21"/>
                    </a:lnTo>
                    <a:lnTo>
                      <a:pt x="209" y="18"/>
                    </a:lnTo>
                    <a:lnTo>
                      <a:pt x="197" y="13"/>
                    </a:lnTo>
                    <a:lnTo>
                      <a:pt x="186" y="8"/>
                    </a:lnTo>
                    <a:lnTo>
                      <a:pt x="177" y="0"/>
                    </a:lnTo>
                    <a:lnTo>
                      <a:pt x="171" y="4"/>
                    </a:lnTo>
                    <a:lnTo>
                      <a:pt x="163" y="6"/>
                    </a:lnTo>
                    <a:lnTo>
                      <a:pt x="157" y="10"/>
                    </a:lnTo>
                    <a:lnTo>
                      <a:pt x="149" y="12"/>
                    </a:lnTo>
                    <a:lnTo>
                      <a:pt x="134" y="14"/>
                    </a:lnTo>
                    <a:lnTo>
                      <a:pt x="117" y="15"/>
                    </a:lnTo>
                    <a:lnTo>
                      <a:pt x="102" y="15"/>
                    </a:lnTo>
                    <a:lnTo>
                      <a:pt x="87" y="13"/>
                    </a:lnTo>
                    <a:lnTo>
                      <a:pt x="73" y="9"/>
                    </a:lnTo>
                    <a:lnTo>
                      <a:pt x="62" y="4"/>
                    </a:lnTo>
                    <a:lnTo>
                      <a:pt x="60" y="10"/>
                    </a:lnTo>
                    <a:lnTo>
                      <a:pt x="60" y="17"/>
                    </a:lnTo>
                    <a:lnTo>
                      <a:pt x="62" y="31"/>
                    </a:lnTo>
                    <a:lnTo>
                      <a:pt x="64" y="45"/>
                    </a:lnTo>
                    <a:lnTo>
                      <a:pt x="68" y="58"/>
                    </a:lnTo>
                    <a:lnTo>
                      <a:pt x="73" y="71"/>
                    </a:lnTo>
                    <a:lnTo>
                      <a:pt x="81" y="82"/>
                    </a:lnTo>
                    <a:lnTo>
                      <a:pt x="89" y="93"/>
                    </a:lnTo>
                    <a:lnTo>
                      <a:pt x="98" y="102"/>
                    </a:lnTo>
                    <a:lnTo>
                      <a:pt x="108" y="109"/>
                    </a:lnTo>
                    <a:lnTo>
                      <a:pt x="108" y="136"/>
                    </a:lnTo>
                    <a:lnTo>
                      <a:pt x="37" y="155"/>
                    </a:lnTo>
                    <a:lnTo>
                      <a:pt x="30" y="158"/>
                    </a:lnTo>
                    <a:lnTo>
                      <a:pt x="23" y="162"/>
                    </a:lnTo>
                    <a:lnTo>
                      <a:pt x="17" y="167"/>
                    </a:lnTo>
                    <a:lnTo>
                      <a:pt x="10" y="173"/>
                    </a:lnTo>
                    <a:lnTo>
                      <a:pt x="7" y="181"/>
                    </a:lnTo>
                    <a:lnTo>
                      <a:pt x="3" y="189"/>
                    </a:lnTo>
                    <a:lnTo>
                      <a:pt x="0" y="197"/>
                    </a:lnTo>
                    <a:lnTo>
                      <a:pt x="0" y="206"/>
                    </a:lnTo>
                    <a:lnTo>
                      <a:pt x="0" y="230"/>
                    </a:lnTo>
                    <a:lnTo>
                      <a:pt x="325" y="230"/>
                    </a:lnTo>
                    <a:lnTo>
                      <a:pt x="325" y="20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3449"/>
              <p:cNvSpPr>
                <a:spLocks/>
              </p:cNvSpPr>
              <p:nvPr/>
            </p:nvSpPr>
            <p:spPr bwMode="auto">
              <a:xfrm>
                <a:off x="11631613" y="5354638"/>
                <a:ext cx="79375" cy="36513"/>
              </a:xfrm>
              <a:custGeom>
                <a:avLst/>
                <a:gdLst>
                  <a:gd name="T0" fmla="*/ 104 w 199"/>
                  <a:gd name="T1" fmla="*/ 69 h 92"/>
                  <a:gd name="T2" fmla="*/ 109 w 199"/>
                  <a:gd name="T3" fmla="*/ 67 h 92"/>
                  <a:gd name="T4" fmla="*/ 114 w 199"/>
                  <a:gd name="T5" fmla="*/ 66 h 92"/>
                  <a:gd name="T6" fmla="*/ 116 w 199"/>
                  <a:gd name="T7" fmla="*/ 67 h 92"/>
                  <a:gd name="T8" fmla="*/ 119 w 199"/>
                  <a:gd name="T9" fmla="*/ 68 h 92"/>
                  <a:gd name="T10" fmla="*/ 122 w 199"/>
                  <a:gd name="T11" fmla="*/ 69 h 92"/>
                  <a:gd name="T12" fmla="*/ 123 w 199"/>
                  <a:gd name="T13" fmla="*/ 72 h 92"/>
                  <a:gd name="T14" fmla="*/ 125 w 199"/>
                  <a:gd name="T15" fmla="*/ 76 h 92"/>
                  <a:gd name="T16" fmla="*/ 129 w 199"/>
                  <a:gd name="T17" fmla="*/ 78 h 92"/>
                  <a:gd name="T18" fmla="*/ 133 w 199"/>
                  <a:gd name="T19" fmla="*/ 82 h 92"/>
                  <a:gd name="T20" fmla="*/ 137 w 199"/>
                  <a:gd name="T21" fmla="*/ 85 h 92"/>
                  <a:gd name="T22" fmla="*/ 149 w 199"/>
                  <a:gd name="T23" fmla="*/ 89 h 92"/>
                  <a:gd name="T24" fmla="*/ 161 w 199"/>
                  <a:gd name="T25" fmla="*/ 92 h 92"/>
                  <a:gd name="T26" fmla="*/ 173 w 199"/>
                  <a:gd name="T27" fmla="*/ 92 h 92"/>
                  <a:gd name="T28" fmla="*/ 183 w 199"/>
                  <a:gd name="T29" fmla="*/ 92 h 92"/>
                  <a:gd name="T30" fmla="*/ 192 w 199"/>
                  <a:gd name="T31" fmla="*/ 91 h 92"/>
                  <a:gd name="T32" fmla="*/ 199 w 199"/>
                  <a:gd name="T33" fmla="*/ 90 h 92"/>
                  <a:gd name="T34" fmla="*/ 196 w 199"/>
                  <a:gd name="T35" fmla="*/ 80 h 92"/>
                  <a:gd name="T36" fmla="*/ 194 w 199"/>
                  <a:gd name="T37" fmla="*/ 71 h 92"/>
                  <a:gd name="T38" fmla="*/ 190 w 199"/>
                  <a:gd name="T39" fmla="*/ 63 h 92"/>
                  <a:gd name="T40" fmla="*/ 186 w 199"/>
                  <a:gd name="T41" fmla="*/ 54 h 92"/>
                  <a:gd name="T42" fmla="*/ 181 w 199"/>
                  <a:gd name="T43" fmla="*/ 46 h 92"/>
                  <a:gd name="T44" fmla="*/ 176 w 199"/>
                  <a:gd name="T45" fmla="*/ 39 h 92"/>
                  <a:gd name="T46" fmla="*/ 169 w 199"/>
                  <a:gd name="T47" fmla="*/ 32 h 92"/>
                  <a:gd name="T48" fmla="*/ 163 w 199"/>
                  <a:gd name="T49" fmla="*/ 26 h 92"/>
                  <a:gd name="T50" fmla="*/ 156 w 199"/>
                  <a:gd name="T51" fmla="*/ 21 h 92"/>
                  <a:gd name="T52" fmla="*/ 149 w 199"/>
                  <a:gd name="T53" fmla="*/ 15 h 92"/>
                  <a:gd name="T54" fmla="*/ 141 w 199"/>
                  <a:gd name="T55" fmla="*/ 10 h 92"/>
                  <a:gd name="T56" fmla="*/ 133 w 199"/>
                  <a:gd name="T57" fmla="*/ 6 h 92"/>
                  <a:gd name="T58" fmla="*/ 124 w 199"/>
                  <a:gd name="T59" fmla="*/ 4 h 92"/>
                  <a:gd name="T60" fmla="*/ 115 w 199"/>
                  <a:gd name="T61" fmla="*/ 1 h 92"/>
                  <a:gd name="T62" fmla="*/ 106 w 199"/>
                  <a:gd name="T63" fmla="*/ 0 h 92"/>
                  <a:gd name="T64" fmla="*/ 97 w 199"/>
                  <a:gd name="T65" fmla="*/ 0 h 92"/>
                  <a:gd name="T66" fmla="*/ 89 w 199"/>
                  <a:gd name="T67" fmla="*/ 0 h 92"/>
                  <a:gd name="T68" fmla="*/ 81 w 199"/>
                  <a:gd name="T69" fmla="*/ 1 h 92"/>
                  <a:gd name="T70" fmla="*/ 73 w 199"/>
                  <a:gd name="T71" fmla="*/ 4 h 92"/>
                  <a:gd name="T72" fmla="*/ 65 w 199"/>
                  <a:gd name="T73" fmla="*/ 5 h 92"/>
                  <a:gd name="T74" fmla="*/ 57 w 199"/>
                  <a:gd name="T75" fmla="*/ 9 h 92"/>
                  <a:gd name="T76" fmla="*/ 51 w 199"/>
                  <a:gd name="T77" fmla="*/ 13 h 92"/>
                  <a:gd name="T78" fmla="*/ 43 w 199"/>
                  <a:gd name="T79" fmla="*/ 17 h 92"/>
                  <a:gd name="T80" fmla="*/ 37 w 199"/>
                  <a:gd name="T81" fmla="*/ 22 h 92"/>
                  <a:gd name="T82" fmla="*/ 25 w 199"/>
                  <a:gd name="T83" fmla="*/ 32 h 92"/>
                  <a:gd name="T84" fmla="*/ 15 w 199"/>
                  <a:gd name="T85" fmla="*/ 45 h 92"/>
                  <a:gd name="T86" fmla="*/ 6 w 199"/>
                  <a:gd name="T87" fmla="*/ 60 h 92"/>
                  <a:gd name="T88" fmla="*/ 0 w 199"/>
                  <a:gd name="T89" fmla="*/ 76 h 92"/>
                  <a:gd name="T90" fmla="*/ 1 w 199"/>
                  <a:gd name="T91" fmla="*/ 75 h 92"/>
                  <a:gd name="T92" fmla="*/ 10 w 199"/>
                  <a:gd name="T93" fmla="*/ 80 h 92"/>
                  <a:gd name="T94" fmla="*/ 21 w 199"/>
                  <a:gd name="T95" fmla="*/ 84 h 92"/>
                  <a:gd name="T96" fmla="*/ 36 w 199"/>
                  <a:gd name="T97" fmla="*/ 86 h 92"/>
                  <a:gd name="T98" fmla="*/ 50 w 199"/>
                  <a:gd name="T99" fmla="*/ 87 h 92"/>
                  <a:gd name="T100" fmla="*/ 65 w 199"/>
                  <a:gd name="T101" fmla="*/ 86 h 92"/>
                  <a:gd name="T102" fmla="*/ 79 w 199"/>
                  <a:gd name="T103" fmla="*/ 84 h 92"/>
                  <a:gd name="T104" fmla="*/ 87 w 199"/>
                  <a:gd name="T105" fmla="*/ 81 h 92"/>
                  <a:gd name="T106" fmla="*/ 93 w 199"/>
                  <a:gd name="T107" fmla="*/ 77 h 92"/>
                  <a:gd name="T108" fmla="*/ 98 w 199"/>
                  <a:gd name="T109" fmla="*/ 75 h 92"/>
                  <a:gd name="T110" fmla="*/ 104 w 199"/>
                  <a:gd name="T111" fmla="*/ 6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99" h="92">
                    <a:moveTo>
                      <a:pt x="104" y="69"/>
                    </a:moveTo>
                    <a:lnTo>
                      <a:pt x="109" y="67"/>
                    </a:lnTo>
                    <a:lnTo>
                      <a:pt x="114" y="66"/>
                    </a:lnTo>
                    <a:lnTo>
                      <a:pt x="116" y="67"/>
                    </a:lnTo>
                    <a:lnTo>
                      <a:pt x="119" y="68"/>
                    </a:lnTo>
                    <a:lnTo>
                      <a:pt x="122" y="69"/>
                    </a:lnTo>
                    <a:lnTo>
                      <a:pt x="123" y="72"/>
                    </a:lnTo>
                    <a:lnTo>
                      <a:pt x="125" y="76"/>
                    </a:lnTo>
                    <a:lnTo>
                      <a:pt x="129" y="78"/>
                    </a:lnTo>
                    <a:lnTo>
                      <a:pt x="133" y="82"/>
                    </a:lnTo>
                    <a:lnTo>
                      <a:pt x="137" y="85"/>
                    </a:lnTo>
                    <a:lnTo>
                      <a:pt x="149" y="89"/>
                    </a:lnTo>
                    <a:lnTo>
                      <a:pt x="161" y="92"/>
                    </a:lnTo>
                    <a:lnTo>
                      <a:pt x="173" y="92"/>
                    </a:lnTo>
                    <a:lnTo>
                      <a:pt x="183" y="92"/>
                    </a:lnTo>
                    <a:lnTo>
                      <a:pt x="192" y="91"/>
                    </a:lnTo>
                    <a:lnTo>
                      <a:pt x="199" y="90"/>
                    </a:lnTo>
                    <a:lnTo>
                      <a:pt x="196" y="80"/>
                    </a:lnTo>
                    <a:lnTo>
                      <a:pt x="194" y="71"/>
                    </a:lnTo>
                    <a:lnTo>
                      <a:pt x="190" y="63"/>
                    </a:lnTo>
                    <a:lnTo>
                      <a:pt x="186" y="54"/>
                    </a:lnTo>
                    <a:lnTo>
                      <a:pt x="181" y="46"/>
                    </a:lnTo>
                    <a:lnTo>
                      <a:pt x="176" y="39"/>
                    </a:lnTo>
                    <a:lnTo>
                      <a:pt x="169" y="32"/>
                    </a:lnTo>
                    <a:lnTo>
                      <a:pt x="163" y="26"/>
                    </a:lnTo>
                    <a:lnTo>
                      <a:pt x="156" y="21"/>
                    </a:lnTo>
                    <a:lnTo>
                      <a:pt x="149" y="15"/>
                    </a:lnTo>
                    <a:lnTo>
                      <a:pt x="141" y="10"/>
                    </a:lnTo>
                    <a:lnTo>
                      <a:pt x="133" y="6"/>
                    </a:lnTo>
                    <a:lnTo>
                      <a:pt x="124" y="4"/>
                    </a:lnTo>
                    <a:lnTo>
                      <a:pt x="115" y="1"/>
                    </a:lnTo>
                    <a:lnTo>
                      <a:pt x="106" y="0"/>
                    </a:lnTo>
                    <a:lnTo>
                      <a:pt x="97" y="0"/>
                    </a:lnTo>
                    <a:lnTo>
                      <a:pt x="89" y="0"/>
                    </a:lnTo>
                    <a:lnTo>
                      <a:pt x="81" y="1"/>
                    </a:lnTo>
                    <a:lnTo>
                      <a:pt x="73" y="4"/>
                    </a:lnTo>
                    <a:lnTo>
                      <a:pt x="65" y="5"/>
                    </a:lnTo>
                    <a:lnTo>
                      <a:pt x="57" y="9"/>
                    </a:lnTo>
                    <a:lnTo>
                      <a:pt x="51" y="13"/>
                    </a:lnTo>
                    <a:lnTo>
                      <a:pt x="43" y="17"/>
                    </a:lnTo>
                    <a:lnTo>
                      <a:pt x="37" y="22"/>
                    </a:lnTo>
                    <a:lnTo>
                      <a:pt x="25" y="32"/>
                    </a:lnTo>
                    <a:lnTo>
                      <a:pt x="15" y="45"/>
                    </a:lnTo>
                    <a:lnTo>
                      <a:pt x="6" y="60"/>
                    </a:lnTo>
                    <a:lnTo>
                      <a:pt x="0" y="76"/>
                    </a:lnTo>
                    <a:lnTo>
                      <a:pt x="1" y="75"/>
                    </a:lnTo>
                    <a:lnTo>
                      <a:pt x="10" y="80"/>
                    </a:lnTo>
                    <a:lnTo>
                      <a:pt x="21" y="84"/>
                    </a:lnTo>
                    <a:lnTo>
                      <a:pt x="36" y="86"/>
                    </a:lnTo>
                    <a:lnTo>
                      <a:pt x="50" y="87"/>
                    </a:lnTo>
                    <a:lnTo>
                      <a:pt x="65" y="86"/>
                    </a:lnTo>
                    <a:lnTo>
                      <a:pt x="79" y="84"/>
                    </a:lnTo>
                    <a:lnTo>
                      <a:pt x="87" y="81"/>
                    </a:lnTo>
                    <a:lnTo>
                      <a:pt x="93" y="77"/>
                    </a:lnTo>
                    <a:lnTo>
                      <a:pt x="98" y="75"/>
                    </a:lnTo>
                    <a:lnTo>
                      <a:pt x="104" y="6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3450"/>
              <p:cNvSpPr>
                <a:spLocks/>
              </p:cNvSpPr>
              <p:nvPr/>
            </p:nvSpPr>
            <p:spPr bwMode="auto">
              <a:xfrm>
                <a:off x="11758613" y="5392738"/>
                <a:ext cx="128587" cy="90488"/>
              </a:xfrm>
              <a:custGeom>
                <a:avLst/>
                <a:gdLst>
                  <a:gd name="T0" fmla="*/ 289 w 325"/>
                  <a:gd name="T1" fmla="*/ 154 h 230"/>
                  <a:gd name="T2" fmla="*/ 217 w 325"/>
                  <a:gd name="T3" fmla="*/ 136 h 230"/>
                  <a:gd name="T4" fmla="*/ 217 w 325"/>
                  <a:gd name="T5" fmla="*/ 112 h 230"/>
                  <a:gd name="T6" fmla="*/ 227 w 325"/>
                  <a:gd name="T7" fmla="*/ 104 h 230"/>
                  <a:gd name="T8" fmla="*/ 236 w 325"/>
                  <a:gd name="T9" fmla="*/ 95 h 230"/>
                  <a:gd name="T10" fmla="*/ 245 w 325"/>
                  <a:gd name="T11" fmla="*/ 85 h 230"/>
                  <a:gd name="T12" fmla="*/ 252 w 325"/>
                  <a:gd name="T13" fmla="*/ 73 h 230"/>
                  <a:gd name="T14" fmla="*/ 258 w 325"/>
                  <a:gd name="T15" fmla="*/ 60 h 230"/>
                  <a:gd name="T16" fmla="*/ 263 w 325"/>
                  <a:gd name="T17" fmla="*/ 48 h 230"/>
                  <a:gd name="T18" fmla="*/ 266 w 325"/>
                  <a:gd name="T19" fmla="*/ 33 h 230"/>
                  <a:gd name="T20" fmla="*/ 267 w 325"/>
                  <a:gd name="T21" fmla="*/ 19 h 230"/>
                  <a:gd name="T22" fmla="*/ 256 w 325"/>
                  <a:gd name="T23" fmla="*/ 22 h 230"/>
                  <a:gd name="T24" fmla="*/ 243 w 325"/>
                  <a:gd name="T25" fmla="*/ 22 h 230"/>
                  <a:gd name="T26" fmla="*/ 234 w 325"/>
                  <a:gd name="T27" fmla="*/ 22 h 230"/>
                  <a:gd name="T28" fmla="*/ 225 w 325"/>
                  <a:gd name="T29" fmla="*/ 21 h 230"/>
                  <a:gd name="T30" fmla="*/ 211 w 325"/>
                  <a:gd name="T31" fmla="*/ 18 h 230"/>
                  <a:gd name="T32" fmla="*/ 198 w 325"/>
                  <a:gd name="T33" fmla="*/ 13 h 230"/>
                  <a:gd name="T34" fmla="*/ 186 w 325"/>
                  <a:gd name="T35" fmla="*/ 8 h 230"/>
                  <a:gd name="T36" fmla="*/ 177 w 325"/>
                  <a:gd name="T37" fmla="*/ 0 h 230"/>
                  <a:gd name="T38" fmla="*/ 171 w 325"/>
                  <a:gd name="T39" fmla="*/ 4 h 230"/>
                  <a:gd name="T40" fmla="*/ 164 w 325"/>
                  <a:gd name="T41" fmla="*/ 6 h 230"/>
                  <a:gd name="T42" fmla="*/ 157 w 325"/>
                  <a:gd name="T43" fmla="*/ 10 h 230"/>
                  <a:gd name="T44" fmla="*/ 149 w 325"/>
                  <a:gd name="T45" fmla="*/ 12 h 230"/>
                  <a:gd name="T46" fmla="*/ 134 w 325"/>
                  <a:gd name="T47" fmla="*/ 14 h 230"/>
                  <a:gd name="T48" fmla="*/ 118 w 325"/>
                  <a:gd name="T49" fmla="*/ 15 h 230"/>
                  <a:gd name="T50" fmla="*/ 103 w 325"/>
                  <a:gd name="T51" fmla="*/ 15 h 230"/>
                  <a:gd name="T52" fmla="*/ 87 w 325"/>
                  <a:gd name="T53" fmla="*/ 13 h 230"/>
                  <a:gd name="T54" fmla="*/ 73 w 325"/>
                  <a:gd name="T55" fmla="*/ 9 h 230"/>
                  <a:gd name="T56" fmla="*/ 62 w 325"/>
                  <a:gd name="T57" fmla="*/ 4 h 230"/>
                  <a:gd name="T58" fmla="*/ 62 w 325"/>
                  <a:gd name="T59" fmla="*/ 10 h 230"/>
                  <a:gd name="T60" fmla="*/ 60 w 325"/>
                  <a:gd name="T61" fmla="*/ 17 h 230"/>
                  <a:gd name="T62" fmla="*/ 62 w 325"/>
                  <a:gd name="T63" fmla="*/ 31 h 230"/>
                  <a:gd name="T64" fmla="*/ 64 w 325"/>
                  <a:gd name="T65" fmla="*/ 45 h 230"/>
                  <a:gd name="T66" fmla="*/ 68 w 325"/>
                  <a:gd name="T67" fmla="*/ 58 h 230"/>
                  <a:gd name="T68" fmla="*/ 75 w 325"/>
                  <a:gd name="T69" fmla="*/ 71 h 230"/>
                  <a:gd name="T70" fmla="*/ 81 w 325"/>
                  <a:gd name="T71" fmla="*/ 82 h 230"/>
                  <a:gd name="T72" fmla="*/ 89 w 325"/>
                  <a:gd name="T73" fmla="*/ 93 h 230"/>
                  <a:gd name="T74" fmla="*/ 99 w 325"/>
                  <a:gd name="T75" fmla="*/ 102 h 230"/>
                  <a:gd name="T76" fmla="*/ 109 w 325"/>
                  <a:gd name="T77" fmla="*/ 109 h 230"/>
                  <a:gd name="T78" fmla="*/ 109 w 325"/>
                  <a:gd name="T79" fmla="*/ 136 h 230"/>
                  <a:gd name="T80" fmla="*/ 39 w 325"/>
                  <a:gd name="T81" fmla="*/ 155 h 230"/>
                  <a:gd name="T82" fmla="*/ 31 w 325"/>
                  <a:gd name="T83" fmla="*/ 158 h 230"/>
                  <a:gd name="T84" fmla="*/ 23 w 325"/>
                  <a:gd name="T85" fmla="*/ 162 h 230"/>
                  <a:gd name="T86" fmla="*/ 17 w 325"/>
                  <a:gd name="T87" fmla="*/ 167 h 230"/>
                  <a:gd name="T88" fmla="*/ 12 w 325"/>
                  <a:gd name="T89" fmla="*/ 173 h 230"/>
                  <a:gd name="T90" fmla="*/ 7 w 325"/>
                  <a:gd name="T91" fmla="*/ 181 h 230"/>
                  <a:gd name="T92" fmla="*/ 4 w 325"/>
                  <a:gd name="T93" fmla="*/ 189 h 230"/>
                  <a:gd name="T94" fmla="*/ 1 w 325"/>
                  <a:gd name="T95" fmla="*/ 197 h 230"/>
                  <a:gd name="T96" fmla="*/ 0 w 325"/>
                  <a:gd name="T97" fmla="*/ 206 h 230"/>
                  <a:gd name="T98" fmla="*/ 0 w 325"/>
                  <a:gd name="T99" fmla="*/ 230 h 230"/>
                  <a:gd name="T100" fmla="*/ 325 w 325"/>
                  <a:gd name="T101" fmla="*/ 230 h 230"/>
                  <a:gd name="T102" fmla="*/ 325 w 325"/>
                  <a:gd name="T103" fmla="*/ 206 h 230"/>
                  <a:gd name="T104" fmla="*/ 324 w 325"/>
                  <a:gd name="T105" fmla="*/ 197 h 230"/>
                  <a:gd name="T106" fmla="*/ 322 w 325"/>
                  <a:gd name="T107" fmla="*/ 189 h 230"/>
                  <a:gd name="T108" fmla="*/ 319 w 325"/>
                  <a:gd name="T109" fmla="*/ 181 h 230"/>
                  <a:gd name="T110" fmla="*/ 315 w 325"/>
                  <a:gd name="T111" fmla="*/ 173 h 230"/>
                  <a:gd name="T112" fmla="*/ 310 w 325"/>
                  <a:gd name="T113" fmla="*/ 167 h 230"/>
                  <a:gd name="T114" fmla="*/ 303 w 325"/>
                  <a:gd name="T115" fmla="*/ 162 h 230"/>
                  <a:gd name="T116" fmla="*/ 297 w 325"/>
                  <a:gd name="T117" fmla="*/ 158 h 230"/>
                  <a:gd name="T118" fmla="*/ 289 w 325"/>
                  <a:gd name="T119" fmla="*/ 154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25" h="230">
                    <a:moveTo>
                      <a:pt x="289" y="154"/>
                    </a:moveTo>
                    <a:lnTo>
                      <a:pt x="217" y="136"/>
                    </a:lnTo>
                    <a:lnTo>
                      <a:pt x="217" y="112"/>
                    </a:lnTo>
                    <a:lnTo>
                      <a:pt x="227" y="104"/>
                    </a:lnTo>
                    <a:lnTo>
                      <a:pt x="236" y="95"/>
                    </a:lnTo>
                    <a:lnTo>
                      <a:pt x="245" y="85"/>
                    </a:lnTo>
                    <a:lnTo>
                      <a:pt x="252" y="73"/>
                    </a:lnTo>
                    <a:lnTo>
                      <a:pt x="258" y="60"/>
                    </a:lnTo>
                    <a:lnTo>
                      <a:pt x="263" y="48"/>
                    </a:lnTo>
                    <a:lnTo>
                      <a:pt x="266" y="33"/>
                    </a:lnTo>
                    <a:lnTo>
                      <a:pt x="267" y="19"/>
                    </a:lnTo>
                    <a:lnTo>
                      <a:pt x="256" y="22"/>
                    </a:lnTo>
                    <a:lnTo>
                      <a:pt x="243" y="22"/>
                    </a:lnTo>
                    <a:lnTo>
                      <a:pt x="234" y="22"/>
                    </a:lnTo>
                    <a:lnTo>
                      <a:pt x="225" y="21"/>
                    </a:lnTo>
                    <a:lnTo>
                      <a:pt x="211" y="18"/>
                    </a:lnTo>
                    <a:lnTo>
                      <a:pt x="198" y="13"/>
                    </a:lnTo>
                    <a:lnTo>
                      <a:pt x="186" y="8"/>
                    </a:lnTo>
                    <a:lnTo>
                      <a:pt x="177" y="0"/>
                    </a:lnTo>
                    <a:lnTo>
                      <a:pt x="171" y="4"/>
                    </a:lnTo>
                    <a:lnTo>
                      <a:pt x="164" y="6"/>
                    </a:lnTo>
                    <a:lnTo>
                      <a:pt x="157" y="10"/>
                    </a:lnTo>
                    <a:lnTo>
                      <a:pt x="149" y="12"/>
                    </a:lnTo>
                    <a:lnTo>
                      <a:pt x="134" y="14"/>
                    </a:lnTo>
                    <a:lnTo>
                      <a:pt x="118" y="15"/>
                    </a:lnTo>
                    <a:lnTo>
                      <a:pt x="103" y="15"/>
                    </a:lnTo>
                    <a:lnTo>
                      <a:pt x="87" y="13"/>
                    </a:lnTo>
                    <a:lnTo>
                      <a:pt x="73" y="9"/>
                    </a:lnTo>
                    <a:lnTo>
                      <a:pt x="62" y="4"/>
                    </a:lnTo>
                    <a:lnTo>
                      <a:pt x="62" y="10"/>
                    </a:lnTo>
                    <a:lnTo>
                      <a:pt x="60" y="17"/>
                    </a:lnTo>
                    <a:lnTo>
                      <a:pt x="62" y="31"/>
                    </a:lnTo>
                    <a:lnTo>
                      <a:pt x="64" y="45"/>
                    </a:lnTo>
                    <a:lnTo>
                      <a:pt x="68" y="58"/>
                    </a:lnTo>
                    <a:lnTo>
                      <a:pt x="75" y="71"/>
                    </a:lnTo>
                    <a:lnTo>
                      <a:pt x="81" y="82"/>
                    </a:lnTo>
                    <a:lnTo>
                      <a:pt x="89" y="93"/>
                    </a:lnTo>
                    <a:lnTo>
                      <a:pt x="99" y="102"/>
                    </a:lnTo>
                    <a:lnTo>
                      <a:pt x="109" y="109"/>
                    </a:lnTo>
                    <a:lnTo>
                      <a:pt x="109" y="136"/>
                    </a:lnTo>
                    <a:lnTo>
                      <a:pt x="39" y="155"/>
                    </a:lnTo>
                    <a:lnTo>
                      <a:pt x="31" y="158"/>
                    </a:lnTo>
                    <a:lnTo>
                      <a:pt x="23" y="162"/>
                    </a:lnTo>
                    <a:lnTo>
                      <a:pt x="17" y="167"/>
                    </a:lnTo>
                    <a:lnTo>
                      <a:pt x="12" y="173"/>
                    </a:lnTo>
                    <a:lnTo>
                      <a:pt x="7" y="181"/>
                    </a:lnTo>
                    <a:lnTo>
                      <a:pt x="4" y="189"/>
                    </a:lnTo>
                    <a:lnTo>
                      <a:pt x="1" y="197"/>
                    </a:lnTo>
                    <a:lnTo>
                      <a:pt x="0" y="206"/>
                    </a:lnTo>
                    <a:lnTo>
                      <a:pt x="0" y="230"/>
                    </a:lnTo>
                    <a:lnTo>
                      <a:pt x="325" y="230"/>
                    </a:lnTo>
                    <a:lnTo>
                      <a:pt x="325" y="206"/>
                    </a:lnTo>
                    <a:lnTo>
                      <a:pt x="324" y="197"/>
                    </a:lnTo>
                    <a:lnTo>
                      <a:pt x="322" y="189"/>
                    </a:lnTo>
                    <a:lnTo>
                      <a:pt x="319" y="181"/>
                    </a:lnTo>
                    <a:lnTo>
                      <a:pt x="315" y="173"/>
                    </a:lnTo>
                    <a:lnTo>
                      <a:pt x="310" y="167"/>
                    </a:lnTo>
                    <a:lnTo>
                      <a:pt x="303" y="162"/>
                    </a:lnTo>
                    <a:lnTo>
                      <a:pt x="297" y="158"/>
                    </a:lnTo>
                    <a:lnTo>
                      <a:pt x="289" y="15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3451"/>
              <p:cNvSpPr>
                <a:spLocks/>
              </p:cNvSpPr>
              <p:nvPr/>
            </p:nvSpPr>
            <p:spPr bwMode="auto">
              <a:xfrm>
                <a:off x="11784013" y="5354638"/>
                <a:ext cx="79375" cy="36513"/>
              </a:xfrm>
              <a:custGeom>
                <a:avLst/>
                <a:gdLst>
                  <a:gd name="T0" fmla="*/ 104 w 198"/>
                  <a:gd name="T1" fmla="*/ 69 h 92"/>
                  <a:gd name="T2" fmla="*/ 109 w 198"/>
                  <a:gd name="T3" fmla="*/ 67 h 92"/>
                  <a:gd name="T4" fmla="*/ 114 w 198"/>
                  <a:gd name="T5" fmla="*/ 66 h 92"/>
                  <a:gd name="T6" fmla="*/ 117 w 198"/>
                  <a:gd name="T7" fmla="*/ 67 h 92"/>
                  <a:gd name="T8" fmla="*/ 119 w 198"/>
                  <a:gd name="T9" fmla="*/ 68 h 92"/>
                  <a:gd name="T10" fmla="*/ 121 w 198"/>
                  <a:gd name="T11" fmla="*/ 69 h 92"/>
                  <a:gd name="T12" fmla="*/ 123 w 198"/>
                  <a:gd name="T13" fmla="*/ 72 h 92"/>
                  <a:gd name="T14" fmla="*/ 126 w 198"/>
                  <a:gd name="T15" fmla="*/ 76 h 92"/>
                  <a:gd name="T16" fmla="*/ 128 w 198"/>
                  <a:gd name="T17" fmla="*/ 78 h 92"/>
                  <a:gd name="T18" fmla="*/ 132 w 198"/>
                  <a:gd name="T19" fmla="*/ 82 h 92"/>
                  <a:gd name="T20" fmla="*/ 137 w 198"/>
                  <a:gd name="T21" fmla="*/ 85 h 92"/>
                  <a:gd name="T22" fmla="*/ 148 w 198"/>
                  <a:gd name="T23" fmla="*/ 89 h 92"/>
                  <a:gd name="T24" fmla="*/ 162 w 198"/>
                  <a:gd name="T25" fmla="*/ 92 h 92"/>
                  <a:gd name="T26" fmla="*/ 173 w 198"/>
                  <a:gd name="T27" fmla="*/ 92 h 92"/>
                  <a:gd name="T28" fmla="*/ 184 w 198"/>
                  <a:gd name="T29" fmla="*/ 92 h 92"/>
                  <a:gd name="T30" fmla="*/ 191 w 198"/>
                  <a:gd name="T31" fmla="*/ 91 h 92"/>
                  <a:gd name="T32" fmla="*/ 198 w 198"/>
                  <a:gd name="T33" fmla="*/ 90 h 92"/>
                  <a:gd name="T34" fmla="*/ 196 w 198"/>
                  <a:gd name="T35" fmla="*/ 80 h 92"/>
                  <a:gd name="T36" fmla="*/ 193 w 198"/>
                  <a:gd name="T37" fmla="*/ 71 h 92"/>
                  <a:gd name="T38" fmla="*/ 190 w 198"/>
                  <a:gd name="T39" fmla="*/ 63 h 92"/>
                  <a:gd name="T40" fmla="*/ 185 w 198"/>
                  <a:gd name="T41" fmla="*/ 54 h 92"/>
                  <a:gd name="T42" fmla="*/ 181 w 198"/>
                  <a:gd name="T43" fmla="*/ 46 h 92"/>
                  <a:gd name="T44" fmla="*/ 175 w 198"/>
                  <a:gd name="T45" fmla="*/ 39 h 92"/>
                  <a:gd name="T46" fmla="*/ 169 w 198"/>
                  <a:gd name="T47" fmla="*/ 32 h 92"/>
                  <a:gd name="T48" fmla="*/ 163 w 198"/>
                  <a:gd name="T49" fmla="*/ 26 h 92"/>
                  <a:gd name="T50" fmla="*/ 155 w 198"/>
                  <a:gd name="T51" fmla="*/ 21 h 92"/>
                  <a:gd name="T52" fmla="*/ 149 w 198"/>
                  <a:gd name="T53" fmla="*/ 15 h 92"/>
                  <a:gd name="T54" fmla="*/ 141 w 198"/>
                  <a:gd name="T55" fmla="*/ 10 h 92"/>
                  <a:gd name="T56" fmla="*/ 132 w 198"/>
                  <a:gd name="T57" fmla="*/ 6 h 92"/>
                  <a:gd name="T58" fmla="*/ 124 w 198"/>
                  <a:gd name="T59" fmla="*/ 4 h 92"/>
                  <a:gd name="T60" fmla="*/ 115 w 198"/>
                  <a:gd name="T61" fmla="*/ 1 h 92"/>
                  <a:gd name="T62" fmla="*/ 106 w 198"/>
                  <a:gd name="T63" fmla="*/ 0 h 92"/>
                  <a:gd name="T64" fmla="*/ 97 w 198"/>
                  <a:gd name="T65" fmla="*/ 0 h 92"/>
                  <a:gd name="T66" fmla="*/ 88 w 198"/>
                  <a:gd name="T67" fmla="*/ 0 h 92"/>
                  <a:gd name="T68" fmla="*/ 81 w 198"/>
                  <a:gd name="T69" fmla="*/ 1 h 92"/>
                  <a:gd name="T70" fmla="*/ 73 w 198"/>
                  <a:gd name="T71" fmla="*/ 4 h 92"/>
                  <a:gd name="T72" fmla="*/ 64 w 198"/>
                  <a:gd name="T73" fmla="*/ 5 h 92"/>
                  <a:gd name="T74" fmla="*/ 58 w 198"/>
                  <a:gd name="T75" fmla="*/ 9 h 92"/>
                  <a:gd name="T76" fmla="*/ 50 w 198"/>
                  <a:gd name="T77" fmla="*/ 13 h 92"/>
                  <a:gd name="T78" fmla="*/ 44 w 198"/>
                  <a:gd name="T79" fmla="*/ 17 h 92"/>
                  <a:gd name="T80" fmla="*/ 37 w 198"/>
                  <a:gd name="T81" fmla="*/ 22 h 92"/>
                  <a:gd name="T82" fmla="*/ 24 w 198"/>
                  <a:gd name="T83" fmla="*/ 32 h 92"/>
                  <a:gd name="T84" fmla="*/ 14 w 198"/>
                  <a:gd name="T85" fmla="*/ 45 h 92"/>
                  <a:gd name="T86" fmla="*/ 6 w 198"/>
                  <a:gd name="T87" fmla="*/ 60 h 92"/>
                  <a:gd name="T88" fmla="*/ 0 w 198"/>
                  <a:gd name="T89" fmla="*/ 76 h 92"/>
                  <a:gd name="T90" fmla="*/ 1 w 198"/>
                  <a:gd name="T91" fmla="*/ 75 h 92"/>
                  <a:gd name="T92" fmla="*/ 10 w 198"/>
                  <a:gd name="T93" fmla="*/ 80 h 92"/>
                  <a:gd name="T94" fmla="*/ 22 w 198"/>
                  <a:gd name="T95" fmla="*/ 84 h 92"/>
                  <a:gd name="T96" fmla="*/ 35 w 198"/>
                  <a:gd name="T97" fmla="*/ 86 h 92"/>
                  <a:gd name="T98" fmla="*/ 50 w 198"/>
                  <a:gd name="T99" fmla="*/ 87 h 92"/>
                  <a:gd name="T100" fmla="*/ 64 w 198"/>
                  <a:gd name="T101" fmla="*/ 86 h 92"/>
                  <a:gd name="T102" fmla="*/ 79 w 198"/>
                  <a:gd name="T103" fmla="*/ 84 h 92"/>
                  <a:gd name="T104" fmla="*/ 86 w 198"/>
                  <a:gd name="T105" fmla="*/ 81 h 92"/>
                  <a:gd name="T106" fmla="*/ 92 w 198"/>
                  <a:gd name="T107" fmla="*/ 77 h 92"/>
                  <a:gd name="T108" fmla="*/ 99 w 198"/>
                  <a:gd name="T109" fmla="*/ 75 h 92"/>
                  <a:gd name="T110" fmla="*/ 104 w 198"/>
                  <a:gd name="T111" fmla="*/ 6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98" h="92">
                    <a:moveTo>
                      <a:pt x="104" y="69"/>
                    </a:moveTo>
                    <a:lnTo>
                      <a:pt x="109" y="67"/>
                    </a:lnTo>
                    <a:lnTo>
                      <a:pt x="114" y="66"/>
                    </a:lnTo>
                    <a:lnTo>
                      <a:pt x="117" y="67"/>
                    </a:lnTo>
                    <a:lnTo>
                      <a:pt x="119" y="68"/>
                    </a:lnTo>
                    <a:lnTo>
                      <a:pt x="121" y="69"/>
                    </a:lnTo>
                    <a:lnTo>
                      <a:pt x="123" y="72"/>
                    </a:lnTo>
                    <a:lnTo>
                      <a:pt x="126" y="76"/>
                    </a:lnTo>
                    <a:lnTo>
                      <a:pt x="128" y="78"/>
                    </a:lnTo>
                    <a:lnTo>
                      <a:pt x="132" y="82"/>
                    </a:lnTo>
                    <a:lnTo>
                      <a:pt x="137" y="85"/>
                    </a:lnTo>
                    <a:lnTo>
                      <a:pt x="148" y="89"/>
                    </a:lnTo>
                    <a:lnTo>
                      <a:pt x="162" y="92"/>
                    </a:lnTo>
                    <a:lnTo>
                      <a:pt x="173" y="92"/>
                    </a:lnTo>
                    <a:lnTo>
                      <a:pt x="184" y="92"/>
                    </a:lnTo>
                    <a:lnTo>
                      <a:pt x="191" y="91"/>
                    </a:lnTo>
                    <a:lnTo>
                      <a:pt x="198" y="90"/>
                    </a:lnTo>
                    <a:lnTo>
                      <a:pt x="196" y="80"/>
                    </a:lnTo>
                    <a:lnTo>
                      <a:pt x="193" y="71"/>
                    </a:lnTo>
                    <a:lnTo>
                      <a:pt x="190" y="63"/>
                    </a:lnTo>
                    <a:lnTo>
                      <a:pt x="185" y="54"/>
                    </a:lnTo>
                    <a:lnTo>
                      <a:pt x="181" y="46"/>
                    </a:lnTo>
                    <a:lnTo>
                      <a:pt x="175" y="39"/>
                    </a:lnTo>
                    <a:lnTo>
                      <a:pt x="169" y="32"/>
                    </a:lnTo>
                    <a:lnTo>
                      <a:pt x="163" y="26"/>
                    </a:lnTo>
                    <a:lnTo>
                      <a:pt x="155" y="21"/>
                    </a:lnTo>
                    <a:lnTo>
                      <a:pt x="149" y="15"/>
                    </a:lnTo>
                    <a:lnTo>
                      <a:pt x="141" y="10"/>
                    </a:lnTo>
                    <a:lnTo>
                      <a:pt x="132" y="6"/>
                    </a:lnTo>
                    <a:lnTo>
                      <a:pt x="124" y="4"/>
                    </a:lnTo>
                    <a:lnTo>
                      <a:pt x="115" y="1"/>
                    </a:lnTo>
                    <a:lnTo>
                      <a:pt x="106" y="0"/>
                    </a:lnTo>
                    <a:lnTo>
                      <a:pt x="97" y="0"/>
                    </a:lnTo>
                    <a:lnTo>
                      <a:pt x="88" y="0"/>
                    </a:lnTo>
                    <a:lnTo>
                      <a:pt x="81" y="1"/>
                    </a:lnTo>
                    <a:lnTo>
                      <a:pt x="73" y="4"/>
                    </a:lnTo>
                    <a:lnTo>
                      <a:pt x="64" y="5"/>
                    </a:lnTo>
                    <a:lnTo>
                      <a:pt x="58" y="9"/>
                    </a:lnTo>
                    <a:lnTo>
                      <a:pt x="50" y="13"/>
                    </a:lnTo>
                    <a:lnTo>
                      <a:pt x="44" y="17"/>
                    </a:lnTo>
                    <a:lnTo>
                      <a:pt x="37" y="22"/>
                    </a:lnTo>
                    <a:lnTo>
                      <a:pt x="24" y="32"/>
                    </a:lnTo>
                    <a:lnTo>
                      <a:pt x="14" y="45"/>
                    </a:lnTo>
                    <a:lnTo>
                      <a:pt x="6" y="60"/>
                    </a:lnTo>
                    <a:lnTo>
                      <a:pt x="0" y="76"/>
                    </a:lnTo>
                    <a:lnTo>
                      <a:pt x="1" y="75"/>
                    </a:lnTo>
                    <a:lnTo>
                      <a:pt x="10" y="80"/>
                    </a:lnTo>
                    <a:lnTo>
                      <a:pt x="22" y="84"/>
                    </a:lnTo>
                    <a:lnTo>
                      <a:pt x="35" y="86"/>
                    </a:lnTo>
                    <a:lnTo>
                      <a:pt x="50" y="87"/>
                    </a:lnTo>
                    <a:lnTo>
                      <a:pt x="64" y="86"/>
                    </a:lnTo>
                    <a:lnTo>
                      <a:pt x="79" y="84"/>
                    </a:lnTo>
                    <a:lnTo>
                      <a:pt x="86" y="81"/>
                    </a:lnTo>
                    <a:lnTo>
                      <a:pt x="92" y="77"/>
                    </a:lnTo>
                    <a:lnTo>
                      <a:pt x="99" y="75"/>
                    </a:lnTo>
                    <a:lnTo>
                      <a:pt x="104" y="6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3452"/>
              <p:cNvSpPr>
                <a:spLocks/>
              </p:cNvSpPr>
              <p:nvPr/>
            </p:nvSpPr>
            <p:spPr bwMode="auto">
              <a:xfrm>
                <a:off x="11703050" y="5507038"/>
                <a:ext cx="79375" cy="36513"/>
              </a:xfrm>
              <a:custGeom>
                <a:avLst/>
                <a:gdLst>
                  <a:gd name="T0" fmla="*/ 0 w 197"/>
                  <a:gd name="T1" fmla="*/ 75 h 93"/>
                  <a:gd name="T2" fmla="*/ 0 w 197"/>
                  <a:gd name="T3" fmla="*/ 74 h 93"/>
                  <a:gd name="T4" fmla="*/ 9 w 197"/>
                  <a:gd name="T5" fmla="*/ 79 h 93"/>
                  <a:gd name="T6" fmla="*/ 22 w 197"/>
                  <a:gd name="T7" fmla="*/ 82 h 93"/>
                  <a:gd name="T8" fmla="*/ 34 w 197"/>
                  <a:gd name="T9" fmla="*/ 85 h 93"/>
                  <a:gd name="T10" fmla="*/ 50 w 197"/>
                  <a:gd name="T11" fmla="*/ 86 h 93"/>
                  <a:gd name="T12" fmla="*/ 64 w 197"/>
                  <a:gd name="T13" fmla="*/ 86 h 93"/>
                  <a:gd name="T14" fmla="*/ 79 w 197"/>
                  <a:gd name="T15" fmla="*/ 82 h 93"/>
                  <a:gd name="T16" fmla="*/ 86 w 197"/>
                  <a:gd name="T17" fmla="*/ 80 h 93"/>
                  <a:gd name="T18" fmla="*/ 92 w 197"/>
                  <a:gd name="T19" fmla="*/ 77 h 93"/>
                  <a:gd name="T20" fmla="*/ 99 w 197"/>
                  <a:gd name="T21" fmla="*/ 74 h 93"/>
                  <a:gd name="T22" fmla="*/ 104 w 197"/>
                  <a:gd name="T23" fmla="*/ 68 h 93"/>
                  <a:gd name="T24" fmla="*/ 108 w 197"/>
                  <a:gd name="T25" fmla="*/ 66 h 93"/>
                  <a:gd name="T26" fmla="*/ 114 w 197"/>
                  <a:gd name="T27" fmla="*/ 66 h 93"/>
                  <a:gd name="T28" fmla="*/ 117 w 197"/>
                  <a:gd name="T29" fmla="*/ 66 h 93"/>
                  <a:gd name="T30" fmla="*/ 119 w 197"/>
                  <a:gd name="T31" fmla="*/ 67 h 93"/>
                  <a:gd name="T32" fmla="*/ 120 w 197"/>
                  <a:gd name="T33" fmla="*/ 70 h 93"/>
                  <a:gd name="T34" fmla="*/ 123 w 197"/>
                  <a:gd name="T35" fmla="*/ 72 h 93"/>
                  <a:gd name="T36" fmla="*/ 124 w 197"/>
                  <a:gd name="T37" fmla="*/ 75 h 93"/>
                  <a:gd name="T38" fmla="*/ 128 w 197"/>
                  <a:gd name="T39" fmla="*/ 79 h 93"/>
                  <a:gd name="T40" fmla="*/ 132 w 197"/>
                  <a:gd name="T41" fmla="*/ 81 h 93"/>
                  <a:gd name="T42" fmla="*/ 137 w 197"/>
                  <a:gd name="T43" fmla="*/ 84 h 93"/>
                  <a:gd name="T44" fmla="*/ 147 w 197"/>
                  <a:gd name="T45" fmla="*/ 89 h 93"/>
                  <a:gd name="T46" fmla="*/ 161 w 197"/>
                  <a:gd name="T47" fmla="*/ 91 h 93"/>
                  <a:gd name="T48" fmla="*/ 173 w 197"/>
                  <a:gd name="T49" fmla="*/ 93 h 93"/>
                  <a:gd name="T50" fmla="*/ 183 w 197"/>
                  <a:gd name="T51" fmla="*/ 93 h 93"/>
                  <a:gd name="T52" fmla="*/ 191 w 197"/>
                  <a:gd name="T53" fmla="*/ 91 h 93"/>
                  <a:gd name="T54" fmla="*/ 197 w 197"/>
                  <a:gd name="T55" fmla="*/ 89 h 93"/>
                  <a:gd name="T56" fmla="*/ 196 w 197"/>
                  <a:gd name="T57" fmla="*/ 80 h 93"/>
                  <a:gd name="T58" fmla="*/ 192 w 197"/>
                  <a:gd name="T59" fmla="*/ 71 h 93"/>
                  <a:gd name="T60" fmla="*/ 190 w 197"/>
                  <a:gd name="T61" fmla="*/ 62 h 93"/>
                  <a:gd name="T62" fmla="*/ 185 w 197"/>
                  <a:gd name="T63" fmla="*/ 54 h 93"/>
                  <a:gd name="T64" fmla="*/ 181 w 197"/>
                  <a:gd name="T65" fmla="*/ 45 h 93"/>
                  <a:gd name="T66" fmla="*/ 174 w 197"/>
                  <a:gd name="T67" fmla="*/ 39 h 93"/>
                  <a:gd name="T68" fmla="*/ 169 w 197"/>
                  <a:gd name="T69" fmla="*/ 31 h 93"/>
                  <a:gd name="T70" fmla="*/ 163 w 197"/>
                  <a:gd name="T71" fmla="*/ 26 h 93"/>
                  <a:gd name="T72" fmla="*/ 155 w 197"/>
                  <a:gd name="T73" fmla="*/ 20 h 93"/>
                  <a:gd name="T74" fmla="*/ 149 w 197"/>
                  <a:gd name="T75" fmla="*/ 14 h 93"/>
                  <a:gd name="T76" fmla="*/ 141 w 197"/>
                  <a:gd name="T77" fmla="*/ 11 h 93"/>
                  <a:gd name="T78" fmla="*/ 132 w 197"/>
                  <a:gd name="T79" fmla="*/ 7 h 93"/>
                  <a:gd name="T80" fmla="*/ 124 w 197"/>
                  <a:gd name="T81" fmla="*/ 4 h 93"/>
                  <a:gd name="T82" fmla="*/ 115 w 197"/>
                  <a:gd name="T83" fmla="*/ 2 h 93"/>
                  <a:gd name="T84" fmla="*/ 106 w 197"/>
                  <a:gd name="T85" fmla="*/ 0 h 93"/>
                  <a:gd name="T86" fmla="*/ 97 w 197"/>
                  <a:gd name="T87" fmla="*/ 0 h 93"/>
                  <a:gd name="T88" fmla="*/ 88 w 197"/>
                  <a:gd name="T89" fmla="*/ 0 h 93"/>
                  <a:gd name="T90" fmla="*/ 81 w 197"/>
                  <a:gd name="T91" fmla="*/ 2 h 93"/>
                  <a:gd name="T92" fmla="*/ 72 w 197"/>
                  <a:gd name="T93" fmla="*/ 3 h 93"/>
                  <a:gd name="T94" fmla="*/ 64 w 197"/>
                  <a:gd name="T95" fmla="*/ 5 h 93"/>
                  <a:gd name="T96" fmla="*/ 57 w 197"/>
                  <a:gd name="T97" fmla="*/ 8 h 93"/>
                  <a:gd name="T98" fmla="*/ 50 w 197"/>
                  <a:gd name="T99" fmla="*/ 12 h 93"/>
                  <a:gd name="T100" fmla="*/ 43 w 197"/>
                  <a:gd name="T101" fmla="*/ 16 h 93"/>
                  <a:gd name="T102" fmla="*/ 36 w 197"/>
                  <a:gd name="T103" fmla="*/ 21 h 93"/>
                  <a:gd name="T104" fmla="*/ 24 w 197"/>
                  <a:gd name="T105" fmla="*/ 32 h 93"/>
                  <a:gd name="T106" fmla="*/ 14 w 197"/>
                  <a:gd name="T107" fmla="*/ 45 h 93"/>
                  <a:gd name="T108" fmla="*/ 6 w 197"/>
                  <a:gd name="T109" fmla="*/ 59 h 93"/>
                  <a:gd name="T110" fmla="*/ 0 w 197"/>
                  <a:gd name="T111" fmla="*/ 75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97" h="93">
                    <a:moveTo>
                      <a:pt x="0" y="75"/>
                    </a:moveTo>
                    <a:lnTo>
                      <a:pt x="0" y="74"/>
                    </a:lnTo>
                    <a:lnTo>
                      <a:pt x="9" y="79"/>
                    </a:lnTo>
                    <a:lnTo>
                      <a:pt x="22" y="82"/>
                    </a:lnTo>
                    <a:lnTo>
                      <a:pt x="34" y="85"/>
                    </a:lnTo>
                    <a:lnTo>
                      <a:pt x="50" y="86"/>
                    </a:lnTo>
                    <a:lnTo>
                      <a:pt x="64" y="86"/>
                    </a:lnTo>
                    <a:lnTo>
                      <a:pt x="79" y="82"/>
                    </a:lnTo>
                    <a:lnTo>
                      <a:pt x="86" y="80"/>
                    </a:lnTo>
                    <a:lnTo>
                      <a:pt x="92" y="77"/>
                    </a:lnTo>
                    <a:lnTo>
                      <a:pt x="99" y="74"/>
                    </a:lnTo>
                    <a:lnTo>
                      <a:pt x="104" y="68"/>
                    </a:lnTo>
                    <a:lnTo>
                      <a:pt x="108" y="66"/>
                    </a:lnTo>
                    <a:lnTo>
                      <a:pt x="114" y="66"/>
                    </a:lnTo>
                    <a:lnTo>
                      <a:pt x="117" y="66"/>
                    </a:lnTo>
                    <a:lnTo>
                      <a:pt x="119" y="67"/>
                    </a:lnTo>
                    <a:lnTo>
                      <a:pt x="120" y="70"/>
                    </a:lnTo>
                    <a:lnTo>
                      <a:pt x="123" y="72"/>
                    </a:lnTo>
                    <a:lnTo>
                      <a:pt x="124" y="75"/>
                    </a:lnTo>
                    <a:lnTo>
                      <a:pt x="128" y="79"/>
                    </a:lnTo>
                    <a:lnTo>
                      <a:pt x="132" y="81"/>
                    </a:lnTo>
                    <a:lnTo>
                      <a:pt x="137" y="84"/>
                    </a:lnTo>
                    <a:lnTo>
                      <a:pt x="147" y="89"/>
                    </a:lnTo>
                    <a:lnTo>
                      <a:pt x="161" y="91"/>
                    </a:lnTo>
                    <a:lnTo>
                      <a:pt x="173" y="93"/>
                    </a:lnTo>
                    <a:lnTo>
                      <a:pt x="183" y="93"/>
                    </a:lnTo>
                    <a:lnTo>
                      <a:pt x="191" y="91"/>
                    </a:lnTo>
                    <a:lnTo>
                      <a:pt x="197" y="89"/>
                    </a:lnTo>
                    <a:lnTo>
                      <a:pt x="196" y="80"/>
                    </a:lnTo>
                    <a:lnTo>
                      <a:pt x="192" y="71"/>
                    </a:lnTo>
                    <a:lnTo>
                      <a:pt x="190" y="62"/>
                    </a:lnTo>
                    <a:lnTo>
                      <a:pt x="185" y="54"/>
                    </a:lnTo>
                    <a:lnTo>
                      <a:pt x="181" y="45"/>
                    </a:lnTo>
                    <a:lnTo>
                      <a:pt x="174" y="39"/>
                    </a:lnTo>
                    <a:lnTo>
                      <a:pt x="169" y="31"/>
                    </a:lnTo>
                    <a:lnTo>
                      <a:pt x="163" y="26"/>
                    </a:lnTo>
                    <a:lnTo>
                      <a:pt x="155" y="20"/>
                    </a:lnTo>
                    <a:lnTo>
                      <a:pt x="149" y="14"/>
                    </a:lnTo>
                    <a:lnTo>
                      <a:pt x="141" y="11"/>
                    </a:lnTo>
                    <a:lnTo>
                      <a:pt x="132" y="7"/>
                    </a:lnTo>
                    <a:lnTo>
                      <a:pt x="124" y="4"/>
                    </a:lnTo>
                    <a:lnTo>
                      <a:pt x="115" y="2"/>
                    </a:lnTo>
                    <a:lnTo>
                      <a:pt x="106" y="0"/>
                    </a:lnTo>
                    <a:lnTo>
                      <a:pt x="97" y="0"/>
                    </a:lnTo>
                    <a:lnTo>
                      <a:pt x="88" y="0"/>
                    </a:lnTo>
                    <a:lnTo>
                      <a:pt x="81" y="2"/>
                    </a:lnTo>
                    <a:lnTo>
                      <a:pt x="72" y="3"/>
                    </a:lnTo>
                    <a:lnTo>
                      <a:pt x="64" y="5"/>
                    </a:lnTo>
                    <a:lnTo>
                      <a:pt x="57" y="8"/>
                    </a:lnTo>
                    <a:lnTo>
                      <a:pt x="50" y="12"/>
                    </a:lnTo>
                    <a:lnTo>
                      <a:pt x="43" y="16"/>
                    </a:lnTo>
                    <a:lnTo>
                      <a:pt x="36" y="21"/>
                    </a:lnTo>
                    <a:lnTo>
                      <a:pt x="24" y="32"/>
                    </a:lnTo>
                    <a:lnTo>
                      <a:pt x="14" y="45"/>
                    </a:lnTo>
                    <a:lnTo>
                      <a:pt x="6" y="59"/>
                    </a:lnTo>
                    <a:lnTo>
                      <a:pt x="0" y="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453"/>
              <p:cNvSpPr>
                <a:spLocks/>
              </p:cNvSpPr>
              <p:nvPr/>
            </p:nvSpPr>
            <p:spPr bwMode="auto">
              <a:xfrm>
                <a:off x="11677650" y="5545138"/>
                <a:ext cx="128587" cy="90488"/>
              </a:xfrm>
              <a:custGeom>
                <a:avLst/>
                <a:gdLst>
                  <a:gd name="T0" fmla="*/ 289 w 325"/>
                  <a:gd name="T1" fmla="*/ 155 h 230"/>
                  <a:gd name="T2" fmla="*/ 217 w 325"/>
                  <a:gd name="T3" fmla="*/ 136 h 230"/>
                  <a:gd name="T4" fmla="*/ 217 w 325"/>
                  <a:gd name="T5" fmla="*/ 112 h 230"/>
                  <a:gd name="T6" fmla="*/ 227 w 325"/>
                  <a:gd name="T7" fmla="*/ 104 h 230"/>
                  <a:gd name="T8" fmla="*/ 236 w 325"/>
                  <a:gd name="T9" fmla="*/ 95 h 230"/>
                  <a:gd name="T10" fmla="*/ 245 w 325"/>
                  <a:gd name="T11" fmla="*/ 85 h 230"/>
                  <a:gd name="T12" fmla="*/ 252 w 325"/>
                  <a:gd name="T13" fmla="*/ 73 h 230"/>
                  <a:gd name="T14" fmla="*/ 258 w 325"/>
                  <a:gd name="T15" fmla="*/ 62 h 230"/>
                  <a:gd name="T16" fmla="*/ 262 w 325"/>
                  <a:gd name="T17" fmla="*/ 48 h 230"/>
                  <a:gd name="T18" fmla="*/ 266 w 325"/>
                  <a:gd name="T19" fmla="*/ 35 h 230"/>
                  <a:gd name="T20" fmla="*/ 267 w 325"/>
                  <a:gd name="T21" fmla="*/ 21 h 230"/>
                  <a:gd name="T22" fmla="*/ 255 w 325"/>
                  <a:gd name="T23" fmla="*/ 22 h 230"/>
                  <a:gd name="T24" fmla="*/ 243 w 325"/>
                  <a:gd name="T25" fmla="*/ 23 h 230"/>
                  <a:gd name="T26" fmla="*/ 234 w 325"/>
                  <a:gd name="T27" fmla="*/ 22 h 230"/>
                  <a:gd name="T28" fmla="*/ 225 w 325"/>
                  <a:gd name="T29" fmla="*/ 22 h 230"/>
                  <a:gd name="T30" fmla="*/ 211 w 325"/>
                  <a:gd name="T31" fmla="*/ 18 h 230"/>
                  <a:gd name="T32" fmla="*/ 198 w 325"/>
                  <a:gd name="T33" fmla="*/ 14 h 230"/>
                  <a:gd name="T34" fmla="*/ 186 w 325"/>
                  <a:gd name="T35" fmla="*/ 8 h 230"/>
                  <a:gd name="T36" fmla="*/ 177 w 325"/>
                  <a:gd name="T37" fmla="*/ 0 h 230"/>
                  <a:gd name="T38" fmla="*/ 171 w 325"/>
                  <a:gd name="T39" fmla="*/ 4 h 230"/>
                  <a:gd name="T40" fmla="*/ 164 w 325"/>
                  <a:gd name="T41" fmla="*/ 8 h 230"/>
                  <a:gd name="T42" fmla="*/ 157 w 325"/>
                  <a:gd name="T43" fmla="*/ 10 h 230"/>
                  <a:gd name="T44" fmla="*/ 149 w 325"/>
                  <a:gd name="T45" fmla="*/ 13 h 230"/>
                  <a:gd name="T46" fmla="*/ 133 w 325"/>
                  <a:gd name="T47" fmla="*/ 15 h 230"/>
                  <a:gd name="T48" fmla="*/ 118 w 325"/>
                  <a:gd name="T49" fmla="*/ 17 h 230"/>
                  <a:gd name="T50" fmla="*/ 103 w 325"/>
                  <a:gd name="T51" fmla="*/ 15 h 230"/>
                  <a:gd name="T52" fmla="*/ 87 w 325"/>
                  <a:gd name="T53" fmla="*/ 13 h 230"/>
                  <a:gd name="T54" fmla="*/ 73 w 325"/>
                  <a:gd name="T55" fmla="*/ 9 h 230"/>
                  <a:gd name="T56" fmla="*/ 62 w 325"/>
                  <a:gd name="T57" fmla="*/ 4 h 230"/>
                  <a:gd name="T58" fmla="*/ 62 w 325"/>
                  <a:gd name="T59" fmla="*/ 10 h 230"/>
                  <a:gd name="T60" fmla="*/ 60 w 325"/>
                  <a:gd name="T61" fmla="*/ 17 h 230"/>
                  <a:gd name="T62" fmla="*/ 62 w 325"/>
                  <a:gd name="T63" fmla="*/ 31 h 230"/>
                  <a:gd name="T64" fmla="*/ 64 w 325"/>
                  <a:gd name="T65" fmla="*/ 45 h 230"/>
                  <a:gd name="T66" fmla="*/ 68 w 325"/>
                  <a:gd name="T67" fmla="*/ 58 h 230"/>
                  <a:gd name="T68" fmla="*/ 74 w 325"/>
                  <a:gd name="T69" fmla="*/ 71 h 230"/>
                  <a:gd name="T70" fmla="*/ 81 w 325"/>
                  <a:gd name="T71" fmla="*/ 82 h 230"/>
                  <a:gd name="T72" fmla="*/ 89 w 325"/>
                  <a:gd name="T73" fmla="*/ 93 h 230"/>
                  <a:gd name="T74" fmla="*/ 97 w 325"/>
                  <a:gd name="T75" fmla="*/ 103 h 230"/>
                  <a:gd name="T76" fmla="*/ 108 w 325"/>
                  <a:gd name="T77" fmla="*/ 111 h 230"/>
                  <a:gd name="T78" fmla="*/ 108 w 325"/>
                  <a:gd name="T79" fmla="*/ 136 h 230"/>
                  <a:gd name="T80" fmla="*/ 38 w 325"/>
                  <a:gd name="T81" fmla="*/ 155 h 230"/>
                  <a:gd name="T82" fmla="*/ 31 w 325"/>
                  <a:gd name="T83" fmla="*/ 158 h 230"/>
                  <a:gd name="T84" fmla="*/ 23 w 325"/>
                  <a:gd name="T85" fmla="*/ 163 h 230"/>
                  <a:gd name="T86" fmla="*/ 17 w 325"/>
                  <a:gd name="T87" fmla="*/ 168 h 230"/>
                  <a:gd name="T88" fmla="*/ 11 w 325"/>
                  <a:gd name="T89" fmla="*/ 175 h 230"/>
                  <a:gd name="T90" fmla="*/ 6 w 325"/>
                  <a:gd name="T91" fmla="*/ 181 h 230"/>
                  <a:gd name="T92" fmla="*/ 4 w 325"/>
                  <a:gd name="T93" fmla="*/ 189 h 230"/>
                  <a:gd name="T94" fmla="*/ 1 w 325"/>
                  <a:gd name="T95" fmla="*/ 198 h 230"/>
                  <a:gd name="T96" fmla="*/ 0 w 325"/>
                  <a:gd name="T97" fmla="*/ 206 h 230"/>
                  <a:gd name="T98" fmla="*/ 0 w 325"/>
                  <a:gd name="T99" fmla="*/ 230 h 230"/>
                  <a:gd name="T100" fmla="*/ 325 w 325"/>
                  <a:gd name="T101" fmla="*/ 230 h 230"/>
                  <a:gd name="T102" fmla="*/ 325 w 325"/>
                  <a:gd name="T103" fmla="*/ 206 h 230"/>
                  <a:gd name="T104" fmla="*/ 324 w 325"/>
                  <a:gd name="T105" fmla="*/ 198 h 230"/>
                  <a:gd name="T106" fmla="*/ 322 w 325"/>
                  <a:gd name="T107" fmla="*/ 189 h 230"/>
                  <a:gd name="T108" fmla="*/ 318 w 325"/>
                  <a:gd name="T109" fmla="*/ 181 h 230"/>
                  <a:gd name="T110" fmla="*/ 315 w 325"/>
                  <a:gd name="T111" fmla="*/ 175 h 230"/>
                  <a:gd name="T112" fmla="*/ 309 w 325"/>
                  <a:gd name="T113" fmla="*/ 168 h 230"/>
                  <a:gd name="T114" fmla="*/ 303 w 325"/>
                  <a:gd name="T115" fmla="*/ 162 h 230"/>
                  <a:gd name="T116" fmla="*/ 297 w 325"/>
                  <a:gd name="T117" fmla="*/ 158 h 230"/>
                  <a:gd name="T118" fmla="*/ 289 w 325"/>
                  <a:gd name="T119" fmla="*/ 155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25" h="230">
                    <a:moveTo>
                      <a:pt x="289" y="155"/>
                    </a:moveTo>
                    <a:lnTo>
                      <a:pt x="217" y="136"/>
                    </a:lnTo>
                    <a:lnTo>
                      <a:pt x="217" y="112"/>
                    </a:lnTo>
                    <a:lnTo>
                      <a:pt x="227" y="104"/>
                    </a:lnTo>
                    <a:lnTo>
                      <a:pt x="236" y="95"/>
                    </a:lnTo>
                    <a:lnTo>
                      <a:pt x="245" y="85"/>
                    </a:lnTo>
                    <a:lnTo>
                      <a:pt x="252" y="73"/>
                    </a:lnTo>
                    <a:lnTo>
                      <a:pt x="258" y="62"/>
                    </a:lnTo>
                    <a:lnTo>
                      <a:pt x="262" y="48"/>
                    </a:lnTo>
                    <a:lnTo>
                      <a:pt x="266" y="35"/>
                    </a:lnTo>
                    <a:lnTo>
                      <a:pt x="267" y="21"/>
                    </a:lnTo>
                    <a:lnTo>
                      <a:pt x="255" y="22"/>
                    </a:lnTo>
                    <a:lnTo>
                      <a:pt x="243" y="23"/>
                    </a:lnTo>
                    <a:lnTo>
                      <a:pt x="234" y="22"/>
                    </a:lnTo>
                    <a:lnTo>
                      <a:pt x="225" y="22"/>
                    </a:lnTo>
                    <a:lnTo>
                      <a:pt x="211" y="18"/>
                    </a:lnTo>
                    <a:lnTo>
                      <a:pt x="198" y="14"/>
                    </a:lnTo>
                    <a:lnTo>
                      <a:pt x="186" y="8"/>
                    </a:lnTo>
                    <a:lnTo>
                      <a:pt x="177" y="0"/>
                    </a:lnTo>
                    <a:lnTo>
                      <a:pt x="171" y="4"/>
                    </a:lnTo>
                    <a:lnTo>
                      <a:pt x="164" y="8"/>
                    </a:lnTo>
                    <a:lnTo>
                      <a:pt x="157" y="10"/>
                    </a:lnTo>
                    <a:lnTo>
                      <a:pt x="149" y="13"/>
                    </a:lnTo>
                    <a:lnTo>
                      <a:pt x="133" y="15"/>
                    </a:lnTo>
                    <a:lnTo>
                      <a:pt x="118" y="17"/>
                    </a:lnTo>
                    <a:lnTo>
                      <a:pt x="103" y="15"/>
                    </a:lnTo>
                    <a:lnTo>
                      <a:pt x="87" y="13"/>
                    </a:lnTo>
                    <a:lnTo>
                      <a:pt x="73" y="9"/>
                    </a:lnTo>
                    <a:lnTo>
                      <a:pt x="62" y="4"/>
                    </a:lnTo>
                    <a:lnTo>
                      <a:pt x="62" y="10"/>
                    </a:lnTo>
                    <a:lnTo>
                      <a:pt x="60" y="17"/>
                    </a:lnTo>
                    <a:lnTo>
                      <a:pt x="62" y="31"/>
                    </a:lnTo>
                    <a:lnTo>
                      <a:pt x="64" y="45"/>
                    </a:lnTo>
                    <a:lnTo>
                      <a:pt x="68" y="58"/>
                    </a:lnTo>
                    <a:lnTo>
                      <a:pt x="74" y="71"/>
                    </a:lnTo>
                    <a:lnTo>
                      <a:pt x="81" y="82"/>
                    </a:lnTo>
                    <a:lnTo>
                      <a:pt x="89" y="93"/>
                    </a:lnTo>
                    <a:lnTo>
                      <a:pt x="97" y="103"/>
                    </a:lnTo>
                    <a:lnTo>
                      <a:pt x="108" y="111"/>
                    </a:lnTo>
                    <a:lnTo>
                      <a:pt x="108" y="136"/>
                    </a:lnTo>
                    <a:lnTo>
                      <a:pt x="38" y="155"/>
                    </a:lnTo>
                    <a:lnTo>
                      <a:pt x="31" y="158"/>
                    </a:lnTo>
                    <a:lnTo>
                      <a:pt x="23" y="163"/>
                    </a:lnTo>
                    <a:lnTo>
                      <a:pt x="17" y="168"/>
                    </a:lnTo>
                    <a:lnTo>
                      <a:pt x="11" y="175"/>
                    </a:lnTo>
                    <a:lnTo>
                      <a:pt x="6" y="181"/>
                    </a:lnTo>
                    <a:lnTo>
                      <a:pt x="4" y="189"/>
                    </a:lnTo>
                    <a:lnTo>
                      <a:pt x="1" y="198"/>
                    </a:lnTo>
                    <a:lnTo>
                      <a:pt x="0" y="206"/>
                    </a:lnTo>
                    <a:lnTo>
                      <a:pt x="0" y="230"/>
                    </a:lnTo>
                    <a:lnTo>
                      <a:pt x="325" y="230"/>
                    </a:lnTo>
                    <a:lnTo>
                      <a:pt x="325" y="206"/>
                    </a:lnTo>
                    <a:lnTo>
                      <a:pt x="324" y="198"/>
                    </a:lnTo>
                    <a:lnTo>
                      <a:pt x="322" y="189"/>
                    </a:lnTo>
                    <a:lnTo>
                      <a:pt x="318" y="181"/>
                    </a:lnTo>
                    <a:lnTo>
                      <a:pt x="315" y="175"/>
                    </a:lnTo>
                    <a:lnTo>
                      <a:pt x="309" y="168"/>
                    </a:lnTo>
                    <a:lnTo>
                      <a:pt x="303" y="162"/>
                    </a:lnTo>
                    <a:lnTo>
                      <a:pt x="297" y="158"/>
                    </a:lnTo>
                    <a:lnTo>
                      <a:pt x="289" y="1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454"/>
              <p:cNvSpPr>
                <a:spLocks/>
              </p:cNvSpPr>
              <p:nvPr/>
            </p:nvSpPr>
            <p:spPr bwMode="auto">
              <a:xfrm>
                <a:off x="11642725" y="5494338"/>
                <a:ext cx="39687" cy="39688"/>
              </a:xfrm>
              <a:custGeom>
                <a:avLst/>
                <a:gdLst>
                  <a:gd name="T0" fmla="*/ 96 w 100"/>
                  <a:gd name="T1" fmla="*/ 96 h 100"/>
                  <a:gd name="T2" fmla="*/ 99 w 100"/>
                  <a:gd name="T3" fmla="*/ 92 h 100"/>
                  <a:gd name="T4" fmla="*/ 100 w 100"/>
                  <a:gd name="T5" fmla="*/ 87 h 100"/>
                  <a:gd name="T6" fmla="*/ 99 w 100"/>
                  <a:gd name="T7" fmla="*/ 83 h 100"/>
                  <a:gd name="T8" fmla="*/ 96 w 100"/>
                  <a:gd name="T9" fmla="*/ 80 h 100"/>
                  <a:gd name="T10" fmla="*/ 20 w 100"/>
                  <a:gd name="T11" fmla="*/ 4 h 100"/>
                  <a:gd name="T12" fmla="*/ 17 w 100"/>
                  <a:gd name="T13" fmla="*/ 1 h 100"/>
                  <a:gd name="T14" fmla="*/ 11 w 100"/>
                  <a:gd name="T15" fmla="*/ 0 h 100"/>
                  <a:gd name="T16" fmla="*/ 8 w 100"/>
                  <a:gd name="T17" fmla="*/ 1 h 100"/>
                  <a:gd name="T18" fmla="*/ 4 w 100"/>
                  <a:gd name="T19" fmla="*/ 4 h 100"/>
                  <a:gd name="T20" fmla="*/ 1 w 100"/>
                  <a:gd name="T21" fmla="*/ 8 h 100"/>
                  <a:gd name="T22" fmla="*/ 0 w 100"/>
                  <a:gd name="T23" fmla="*/ 11 h 100"/>
                  <a:gd name="T24" fmla="*/ 1 w 100"/>
                  <a:gd name="T25" fmla="*/ 17 h 100"/>
                  <a:gd name="T26" fmla="*/ 4 w 100"/>
                  <a:gd name="T27" fmla="*/ 20 h 100"/>
                  <a:gd name="T28" fmla="*/ 79 w 100"/>
                  <a:gd name="T29" fmla="*/ 96 h 100"/>
                  <a:gd name="T30" fmla="*/ 83 w 100"/>
                  <a:gd name="T31" fmla="*/ 99 h 100"/>
                  <a:gd name="T32" fmla="*/ 87 w 100"/>
                  <a:gd name="T33" fmla="*/ 100 h 100"/>
                  <a:gd name="T34" fmla="*/ 92 w 100"/>
                  <a:gd name="T35" fmla="*/ 99 h 100"/>
                  <a:gd name="T36" fmla="*/ 96 w 100"/>
                  <a:gd name="T37" fmla="*/ 96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00" h="100">
                    <a:moveTo>
                      <a:pt x="96" y="96"/>
                    </a:moveTo>
                    <a:lnTo>
                      <a:pt x="99" y="92"/>
                    </a:lnTo>
                    <a:lnTo>
                      <a:pt x="100" y="87"/>
                    </a:lnTo>
                    <a:lnTo>
                      <a:pt x="99" y="83"/>
                    </a:lnTo>
                    <a:lnTo>
                      <a:pt x="96" y="80"/>
                    </a:lnTo>
                    <a:lnTo>
                      <a:pt x="20" y="4"/>
                    </a:lnTo>
                    <a:lnTo>
                      <a:pt x="17" y="1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4" y="4"/>
                    </a:lnTo>
                    <a:lnTo>
                      <a:pt x="1" y="8"/>
                    </a:lnTo>
                    <a:lnTo>
                      <a:pt x="0" y="11"/>
                    </a:lnTo>
                    <a:lnTo>
                      <a:pt x="1" y="17"/>
                    </a:lnTo>
                    <a:lnTo>
                      <a:pt x="4" y="20"/>
                    </a:lnTo>
                    <a:lnTo>
                      <a:pt x="79" y="96"/>
                    </a:lnTo>
                    <a:lnTo>
                      <a:pt x="83" y="99"/>
                    </a:lnTo>
                    <a:lnTo>
                      <a:pt x="87" y="100"/>
                    </a:lnTo>
                    <a:lnTo>
                      <a:pt x="92" y="99"/>
                    </a:lnTo>
                    <a:lnTo>
                      <a:pt x="96" y="9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3455"/>
              <p:cNvSpPr>
                <a:spLocks/>
              </p:cNvSpPr>
              <p:nvPr/>
            </p:nvSpPr>
            <p:spPr bwMode="auto">
              <a:xfrm>
                <a:off x="11806238" y="5494338"/>
                <a:ext cx="38100" cy="39688"/>
              </a:xfrm>
              <a:custGeom>
                <a:avLst/>
                <a:gdLst>
                  <a:gd name="T0" fmla="*/ 78 w 98"/>
                  <a:gd name="T1" fmla="*/ 4 h 100"/>
                  <a:gd name="T2" fmla="*/ 2 w 98"/>
                  <a:gd name="T3" fmla="*/ 80 h 100"/>
                  <a:gd name="T4" fmla="*/ 0 w 98"/>
                  <a:gd name="T5" fmla="*/ 83 h 100"/>
                  <a:gd name="T6" fmla="*/ 0 w 98"/>
                  <a:gd name="T7" fmla="*/ 87 h 100"/>
                  <a:gd name="T8" fmla="*/ 0 w 98"/>
                  <a:gd name="T9" fmla="*/ 92 h 100"/>
                  <a:gd name="T10" fmla="*/ 2 w 98"/>
                  <a:gd name="T11" fmla="*/ 96 h 100"/>
                  <a:gd name="T12" fmla="*/ 7 w 98"/>
                  <a:gd name="T13" fmla="*/ 99 h 100"/>
                  <a:gd name="T14" fmla="*/ 11 w 98"/>
                  <a:gd name="T15" fmla="*/ 100 h 100"/>
                  <a:gd name="T16" fmla="*/ 16 w 98"/>
                  <a:gd name="T17" fmla="*/ 99 h 100"/>
                  <a:gd name="T18" fmla="*/ 20 w 98"/>
                  <a:gd name="T19" fmla="*/ 96 h 100"/>
                  <a:gd name="T20" fmla="*/ 96 w 98"/>
                  <a:gd name="T21" fmla="*/ 20 h 100"/>
                  <a:gd name="T22" fmla="*/ 98 w 98"/>
                  <a:gd name="T23" fmla="*/ 17 h 100"/>
                  <a:gd name="T24" fmla="*/ 98 w 98"/>
                  <a:gd name="T25" fmla="*/ 11 h 100"/>
                  <a:gd name="T26" fmla="*/ 98 w 98"/>
                  <a:gd name="T27" fmla="*/ 8 h 100"/>
                  <a:gd name="T28" fmla="*/ 96 w 98"/>
                  <a:gd name="T29" fmla="*/ 4 h 100"/>
                  <a:gd name="T30" fmla="*/ 92 w 98"/>
                  <a:gd name="T31" fmla="*/ 1 h 100"/>
                  <a:gd name="T32" fmla="*/ 87 w 98"/>
                  <a:gd name="T33" fmla="*/ 0 h 100"/>
                  <a:gd name="T34" fmla="*/ 83 w 98"/>
                  <a:gd name="T35" fmla="*/ 1 h 100"/>
                  <a:gd name="T36" fmla="*/ 78 w 98"/>
                  <a:gd name="T37" fmla="*/ 4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100">
                    <a:moveTo>
                      <a:pt x="78" y="4"/>
                    </a:moveTo>
                    <a:lnTo>
                      <a:pt x="2" y="80"/>
                    </a:lnTo>
                    <a:lnTo>
                      <a:pt x="0" y="83"/>
                    </a:lnTo>
                    <a:lnTo>
                      <a:pt x="0" y="87"/>
                    </a:lnTo>
                    <a:lnTo>
                      <a:pt x="0" y="92"/>
                    </a:lnTo>
                    <a:lnTo>
                      <a:pt x="2" y="96"/>
                    </a:lnTo>
                    <a:lnTo>
                      <a:pt x="7" y="99"/>
                    </a:lnTo>
                    <a:lnTo>
                      <a:pt x="11" y="100"/>
                    </a:lnTo>
                    <a:lnTo>
                      <a:pt x="16" y="99"/>
                    </a:lnTo>
                    <a:lnTo>
                      <a:pt x="20" y="96"/>
                    </a:lnTo>
                    <a:lnTo>
                      <a:pt x="96" y="20"/>
                    </a:lnTo>
                    <a:lnTo>
                      <a:pt x="98" y="17"/>
                    </a:lnTo>
                    <a:lnTo>
                      <a:pt x="98" y="11"/>
                    </a:lnTo>
                    <a:lnTo>
                      <a:pt x="98" y="8"/>
                    </a:lnTo>
                    <a:lnTo>
                      <a:pt x="96" y="4"/>
                    </a:lnTo>
                    <a:lnTo>
                      <a:pt x="92" y="1"/>
                    </a:lnTo>
                    <a:lnTo>
                      <a:pt x="87" y="0"/>
                    </a:lnTo>
                    <a:lnTo>
                      <a:pt x="83" y="1"/>
                    </a:lnTo>
                    <a:lnTo>
                      <a:pt x="78" y="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7" name="Freeform 776"/>
            <p:cNvSpPr>
              <a:spLocks/>
            </p:cNvSpPr>
            <p:nvPr/>
          </p:nvSpPr>
          <p:spPr bwMode="auto">
            <a:xfrm>
              <a:off x="5870946" y="2739606"/>
              <a:ext cx="301248" cy="301248"/>
            </a:xfrm>
            <a:custGeom>
              <a:avLst/>
              <a:gdLst>
                <a:gd name="T0" fmla="*/ 748 w 903"/>
                <a:gd name="T1" fmla="*/ 5 h 903"/>
                <a:gd name="T2" fmla="*/ 707 w 903"/>
                <a:gd name="T3" fmla="*/ 28 h 903"/>
                <a:gd name="T4" fmla="*/ 677 w 903"/>
                <a:gd name="T5" fmla="*/ 63 h 903"/>
                <a:gd name="T6" fmla="*/ 663 w 903"/>
                <a:gd name="T7" fmla="*/ 108 h 903"/>
                <a:gd name="T8" fmla="*/ 665 w 903"/>
                <a:gd name="T9" fmla="*/ 146 h 903"/>
                <a:gd name="T10" fmla="*/ 678 w 903"/>
                <a:gd name="T11" fmla="*/ 178 h 903"/>
                <a:gd name="T12" fmla="*/ 697 w 903"/>
                <a:gd name="T13" fmla="*/ 205 h 903"/>
                <a:gd name="T14" fmla="*/ 724 w 903"/>
                <a:gd name="T15" fmla="*/ 225 h 903"/>
                <a:gd name="T16" fmla="*/ 633 w 903"/>
                <a:gd name="T17" fmla="*/ 451 h 903"/>
                <a:gd name="T18" fmla="*/ 584 w 903"/>
                <a:gd name="T19" fmla="*/ 462 h 903"/>
                <a:gd name="T20" fmla="*/ 544 w 903"/>
                <a:gd name="T21" fmla="*/ 491 h 903"/>
                <a:gd name="T22" fmla="*/ 451 w 903"/>
                <a:gd name="T23" fmla="*/ 376 h 903"/>
                <a:gd name="T24" fmla="*/ 446 w 903"/>
                <a:gd name="T25" fmla="*/ 325 h 903"/>
                <a:gd name="T26" fmla="*/ 425 w 903"/>
                <a:gd name="T27" fmla="*/ 284 h 903"/>
                <a:gd name="T28" fmla="*/ 388 w 903"/>
                <a:gd name="T29" fmla="*/ 255 h 903"/>
                <a:gd name="T30" fmla="*/ 343 w 903"/>
                <a:gd name="T31" fmla="*/ 241 h 903"/>
                <a:gd name="T32" fmla="*/ 296 w 903"/>
                <a:gd name="T33" fmla="*/ 247 h 903"/>
                <a:gd name="T34" fmla="*/ 255 w 903"/>
                <a:gd name="T35" fmla="*/ 268 h 903"/>
                <a:gd name="T36" fmla="*/ 225 w 903"/>
                <a:gd name="T37" fmla="*/ 303 h 903"/>
                <a:gd name="T38" fmla="*/ 211 w 903"/>
                <a:gd name="T39" fmla="*/ 348 h 903"/>
                <a:gd name="T40" fmla="*/ 220 w 903"/>
                <a:gd name="T41" fmla="*/ 405 h 903"/>
                <a:gd name="T42" fmla="*/ 253 w 903"/>
                <a:gd name="T43" fmla="*/ 453 h 903"/>
                <a:gd name="T44" fmla="*/ 142 w 903"/>
                <a:gd name="T45" fmla="*/ 664 h 903"/>
                <a:gd name="T46" fmla="*/ 97 w 903"/>
                <a:gd name="T47" fmla="*/ 665 h 903"/>
                <a:gd name="T48" fmla="*/ 54 w 903"/>
                <a:gd name="T49" fmla="*/ 683 h 903"/>
                <a:gd name="T50" fmla="*/ 20 w 903"/>
                <a:gd name="T51" fmla="*/ 715 h 903"/>
                <a:gd name="T52" fmla="*/ 2 w 903"/>
                <a:gd name="T53" fmla="*/ 758 h 903"/>
                <a:gd name="T54" fmla="*/ 2 w 903"/>
                <a:gd name="T55" fmla="*/ 806 h 903"/>
                <a:gd name="T56" fmla="*/ 20 w 903"/>
                <a:gd name="T57" fmla="*/ 849 h 903"/>
                <a:gd name="T58" fmla="*/ 54 w 903"/>
                <a:gd name="T59" fmla="*/ 883 h 903"/>
                <a:gd name="T60" fmla="*/ 97 w 903"/>
                <a:gd name="T61" fmla="*/ 901 h 903"/>
                <a:gd name="T62" fmla="*/ 145 w 903"/>
                <a:gd name="T63" fmla="*/ 901 h 903"/>
                <a:gd name="T64" fmla="*/ 188 w 903"/>
                <a:gd name="T65" fmla="*/ 883 h 903"/>
                <a:gd name="T66" fmla="*/ 221 w 903"/>
                <a:gd name="T67" fmla="*/ 849 h 903"/>
                <a:gd name="T68" fmla="*/ 238 w 903"/>
                <a:gd name="T69" fmla="*/ 806 h 903"/>
                <a:gd name="T70" fmla="*/ 237 w 903"/>
                <a:gd name="T71" fmla="*/ 753 h 903"/>
                <a:gd name="T72" fmla="*/ 209 w 903"/>
                <a:gd name="T73" fmla="*/ 701 h 903"/>
                <a:gd name="T74" fmla="*/ 301 w 903"/>
                <a:gd name="T75" fmla="*/ 477 h 903"/>
                <a:gd name="T76" fmla="*/ 344 w 903"/>
                <a:gd name="T77" fmla="*/ 480 h 903"/>
                <a:gd name="T78" fmla="*/ 392 w 903"/>
                <a:gd name="T79" fmla="*/ 465 h 903"/>
                <a:gd name="T80" fmla="*/ 526 w 903"/>
                <a:gd name="T81" fmla="*/ 516 h 903"/>
                <a:gd name="T82" fmla="*/ 512 w 903"/>
                <a:gd name="T83" fmla="*/ 572 h 903"/>
                <a:gd name="T84" fmla="*/ 521 w 903"/>
                <a:gd name="T85" fmla="*/ 619 h 903"/>
                <a:gd name="T86" fmla="*/ 547 w 903"/>
                <a:gd name="T87" fmla="*/ 657 h 903"/>
                <a:gd name="T88" fmla="*/ 586 w 903"/>
                <a:gd name="T89" fmla="*/ 683 h 903"/>
                <a:gd name="T90" fmla="*/ 633 w 903"/>
                <a:gd name="T91" fmla="*/ 693 h 903"/>
                <a:gd name="T92" fmla="*/ 679 w 903"/>
                <a:gd name="T93" fmla="*/ 683 h 903"/>
                <a:gd name="T94" fmla="*/ 718 w 903"/>
                <a:gd name="T95" fmla="*/ 657 h 903"/>
                <a:gd name="T96" fmla="*/ 743 w 903"/>
                <a:gd name="T97" fmla="*/ 619 h 903"/>
                <a:gd name="T98" fmla="*/ 753 w 903"/>
                <a:gd name="T99" fmla="*/ 572 h 903"/>
                <a:gd name="T100" fmla="*/ 748 w 903"/>
                <a:gd name="T101" fmla="*/ 537 h 903"/>
                <a:gd name="T102" fmla="*/ 734 w 903"/>
                <a:gd name="T103" fmla="*/ 507 h 903"/>
                <a:gd name="T104" fmla="*/ 712 w 903"/>
                <a:gd name="T105" fmla="*/ 481 h 903"/>
                <a:gd name="T106" fmla="*/ 684 w 903"/>
                <a:gd name="T107" fmla="*/ 463 h 903"/>
                <a:gd name="T108" fmla="*/ 795 w 903"/>
                <a:gd name="T109" fmla="*/ 240 h 903"/>
                <a:gd name="T110" fmla="*/ 841 w 903"/>
                <a:gd name="T111" fmla="*/ 226 h 903"/>
                <a:gd name="T112" fmla="*/ 876 w 903"/>
                <a:gd name="T113" fmla="*/ 197 h 903"/>
                <a:gd name="T114" fmla="*/ 898 w 903"/>
                <a:gd name="T115" fmla="*/ 156 h 903"/>
                <a:gd name="T116" fmla="*/ 903 w 903"/>
                <a:gd name="T117" fmla="*/ 108 h 903"/>
                <a:gd name="T118" fmla="*/ 889 w 903"/>
                <a:gd name="T119" fmla="*/ 63 h 903"/>
                <a:gd name="T120" fmla="*/ 859 w 903"/>
                <a:gd name="T121" fmla="*/ 28 h 903"/>
                <a:gd name="T122" fmla="*/ 818 w 903"/>
                <a:gd name="T123" fmla="*/ 5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03" h="903">
                  <a:moveTo>
                    <a:pt x="783" y="0"/>
                  </a:moveTo>
                  <a:lnTo>
                    <a:pt x="771" y="0"/>
                  </a:lnTo>
                  <a:lnTo>
                    <a:pt x="758" y="2"/>
                  </a:lnTo>
                  <a:lnTo>
                    <a:pt x="748" y="5"/>
                  </a:lnTo>
                  <a:lnTo>
                    <a:pt x="736" y="10"/>
                  </a:lnTo>
                  <a:lnTo>
                    <a:pt x="726" y="14"/>
                  </a:lnTo>
                  <a:lnTo>
                    <a:pt x="715" y="20"/>
                  </a:lnTo>
                  <a:lnTo>
                    <a:pt x="707" y="28"/>
                  </a:lnTo>
                  <a:lnTo>
                    <a:pt x="698" y="35"/>
                  </a:lnTo>
                  <a:lnTo>
                    <a:pt x="690" y="44"/>
                  </a:lnTo>
                  <a:lnTo>
                    <a:pt x="683" y="52"/>
                  </a:lnTo>
                  <a:lnTo>
                    <a:pt x="677" y="63"/>
                  </a:lnTo>
                  <a:lnTo>
                    <a:pt x="673" y="74"/>
                  </a:lnTo>
                  <a:lnTo>
                    <a:pt x="668" y="85"/>
                  </a:lnTo>
                  <a:lnTo>
                    <a:pt x="665" y="96"/>
                  </a:lnTo>
                  <a:lnTo>
                    <a:pt x="663" y="108"/>
                  </a:lnTo>
                  <a:lnTo>
                    <a:pt x="663" y="120"/>
                  </a:lnTo>
                  <a:lnTo>
                    <a:pt x="663" y="129"/>
                  </a:lnTo>
                  <a:lnTo>
                    <a:pt x="664" y="138"/>
                  </a:lnTo>
                  <a:lnTo>
                    <a:pt x="665" y="146"/>
                  </a:lnTo>
                  <a:lnTo>
                    <a:pt x="667" y="154"/>
                  </a:lnTo>
                  <a:lnTo>
                    <a:pt x="670" y="163"/>
                  </a:lnTo>
                  <a:lnTo>
                    <a:pt x="674" y="170"/>
                  </a:lnTo>
                  <a:lnTo>
                    <a:pt x="678" y="178"/>
                  </a:lnTo>
                  <a:lnTo>
                    <a:pt x="682" y="185"/>
                  </a:lnTo>
                  <a:lnTo>
                    <a:pt x="686" y="192"/>
                  </a:lnTo>
                  <a:lnTo>
                    <a:pt x="692" y="198"/>
                  </a:lnTo>
                  <a:lnTo>
                    <a:pt x="697" y="205"/>
                  </a:lnTo>
                  <a:lnTo>
                    <a:pt x="704" y="210"/>
                  </a:lnTo>
                  <a:lnTo>
                    <a:pt x="710" y="215"/>
                  </a:lnTo>
                  <a:lnTo>
                    <a:pt x="717" y="221"/>
                  </a:lnTo>
                  <a:lnTo>
                    <a:pt x="724" y="225"/>
                  </a:lnTo>
                  <a:lnTo>
                    <a:pt x="730" y="228"/>
                  </a:lnTo>
                  <a:lnTo>
                    <a:pt x="656" y="454"/>
                  </a:lnTo>
                  <a:lnTo>
                    <a:pt x="645" y="451"/>
                  </a:lnTo>
                  <a:lnTo>
                    <a:pt x="633" y="451"/>
                  </a:lnTo>
                  <a:lnTo>
                    <a:pt x="619" y="453"/>
                  </a:lnTo>
                  <a:lnTo>
                    <a:pt x="607" y="455"/>
                  </a:lnTo>
                  <a:lnTo>
                    <a:pt x="594" y="458"/>
                  </a:lnTo>
                  <a:lnTo>
                    <a:pt x="584" y="462"/>
                  </a:lnTo>
                  <a:lnTo>
                    <a:pt x="572" y="468"/>
                  </a:lnTo>
                  <a:lnTo>
                    <a:pt x="562" y="475"/>
                  </a:lnTo>
                  <a:lnTo>
                    <a:pt x="552" y="483"/>
                  </a:lnTo>
                  <a:lnTo>
                    <a:pt x="544" y="491"/>
                  </a:lnTo>
                  <a:lnTo>
                    <a:pt x="438" y="417"/>
                  </a:lnTo>
                  <a:lnTo>
                    <a:pt x="444" y="404"/>
                  </a:lnTo>
                  <a:lnTo>
                    <a:pt x="448" y="390"/>
                  </a:lnTo>
                  <a:lnTo>
                    <a:pt x="451" y="376"/>
                  </a:lnTo>
                  <a:lnTo>
                    <a:pt x="452" y="361"/>
                  </a:lnTo>
                  <a:lnTo>
                    <a:pt x="452" y="348"/>
                  </a:lnTo>
                  <a:lnTo>
                    <a:pt x="449" y="337"/>
                  </a:lnTo>
                  <a:lnTo>
                    <a:pt x="446" y="325"/>
                  </a:lnTo>
                  <a:lnTo>
                    <a:pt x="442" y="314"/>
                  </a:lnTo>
                  <a:lnTo>
                    <a:pt x="438" y="303"/>
                  </a:lnTo>
                  <a:lnTo>
                    <a:pt x="431" y="294"/>
                  </a:lnTo>
                  <a:lnTo>
                    <a:pt x="425" y="284"/>
                  </a:lnTo>
                  <a:lnTo>
                    <a:pt x="416" y="276"/>
                  </a:lnTo>
                  <a:lnTo>
                    <a:pt x="408" y="268"/>
                  </a:lnTo>
                  <a:lnTo>
                    <a:pt x="399" y="262"/>
                  </a:lnTo>
                  <a:lnTo>
                    <a:pt x="388" y="255"/>
                  </a:lnTo>
                  <a:lnTo>
                    <a:pt x="379" y="250"/>
                  </a:lnTo>
                  <a:lnTo>
                    <a:pt x="367" y="247"/>
                  </a:lnTo>
                  <a:lnTo>
                    <a:pt x="356" y="243"/>
                  </a:lnTo>
                  <a:lnTo>
                    <a:pt x="343" y="241"/>
                  </a:lnTo>
                  <a:lnTo>
                    <a:pt x="331" y="240"/>
                  </a:lnTo>
                  <a:lnTo>
                    <a:pt x="320" y="241"/>
                  </a:lnTo>
                  <a:lnTo>
                    <a:pt x="307" y="243"/>
                  </a:lnTo>
                  <a:lnTo>
                    <a:pt x="296" y="247"/>
                  </a:lnTo>
                  <a:lnTo>
                    <a:pt x="284" y="250"/>
                  </a:lnTo>
                  <a:lnTo>
                    <a:pt x="275" y="255"/>
                  </a:lnTo>
                  <a:lnTo>
                    <a:pt x="264" y="262"/>
                  </a:lnTo>
                  <a:lnTo>
                    <a:pt x="255" y="268"/>
                  </a:lnTo>
                  <a:lnTo>
                    <a:pt x="247" y="276"/>
                  </a:lnTo>
                  <a:lnTo>
                    <a:pt x="238" y="284"/>
                  </a:lnTo>
                  <a:lnTo>
                    <a:pt x="232" y="294"/>
                  </a:lnTo>
                  <a:lnTo>
                    <a:pt x="225" y="303"/>
                  </a:lnTo>
                  <a:lnTo>
                    <a:pt x="221" y="314"/>
                  </a:lnTo>
                  <a:lnTo>
                    <a:pt x="217" y="325"/>
                  </a:lnTo>
                  <a:lnTo>
                    <a:pt x="214" y="337"/>
                  </a:lnTo>
                  <a:lnTo>
                    <a:pt x="211" y="348"/>
                  </a:lnTo>
                  <a:lnTo>
                    <a:pt x="211" y="361"/>
                  </a:lnTo>
                  <a:lnTo>
                    <a:pt x="212" y="376"/>
                  </a:lnTo>
                  <a:lnTo>
                    <a:pt x="215" y="391"/>
                  </a:lnTo>
                  <a:lnTo>
                    <a:pt x="220" y="405"/>
                  </a:lnTo>
                  <a:lnTo>
                    <a:pt x="225" y="418"/>
                  </a:lnTo>
                  <a:lnTo>
                    <a:pt x="234" y="431"/>
                  </a:lnTo>
                  <a:lnTo>
                    <a:pt x="242" y="442"/>
                  </a:lnTo>
                  <a:lnTo>
                    <a:pt x="253" y="453"/>
                  </a:lnTo>
                  <a:lnTo>
                    <a:pt x="265" y="461"/>
                  </a:lnTo>
                  <a:lnTo>
                    <a:pt x="161" y="669"/>
                  </a:lnTo>
                  <a:lnTo>
                    <a:pt x="151" y="666"/>
                  </a:lnTo>
                  <a:lnTo>
                    <a:pt x="142" y="664"/>
                  </a:lnTo>
                  <a:lnTo>
                    <a:pt x="131" y="663"/>
                  </a:lnTo>
                  <a:lnTo>
                    <a:pt x="120" y="662"/>
                  </a:lnTo>
                  <a:lnTo>
                    <a:pt x="108" y="663"/>
                  </a:lnTo>
                  <a:lnTo>
                    <a:pt x="97" y="665"/>
                  </a:lnTo>
                  <a:lnTo>
                    <a:pt x="85" y="667"/>
                  </a:lnTo>
                  <a:lnTo>
                    <a:pt x="74" y="671"/>
                  </a:lnTo>
                  <a:lnTo>
                    <a:pt x="63" y="677"/>
                  </a:lnTo>
                  <a:lnTo>
                    <a:pt x="54" y="683"/>
                  </a:lnTo>
                  <a:lnTo>
                    <a:pt x="44" y="690"/>
                  </a:lnTo>
                  <a:lnTo>
                    <a:pt x="35" y="697"/>
                  </a:lnTo>
                  <a:lnTo>
                    <a:pt x="28" y="706"/>
                  </a:lnTo>
                  <a:lnTo>
                    <a:pt x="20" y="715"/>
                  </a:lnTo>
                  <a:lnTo>
                    <a:pt x="15" y="725"/>
                  </a:lnTo>
                  <a:lnTo>
                    <a:pt x="10" y="736"/>
                  </a:lnTo>
                  <a:lnTo>
                    <a:pt x="5" y="746"/>
                  </a:lnTo>
                  <a:lnTo>
                    <a:pt x="2" y="758"/>
                  </a:lnTo>
                  <a:lnTo>
                    <a:pt x="1" y="770"/>
                  </a:lnTo>
                  <a:lnTo>
                    <a:pt x="0" y="783"/>
                  </a:lnTo>
                  <a:lnTo>
                    <a:pt x="1" y="795"/>
                  </a:lnTo>
                  <a:lnTo>
                    <a:pt x="2" y="806"/>
                  </a:lnTo>
                  <a:lnTo>
                    <a:pt x="5" y="818"/>
                  </a:lnTo>
                  <a:lnTo>
                    <a:pt x="10" y="829"/>
                  </a:lnTo>
                  <a:lnTo>
                    <a:pt x="15" y="840"/>
                  </a:lnTo>
                  <a:lnTo>
                    <a:pt x="20" y="849"/>
                  </a:lnTo>
                  <a:lnTo>
                    <a:pt x="28" y="859"/>
                  </a:lnTo>
                  <a:lnTo>
                    <a:pt x="35" y="868"/>
                  </a:lnTo>
                  <a:lnTo>
                    <a:pt x="44" y="875"/>
                  </a:lnTo>
                  <a:lnTo>
                    <a:pt x="54" y="883"/>
                  </a:lnTo>
                  <a:lnTo>
                    <a:pt x="63" y="888"/>
                  </a:lnTo>
                  <a:lnTo>
                    <a:pt x="74" y="893"/>
                  </a:lnTo>
                  <a:lnTo>
                    <a:pt x="85" y="898"/>
                  </a:lnTo>
                  <a:lnTo>
                    <a:pt x="97" y="901"/>
                  </a:lnTo>
                  <a:lnTo>
                    <a:pt x="108" y="902"/>
                  </a:lnTo>
                  <a:lnTo>
                    <a:pt x="120" y="903"/>
                  </a:lnTo>
                  <a:lnTo>
                    <a:pt x="133" y="902"/>
                  </a:lnTo>
                  <a:lnTo>
                    <a:pt x="145" y="901"/>
                  </a:lnTo>
                  <a:lnTo>
                    <a:pt x="157" y="898"/>
                  </a:lnTo>
                  <a:lnTo>
                    <a:pt x="167" y="893"/>
                  </a:lnTo>
                  <a:lnTo>
                    <a:pt x="178" y="888"/>
                  </a:lnTo>
                  <a:lnTo>
                    <a:pt x="188" y="883"/>
                  </a:lnTo>
                  <a:lnTo>
                    <a:pt x="197" y="875"/>
                  </a:lnTo>
                  <a:lnTo>
                    <a:pt x="206" y="868"/>
                  </a:lnTo>
                  <a:lnTo>
                    <a:pt x="214" y="859"/>
                  </a:lnTo>
                  <a:lnTo>
                    <a:pt x="221" y="849"/>
                  </a:lnTo>
                  <a:lnTo>
                    <a:pt x="226" y="840"/>
                  </a:lnTo>
                  <a:lnTo>
                    <a:pt x="232" y="829"/>
                  </a:lnTo>
                  <a:lnTo>
                    <a:pt x="236" y="818"/>
                  </a:lnTo>
                  <a:lnTo>
                    <a:pt x="238" y="806"/>
                  </a:lnTo>
                  <a:lnTo>
                    <a:pt x="240" y="795"/>
                  </a:lnTo>
                  <a:lnTo>
                    <a:pt x="241" y="783"/>
                  </a:lnTo>
                  <a:lnTo>
                    <a:pt x="240" y="767"/>
                  </a:lnTo>
                  <a:lnTo>
                    <a:pt x="237" y="753"/>
                  </a:lnTo>
                  <a:lnTo>
                    <a:pt x="233" y="738"/>
                  </a:lnTo>
                  <a:lnTo>
                    <a:pt x="226" y="725"/>
                  </a:lnTo>
                  <a:lnTo>
                    <a:pt x="219" y="713"/>
                  </a:lnTo>
                  <a:lnTo>
                    <a:pt x="209" y="701"/>
                  </a:lnTo>
                  <a:lnTo>
                    <a:pt x="200" y="692"/>
                  </a:lnTo>
                  <a:lnTo>
                    <a:pt x="188" y="682"/>
                  </a:lnTo>
                  <a:lnTo>
                    <a:pt x="292" y="475"/>
                  </a:lnTo>
                  <a:lnTo>
                    <a:pt x="301" y="477"/>
                  </a:lnTo>
                  <a:lnTo>
                    <a:pt x="311" y="479"/>
                  </a:lnTo>
                  <a:lnTo>
                    <a:pt x="321" y="481"/>
                  </a:lnTo>
                  <a:lnTo>
                    <a:pt x="331" y="481"/>
                  </a:lnTo>
                  <a:lnTo>
                    <a:pt x="344" y="480"/>
                  </a:lnTo>
                  <a:lnTo>
                    <a:pt x="357" y="478"/>
                  </a:lnTo>
                  <a:lnTo>
                    <a:pt x="369" y="475"/>
                  </a:lnTo>
                  <a:lnTo>
                    <a:pt x="381" y="471"/>
                  </a:lnTo>
                  <a:lnTo>
                    <a:pt x="392" y="465"/>
                  </a:lnTo>
                  <a:lnTo>
                    <a:pt x="402" y="458"/>
                  </a:lnTo>
                  <a:lnTo>
                    <a:pt x="412" y="450"/>
                  </a:lnTo>
                  <a:lnTo>
                    <a:pt x="421" y="442"/>
                  </a:lnTo>
                  <a:lnTo>
                    <a:pt x="526" y="516"/>
                  </a:lnTo>
                  <a:lnTo>
                    <a:pt x="520" y="529"/>
                  </a:lnTo>
                  <a:lnTo>
                    <a:pt x="516" y="543"/>
                  </a:lnTo>
                  <a:lnTo>
                    <a:pt x="513" y="557"/>
                  </a:lnTo>
                  <a:lnTo>
                    <a:pt x="512" y="572"/>
                  </a:lnTo>
                  <a:lnTo>
                    <a:pt x="513" y="584"/>
                  </a:lnTo>
                  <a:lnTo>
                    <a:pt x="515" y="596"/>
                  </a:lnTo>
                  <a:lnTo>
                    <a:pt x="517" y="608"/>
                  </a:lnTo>
                  <a:lnTo>
                    <a:pt x="521" y="619"/>
                  </a:lnTo>
                  <a:lnTo>
                    <a:pt x="527" y="629"/>
                  </a:lnTo>
                  <a:lnTo>
                    <a:pt x="533" y="639"/>
                  </a:lnTo>
                  <a:lnTo>
                    <a:pt x="540" y="649"/>
                  </a:lnTo>
                  <a:lnTo>
                    <a:pt x="547" y="657"/>
                  </a:lnTo>
                  <a:lnTo>
                    <a:pt x="556" y="665"/>
                  </a:lnTo>
                  <a:lnTo>
                    <a:pt x="565" y="671"/>
                  </a:lnTo>
                  <a:lnTo>
                    <a:pt x="575" y="678"/>
                  </a:lnTo>
                  <a:lnTo>
                    <a:pt x="586" y="683"/>
                  </a:lnTo>
                  <a:lnTo>
                    <a:pt x="596" y="686"/>
                  </a:lnTo>
                  <a:lnTo>
                    <a:pt x="608" y="690"/>
                  </a:lnTo>
                  <a:lnTo>
                    <a:pt x="620" y="692"/>
                  </a:lnTo>
                  <a:lnTo>
                    <a:pt x="633" y="693"/>
                  </a:lnTo>
                  <a:lnTo>
                    <a:pt x="645" y="692"/>
                  </a:lnTo>
                  <a:lnTo>
                    <a:pt x="656" y="690"/>
                  </a:lnTo>
                  <a:lnTo>
                    <a:pt x="668" y="686"/>
                  </a:lnTo>
                  <a:lnTo>
                    <a:pt x="679" y="683"/>
                  </a:lnTo>
                  <a:lnTo>
                    <a:pt x="690" y="678"/>
                  </a:lnTo>
                  <a:lnTo>
                    <a:pt x="699" y="671"/>
                  </a:lnTo>
                  <a:lnTo>
                    <a:pt x="709" y="665"/>
                  </a:lnTo>
                  <a:lnTo>
                    <a:pt x="718" y="657"/>
                  </a:lnTo>
                  <a:lnTo>
                    <a:pt x="725" y="649"/>
                  </a:lnTo>
                  <a:lnTo>
                    <a:pt x="733" y="639"/>
                  </a:lnTo>
                  <a:lnTo>
                    <a:pt x="738" y="629"/>
                  </a:lnTo>
                  <a:lnTo>
                    <a:pt x="743" y="619"/>
                  </a:lnTo>
                  <a:lnTo>
                    <a:pt x="748" y="608"/>
                  </a:lnTo>
                  <a:lnTo>
                    <a:pt x="751" y="596"/>
                  </a:lnTo>
                  <a:lnTo>
                    <a:pt x="752" y="584"/>
                  </a:lnTo>
                  <a:lnTo>
                    <a:pt x="753" y="572"/>
                  </a:lnTo>
                  <a:lnTo>
                    <a:pt x="753" y="563"/>
                  </a:lnTo>
                  <a:lnTo>
                    <a:pt x="752" y="554"/>
                  </a:lnTo>
                  <a:lnTo>
                    <a:pt x="750" y="546"/>
                  </a:lnTo>
                  <a:lnTo>
                    <a:pt x="748" y="537"/>
                  </a:lnTo>
                  <a:lnTo>
                    <a:pt x="745" y="530"/>
                  </a:lnTo>
                  <a:lnTo>
                    <a:pt x="742" y="521"/>
                  </a:lnTo>
                  <a:lnTo>
                    <a:pt x="738" y="514"/>
                  </a:lnTo>
                  <a:lnTo>
                    <a:pt x="734" y="507"/>
                  </a:lnTo>
                  <a:lnTo>
                    <a:pt x="729" y="500"/>
                  </a:lnTo>
                  <a:lnTo>
                    <a:pt x="724" y="493"/>
                  </a:lnTo>
                  <a:lnTo>
                    <a:pt x="719" y="488"/>
                  </a:lnTo>
                  <a:lnTo>
                    <a:pt x="712" y="481"/>
                  </a:lnTo>
                  <a:lnTo>
                    <a:pt x="706" y="476"/>
                  </a:lnTo>
                  <a:lnTo>
                    <a:pt x="699" y="472"/>
                  </a:lnTo>
                  <a:lnTo>
                    <a:pt x="692" y="468"/>
                  </a:lnTo>
                  <a:lnTo>
                    <a:pt x="684" y="463"/>
                  </a:lnTo>
                  <a:lnTo>
                    <a:pt x="759" y="238"/>
                  </a:lnTo>
                  <a:lnTo>
                    <a:pt x="771" y="240"/>
                  </a:lnTo>
                  <a:lnTo>
                    <a:pt x="783" y="240"/>
                  </a:lnTo>
                  <a:lnTo>
                    <a:pt x="795" y="240"/>
                  </a:lnTo>
                  <a:lnTo>
                    <a:pt x="808" y="238"/>
                  </a:lnTo>
                  <a:lnTo>
                    <a:pt x="818" y="235"/>
                  </a:lnTo>
                  <a:lnTo>
                    <a:pt x="830" y="232"/>
                  </a:lnTo>
                  <a:lnTo>
                    <a:pt x="841" y="226"/>
                  </a:lnTo>
                  <a:lnTo>
                    <a:pt x="851" y="220"/>
                  </a:lnTo>
                  <a:lnTo>
                    <a:pt x="859" y="213"/>
                  </a:lnTo>
                  <a:lnTo>
                    <a:pt x="868" y="206"/>
                  </a:lnTo>
                  <a:lnTo>
                    <a:pt x="876" y="197"/>
                  </a:lnTo>
                  <a:lnTo>
                    <a:pt x="883" y="188"/>
                  </a:lnTo>
                  <a:lnTo>
                    <a:pt x="889" y="178"/>
                  </a:lnTo>
                  <a:lnTo>
                    <a:pt x="893" y="167"/>
                  </a:lnTo>
                  <a:lnTo>
                    <a:pt x="898" y="156"/>
                  </a:lnTo>
                  <a:lnTo>
                    <a:pt x="901" y="145"/>
                  </a:lnTo>
                  <a:lnTo>
                    <a:pt x="903" y="133"/>
                  </a:lnTo>
                  <a:lnTo>
                    <a:pt x="903" y="120"/>
                  </a:lnTo>
                  <a:lnTo>
                    <a:pt x="903" y="108"/>
                  </a:lnTo>
                  <a:lnTo>
                    <a:pt x="901" y="96"/>
                  </a:lnTo>
                  <a:lnTo>
                    <a:pt x="898" y="85"/>
                  </a:lnTo>
                  <a:lnTo>
                    <a:pt x="893" y="74"/>
                  </a:lnTo>
                  <a:lnTo>
                    <a:pt x="889" y="63"/>
                  </a:lnTo>
                  <a:lnTo>
                    <a:pt x="883" y="52"/>
                  </a:lnTo>
                  <a:lnTo>
                    <a:pt x="876" y="44"/>
                  </a:lnTo>
                  <a:lnTo>
                    <a:pt x="868" y="35"/>
                  </a:lnTo>
                  <a:lnTo>
                    <a:pt x="859" y="28"/>
                  </a:lnTo>
                  <a:lnTo>
                    <a:pt x="851" y="20"/>
                  </a:lnTo>
                  <a:lnTo>
                    <a:pt x="841" y="14"/>
                  </a:lnTo>
                  <a:lnTo>
                    <a:pt x="830" y="10"/>
                  </a:lnTo>
                  <a:lnTo>
                    <a:pt x="818" y="5"/>
                  </a:lnTo>
                  <a:lnTo>
                    <a:pt x="808" y="2"/>
                  </a:lnTo>
                  <a:lnTo>
                    <a:pt x="795" y="0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26" name="Group 225"/>
            <p:cNvGrpSpPr/>
            <p:nvPr/>
          </p:nvGrpSpPr>
          <p:grpSpPr>
            <a:xfrm>
              <a:off x="3671034" y="4823225"/>
              <a:ext cx="285750" cy="280988"/>
              <a:chOff x="319051" y="2495550"/>
              <a:chExt cx="285750" cy="280988"/>
            </a:xfrm>
            <a:solidFill>
              <a:schemeClr val="bg1"/>
            </a:solidFill>
          </p:grpSpPr>
          <p:sp>
            <p:nvSpPr>
              <p:cNvPr id="227" name="Freeform 2985"/>
              <p:cNvSpPr>
                <a:spLocks/>
              </p:cNvSpPr>
              <p:nvPr/>
            </p:nvSpPr>
            <p:spPr bwMode="auto">
              <a:xfrm>
                <a:off x="319051" y="2495550"/>
                <a:ext cx="214313" cy="195263"/>
              </a:xfrm>
              <a:custGeom>
                <a:avLst/>
                <a:gdLst>
                  <a:gd name="T0" fmla="*/ 505 w 537"/>
                  <a:gd name="T1" fmla="*/ 263 h 492"/>
                  <a:gd name="T2" fmla="*/ 525 w 537"/>
                  <a:gd name="T3" fmla="*/ 266 h 492"/>
                  <a:gd name="T4" fmla="*/ 537 w 537"/>
                  <a:gd name="T5" fmla="*/ 250 h 492"/>
                  <a:gd name="T6" fmla="*/ 537 w 537"/>
                  <a:gd name="T7" fmla="*/ 227 h 492"/>
                  <a:gd name="T8" fmla="*/ 536 w 537"/>
                  <a:gd name="T9" fmla="*/ 210 h 492"/>
                  <a:gd name="T10" fmla="*/ 534 w 537"/>
                  <a:gd name="T11" fmla="*/ 187 h 492"/>
                  <a:gd name="T12" fmla="*/ 528 w 537"/>
                  <a:gd name="T13" fmla="*/ 166 h 492"/>
                  <a:gd name="T14" fmla="*/ 521 w 537"/>
                  <a:gd name="T15" fmla="*/ 146 h 492"/>
                  <a:gd name="T16" fmla="*/ 510 w 537"/>
                  <a:gd name="T17" fmla="*/ 125 h 492"/>
                  <a:gd name="T18" fmla="*/ 498 w 537"/>
                  <a:gd name="T19" fmla="*/ 106 h 492"/>
                  <a:gd name="T20" fmla="*/ 475 w 537"/>
                  <a:gd name="T21" fmla="*/ 81 h 492"/>
                  <a:gd name="T22" fmla="*/ 438 w 537"/>
                  <a:gd name="T23" fmla="*/ 50 h 492"/>
                  <a:gd name="T24" fmla="*/ 396 w 537"/>
                  <a:gd name="T25" fmla="*/ 27 h 492"/>
                  <a:gd name="T26" fmla="*/ 348 w 537"/>
                  <a:gd name="T27" fmla="*/ 10 h 492"/>
                  <a:gd name="T28" fmla="*/ 296 w 537"/>
                  <a:gd name="T29" fmla="*/ 2 h 492"/>
                  <a:gd name="T30" fmla="*/ 241 w 537"/>
                  <a:gd name="T31" fmla="*/ 2 h 492"/>
                  <a:gd name="T32" fmla="*/ 189 w 537"/>
                  <a:gd name="T33" fmla="*/ 10 h 492"/>
                  <a:gd name="T34" fmla="*/ 140 w 537"/>
                  <a:gd name="T35" fmla="*/ 27 h 492"/>
                  <a:gd name="T36" fmla="*/ 97 w 537"/>
                  <a:gd name="T37" fmla="*/ 52 h 492"/>
                  <a:gd name="T38" fmla="*/ 61 w 537"/>
                  <a:gd name="T39" fmla="*/ 81 h 492"/>
                  <a:gd name="T40" fmla="*/ 39 w 537"/>
                  <a:gd name="T41" fmla="*/ 108 h 492"/>
                  <a:gd name="T42" fmla="*/ 26 w 537"/>
                  <a:gd name="T43" fmla="*/ 127 h 492"/>
                  <a:gd name="T44" fmla="*/ 16 w 537"/>
                  <a:gd name="T45" fmla="*/ 146 h 492"/>
                  <a:gd name="T46" fmla="*/ 8 w 537"/>
                  <a:gd name="T47" fmla="*/ 167 h 492"/>
                  <a:gd name="T48" fmla="*/ 3 w 537"/>
                  <a:gd name="T49" fmla="*/ 188 h 492"/>
                  <a:gd name="T50" fmla="*/ 0 w 537"/>
                  <a:gd name="T51" fmla="*/ 211 h 492"/>
                  <a:gd name="T52" fmla="*/ 1 w 537"/>
                  <a:gd name="T53" fmla="*/ 244 h 492"/>
                  <a:gd name="T54" fmla="*/ 9 w 537"/>
                  <a:gd name="T55" fmla="*/ 286 h 492"/>
                  <a:gd name="T56" fmla="*/ 27 w 537"/>
                  <a:gd name="T57" fmla="*/ 325 h 492"/>
                  <a:gd name="T58" fmla="*/ 52 w 537"/>
                  <a:gd name="T59" fmla="*/ 360 h 492"/>
                  <a:gd name="T60" fmla="*/ 13 w 537"/>
                  <a:gd name="T61" fmla="*/ 474 h 492"/>
                  <a:gd name="T62" fmla="*/ 11 w 537"/>
                  <a:gd name="T63" fmla="*/ 481 h 492"/>
                  <a:gd name="T64" fmla="*/ 14 w 537"/>
                  <a:gd name="T65" fmla="*/ 487 h 492"/>
                  <a:gd name="T66" fmla="*/ 23 w 537"/>
                  <a:gd name="T67" fmla="*/ 492 h 492"/>
                  <a:gd name="T68" fmla="*/ 28 w 537"/>
                  <a:gd name="T69" fmla="*/ 491 h 492"/>
                  <a:gd name="T70" fmla="*/ 191 w 537"/>
                  <a:gd name="T71" fmla="*/ 436 h 492"/>
                  <a:gd name="T72" fmla="*/ 215 w 537"/>
                  <a:gd name="T73" fmla="*/ 442 h 492"/>
                  <a:gd name="T74" fmla="*/ 239 w 537"/>
                  <a:gd name="T75" fmla="*/ 445 h 492"/>
                  <a:gd name="T76" fmla="*/ 255 w 537"/>
                  <a:gd name="T77" fmla="*/ 428 h 492"/>
                  <a:gd name="T78" fmla="*/ 271 w 537"/>
                  <a:gd name="T79" fmla="*/ 391 h 492"/>
                  <a:gd name="T80" fmla="*/ 292 w 537"/>
                  <a:gd name="T81" fmla="*/ 359 h 492"/>
                  <a:gd name="T82" fmla="*/ 320 w 537"/>
                  <a:gd name="T83" fmla="*/ 329 h 492"/>
                  <a:gd name="T84" fmla="*/ 352 w 537"/>
                  <a:gd name="T85" fmla="*/ 305 h 492"/>
                  <a:gd name="T86" fmla="*/ 389 w 537"/>
                  <a:gd name="T87" fmla="*/ 285 h 492"/>
                  <a:gd name="T88" fmla="*/ 429 w 537"/>
                  <a:gd name="T89" fmla="*/ 272 h 492"/>
                  <a:gd name="T90" fmla="*/ 472 w 537"/>
                  <a:gd name="T91" fmla="*/ 265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37" h="492">
                    <a:moveTo>
                      <a:pt x="494" y="263"/>
                    </a:moveTo>
                    <a:lnTo>
                      <a:pt x="505" y="263"/>
                    </a:lnTo>
                    <a:lnTo>
                      <a:pt x="515" y="265"/>
                    </a:lnTo>
                    <a:lnTo>
                      <a:pt x="525" y="266"/>
                    </a:lnTo>
                    <a:lnTo>
                      <a:pt x="535" y="267"/>
                    </a:lnTo>
                    <a:lnTo>
                      <a:pt x="537" y="250"/>
                    </a:lnTo>
                    <a:lnTo>
                      <a:pt x="537" y="236"/>
                    </a:lnTo>
                    <a:lnTo>
                      <a:pt x="537" y="227"/>
                    </a:lnTo>
                    <a:lnTo>
                      <a:pt x="537" y="222"/>
                    </a:lnTo>
                    <a:lnTo>
                      <a:pt x="536" y="210"/>
                    </a:lnTo>
                    <a:lnTo>
                      <a:pt x="535" y="199"/>
                    </a:lnTo>
                    <a:lnTo>
                      <a:pt x="534" y="187"/>
                    </a:lnTo>
                    <a:lnTo>
                      <a:pt x="531" y="177"/>
                    </a:lnTo>
                    <a:lnTo>
                      <a:pt x="528" y="166"/>
                    </a:lnTo>
                    <a:lnTo>
                      <a:pt x="524" y="156"/>
                    </a:lnTo>
                    <a:lnTo>
                      <a:pt x="521" y="146"/>
                    </a:lnTo>
                    <a:lnTo>
                      <a:pt x="516" y="135"/>
                    </a:lnTo>
                    <a:lnTo>
                      <a:pt x="510" y="125"/>
                    </a:lnTo>
                    <a:lnTo>
                      <a:pt x="504" y="116"/>
                    </a:lnTo>
                    <a:lnTo>
                      <a:pt x="498" y="106"/>
                    </a:lnTo>
                    <a:lnTo>
                      <a:pt x="491" y="98"/>
                    </a:lnTo>
                    <a:lnTo>
                      <a:pt x="475" y="81"/>
                    </a:lnTo>
                    <a:lnTo>
                      <a:pt x="457" y="65"/>
                    </a:lnTo>
                    <a:lnTo>
                      <a:pt x="438" y="50"/>
                    </a:lnTo>
                    <a:lnTo>
                      <a:pt x="418" y="39"/>
                    </a:lnTo>
                    <a:lnTo>
                      <a:pt x="396" y="27"/>
                    </a:lnTo>
                    <a:lnTo>
                      <a:pt x="373" y="18"/>
                    </a:lnTo>
                    <a:lnTo>
                      <a:pt x="348" y="10"/>
                    </a:lnTo>
                    <a:lnTo>
                      <a:pt x="322" y="5"/>
                    </a:lnTo>
                    <a:lnTo>
                      <a:pt x="296" y="2"/>
                    </a:lnTo>
                    <a:lnTo>
                      <a:pt x="268" y="0"/>
                    </a:lnTo>
                    <a:lnTo>
                      <a:pt x="241" y="2"/>
                    </a:lnTo>
                    <a:lnTo>
                      <a:pt x="214" y="5"/>
                    </a:lnTo>
                    <a:lnTo>
                      <a:pt x="189" y="10"/>
                    </a:lnTo>
                    <a:lnTo>
                      <a:pt x="164" y="18"/>
                    </a:lnTo>
                    <a:lnTo>
                      <a:pt x="140" y="27"/>
                    </a:lnTo>
                    <a:lnTo>
                      <a:pt x="118" y="39"/>
                    </a:lnTo>
                    <a:lnTo>
                      <a:pt x="97" y="52"/>
                    </a:lnTo>
                    <a:lnTo>
                      <a:pt x="78" y="66"/>
                    </a:lnTo>
                    <a:lnTo>
                      <a:pt x="61" y="81"/>
                    </a:lnTo>
                    <a:lnTo>
                      <a:pt x="46" y="98"/>
                    </a:lnTo>
                    <a:lnTo>
                      <a:pt x="39" y="108"/>
                    </a:lnTo>
                    <a:lnTo>
                      <a:pt x="32" y="116"/>
                    </a:lnTo>
                    <a:lnTo>
                      <a:pt x="26" y="127"/>
                    </a:lnTo>
                    <a:lnTo>
                      <a:pt x="21" y="136"/>
                    </a:lnTo>
                    <a:lnTo>
                      <a:pt x="16" y="146"/>
                    </a:lnTo>
                    <a:lnTo>
                      <a:pt x="11" y="156"/>
                    </a:lnTo>
                    <a:lnTo>
                      <a:pt x="8" y="167"/>
                    </a:lnTo>
                    <a:lnTo>
                      <a:pt x="5" y="178"/>
                    </a:lnTo>
                    <a:lnTo>
                      <a:pt x="3" y="188"/>
                    </a:lnTo>
                    <a:lnTo>
                      <a:pt x="1" y="199"/>
                    </a:lnTo>
                    <a:lnTo>
                      <a:pt x="0" y="211"/>
                    </a:lnTo>
                    <a:lnTo>
                      <a:pt x="0" y="222"/>
                    </a:lnTo>
                    <a:lnTo>
                      <a:pt x="1" y="244"/>
                    </a:lnTo>
                    <a:lnTo>
                      <a:pt x="4" y="266"/>
                    </a:lnTo>
                    <a:lnTo>
                      <a:pt x="9" y="286"/>
                    </a:lnTo>
                    <a:lnTo>
                      <a:pt x="17" y="306"/>
                    </a:lnTo>
                    <a:lnTo>
                      <a:pt x="27" y="325"/>
                    </a:lnTo>
                    <a:lnTo>
                      <a:pt x="39" y="343"/>
                    </a:lnTo>
                    <a:lnTo>
                      <a:pt x="52" y="360"/>
                    </a:lnTo>
                    <a:lnTo>
                      <a:pt x="69" y="374"/>
                    </a:lnTo>
                    <a:lnTo>
                      <a:pt x="13" y="474"/>
                    </a:lnTo>
                    <a:lnTo>
                      <a:pt x="11" y="477"/>
                    </a:lnTo>
                    <a:lnTo>
                      <a:pt x="11" y="481"/>
                    </a:lnTo>
                    <a:lnTo>
                      <a:pt x="13" y="485"/>
                    </a:lnTo>
                    <a:lnTo>
                      <a:pt x="14" y="487"/>
                    </a:lnTo>
                    <a:lnTo>
                      <a:pt x="19" y="491"/>
                    </a:lnTo>
                    <a:lnTo>
                      <a:pt x="23" y="492"/>
                    </a:lnTo>
                    <a:lnTo>
                      <a:pt x="26" y="492"/>
                    </a:lnTo>
                    <a:lnTo>
                      <a:pt x="28" y="491"/>
                    </a:lnTo>
                    <a:lnTo>
                      <a:pt x="179" y="432"/>
                    </a:lnTo>
                    <a:lnTo>
                      <a:pt x="191" y="436"/>
                    </a:lnTo>
                    <a:lnTo>
                      <a:pt x="203" y="439"/>
                    </a:lnTo>
                    <a:lnTo>
                      <a:pt x="215" y="442"/>
                    </a:lnTo>
                    <a:lnTo>
                      <a:pt x="226" y="443"/>
                    </a:lnTo>
                    <a:lnTo>
                      <a:pt x="239" y="445"/>
                    </a:lnTo>
                    <a:lnTo>
                      <a:pt x="251" y="445"/>
                    </a:lnTo>
                    <a:lnTo>
                      <a:pt x="255" y="428"/>
                    </a:lnTo>
                    <a:lnTo>
                      <a:pt x="262" y="408"/>
                    </a:lnTo>
                    <a:lnTo>
                      <a:pt x="271" y="391"/>
                    </a:lnTo>
                    <a:lnTo>
                      <a:pt x="280" y="374"/>
                    </a:lnTo>
                    <a:lnTo>
                      <a:pt x="292" y="359"/>
                    </a:lnTo>
                    <a:lnTo>
                      <a:pt x="305" y="343"/>
                    </a:lnTo>
                    <a:lnTo>
                      <a:pt x="320" y="329"/>
                    </a:lnTo>
                    <a:lnTo>
                      <a:pt x="335" y="317"/>
                    </a:lnTo>
                    <a:lnTo>
                      <a:pt x="352" y="305"/>
                    </a:lnTo>
                    <a:lnTo>
                      <a:pt x="369" y="294"/>
                    </a:lnTo>
                    <a:lnTo>
                      <a:pt x="389" y="285"/>
                    </a:lnTo>
                    <a:lnTo>
                      <a:pt x="409" y="278"/>
                    </a:lnTo>
                    <a:lnTo>
                      <a:pt x="429" y="272"/>
                    </a:lnTo>
                    <a:lnTo>
                      <a:pt x="450" y="267"/>
                    </a:lnTo>
                    <a:lnTo>
                      <a:pt x="472" y="265"/>
                    </a:lnTo>
                    <a:lnTo>
                      <a:pt x="494" y="26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" name="Freeform 2986"/>
              <p:cNvSpPr>
                <a:spLocks/>
              </p:cNvSpPr>
              <p:nvPr/>
            </p:nvSpPr>
            <p:spPr bwMode="auto">
              <a:xfrm>
                <a:off x="427001" y="2609850"/>
                <a:ext cx="177800" cy="166688"/>
              </a:xfrm>
              <a:custGeom>
                <a:avLst/>
                <a:gdLst>
                  <a:gd name="T0" fmla="*/ 201 w 447"/>
                  <a:gd name="T1" fmla="*/ 1 h 420"/>
                  <a:gd name="T2" fmla="*/ 158 w 447"/>
                  <a:gd name="T3" fmla="*/ 10 h 420"/>
                  <a:gd name="T4" fmla="*/ 119 w 447"/>
                  <a:gd name="T5" fmla="*/ 24 h 420"/>
                  <a:gd name="T6" fmla="*/ 83 w 447"/>
                  <a:gd name="T7" fmla="*/ 45 h 420"/>
                  <a:gd name="T8" fmla="*/ 52 w 447"/>
                  <a:gd name="T9" fmla="*/ 72 h 420"/>
                  <a:gd name="T10" fmla="*/ 27 w 447"/>
                  <a:gd name="T11" fmla="*/ 102 h 420"/>
                  <a:gd name="T12" fmla="*/ 10 w 447"/>
                  <a:gd name="T13" fmla="*/ 137 h 420"/>
                  <a:gd name="T14" fmla="*/ 1 w 447"/>
                  <a:gd name="T15" fmla="*/ 174 h 420"/>
                  <a:gd name="T16" fmla="*/ 1 w 447"/>
                  <a:gd name="T17" fmla="*/ 204 h 420"/>
                  <a:gd name="T18" fmla="*/ 3 w 447"/>
                  <a:gd name="T19" fmla="*/ 223 h 420"/>
                  <a:gd name="T20" fmla="*/ 9 w 447"/>
                  <a:gd name="T21" fmla="*/ 249 h 420"/>
                  <a:gd name="T22" fmla="*/ 24 w 447"/>
                  <a:gd name="T23" fmla="*/ 280 h 420"/>
                  <a:gd name="T24" fmla="*/ 43 w 447"/>
                  <a:gd name="T25" fmla="*/ 308 h 420"/>
                  <a:gd name="T26" fmla="*/ 66 w 447"/>
                  <a:gd name="T27" fmla="*/ 333 h 420"/>
                  <a:gd name="T28" fmla="*/ 95 w 447"/>
                  <a:gd name="T29" fmla="*/ 355 h 420"/>
                  <a:gd name="T30" fmla="*/ 127 w 447"/>
                  <a:gd name="T31" fmla="*/ 371 h 420"/>
                  <a:gd name="T32" fmla="*/ 162 w 447"/>
                  <a:gd name="T33" fmla="*/ 383 h 420"/>
                  <a:gd name="T34" fmla="*/ 198 w 447"/>
                  <a:gd name="T35" fmla="*/ 390 h 420"/>
                  <a:gd name="T36" fmla="*/ 217 w 447"/>
                  <a:gd name="T37" fmla="*/ 390 h 420"/>
                  <a:gd name="T38" fmla="*/ 228 w 447"/>
                  <a:gd name="T39" fmla="*/ 390 h 420"/>
                  <a:gd name="T40" fmla="*/ 242 w 447"/>
                  <a:gd name="T41" fmla="*/ 389 h 420"/>
                  <a:gd name="T42" fmla="*/ 253 w 447"/>
                  <a:gd name="T43" fmla="*/ 388 h 420"/>
                  <a:gd name="T44" fmla="*/ 264 w 447"/>
                  <a:gd name="T45" fmla="*/ 386 h 420"/>
                  <a:gd name="T46" fmla="*/ 275 w 447"/>
                  <a:gd name="T47" fmla="*/ 383 h 420"/>
                  <a:gd name="T48" fmla="*/ 285 w 447"/>
                  <a:gd name="T49" fmla="*/ 380 h 420"/>
                  <a:gd name="T50" fmla="*/ 297 w 447"/>
                  <a:gd name="T51" fmla="*/ 376 h 420"/>
                  <a:gd name="T52" fmla="*/ 308 w 447"/>
                  <a:gd name="T53" fmla="*/ 375 h 420"/>
                  <a:gd name="T54" fmla="*/ 308 w 447"/>
                  <a:gd name="T55" fmla="*/ 375 h 420"/>
                  <a:gd name="T56" fmla="*/ 421 w 447"/>
                  <a:gd name="T57" fmla="*/ 420 h 420"/>
                  <a:gd name="T58" fmla="*/ 428 w 447"/>
                  <a:gd name="T59" fmla="*/ 419 h 420"/>
                  <a:gd name="T60" fmla="*/ 434 w 447"/>
                  <a:gd name="T61" fmla="*/ 413 h 420"/>
                  <a:gd name="T62" fmla="*/ 435 w 447"/>
                  <a:gd name="T63" fmla="*/ 406 h 420"/>
                  <a:gd name="T64" fmla="*/ 390 w 447"/>
                  <a:gd name="T65" fmla="*/ 318 h 420"/>
                  <a:gd name="T66" fmla="*/ 399 w 447"/>
                  <a:gd name="T67" fmla="*/ 307 h 420"/>
                  <a:gd name="T68" fmla="*/ 405 w 447"/>
                  <a:gd name="T69" fmla="*/ 302 h 420"/>
                  <a:gd name="T70" fmla="*/ 411 w 447"/>
                  <a:gd name="T71" fmla="*/ 294 h 420"/>
                  <a:gd name="T72" fmla="*/ 416 w 447"/>
                  <a:gd name="T73" fmla="*/ 288 h 420"/>
                  <a:gd name="T74" fmla="*/ 421 w 447"/>
                  <a:gd name="T75" fmla="*/ 281 h 420"/>
                  <a:gd name="T76" fmla="*/ 426 w 447"/>
                  <a:gd name="T77" fmla="*/ 274 h 420"/>
                  <a:gd name="T78" fmla="*/ 429 w 447"/>
                  <a:gd name="T79" fmla="*/ 267 h 420"/>
                  <a:gd name="T80" fmla="*/ 434 w 447"/>
                  <a:gd name="T81" fmla="*/ 258 h 420"/>
                  <a:gd name="T82" fmla="*/ 436 w 447"/>
                  <a:gd name="T83" fmla="*/ 252 h 420"/>
                  <a:gd name="T84" fmla="*/ 440 w 447"/>
                  <a:gd name="T85" fmla="*/ 243 h 420"/>
                  <a:gd name="T86" fmla="*/ 441 w 447"/>
                  <a:gd name="T87" fmla="*/ 236 h 420"/>
                  <a:gd name="T88" fmla="*/ 443 w 447"/>
                  <a:gd name="T89" fmla="*/ 227 h 420"/>
                  <a:gd name="T90" fmla="*/ 445 w 447"/>
                  <a:gd name="T91" fmla="*/ 218 h 420"/>
                  <a:gd name="T92" fmla="*/ 446 w 447"/>
                  <a:gd name="T93" fmla="*/ 211 h 420"/>
                  <a:gd name="T94" fmla="*/ 447 w 447"/>
                  <a:gd name="T95" fmla="*/ 194 h 420"/>
                  <a:gd name="T96" fmla="*/ 442 w 447"/>
                  <a:gd name="T97" fmla="*/ 155 h 420"/>
                  <a:gd name="T98" fmla="*/ 429 w 447"/>
                  <a:gd name="T99" fmla="*/ 119 h 420"/>
                  <a:gd name="T100" fmla="*/ 408 w 447"/>
                  <a:gd name="T101" fmla="*/ 87 h 420"/>
                  <a:gd name="T102" fmla="*/ 380 w 447"/>
                  <a:gd name="T103" fmla="*/ 57 h 420"/>
                  <a:gd name="T104" fmla="*/ 347 w 447"/>
                  <a:gd name="T105" fmla="*/ 33 h 420"/>
                  <a:gd name="T106" fmla="*/ 310 w 447"/>
                  <a:gd name="T107" fmla="*/ 16 h 420"/>
                  <a:gd name="T108" fmla="*/ 269 w 447"/>
                  <a:gd name="T109" fmla="*/ 5 h 420"/>
                  <a:gd name="T110" fmla="*/ 223 w 447"/>
                  <a:gd name="T1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47" h="420">
                    <a:moveTo>
                      <a:pt x="223" y="0"/>
                    </a:moveTo>
                    <a:lnTo>
                      <a:pt x="201" y="1"/>
                    </a:lnTo>
                    <a:lnTo>
                      <a:pt x="179" y="4"/>
                    </a:lnTo>
                    <a:lnTo>
                      <a:pt x="158" y="10"/>
                    </a:lnTo>
                    <a:lnTo>
                      <a:pt x="138" y="16"/>
                    </a:lnTo>
                    <a:lnTo>
                      <a:pt x="119" y="24"/>
                    </a:lnTo>
                    <a:lnTo>
                      <a:pt x="100" y="33"/>
                    </a:lnTo>
                    <a:lnTo>
                      <a:pt x="83" y="45"/>
                    </a:lnTo>
                    <a:lnTo>
                      <a:pt x="66" y="57"/>
                    </a:lnTo>
                    <a:lnTo>
                      <a:pt x="52" y="72"/>
                    </a:lnTo>
                    <a:lnTo>
                      <a:pt x="39" y="87"/>
                    </a:lnTo>
                    <a:lnTo>
                      <a:pt x="27" y="102"/>
                    </a:lnTo>
                    <a:lnTo>
                      <a:pt x="18" y="119"/>
                    </a:lnTo>
                    <a:lnTo>
                      <a:pt x="10" y="137"/>
                    </a:lnTo>
                    <a:lnTo>
                      <a:pt x="4" y="155"/>
                    </a:lnTo>
                    <a:lnTo>
                      <a:pt x="1" y="174"/>
                    </a:lnTo>
                    <a:lnTo>
                      <a:pt x="0" y="194"/>
                    </a:lnTo>
                    <a:lnTo>
                      <a:pt x="1" y="204"/>
                    </a:lnTo>
                    <a:lnTo>
                      <a:pt x="1" y="213"/>
                    </a:lnTo>
                    <a:lnTo>
                      <a:pt x="3" y="223"/>
                    </a:lnTo>
                    <a:lnTo>
                      <a:pt x="4" y="232"/>
                    </a:lnTo>
                    <a:lnTo>
                      <a:pt x="9" y="249"/>
                    </a:lnTo>
                    <a:lnTo>
                      <a:pt x="15" y="265"/>
                    </a:lnTo>
                    <a:lnTo>
                      <a:pt x="24" y="280"/>
                    </a:lnTo>
                    <a:lnTo>
                      <a:pt x="32" y="295"/>
                    </a:lnTo>
                    <a:lnTo>
                      <a:pt x="43" y="308"/>
                    </a:lnTo>
                    <a:lnTo>
                      <a:pt x="54" y="321"/>
                    </a:lnTo>
                    <a:lnTo>
                      <a:pt x="66" y="333"/>
                    </a:lnTo>
                    <a:lnTo>
                      <a:pt x="81" y="345"/>
                    </a:lnTo>
                    <a:lnTo>
                      <a:pt x="95" y="355"/>
                    </a:lnTo>
                    <a:lnTo>
                      <a:pt x="110" y="364"/>
                    </a:lnTo>
                    <a:lnTo>
                      <a:pt x="127" y="371"/>
                    </a:lnTo>
                    <a:lnTo>
                      <a:pt x="144" y="378"/>
                    </a:lnTo>
                    <a:lnTo>
                      <a:pt x="162" y="383"/>
                    </a:lnTo>
                    <a:lnTo>
                      <a:pt x="179" y="388"/>
                    </a:lnTo>
                    <a:lnTo>
                      <a:pt x="198" y="390"/>
                    </a:lnTo>
                    <a:lnTo>
                      <a:pt x="217" y="390"/>
                    </a:lnTo>
                    <a:lnTo>
                      <a:pt x="217" y="390"/>
                    </a:lnTo>
                    <a:lnTo>
                      <a:pt x="217" y="390"/>
                    </a:lnTo>
                    <a:lnTo>
                      <a:pt x="228" y="390"/>
                    </a:lnTo>
                    <a:lnTo>
                      <a:pt x="239" y="389"/>
                    </a:lnTo>
                    <a:lnTo>
                      <a:pt x="242" y="389"/>
                    </a:lnTo>
                    <a:lnTo>
                      <a:pt x="246" y="388"/>
                    </a:lnTo>
                    <a:lnTo>
                      <a:pt x="253" y="388"/>
                    </a:lnTo>
                    <a:lnTo>
                      <a:pt x="260" y="387"/>
                    </a:lnTo>
                    <a:lnTo>
                      <a:pt x="264" y="386"/>
                    </a:lnTo>
                    <a:lnTo>
                      <a:pt x="269" y="384"/>
                    </a:lnTo>
                    <a:lnTo>
                      <a:pt x="275" y="383"/>
                    </a:lnTo>
                    <a:lnTo>
                      <a:pt x="280" y="381"/>
                    </a:lnTo>
                    <a:lnTo>
                      <a:pt x="285" y="380"/>
                    </a:lnTo>
                    <a:lnTo>
                      <a:pt x="290" y="378"/>
                    </a:lnTo>
                    <a:lnTo>
                      <a:pt x="297" y="376"/>
                    </a:lnTo>
                    <a:lnTo>
                      <a:pt x="303" y="374"/>
                    </a:lnTo>
                    <a:lnTo>
                      <a:pt x="308" y="375"/>
                    </a:lnTo>
                    <a:lnTo>
                      <a:pt x="308" y="375"/>
                    </a:lnTo>
                    <a:lnTo>
                      <a:pt x="308" y="375"/>
                    </a:lnTo>
                    <a:lnTo>
                      <a:pt x="418" y="419"/>
                    </a:lnTo>
                    <a:lnTo>
                      <a:pt x="421" y="420"/>
                    </a:lnTo>
                    <a:lnTo>
                      <a:pt x="423" y="420"/>
                    </a:lnTo>
                    <a:lnTo>
                      <a:pt x="428" y="419"/>
                    </a:lnTo>
                    <a:lnTo>
                      <a:pt x="432" y="416"/>
                    </a:lnTo>
                    <a:lnTo>
                      <a:pt x="434" y="413"/>
                    </a:lnTo>
                    <a:lnTo>
                      <a:pt x="435" y="409"/>
                    </a:lnTo>
                    <a:lnTo>
                      <a:pt x="435" y="406"/>
                    </a:lnTo>
                    <a:lnTo>
                      <a:pt x="434" y="402"/>
                    </a:lnTo>
                    <a:lnTo>
                      <a:pt x="390" y="318"/>
                    </a:lnTo>
                    <a:lnTo>
                      <a:pt x="395" y="313"/>
                    </a:lnTo>
                    <a:lnTo>
                      <a:pt x="399" y="307"/>
                    </a:lnTo>
                    <a:lnTo>
                      <a:pt x="403" y="305"/>
                    </a:lnTo>
                    <a:lnTo>
                      <a:pt x="405" y="302"/>
                    </a:lnTo>
                    <a:lnTo>
                      <a:pt x="408" y="299"/>
                    </a:lnTo>
                    <a:lnTo>
                      <a:pt x="411" y="294"/>
                    </a:lnTo>
                    <a:lnTo>
                      <a:pt x="414" y="292"/>
                    </a:lnTo>
                    <a:lnTo>
                      <a:pt x="416" y="288"/>
                    </a:lnTo>
                    <a:lnTo>
                      <a:pt x="418" y="284"/>
                    </a:lnTo>
                    <a:lnTo>
                      <a:pt x="421" y="281"/>
                    </a:lnTo>
                    <a:lnTo>
                      <a:pt x="423" y="277"/>
                    </a:lnTo>
                    <a:lnTo>
                      <a:pt x="426" y="274"/>
                    </a:lnTo>
                    <a:lnTo>
                      <a:pt x="428" y="270"/>
                    </a:lnTo>
                    <a:lnTo>
                      <a:pt x="429" y="267"/>
                    </a:lnTo>
                    <a:lnTo>
                      <a:pt x="432" y="263"/>
                    </a:lnTo>
                    <a:lnTo>
                      <a:pt x="434" y="258"/>
                    </a:lnTo>
                    <a:lnTo>
                      <a:pt x="435" y="256"/>
                    </a:lnTo>
                    <a:lnTo>
                      <a:pt x="436" y="252"/>
                    </a:lnTo>
                    <a:lnTo>
                      <a:pt x="437" y="248"/>
                    </a:lnTo>
                    <a:lnTo>
                      <a:pt x="440" y="243"/>
                    </a:lnTo>
                    <a:lnTo>
                      <a:pt x="440" y="239"/>
                    </a:lnTo>
                    <a:lnTo>
                      <a:pt x="441" y="236"/>
                    </a:lnTo>
                    <a:lnTo>
                      <a:pt x="442" y="232"/>
                    </a:lnTo>
                    <a:lnTo>
                      <a:pt x="443" y="227"/>
                    </a:lnTo>
                    <a:lnTo>
                      <a:pt x="445" y="223"/>
                    </a:lnTo>
                    <a:lnTo>
                      <a:pt x="445" y="218"/>
                    </a:lnTo>
                    <a:lnTo>
                      <a:pt x="446" y="214"/>
                    </a:lnTo>
                    <a:lnTo>
                      <a:pt x="446" y="211"/>
                    </a:lnTo>
                    <a:lnTo>
                      <a:pt x="447" y="202"/>
                    </a:lnTo>
                    <a:lnTo>
                      <a:pt x="447" y="194"/>
                    </a:lnTo>
                    <a:lnTo>
                      <a:pt x="446" y="174"/>
                    </a:lnTo>
                    <a:lnTo>
                      <a:pt x="442" y="155"/>
                    </a:lnTo>
                    <a:lnTo>
                      <a:pt x="436" y="137"/>
                    </a:lnTo>
                    <a:lnTo>
                      <a:pt x="429" y="119"/>
                    </a:lnTo>
                    <a:lnTo>
                      <a:pt x="420" y="102"/>
                    </a:lnTo>
                    <a:lnTo>
                      <a:pt x="408" y="87"/>
                    </a:lnTo>
                    <a:lnTo>
                      <a:pt x="396" y="72"/>
                    </a:lnTo>
                    <a:lnTo>
                      <a:pt x="380" y="57"/>
                    </a:lnTo>
                    <a:lnTo>
                      <a:pt x="365" y="45"/>
                    </a:lnTo>
                    <a:lnTo>
                      <a:pt x="347" y="33"/>
                    </a:lnTo>
                    <a:lnTo>
                      <a:pt x="329" y="24"/>
                    </a:lnTo>
                    <a:lnTo>
                      <a:pt x="310" y="16"/>
                    </a:lnTo>
                    <a:lnTo>
                      <a:pt x="289" y="10"/>
                    </a:lnTo>
                    <a:lnTo>
                      <a:pt x="269" y="5"/>
                    </a:lnTo>
                    <a:lnTo>
                      <a:pt x="246" y="1"/>
                    </a:lnTo>
                    <a:lnTo>
                      <a:pt x="223" y="0"/>
                    </a:lnTo>
                    <a:lnTo>
                      <a:pt x="223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154" name="Group 2153"/>
          <p:cNvGrpSpPr/>
          <p:nvPr/>
        </p:nvGrpSpPr>
        <p:grpSpPr>
          <a:xfrm>
            <a:off x="7839746" y="2527193"/>
            <a:ext cx="4370076" cy="2953470"/>
            <a:chOff x="8331199" y="2052321"/>
            <a:chExt cx="3890959" cy="2953470"/>
          </a:xfrm>
        </p:grpSpPr>
        <p:sp>
          <p:nvSpPr>
            <p:cNvPr id="63" name="TextBox 62"/>
            <p:cNvSpPr txBox="1"/>
            <p:nvPr/>
          </p:nvSpPr>
          <p:spPr>
            <a:xfrm>
              <a:off x="8331199" y="2052321"/>
              <a:ext cx="2989945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sz="2000" b="1" dirty="0" smtClean="0">
                  <a:solidFill>
                    <a:srgbClr val="FECA4A"/>
                  </a:solidFill>
                </a:rPr>
                <a:t>1. </a:t>
              </a:r>
              <a:r>
                <a:rPr lang="en-US" sz="2000" b="1" dirty="0" err="1" smtClean="0">
                  <a:solidFill>
                    <a:srgbClr val="FECA4A"/>
                  </a:solidFill>
                </a:rPr>
                <a:t>Pijakan</a:t>
              </a:r>
              <a:r>
                <a:rPr lang="en-US" sz="2000" b="1" dirty="0" smtClean="0">
                  <a:solidFill>
                    <a:srgbClr val="FECA4A"/>
                  </a:solidFill>
                </a:rPr>
                <a:t> </a:t>
              </a:r>
              <a:r>
                <a:rPr lang="en-US" sz="2000" b="1" dirty="0" err="1" smtClean="0">
                  <a:solidFill>
                    <a:srgbClr val="FECA4A"/>
                  </a:solidFill>
                </a:rPr>
                <a:t>Lingkungan</a:t>
              </a:r>
              <a:r>
                <a:rPr lang="en-US" sz="2000" b="1" dirty="0" smtClean="0">
                  <a:solidFill>
                    <a:srgbClr val="FECA4A"/>
                  </a:solidFill>
                </a:rPr>
                <a:t> Main</a:t>
              </a:r>
              <a:endParaRPr lang="en-US" sz="2000" b="1" dirty="0">
                <a:solidFill>
                  <a:srgbClr val="FECA4A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331199" y="2590722"/>
              <a:ext cx="3330918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b="1" dirty="0" smtClean="0">
                  <a:sym typeface="Wingdings" panose="05000000000000000000" pitchFamily="2" charset="2"/>
                </a:rPr>
                <a:t>2. </a:t>
              </a:r>
              <a:r>
                <a:rPr lang="en-US" b="1" dirty="0" err="1" smtClean="0">
                  <a:sym typeface="Wingdings" panose="05000000000000000000" pitchFamily="2" charset="2"/>
                </a:rPr>
                <a:t>Pijakan</a:t>
              </a:r>
              <a:r>
                <a:rPr lang="en-US" b="1" dirty="0" smtClean="0">
                  <a:sym typeface="Wingdings" panose="05000000000000000000" pitchFamily="2" charset="2"/>
                </a:rPr>
                <a:t> </a:t>
              </a:r>
              <a:r>
                <a:rPr lang="en-US" b="1" dirty="0" err="1">
                  <a:sym typeface="Wingdings" panose="05000000000000000000" pitchFamily="2" charset="2"/>
                </a:rPr>
                <a:t>awal</a:t>
              </a:r>
              <a:r>
                <a:rPr lang="en-US" b="1" dirty="0">
                  <a:sym typeface="Wingdings" panose="05000000000000000000" pitchFamily="2" charset="2"/>
                </a:rPr>
                <a:t> main/</a:t>
              </a:r>
              <a:r>
                <a:rPr lang="en-US" b="1" dirty="0" err="1">
                  <a:sym typeface="Wingdings" panose="05000000000000000000" pitchFamily="2" charset="2"/>
                </a:rPr>
                <a:t>pijakan</a:t>
              </a:r>
              <a:r>
                <a:rPr lang="en-US" b="1" dirty="0">
                  <a:sym typeface="Wingdings" panose="05000000000000000000" pitchFamily="2" charset="2"/>
                </a:rPr>
                <a:t> </a:t>
              </a:r>
              <a:r>
                <a:rPr lang="en-US" b="1" dirty="0" err="1">
                  <a:sym typeface="Wingdings" panose="05000000000000000000" pitchFamily="2" charset="2"/>
                </a:rPr>
                <a:t>pengalaman</a:t>
              </a:r>
              <a:r>
                <a:rPr lang="en-US" b="1" dirty="0">
                  <a:sym typeface="Wingdings" panose="05000000000000000000" pitchFamily="2" charset="2"/>
                </a:rPr>
                <a:t> </a:t>
              </a:r>
              <a:r>
                <a:rPr lang="en-US" b="1" dirty="0" err="1">
                  <a:sym typeface="Wingdings" panose="05000000000000000000" pitchFamily="2" charset="2"/>
                </a:rPr>
                <a:t>sebelum</a:t>
              </a:r>
              <a:r>
                <a:rPr lang="en-US" b="1" dirty="0">
                  <a:sym typeface="Wingdings" panose="05000000000000000000" pitchFamily="2" charset="2"/>
                </a:rPr>
                <a:t> main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8331200" y="3197101"/>
              <a:ext cx="3890958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3. </a:t>
              </a:r>
              <a:r>
                <a:rPr lang="en-US" b="1" dirty="0" err="1" smtClean="0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Pijakan</a:t>
              </a:r>
              <a:r>
                <a:rPr 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 </a:t>
              </a:r>
              <a:r>
                <a:rPr lang="en-US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individu</a:t>
              </a:r>
              <a:r>
                <a:rPr lang="en-US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 </a:t>
              </a:r>
              <a:r>
                <a:rPr lang="en-US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saat</a:t>
              </a:r>
              <a:r>
                <a:rPr lang="en-US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 main/</a:t>
              </a:r>
              <a:r>
                <a:rPr lang="en-US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pijakan</a:t>
              </a:r>
              <a:r>
                <a:rPr lang="en-US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 </a:t>
              </a:r>
              <a:r>
                <a:rPr lang="en-US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saat</a:t>
              </a:r>
              <a:r>
                <a:rPr lang="en-US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sym typeface="Wingdings" panose="05000000000000000000" pitchFamily="2" charset="2"/>
                </a:rPr>
                <a:t> main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8331199" y="3879725"/>
              <a:ext cx="3890959" cy="61555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sz="2000" b="1" dirty="0" smtClean="0">
                  <a:solidFill>
                    <a:srgbClr val="203E7A"/>
                  </a:solidFill>
                </a:rPr>
                <a:t>4. </a:t>
              </a:r>
              <a:r>
                <a:rPr lang="en-US" sz="2000" b="1" dirty="0" err="1" smtClean="0">
                  <a:solidFill>
                    <a:srgbClr val="203E7A"/>
                  </a:solidFill>
                </a:rPr>
                <a:t>Pijakan</a:t>
              </a:r>
              <a:r>
                <a:rPr lang="en-US" sz="2000" b="1" dirty="0" smtClean="0">
                  <a:solidFill>
                    <a:srgbClr val="203E7A"/>
                  </a:solidFill>
                </a:rPr>
                <a:t> </a:t>
              </a:r>
              <a:r>
                <a:rPr lang="en-US" sz="2000" b="1" dirty="0" err="1" smtClean="0">
                  <a:solidFill>
                    <a:srgbClr val="203E7A"/>
                  </a:solidFill>
                </a:rPr>
                <a:t>Pengalaman</a:t>
              </a:r>
              <a:r>
                <a:rPr lang="en-US" sz="2000" b="1" dirty="0" smtClean="0">
                  <a:solidFill>
                    <a:srgbClr val="203E7A"/>
                  </a:solidFill>
                </a:rPr>
                <a:t> </a:t>
              </a:r>
              <a:r>
                <a:rPr lang="en-US" sz="2000" b="1" dirty="0" err="1" smtClean="0">
                  <a:solidFill>
                    <a:srgbClr val="203E7A"/>
                  </a:solidFill>
                </a:rPr>
                <a:t>Setelah</a:t>
              </a:r>
              <a:r>
                <a:rPr lang="en-US" sz="2000" b="1" dirty="0" smtClean="0">
                  <a:solidFill>
                    <a:srgbClr val="203E7A"/>
                  </a:solidFill>
                </a:rPr>
                <a:t> Main / Recalling</a:t>
              </a:r>
              <a:endParaRPr lang="en-US" sz="2000" b="1" dirty="0">
                <a:solidFill>
                  <a:srgbClr val="203E7A"/>
                </a:solidFill>
              </a:endParaRPr>
            </a:p>
          </p:txBody>
        </p:sp>
        <p:cxnSp>
          <p:nvCxnSpPr>
            <p:cNvPr id="2153" name="Straight Connector 2152"/>
            <p:cNvCxnSpPr/>
            <p:nvPr/>
          </p:nvCxnSpPr>
          <p:spPr>
            <a:xfrm>
              <a:off x="8331199" y="2622469"/>
              <a:ext cx="3086101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>
              <a:off x="8331199" y="3814130"/>
              <a:ext cx="3086101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>
              <a:off x="8331199" y="5005791"/>
              <a:ext cx="3086101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B90C-FB27-42EE-827D-4DD2EE7B277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7452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Pijakan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main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(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main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intensitas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densitas</a:t>
            </a:r>
            <a:r>
              <a:rPr lang="en-US" dirty="0"/>
              <a:t> </a:t>
            </a:r>
            <a:r>
              <a:rPr lang="en-US" dirty="0" err="1"/>
              <a:t>pengalaman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main : </a:t>
            </a:r>
            <a:r>
              <a:rPr lang="en-US" dirty="0" err="1"/>
              <a:t>sensori</a:t>
            </a:r>
            <a:r>
              <a:rPr lang="en-US" dirty="0"/>
              <a:t> motor,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main </a:t>
            </a:r>
            <a:r>
              <a:rPr lang="en-US" dirty="0" err="1"/>
              <a:t>peran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keaksaraan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Menata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main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positif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3894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Pijakan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smtClean="0"/>
              <a:t>main / </a:t>
            </a:r>
            <a:r>
              <a:rPr lang="en-US" dirty="0" err="1" smtClean="0"/>
              <a:t>pijakan</a:t>
            </a:r>
            <a:r>
              <a:rPr lang="en-US" dirty="0" smtClean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main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mendatangkan</a:t>
            </a:r>
            <a:r>
              <a:rPr lang="en-US" dirty="0"/>
              <a:t> </a:t>
            </a:r>
            <a:r>
              <a:rPr lang="en-US" dirty="0" err="1"/>
              <a:t>narasumber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kosakata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bahan-bahan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Mendiskusikan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main</a:t>
            </a:r>
          </a:p>
          <a:p>
            <a:pPr marL="514350" indent="-514350">
              <a:buAutoNum type="arabicPeriod"/>
            </a:pP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main</a:t>
            </a:r>
          </a:p>
          <a:p>
            <a:pPr marL="514350" indent="-514350">
              <a:buAutoNum type="arabicPeriod"/>
            </a:pP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 </a:t>
            </a:r>
          </a:p>
          <a:p>
            <a:pPr marL="514350" indent="-514350">
              <a:buAutoNum type="arabicPeriod"/>
            </a:pP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urutan</a:t>
            </a:r>
            <a:r>
              <a:rPr lang="en-US" dirty="0"/>
              <a:t> </a:t>
            </a:r>
            <a:r>
              <a:rPr lang="en-US" dirty="0" err="1"/>
              <a:t>transisi</a:t>
            </a:r>
            <a:r>
              <a:rPr lang="en-US" dirty="0"/>
              <a:t> main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467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Pijakan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smtClean="0"/>
              <a:t>main / </a:t>
            </a:r>
            <a:r>
              <a:rPr lang="en-US" dirty="0" err="1" smtClean="0"/>
              <a:t>pijakan</a:t>
            </a:r>
            <a:r>
              <a:rPr lang="en-US" dirty="0" smtClean="0"/>
              <a:t> </a:t>
            </a:r>
            <a:r>
              <a:rPr lang="en-US" dirty="0" err="1"/>
              <a:t>saat</a:t>
            </a:r>
            <a:r>
              <a:rPr lang="en-US" dirty="0"/>
              <a:t> main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main </a:t>
            </a:r>
            <a:r>
              <a:rPr lang="en-US" dirty="0" err="1"/>
              <a:t>mereka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Mencontohkan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tepat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Bahasa </a:t>
            </a:r>
            <a:r>
              <a:rPr lang="en-US" dirty="0" err="1"/>
              <a:t>anak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sebaya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Mengamati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mendokumentasikan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main </a:t>
            </a:r>
            <a:r>
              <a:rPr lang="en-US" dirty="0" err="1"/>
              <a:t>anak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879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Pijakan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smtClean="0"/>
              <a:t>main / recalling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mengingat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mainnya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menceritakan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mainnya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membereskan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pengelompokan</a:t>
            </a:r>
            <a:r>
              <a:rPr lang="en-US" dirty="0"/>
              <a:t>, </a:t>
            </a:r>
            <a:r>
              <a:rPr lang="en-US" dirty="0" err="1"/>
              <a:t>urutan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penataan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main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tepat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9907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9175D"/>
            </a:gs>
            <a:gs pos="100000">
              <a:srgbClr val="532DB9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C21F8207-987B-4D22-BF4D-629796506DE4}"/>
              </a:ext>
            </a:extLst>
          </p:cNvPr>
          <p:cNvGrpSpPr/>
          <p:nvPr/>
        </p:nvGrpSpPr>
        <p:grpSpPr>
          <a:xfrm>
            <a:off x="3866222" y="3258138"/>
            <a:ext cx="5185271" cy="3233841"/>
            <a:chOff x="3853076" y="3258138"/>
            <a:chExt cx="5185271" cy="3233841"/>
          </a:xfrm>
        </p:grpSpPr>
        <p:pic>
          <p:nvPicPr>
            <p:cNvPr id="140" name="Picture 139">
              <a:extLst>
                <a:ext uri="{FF2B5EF4-FFF2-40B4-BE49-F238E27FC236}">
                  <a16:creationId xmlns:a16="http://schemas.microsoft.com/office/drawing/2014/main" xmlns="" id="{61CE131E-D8F9-4FCE-911C-5EE9C0DBFA2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tretch/>
          </p:blipFill>
          <p:spPr>
            <a:xfrm>
              <a:off x="3853076" y="3258138"/>
              <a:ext cx="2270825" cy="3233841"/>
            </a:xfrm>
            <a:prstGeom prst="rect">
              <a:avLst/>
            </a:prstGeom>
          </p:spPr>
        </p:pic>
        <p:pic>
          <p:nvPicPr>
            <p:cNvPr id="138" name="Picture 137">
              <a:extLst>
                <a:ext uri="{FF2B5EF4-FFF2-40B4-BE49-F238E27FC236}">
                  <a16:creationId xmlns:a16="http://schemas.microsoft.com/office/drawing/2014/main" xmlns="" id="{0101C4D5-3DAE-4EBD-83E5-0A32B1E8C1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tretch/>
          </p:blipFill>
          <p:spPr>
            <a:xfrm>
              <a:off x="5592291" y="3258138"/>
              <a:ext cx="3446056" cy="3197057"/>
            </a:xfrm>
            <a:prstGeom prst="rect">
              <a:avLst/>
            </a:prstGeom>
          </p:spPr>
        </p:pic>
      </p:grpSp>
      <p:sp>
        <p:nvSpPr>
          <p:cNvPr id="131" name="Freeform: Shape 130">
            <a:extLst>
              <a:ext uri="{FF2B5EF4-FFF2-40B4-BE49-F238E27FC236}">
                <a16:creationId xmlns:a16="http://schemas.microsoft.com/office/drawing/2014/main" xmlns="" id="{5BE687B7-423E-4891-B20A-3A70FDED191E}"/>
              </a:ext>
            </a:extLst>
          </p:cNvPr>
          <p:cNvSpPr>
            <a:spLocks/>
          </p:cNvSpPr>
          <p:nvPr/>
        </p:nvSpPr>
        <p:spPr bwMode="auto">
          <a:xfrm>
            <a:off x="847210" y="5564548"/>
            <a:ext cx="10847362" cy="1293452"/>
          </a:xfrm>
          <a:custGeom>
            <a:avLst/>
            <a:gdLst>
              <a:gd name="connsiteX0" fmla="*/ 4254575 w 10847362"/>
              <a:gd name="connsiteY0" fmla="*/ 26 h 1293452"/>
              <a:gd name="connsiteX1" fmla="*/ 10745214 w 10847362"/>
              <a:gd name="connsiteY1" fmla="*/ 1200078 h 1293452"/>
              <a:gd name="connsiteX2" fmla="*/ 10847362 w 10847362"/>
              <a:gd name="connsiteY2" fmla="*/ 1293452 h 1293452"/>
              <a:gd name="connsiteX3" fmla="*/ 0 w 10847362"/>
              <a:gd name="connsiteY3" fmla="*/ 1293452 h 1293452"/>
              <a:gd name="connsiteX4" fmla="*/ 18349 w 10847362"/>
              <a:gd name="connsiteY4" fmla="*/ 1203901 h 1293452"/>
              <a:gd name="connsiteX5" fmla="*/ 466210 w 10847362"/>
              <a:gd name="connsiteY5" fmla="*/ 826278 h 1293452"/>
              <a:gd name="connsiteX6" fmla="*/ 4254575 w 10847362"/>
              <a:gd name="connsiteY6" fmla="*/ 26 h 1293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47362" h="1293452">
                <a:moveTo>
                  <a:pt x="4254575" y="26"/>
                </a:moveTo>
                <a:cubicBezTo>
                  <a:pt x="5863388" y="3253"/>
                  <a:pt x="9405491" y="82530"/>
                  <a:pt x="10745214" y="1200078"/>
                </a:cubicBezTo>
                <a:lnTo>
                  <a:pt x="10847362" y="1293452"/>
                </a:lnTo>
                <a:lnTo>
                  <a:pt x="0" y="1293452"/>
                </a:lnTo>
                <a:lnTo>
                  <a:pt x="18349" y="1203901"/>
                </a:lnTo>
                <a:cubicBezTo>
                  <a:pt x="96737" y="1045974"/>
                  <a:pt x="290460" y="925108"/>
                  <a:pt x="466210" y="826278"/>
                </a:cubicBezTo>
                <a:cubicBezTo>
                  <a:pt x="1297023" y="363292"/>
                  <a:pt x="3271092" y="-3536"/>
                  <a:pt x="4254575" y="26"/>
                </a:cubicBezTo>
                <a:close/>
              </a:path>
            </a:pathLst>
          </a:custGeom>
          <a:solidFill>
            <a:srgbClr val="FBE5D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xmlns="" id="{4FD3CD75-B9D7-4310-B3F4-157FBB081B7C}"/>
              </a:ext>
            </a:extLst>
          </p:cNvPr>
          <p:cNvSpPr>
            <a:spLocks/>
          </p:cNvSpPr>
          <p:nvPr/>
        </p:nvSpPr>
        <p:spPr bwMode="auto">
          <a:xfrm rot="21282648">
            <a:off x="3511437" y="5798410"/>
            <a:ext cx="5179890" cy="1275193"/>
          </a:xfrm>
          <a:custGeom>
            <a:avLst/>
            <a:gdLst>
              <a:gd name="connsiteX0" fmla="*/ 2841318 w 5179890"/>
              <a:gd name="connsiteY0" fmla="*/ 50186 h 1275193"/>
              <a:gd name="connsiteX1" fmla="*/ 4371987 w 5179890"/>
              <a:gd name="connsiteY1" fmla="*/ 363323 h 1275193"/>
              <a:gd name="connsiteX2" fmla="*/ 5167299 w 5179890"/>
              <a:gd name="connsiteY2" fmla="*/ 968663 h 1275193"/>
              <a:gd name="connsiteX3" fmla="*/ 5170850 w 5179890"/>
              <a:gd name="connsiteY3" fmla="*/ 1111095 h 1275193"/>
              <a:gd name="connsiteX4" fmla="*/ 4901012 w 5179890"/>
              <a:gd name="connsiteY4" fmla="*/ 1274893 h 1275193"/>
              <a:gd name="connsiteX5" fmla="*/ 4899354 w 5179890"/>
              <a:gd name="connsiteY5" fmla="*/ 1275193 h 1275193"/>
              <a:gd name="connsiteX6" fmla="*/ 100215 w 5179890"/>
              <a:gd name="connsiteY6" fmla="*/ 830902 h 1275193"/>
              <a:gd name="connsiteX7" fmla="*/ 72328 w 5179890"/>
              <a:gd name="connsiteY7" fmla="*/ 801304 h 1275193"/>
              <a:gd name="connsiteX8" fmla="*/ 22620 w 5179890"/>
              <a:gd name="connsiteY8" fmla="*/ 509316 h 1275193"/>
              <a:gd name="connsiteX9" fmla="*/ 196596 w 5179890"/>
              <a:gd name="connsiteY9" fmla="*/ 345518 h 1275193"/>
              <a:gd name="connsiteX10" fmla="*/ 1918589 w 5179890"/>
              <a:gd name="connsiteY10" fmla="*/ 7240 h 1275193"/>
              <a:gd name="connsiteX11" fmla="*/ 1865332 w 5179890"/>
              <a:gd name="connsiteY11" fmla="*/ 3680 h 1275193"/>
              <a:gd name="connsiteX12" fmla="*/ 2841318 w 5179890"/>
              <a:gd name="connsiteY12" fmla="*/ 50186 h 1275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79890" h="1275193">
                <a:moveTo>
                  <a:pt x="2841318" y="50186"/>
                </a:moveTo>
                <a:cubicBezTo>
                  <a:pt x="3344838" y="96261"/>
                  <a:pt x="3810564" y="185282"/>
                  <a:pt x="4371987" y="363323"/>
                </a:cubicBezTo>
                <a:cubicBezTo>
                  <a:pt x="4716386" y="473708"/>
                  <a:pt x="5078537" y="655310"/>
                  <a:pt x="5167299" y="968663"/>
                </a:cubicBezTo>
                <a:cubicBezTo>
                  <a:pt x="5181501" y="1014953"/>
                  <a:pt x="5185052" y="1064805"/>
                  <a:pt x="5170850" y="1111095"/>
                </a:cubicBezTo>
                <a:cubicBezTo>
                  <a:pt x="5131794" y="1207237"/>
                  <a:pt x="5011077" y="1249967"/>
                  <a:pt x="4901012" y="1274893"/>
                </a:cubicBezTo>
                <a:lnTo>
                  <a:pt x="4899354" y="1275193"/>
                </a:lnTo>
                <a:lnTo>
                  <a:pt x="100215" y="830902"/>
                </a:lnTo>
                <a:lnTo>
                  <a:pt x="72328" y="801304"/>
                </a:lnTo>
                <a:cubicBezTo>
                  <a:pt x="4868" y="715844"/>
                  <a:pt x="-23536" y="601898"/>
                  <a:pt x="22620" y="509316"/>
                </a:cubicBezTo>
                <a:cubicBezTo>
                  <a:pt x="58126" y="438100"/>
                  <a:pt x="125585" y="388248"/>
                  <a:pt x="196596" y="345518"/>
                </a:cubicBezTo>
                <a:cubicBezTo>
                  <a:pt x="690115" y="42849"/>
                  <a:pt x="1318554" y="-24807"/>
                  <a:pt x="1918589" y="7240"/>
                </a:cubicBezTo>
                <a:lnTo>
                  <a:pt x="1865332" y="3680"/>
                </a:lnTo>
                <a:cubicBezTo>
                  <a:pt x="2223489" y="10356"/>
                  <a:pt x="2539206" y="22541"/>
                  <a:pt x="2841318" y="50186"/>
                </a:cubicBezTo>
                <a:close/>
              </a:path>
            </a:pathLst>
          </a:custGeom>
          <a:solidFill>
            <a:srgbClr val="F8CBA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173" name="Group 172">
            <a:extLst>
              <a:ext uri="{FF2B5EF4-FFF2-40B4-BE49-F238E27FC236}">
                <a16:creationId xmlns:a16="http://schemas.microsoft.com/office/drawing/2014/main" xmlns="" id="{00CE00A8-23A3-4918-AF03-89DAF9C15980}"/>
              </a:ext>
            </a:extLst>
          </p:cNvPr>
          <p:cNvGrpSpPr/>
          <p:nvPr/>
        </p:nvGrpSpPr>
        <p:grpSpPr>
          <a:xfrm>
            <a:off x="5533138" y="846812"/>
            <a:ext cx="1125724" cy="322024"/>
            <a:chOff x="4103688" y="-2378075"/>
            <a:chExt cx="1309687" cy="374650"/>
          </a:xfrm>
          <a:solidFill>
            <a:schemeClr val="bg1"/>
          </a:solidFill>
        </p:grpSpPr>
        <p:sp>
          <p:nvSpPr>
            <p:cNvPr id="174" name="Freeform 254">
              <a:extLst>
                <a:ext uri="{FF2B5EF4-FFF2-40B4-BE49-F238E27FC236}">
                  <a16:creationId xmlns:a16="http://schemas.microsoft.com/office/drawing/2014/main" xmlns="" id="{E7A9291A-BD9D-4F0F-9349-254611F102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3688" y="-2374900"/>
              <a:ext cx="182562" cy="288925"/>
            </a:xfrm>
            <a:custGeom>
              <a:avLst/>
              <a:gdLst>
                <a:gd name="T0" fmla="*/ 43 w 61"/>
                <a:gd name="T1" fmla="*/ 47 h 95"/>
                <a:gd name="T2" fmla="*/ 30 w 61"/>
                <a:gd name="T3" fmla="*/ 55 h 95"/>
                <a:gd name="T4" fmla="*/ 11 w 61"/>
                <a:gd name="T5" fmla="*/ 83 h 95"/>
                <a:gd name="T6" fmla="*/ 11 w 61"/>
                <a:gd name="T7" fmla="*/ 85 h 95"/>
                <a:gd name="T8" fmla="*/ 57 w 61"/>
                <a:gd name="T9" fmla="*/ 85 h 95"/>
                <a:gd name="T10" fmla="*/ 60 w 61"/>
                <a:gd name="T11" fmla="*/ 88 h 95"/>
                <a:gd name="T12" fmla="*/ 60 w 61"/>
                <a:gd name="T13" fmla="*/ 93 h 95"/>
                <a:gd name="T14" fmla="*/ 57 w 61"/>
                <a:gd name="T15" fmla="*/ 95 h 95"/>
                <a:gd name="T16" fmla="*/ 3 w 61"/>
                <a:gd name="T17" fmla="*/ 95 h 95"/>
                <a:gd name="T18" fmla="*/ 0 w 61"/>
                <a:gd name="T19" fmla="*/ 93 h 95"/>
                <a:gd name="T20" fmla="*/ 0 w 61"/>
                <a:gd name="T21" fmla="*/ 83 h 95"/>
                <a:gd name="T22" fmla="*/ 21 w 61"/>
                <a:gd name="T23" fmla="*/ 49 h 95"/>
                <a:gd name="T24" fmla="*/ 35 w 61"/>
                <a:gd name="T25" fmla="*/ 40 h 95"/>
                <a:gd name="T26" fmla="*/ 49 w 61"/>
                <a:gd name="T27" fmla="*/ 22 h 95"/>
                <a:gd name="T28" fmla="*/ 28 w 61"/>
                <a:gd name="T29" fmla="*/ 9 h 95"/>
                <a:gd name="T30" fmla="*/ 4 w 61"/>
                <a:gd name="T31" fmla="*/ 11 h 95"/>
                <a:gd name="T32" fmla="*/ 3 w 61"/>
                <a:gd name="T33" fmla="*/ 11 h 95"/>
                <a:gd name="T34" fmla="*/ 1 w 61"/>
                <a:gd name="T35" fmla="*/ 9 h 95"/>
                <a:gd name="T36" fmla="*/ 1 w 61"/>
                <a:gd name="T37" fmla="*/ 4 h 95"/>
                <a:gd name="T38" fmla="*/ 4 w 61"/>
                <a:gd name="T39" fmla="*/ 2 h 95"/>
                <a:gd name="T40" fmla="*/ 28 w 61"/>
                <a:gd name="T41" fmla="*/ 0 h 95"/>
                <a:gd name="T42" fmla="*/ 61 w 61"/>
                <a:gd name="T43" fmla="*/ 22 h 95"/>
                <a:gd name="T44" fmla="*/ 43 w 61"/>
                <a:gd name="T45" fmla="*/ 4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1" h="95">
                  <a:moveTo>
                    <a:pt x="43" y="47"/>
                  </a:moveTo>
                  <a:cubicBezTo>
                    <a:pt x="30" y="55"/>
                    <a:pt x="30" y="55"/>
                    <a:pt x="30" y="55"/>
                  </a:cubicBezTo>
                  <a:cubicBezTo>
                    <a:pt x="15" y="65"/>
                    <a:pt x="11" y="72"/>
                    <a:pt x="11" y="83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59" y="85"/>
                    <a:pt x="60" y="86"/>
                    <a:pt x="60" y="88"/>
                  </a:cubicBezTo>
                  <a:cubicBezTo>
                    <a:pt x="60" y="93"/>
                    <a:pt x="60" y="93"/>
                    <a:pt x="60" y="93"/>
                  </a:cubicBezTo>
                  <a:cubicBezTo>
                    <a:pt x="60" y="95"/>
                    <a:pt x="59" y="95"/>
                    <a:pt x="57" y="95"/>
                  </a:cubicBezTo>
                  <a:cubicBezTo>
                    <a:pt x="3" y="95"/>
                    <a:pt x="3" y="95"/>
                    <a:pt x="3" y="95"/>
                  </a:cubicBezTo>
                  <a:cubicBezTo>
                    <a:pt x="1" y="95"/>
                    <a:pt x="0" y="94"/>
                    <a:pt x="0" y="9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69"/>
                    <a:pt x="6" y="58"/>
                    <a:pt x="21" y="49"/>
                  </a:cubicBezTo>
                  <a:cubicBezTo>
                    <a:pt x="35" y="40"/>
                    <a:pt x="35" y="40"/>
                    <a:pt x="35" y="40"/>
                  </a:cubicBezTo>
                  <a:cubicBezTo>
                    <a:pt x="46" y="33"/>
                    <a:pt x="49" y="30"/>
                    <a:pt x="49" y="22"/>
                  </a:cubicBezTo>
                  <a:cubicBezTo>
                    <a:pt x="49" y="13"/>
                    <a:pt x="43" y="9"/>
                    <a:pt x="28" y="9"/>
                  </a:cubicBezTo>
                  <a:cubicBezTo>
                    <a:pt x="21" y="9"/>
                    <a:pt x="12" y="10"/>
                    <a:pt x="4" y="11"/>
                  </a:cubicBezTo>
                  <a:cubicBezTo>
                    <a:pt x="4" y="11"/>
                    <a:pt x="4" y="11"/>
                    <a:pt x="3" y="11"/>
                  </a:cubicBezTo>
                  <a:cubicBezTo>
                    <a:pt x="2" y="11"/>
                    <a:pt x="1" y="10"/>
                    <a:pt x="1" y="9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3" y="2"/>
                    <a:pt x="4" y="2"/>
                  </a:cubicBezTo>
                  <a:cubicBezTo>
                    <a:pt x="11" y="0"/>
                    <a:pt x="20" y="0"/>
                    <a:pt x="28" y="0"/>
                  </a:cubicBezTo>
                  <a:cubicBezTo>
                    <a:pt x="51" y="0"/>
                    <a:pt x="61" y="7"/>
                    <a:pt x="61" y="22"/>
                  </a:cubicBezTo>
                  <a:cubicBezTo>
                    <a:pt x="61" y="33"/>
                    <a:pt x="56" y="39"/>
                    <a:pt x="43" y="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5" name="Freeform 255">
              <a:extLst>
                <a:ext uri="{FF2B5EF4-FFF2-40B4-BE49-F238E27FC236}">
                  <a16:creationId xmlns:a16="http://schemas.microsoft.com/office/drawing/2014/main" xmlns="" id="{32ED8CBF-9C22-413D-A586-1452E31E25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08463" y="-2308225"/>
              <a:ext cx="211137" cy="304800"/>
            </a:xfrm>
            <a:custGeom>
              <a:avLst/>
              <a:gdLst>
                <a:gd name="T0" fmla="*/ 68 w 70"/>
                <a:gd name="T1" fmla="*/ 74 h 100"/>
                <a:gd name="T2" fmla="*/ 56 w 70"/>
                <a:gd name="T3" fmla="*/ 74 h 100"/>
                <a:gd name="T4" fmla="*/ 56 w 70"/>
                <a:gd name="T5" fmla="*/ 98 h 100"/>
                <a:gd name="T6" fmla="*/ 54 w 70"/>
                <a:gd name="T7" fmla="*/ 100 h 100"/>
                <a:gd name="T8" fmla="*/ 46 w 70"/>
                <a:gd name="T9" fmla="*/ 100 h 100"/>
                <a:gd name="T10" fmla="*/ 44 w 70"/>
                <a:gd name="T11" fmla="*/ 98 h 100"/>
                <a:gd name="T12" fmla="*/ 44 w 70"/>
                <a:gd name="T13" fmla="*/ 74 h 100"/>
                <a:gd name="T14" fmla="*/ 5 w 70"/>
                <a:gd name="T15" fmla="*/ 74 h 100"/>
                <a:gd name="T16" fmla="*/ 0 w 70"/>
                <a:gd name="T17" fmla="*/ 68 h 100"/>
                <a:gd name="T18" fmla="*/ 0 w 70"/>
                <a:gd name="T19" fmla="*/ 63 h 100"/>
                <a:gd name="T20" fmla="*/ 1 w 70"/>
                <a:gd name="T21" fmla="*/ 58 h 100"/>
                <a:gd name="T22" fmla="*/ 41 w 70"/>
                <a:gd name="T23" fmla="*/ 2 h 100"/>
                <a:gd name="T24" fmla="*/ 45 w 70"/>
                <a:gd name="T25" fmla="*/ 0 h 100"/>
                <a:gd name="T26" fmla="*/ 52 w 70"/>
                <a:gd name="T27" fmla="*/ 0 h 100"/>
                <a:gd name="T28" fmla="*/ 56 w 70"/>
                <a:gd name="T29" fmla="*/ 3 h 100"/>
                <a:gd name="T30" fmla="*/ 56 w 70"/>
                <a:gd name="T31" fmla="*/ 63 h 100"/>
                <a:gd name="T32" fmla="*/ 68 w 70"/>
                <a:gd name="T33" fmla="*/ 63 h 100"/>
                <a:gd name="T34" fmla="*/ 70 w 70"/>
                <a:gd name="T35" fmla="*/ 66 h 100"/>
                <a:gd name="T36" fmla="*/ 70 w 70"/>
                <a:gd name="T37" fmla="*/ 71 h 100"/>
                <a:gd name="T38" fmla="*/ 68 w 70"/>
                <a:gd name="T39" fmla="*/ 74 h 100"/>
                <a:gd name="T40" fmla="*/ 44 w 70"/>
                <a:gd name="T41" fmla="*/ 17 h 100"/>
                <a:gd name="T42" fmla="*/ 43 w 70"/>
                <a:gd name="T43" fmla="*/ 17 h 100"/>
                <a:gd name="T44" fmla="*/ 43 w 70"/>
                <a:gd name="T45" fmla="*/ 17 h 100"/>
                <a:gd name="T46" fmla="*/ 42 w 70"/>
                <a:gd name="T47" fmla="*/ 17 h 100"/>
                <a:gd name="T48" fmla="*/ 11 w 70"/>
                <a:gd name="T49" fmla="*/ 61 h 100"/>
                <a:gd name="T50" fmla="*/ 11 w 70"/>
                <a:gd name="T51" fmla="*/ 63 h 100"/>
                <a:gd name="T52" fmla="*/ 12 w 70"/>
                <a:gd name="T53" fmla="*/ 63 h 100"/>
                <a:gd name="T54" fmla="*/ 44 w 70"/>
                <a:gd name="T55" fmla="*/ 63 h 100"/>
                <a:gd name="T56" fmla="*/ 44 w 70"/>
                <a:gd name="T57" fmla="*/ 1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0" h="100">
                  <a:moveTo>
                    <a:pt x="68" y="74"/>
                  </a:moveTo>
                  <a:cubicBezTo>
                    <a:pt x="56" y="74"/>
                    <a:pt x="56" y="74"/>
                    <a:pt x="56" y="74"/>
                  </a:cubicBezTo>
                  <a:cubicBezTo>
                    <a:pt x="56" y="98"/>
                    <a:pt x="56" y="98"/>
                    <a:pt x="56" y="98"/>
                  </a:cubicBezTo>
                  <a:cubicBezTo>
                    <a:pt x="56" y="99"/>
                    <a:pt x="55" y="100"/>
                    <a:pt x="54" y="100"/>
                  </a:cubicBezTo>
                  <a:cubicBezTo>
                    <a:pt x="46" y="100"/>
                    <a:pt x="46" y="100"/>
                    <a:pt x="46" y="100"/>
                  </a:cubicBezTo>
                  <a:cubicBezTo>
                    <a:pt x="44" y="100"/>
                    <a:pt x="44" y="99"/>
                    <a:pt x="44" y="98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1" y="74"/>
                    <a:pt x="0" y="72"/>
                    <a:pt x="0" y="68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1"/>
                    <a:pt x="0" y="60"/>
                    <a:pt x="1" y="58"/>
                  </a:cubicBezTo>
                  <a:cubicBezTo>
                    <a:pt x="41" y="2"/>
                    <a:pt x="41" y="2"/>
                    <a:pt x="41" y="2"/>
                  </a:cubicBezTo>
                  <a:cubicBezTo>
                    <a:pt x="41" y="1"/>
                    <a:pt x="42" y="0"/>
                    <a:pt x="45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5" y="0"/>
                    <a:pt x="56" y="1"/>
                    <a:pt x="56" y="3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68" y="63"/>
                    <a:pt x="68" y="63"/>
                    <a:pt x="68" y="63"/>
                  </a:cubicBezTo>
                  <a:cubicBezTo>
                    <a:pt x="69" y="63"/>
                    <a:pt x="70" y="64"/>
                    <a:pt x="70" y="66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0" y="73"/>
                    <a:pt x="69" y="74"/>
                    <a:pt x="68" y="74"/>
                  </a:cubicBezTo>
                  <a:close/>
                  <a:moveTo>
                    <a:pt x="44" y="17"/>
                  </a:moveTo>
                  <a:cubicBezTo>
                    <a:pt x="44" y="17"/>
                    <a:pt x="44" y="17"/>
                    <a:pt x="43" y="17"/>
                  </a:cubicBezTo>
                  <a:cubicBezTo>
                    <a:pt x="43" y="17"/>
                    <a:pt x="43" y="17"/>
                    <a:pt x="43" y="17"/>
                  </a:cubicBezTo>
                  <a:cubicBezTo>
                    <a:pt x="43" y="17"/>
                    <a:pt x="42" y="17"/>
                    <a:pt x="42" y="17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1" y="62"/>
                    <a:pt x="11" y="62"/>
                    <a:pt x="11" y="63"/>
                  </a:cubicBezTo>
                  <a:cubicBezTo>
                    <a:pt x="11" y="63"/>
                    <a:pt x="11" y="63"/>
                    <a:pt x="12" y="63"/>
                  </a:cubicBezTo>
                  <a:cubicBezTo>
                    <a:pt x="44" y="63"/>
                    <a:pt x="44" y="63"/>
                    <a:pt x="44" y="63"/>
                  </a:cubicBezTo>
                  <a:lnTo>
                    <a:pt x="44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6" name="Freeform 256">
              <a:extLst>
                <a:ext uri="{FF2B5EF4-FFF2-40B4-BE49-F238E27FC236}">
                  <a16:creationId xmlns:a16="http://schemas.microsoft.com/office/drawing/2014/main" xmlns="" id="{65E46B79-9DF2-45D2-89B8-AD9B491953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5025" y="-2374900"/>
              <a:ext cx="34925" cy="292100"/>
            </a:xfrm>
            <a:custGeom>
              <a:avLst/>
              <a:gdLst>
                <a:gd name="T0" fmla="*/ 11 w 12"/>
                <a:gd name="T1" fmla="*/ 95 h 96"/>
                <a:gd name="T2" fmla="*/ 10 w 12"/>
                <a:gd name="T3" fmla="*/ 96 h 96"/>
                <a:gd name="T4" fmla="*/ 3 w 12"/>
                <a:gd name="T5" fmla="*/ 96 h 96"/>
                <a:gd name="T6" fmla="*/ 1 w 12"/>
                <a:gd name="T7" fmla="*/ 95 h 96"/>
                <a:gd name="T8" fmla="*/ 0 w 12"/>
                <a:gd name="T9" fmla="*/ 93 h 96"/>
                <a:gd name="T10" fmla="*/ 0 w 12"/>
                <a:gd name="T11" fmla="*/ 2 h 96"/>
                <a:gd name="T12" fmla="*/ 1 w 12"/>
                <a:gd name="T13" fmla="*/ 1 h 96"/>
                <a:gd name="T14" fmla="*/ 3 w 12"/>
                <a:gd name="T15" fmla="*/ 0 h 96"/>
                <a:gd name="T16" fmla="*/ 10 w 12"/>
                <a:gd name="T17" fmla="*/ 0 h 96"/>
                <a:gd name="T18" fmla="*/ 11 w 12"/>
                <a:gd name="T19" fmla="*/ 1 h 96"/>
                <a:gd name="T20" fmla="*/ 12 w 12"/>
                <a:gd name="T21" fmla="*/ 2 h 96"/>
                <a:gd name="T22" fmla="*/ 12 w 12"/>
                <a:gd name="T23" fmla="*/ 93 h 96"/>
                <a:gd name="T24" fmla="*/ 11 w 12"/>
                <a:gd name="T25" fmla="*/ 95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" h="96">
                  <a:moveTo>
                    <a:pt x="11" y="95"/>
                  </a:moveTo>
                  <a:cubicBezTo>
                    <a:pt x="11" y="95"/>
                    <a:pt x="10" y="96"/>
                    <a:pt x="10" y="96"/>
                  </a:cubicBezTo>
                  <a:cubicBezTo>
                    <a:pt x="3" y="96"/>
                    <a:pt x="3" y="96"/>
                    <a:pt x="3" y="96"/>
                  </a:cubicBezTo>
                  <a:cubicBezTo>
                    <a:pt x="2" y="96"/>
                    <a:pt x="1" y="95"/>
                    <a:pt x="1" y="95"/>
                  </a:cubicBezTo>
                  <a:cubicBezTo>
                    <a:pt x="0" y="94"/>
                    <a:pt x="0" y="94"/>
                    <a:pt x="0" y="9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1" y="0"/>
                    <a:pt x="11" y="1"/>
                  </a:cubicBezTo>
                  <a:cubicBezTo>
                    <a:pt x="12" y="1"/>
                    <a:pt x="12" y="2"/>
                    <a:pt x="12" y="2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4"/>
                    <a:pt x="12" y="94"/>
                    <a:pt x="11" y="9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7" name="Freeform 257">
              <a:extLst>
                <a:ext uri="{FF2B5EF4-FFF2-40B4-BE49-F238E27FC236}">
                  <a16:creationId xmlns:a16="http://schemas.microsoft.com/office/drawing/2014/main" xmlns="" id="{B824F201-D248-4AC4-93E0-EB19914ACFB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43450" y="-2378075"/>
              <a:ext cx="36512" cy="295275"/>
            </a:xfrm>
            <a:custGeom>
              <a:avLst/>
              <a:gdLst>
                <a:gd name="T0" fmla="*/ 11 w 12"/>
                <a:gd name="T1" fmla="*/ 15 h 97"/>
                <a:gd name="T2" fmla="*/ 9 w 12"/>
                <a:gd name="T3" fmla="*/ 15 h 97"/>
                <a:gd name="T4" fmla="*/ 3 w 12"/>
                <a:gd name="T5" fmla="*/ 15 h 97"/>
                <a:gd name="T6" fmla="*/ 1 w 12"/>
                <a:gd name="T7" fmla="*/ 15 h 97"/>
                <a:gd name="T8" fmla="*/ 0 w 12"/>
                <a:gd name="T9" fmla="*/ 13 h 97"/>
                <a:gd name="T10" fmla="*/ 0 w 12"/>
                <a:gd name="T11" fmla="*/ 3 h 97"/>
                <a:gd name="T12" fmla="*/ 1 w 12"/>
                <a:gd name="T13" fmla="*/ 1 h 97"/>
                <a:gd name="T14" fmla="*/ 3 w 12"/>
                <a:gd name="T15" fmla="*/ 0 h 97"/>
                <a:gd name="T16" fmla="*/ 9 w 12"/>
                <a:gd name="T17" fmla="*/ 0 h 97"/>
                <a:gd name="T18" fmla="*/ 11 w 12"/>
                <a:gd name="T19" fmla="*/ 1 h 97"/>
                <a:gd name="T20" fmla="*/ 12 w 12"/>
                <a:gd name="T21" fmla="*/ 3 h 97"/>
                <a:gd name="T22" fmla="*/ 12 w 12"/>
                <a:gd name="T23" fmla="*/ 13 h 97"/>
                <a:gd name="T24" fmla="*/ 11 w 12"/>
                <a:gd name="T25" fmla="*/ 15 h 97"/>
                <a:gd name="T26" fmla="*/ 11 w 12"/>
                <a:gd name="T27" fmla="*/ 96 h 97"/>
                <a:gd name="T28" fmla="*/ 9 w 12"/>
                <a:gd name="T29" fmla="*/ 97 h 97"/>
                <a:gd name="T30" fmla="*/ 3 w 12"/>
                <a:gd name="T31" fmla="*/ 97 h 97"/>
                <a:gd name="T32" fmla="*/ 1 w 12"/>
                <a:gd name="T33" fmla="*/ 96 h 97"/>
                <a:gd name="T34" fmla="*/ 0 w 12"/>
                <a:gd name="T35" fmla="*/ 94 h 97"/>
                <a:gd name="T36" fmla="*/ 0 w 12"/>
                <a:gd name="T37" fmla="*/ 29 h 97"/>
                <a:gd name="T38" fmla="*/ 1 w 12"/>
                <a:gd name="T39" fmla="*/ 27 h 97"/>
                <a:gd name="T40" fmla="*/ 3 w 12"/>
                <a:gd name="T41" fmla="*/ 27 h 97"/>
                <a:gd name="T42" fmla="*/ 9 w 12"/>
                <a:gd name="T43" fmla="*/ 27 h 97"/>
                <a:gd name="T44" fmla="*/ 11 w 12"/>
                <a:gd name="T45" fmla="*/ 27 h 97"/>
                <a:gd name="T46" fmla="*/ 12 w 12"/>
                <a:gd name="T47" fmla="*/ 29 h 97"/>
                <a:gd name="T48" fmla="*/ 12 w 12"/>
                <a:gd name="T49" fmla="*/ 94 h 97"/>
                <a:gd name="T50" fmla="*/ 11 w 12"/>
                <a:gd name="T51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" h="97">
                  <a:moveTo>
                    <a:pt x="11" y="15"/>
                  </a:moveTo>
                  <a:cubicBezTo>
                    <a:pt x="11" y="15"/>
                    <a:pt x="10" y="15"/>
                    <a:pt x="9" y="15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2" y="15"/>
                    <a:pt x="1" y="15"/>
                    <a:pt x="1" y="15"/>
                  </a:cubicBezTo>
                  <a:cubicBezTo>
                    <a:pt x="0" y="14"/>
                    <a:pt x="0" y="14"/>
                    <a:pt x="0" y="1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1" y="0"/>
                    <a:pt x="11" y="1"/>
                  </a:cubicBezTo>
                  <a:cubicBezTo>
                    <a:pt x="12" y="1"/>
                    <a:pt x="12" y="2"/>
                    <a:pt x="12" y="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4"/>
                    <a:pt x="12" y="14"/>
                    <a:pt x="11" y="15"/>
                  </a:cubicBezTo>
                  <a:close/>
                  <a:moveTo>
                    <a:pt x="11" y="96"/>
                  </a:moveTo>
                  <a:cubicBezTo>
                    <a:pt x="10" y="96"/>
                    <a:pt x="10" y="97"/>
                    <a:pt x="9" y="97"/>
                  </a:cubicBezTo>
                  <a:cubicBezTo>
                    <a:pt x="3" y="97"/>
                    <a:pt x="3" y="97"/>
                    <a:pt x="3" y="97"/>
                  </a:cubicBezTo>
                  <a:cubicBezTo>
                    <a:pt x="2" y="97"/>
                    <a:pt x="1" y="96"/>
                    <a:pt x="1" y="96"/>
                  </a:cubicBezTo>
                  <a:cubicBezTo>
                    <a:pt x="0" y="95"/>
                    <a:pt x="0" y="95"/>
                    <a:pt x="0" y="94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8"/>
                    <a:pt x="0" y="28"/>
                    <a:pt x="1" y="27"/>
                  </a:cubicBezTo>
                  <a:cubicBezTo>
                    <a:pt x="1" y="27"/>
                    <a:pt x="2" y="27"/>
                    <a:pt x="3" y="27"/>
                  </a:cubicBezTo>
                  <a:cubicBezTo>
                    <a:pt x="9" y="27"/>
                    <a:pt x="9" y="27"/>
                    <a:pt x="9" y="27"/>
                  </a:cubicBezTo>
                  <a:cubicBezTo>
                    <a:pt x="10" y="27"/>
                    <a:pt x="10" y="27"/>
                    <a:pt x="11" y="27"/>
                  </a:cubicBezTo>
                  <a:cubicBezTo>
                    <a:pt x="11" y="28"/>
                    <a:pt x="12" y="28"/>
                    <a:pt x="12" y="29"/>
                  </a:cubicBezTo>
                  <a:cubicBezTo>
                    <a:pt x="12" y="94"/>
                    <a:pt x="12" y="94"/>
                    <a:pt x="12" y="94"/>
                  </a:cubicBezTo>
                  <a:cubicBezTo>
                    <a:pt x="12" y="95"/>
                    <a:pt x="11" y="95"/>
                    <a:pt x="11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8" name="Freeform 258">
              <a:extLst>
                <a:ext uri="{FF2B5EF4-FFF2-40B4-BE49-F238E27FC236}">
                  <a16:creationId xmlns:a16="http://schemas.microsoft.com/office/drawing/2014/main" xmlns="" id="{03D52932-68DC-4FFD-B226-4895689B36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30763" y="-2374900"/>
              <a:ext cx="171450" cy="295275"/>
            </a:xfrm>
            <a:custGeom>
              <a:avLst/>
              <a:gdLst>
                <a:gd name="T0" fmla="*/ 56 w 57"/>
                <a:gd name="T1" fmla="*/ 93 h 97"/>
                <a:gd name="T2" fmla="*/ 54 w 57"/>
                <a:gd name="T3" fmla="*/ 94 h 97"/>
                <a:gd name="T4" fmla="*/ 41 w 57"/>
                <a:gd name="T5" fmla="*/ 96 h 97"/>
                <a:gd name="T6" fmla="*/ 29 w 57"/>
                <a:gd name="T7" fmla="*/ 97 h 97"/>
                <a:gd name="T8" fmla="*/ 16 w 57"/>
                <a:gd name="T9" fmla="*/ 94 h 97"/>
                <a:gd name="T10" fmla="*/ 7 w 57"/>
                <a:gd name="T11" fmla="*/ 88 h 97"/>
                <a:gd name="T12" fmla="*/ 2 w 57"/>
                <a:gd name="T13" fmla="*/ 78 h 97"/>
                <a:gd name="T14" fmla="*/ 0 w 57"/>
                <a:gd name="T15" fmla="*/ 65 h 97"/>
                <a:gd name="T16" fmla="*/ 0 w 57"/>
                <a:gd name="T17" fmla="*/ 56 h 97"/>
                <a:gd name="T18" fmla="*/ 7 w 57"/>
                <a:gd name="T19" fmla="*/ 33 h 97"/>
                <a:gd name="T20" fmla="*/ 29 w 57"/>
                <a:gd name="T21" fmla="*/ 25 h 97"/>
                <a:gd name="T22" fmla="*/ 37 w 57"/>
                <a:gd name="T23" fmla="*/ 25 h 97"/>
                <a:gd name="T24" fmla="*/ 45 w 57"/>
                <a:gd name="T25" fmla="*/ 26 h 97"/>
                <a:gd name="T26" fmla="*/ 45 w 57"/>
                <a:gd name="T27" fmla="*/ 2 h 97"/>
                <a:gd name="T28" fmla="*/ 46 w 57"/>
                <a:gd name="T29" fmla="*/ 1 h 97"/>
                <a:gd name="T30" fmla="*/ 47 w 57"/>
                <a:gd name="T31" fmla="*/ 0 h 97"/>
                <a:gd name="T32" fmla="*/ 54 w 57"/>
                <a:gd name="T33" fmla="*/ 0 h 97"/>
                <a:gd name="T34" fmla="*/ 56 w 57"/>
                <a:gd name="T35" fmla="*/ 1 h 97"/>
                <a:gd name="T36" fmla="*/ 57 w 57"/>
                <a:gd name="T37" fmla="*/ 2 h 97"/>
                <a:gd name="T38" fmla="*/ 57 w 57"/>
                <a:gd name="T39" fmla="*/ 91 h 97"/>
                <a:gd name="T40" fmla="*/ 56 w 57"/>
                <a:gd name="T41" fmla="*/ 93 h 97"/>
                <a:gd name="T42" fmla="*/ 45 w 57"/>
                <a:gd name="T43" fmla="*/ 35 h 97"/>
                <a:gd name="T44" fmla="*/ 37 w 57"/>
                <a:gd name="T45" fmla="*/ 35 h 97"/>
                <a:gd name="T46" fmla="*/ 29 w 57"/>
                <a:gd name="T47" fmla="*/ 35 h 97"/>
                <a:gd name="T48" fmla="*/ 16 w 57"/>
                <a:gd name="T49" fmla="*/ 40 h 97"/>
                <a:gd name="T50" fmla="*/ 12 w 57"/>
                <a:gd name="T51" fmla="*/ 56 h 97"/>
                <a:gd name="T52" fmla="*/ 12 w 57"/>
                <a:gd name="T53" fmla="*/ 65 h 97"/>
                <a:gd name="T54" fmla="*/ 16 w 57"/>
                <a:gd name="T55" fmla="*/ 81 h 97"/>
                <a:gd name="T56" fmla="*/ 29 w 57"/>
                <a:gd name="T57" fmla="*/ 87 h 97"/>
                <a:gd name="T58" fmla="*/ 37 w 57"/>
                <a:gd name="T59" fmla="*/ 86 h 97"/>
                <a:gd name="T60" fmla="*/ 45 w 57"/>
                <a:gd name="T61" fmla="*/ 86 h 97"/>
                <a:gd name="T62" fmla="*/ 45 w 57"/>
                <a:gd name="T63" fmla="*/ 3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7" h="97">
                  <a:moveTo>
                    <a:pt x="56" y="93"/>
                  </a:moveTo>
                  <a:cubicBezTo>
                    <a:pt x="56" y="94"/>
                    <a:pt x="55" y="94"/>
                    <a:pt x="54" y="94"/>
                  </a:cubicBezTo>
                  <a:cubicBezTo>
                    <a:pt x="50" y="95"/>
                    <a:pt x="46" y="96"/>
                    <a:pt x="41" y="96"/>
                  </a:cubicBezTo>
                  <a:cubicBezTo>
                    <a:pt x="37" y="96"/>
                    <a:pt x="33" y="97"/>
                    <a:pt x="29" y="97"/>
                  </a:cubicBezTo>
                  <a:cubicBezTo>
                    <a:pt x="24" y="97"/>
                    <a:pt x="20" y="96"/>
                    <a:pt x="16" y="94"/>
                  </a:cubicBezTo>
                  <a:cubicBezTo>
                    <a:pt x="13" y="93"/>
                    <a:pt x="10" y="91"/>
                    <a:pt x="7" y="88"/>
                  </a:cubicBezTo>
                  <a:cubicBezTo>
                    <a:pt x="5" y="85"/>
                    <a:pt x="3" y="82"/>
                    <a:pt x="2" y="78"/>
                  </a:cubicBezTo>
                  <a:cubicBezTo>
                    <a:pt x="1" y="74"/>
                    <a:pt x="0" y="70"/>
                    <a:pt x="0" y="65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46"/>
                    <a:pt x="3" y="38"/>
                    <a:pt x="7" y="33"/>
                  </a:cubicBezTo>
                  <a:cubicBezTo>
                    <a:pt x="12" y="27"/>
                    <a:pt x="19" y="25"/>
                    <a:pt x="29" y="25"/>
                  </a:cubicBezTo>
                  <a:cubicBezTo>
                    <a:pt x="31" y="25"/>
                    <a:pt x="34" y="25"/>
                    <a:pt x="37" y="25"/>
                  </a:cubicBezTo>
                  <a:cubicBezTo>
                    <a:pt x="40" y="25"/>
                    <a:pt x="42" y="26"/>
                    <a:pt x="45" y="26"/>
                  </a:cubicBezTo>
                  <a:cubicBezTo>
                    <a:pt x="45" y="2"/>
                    <a:pt x="45" y="2"/>
                    <a:pt x="45" y="2"/>
                  </a:cubicBezTo>
                  <a:cubicBezTo>
                    <a:pt x="45" y="2"/>
                    <a:pt x="45" y="1"/>
                    <a:pt x="46" y="1"/>
                  </a:cubicBezTo>
                  <a:cubicBezTo>
                    <a:pt x="46" y="0"/>
                    <a:pt x="47" y="0"/>
                    <a:pt x="47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5" y="0"/>
                    <a:pt x="56" y="0"/>
                    <a:pt x="56" y="1"/>
                  </a:cubicBezTo>
                  <a:cubicBezTo>
                    <a:pt x="56" y="1"/>
                    <a:pt x="57" y="2"/>
                    <a:pt x="57" y="2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7" y="92"/>
                    <a:pt x="57" y="93"/>
                    <a:pt x="56" y="93"/>
                  </a:cubicBezTo>
                  <a:close/>
                  <a:moveTo>
                    <a:pt x="45" y="35"/>
                  </a:moveTo>
                  <a:cubicBezTo>
                    <a:pt x="43" y="35"/>
                    <a:pt x="40" y="35"/>
                    <a:pt x="37" y="35"/>
                  </a:cubicBezTo>
                  <a:cubicBezTo>
                    <a:pt x="34" y="35"/>
                    <a:pt x="31" y="35"/>
                    <a:pt x="29" y="35"/>
                  </a:cubicBezTo>
                  <a:cubicBezTo>
                    <a:pt x="23" y="35"/>
                    <a:pt x="18" y="36"/>
                    <a:pt x="16" y="40"/>
                  </a:cubicBezTo>
                  <a:cubicBezTo>
                    <a:pt x="13" y="44"/>
                    <a:pt x="12" y="49"/>
                    <a:pt x="12" y="56"/>
                  </a:cubicBezTo>
                  <a:cubicBezTo>
                    <a:pt x="12" y="65"/>
                    <a:pt x="12" y="65"/>
                    <a:pt x="12" y="65"/>
                  </a:cubicBezTo>
                  <a:cubicBezTo>
                    <a:pt x="12" y="72"/>
                    <a:pt x="13" y="77"/>
                    <a:pt x="16" y="81"/>
                  </a:cubicBezTo>
                  <a:cubicBezTo>
                    <a:pt x="18" y="85"/>
                    <a:pt x="23" y="87"/>
                    <a:pt x="29" y="87"/>
                  </a:cubicBezTo>
                  <a:cubicBezTo>
                    <a:pt x="32" y="87"/>
                    <a:pt x="34" y="87"/>
                    <a:pt x="37" y="86"/>
                  </a:cubicBezTo>
                  <a:cubicBezTo>
                    <a:pt x="40" y="86"/>
                    <a:pt x="43" y="86"/>
                    <a:pt x="45" y="86"/>
                  </a:cubicBezTo>
                  <a:lnTo>
                    <a:pt x="45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9" name="Freeform 259">
              <a:extLst>
                <a:ext uri="{FF2B5EF4-FFF2-40B4-BE49-F238E27FC236}">
                  <a16:creationId xmlns:a16="http://schemas.microsoft.com/office/drawing/2014/main" xmlns="" id="{EF922298-A73F-4309-9AF3-830154E152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46663" y="-2298700"/>
              <a:ext cx="180975" cy="219075"/>
            </a:xfrm>
            <a:custGeom>
              <a:avLst/>
              <a:gdLst>
                <a:gd name="T0" fmla="*/ 57 w 60"/>
                <a:gd name="T1" fmla="*/ 39 h 72"/>
                <a:gd name="T2" fmla="*/ 12 w 60"/>
                <a:gd name="T3" fmla="*/ 39 h 72"/>
                <a:gd name="T4" fmla="*/ 12 w 60"/>
                <a:gd name="T5" fmla="*/ 41 h 72"/>
                <a:gd name="T6" fmla="*/ 17 w 60"/>
                <a:gd name="T7" fmla="*/ 57 h 72"/>
                <a:gd name="T8" fmla="*/ 31 w 60"/>
                <a:gd name="T9" fmla="*/ 62 h 72"/>
                <a:gd name="T10" fmla="*/ 43 w 60"/>
                <a:gd name="T11" fmla="*/ 61 h 72"/>
                <a:gd name="T12" fmla="*/ 55 w 60"/>
                <a:gd name="T13" fmla="*/ 60 h 72"/>
                <a:gd name="T14" fmla="*/ 55 w 60"/>
                <a:gd name="T15" fmla="*/ 60 h 72"/>
                <a:gd name="T16" fmla="*/ 57 w 60"/>
                <a:gd name="T17" fmla="*/ 61 h 72"/>
                <a:gd name="T18" fmla="*/ 57 w 60"/>
                <a:gd name="T19" fmla="*/ 62 h 72"/>
                <a:gd name="T20" fmla="*/ 57 w 60"/>
                <a:gd name="T21" fmla="*/ 66 h 72"/>
                <a:gd name="T22" fmla="*/ 57 w 60"/>
                <a:gd name="T23" fmla="*/ 68 h 72"/>
                <a:gd name="T24" fmla="*/ 55 w 60"/>
                <a:gd name="T25" fmla="*/ 69 h 72"/>
                <a:gd name="T26" fmla="*/ 43 w 60"/>
                <a:gd name="T27" fmla="*/ 71 h 72"/>
                <a:gd name="T28" fmla="*/ 31 w 60"/>
                <a:gd name="T29" fmla="*/ 72 h 72"/>
                <a:gd name="T30" fmla="*/ 20 w 60"/>
                <a:gd name="T31" fmla="*/ 70 h 72"/>
                <a:gd name="T32" fmla="*/ 10 w 60"/>
                <a:gd name="T33" fmla="*/ 65 h 72"/>
                <a:gd name="T34" fmla="*/ 3 w 60"/>
                <a:gd name="T35" fmla="*/ 56 h 72"/>
                <a:gd name="T36" fmla="*/ 0 w 60"/>
                <a:gd name="T37" fmla="*/ 41 h 72"/>
                <a:gd name="T38" fmla="*/ 0 w 60"/>
                <a:gd name="T39" fmla="*/ 29 h 72"/>
                <a:gd name="T40" fmla="*/ 8 w 60"/>
                <a:gd name="T41" fmla="*/ 8 h 72"/>
                <a:gd name="T42" fmla="*/ 30 w 60"/>
                <a:gd name="T43" fmla="*/ 0 h 72"/>
                <a:gd name="T44" fmla="*/ 43 w 60"/>
                <a:gd name="T45" fmla="*/ 2 h 72"/>
                <a:gd name="T46" fmla="*/ 52 w 60"/>
                <a:gd name="T47" fmla="*/ 8 h 72"/>
                <a:gd name="T48" fmla="*/ 58 w 60"/>
                <a:gd name="T49" fmla="*/ 17 h 72"/>
                <a:gd name="T50" fmla="*/ 60 w 60"/>
                <a:gd name="T51" fmla="*/ 29 h 72"/>
                <a:gd name="T52" fmla="*/ 60 w 60"/>
                <a:gd name="T53" fmla="*/ 36 h 72"/>
                <a:gd name="T54" fmla="*/ 57 w 60"/>
                <a:gd name="T55" fmla="*/ 39 h 72"/>
                <a:gd name="T56" fmla="*/ 48 w 60"/>
                <a:gd name="T57" fmla="*/ 29 h 72"/>
                <a:gd name="T58" fmla="*/ 43 w 60"/>
                <a:gd name="T59" fmla="*/ 14 h 72"/>
                <a:gd name="T60" fmla="*/ 30 w 60"/>
                <a:gd name="T61" fmla="*/ 10 h 72"/>
                <a:gd name="T62" fmla="*/ 17 w 60"/>
                <a:gd name="T63" fmla="*/ 14 h 72"/>
                <a:gd name="T64" fmla="*/ 12 w 60"/>
                <a:gd name="T65" fmla="*/ 29 h 72"/>
                <a:gd name="T66" fmla="*/ 12 w 60"/>
                <a:gd name="T67" fmla="*/ 31 h 72"/>
                <a:gd name="T68" fmla="*/ 48 w 60"/>
                <a:gd name="T69" fmla="*/ 31 h 72"/>
                <a:gd name="T70" fmla="*/ 48 w 60"/>
                <a:gd name="T71" fmla="*/ 2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60" h="72">
                  <a:moveTo>
                    <a:pt x="57" y="39"/>
                  </a:moveTo>
                  <a:cubicBezTo>
                    <a:pt x="12" y="39"/>
                    <a:pt x="12" y="39"/>
                    <a:pt x="12" y="39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49"/>
                    <a:pt x="14" y="54"/>
                    <a:pt x="17" y="57"/>
                  </a:cubicBezTo>
                  <a:cubicBezTo>
                    <a:pt x="20" y="60"/>
                    <a:pt x="25" y="62"/>
                    <a:pt x="31" y="62"/>
                  </a:cubicBezTo>
                  <a:cubicBezTo>
                    <a:pt x="35" y="62"/>
                    <a:pt x="39" y="62"/>
                    <a:pt x="43" y="61"/>
                  </a:cubicBezTo>
                  <a:cubicBezTo>
                    <a:pt x="48" y="61"/>
                    <a:pt x="51" y="61"/>
                    <a:pt x="55" y="60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6" y="60"/>
                    <a:pt x="56" y="60"/>
                    <a:pt x="57" y="61"/>
                  </a:cubicBezTo>
                  <a:cubicBezTo>
                    <a:pt x="57" y="61"/>
                    <a:pt x="57" y="61"/>
                    <a:pt x="57" y="62"/>
                  </a:cubicBezTo>
                  <a:cubicBezTo>
                    <a:pt x="57" y="66"/>
                    <a:pt x="57" y="66"/>
                    <a:pt x="57" y="66"/>
                  </a:cubicBezTo>
                  <a:cubicBezTo>
                    <a:pt x="57" y="67"/>
                    <a:pt x="57" y="68"/>
                    <a:pt x="57" y="68"/>
                  </a:cubicBezTo>
                  <a:cubicBezTo>
                    <a:pt x="56" y="69"/>
                    <a:pt x="56" y="69"/>
                    <a:pt x="55" y="69"/>
                  </a:cubicBezTo>
                  <a:cubicBezTo>
                    <a:pt x="51" y="70"/>
                    <a:pt x="47" y="71"/>
                    <a:pt x="43" y="71"/>
                  </a:cubicBezTo>
                  <a:cubicBezTo>
                    <a:pt x="39" y="71"/>
                    <a:pt x="35" y="72"/>
                    <a:pt x="31" y="72"/>
                  </a:cubicBezTo>
                  <a:cubicBezTo>
                    <a:pt x="27" y="72"/>
                    <a:pt x="23" y="71"/>
                    <a:pt x="20" y="70"/>
                  </a:cubicBezTo>
                  <a:cubicBezTo>
                    <a:pt x="16" y="69"/>
                    <a:pt x="13" y="67"/>
                    <a:pt x="10" y="65"/>
                  </a:cubicBezTo>
                  <a:cubicBezTo>
                    <a:pt x="7" y="63"/>
                    <a:pt x="5" y="60"/>
                    <a:pt x="3" y="56"/>
                  </a:cubicBezTo>
                  <a:cubicBezTo>
                    <a:pt x="1" y="52"/>
                    <a:pt x="0" y="47"/>
                    <a:pt x="0" y="41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0"/>
                    <a:pt x="3" y="13"/>
                    <a:pt x="8" y="8"/>
                  </a:cubicBezTo>
                  <a:cubicBezTo>
                    <a:pt x="13" y="2"/>
                    <a:pt x="20" y="0"/>
                    <a:pt x="30" y="0"/>
                  </a:cubicBezTo>
                  <a:cubicBezTo>
                    <a:pt x="35" y="0"/>
                    <a:pt x="39" y="0"/>
                    <a:pt x="43" y="2"/>
                  </a:cubicBezTo>
                  <a:cubicBezTo>
                    <a:pt x="47" y="3"/>
                    <a:pt x="50" y="5"/>
                    <a:pt x="52" y="8"/>
                  </a:cubicBezTo>
                  <a:cubicBezTo>
                    <a:pt x="55" y="10"/>
                    <a:pt x="56" y="14"/>
                    <a:pt x="58" y="17"/>
                  </a:cubicBezTo>
                  <a:cubicBezTo>
                    <a:pt x="59" y="21"/>
                    <a:pt x="60" y="25"/>
                    <a:pt x="60" y="29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0" y="38"/>
                    <a:pt x="59" y="39"/>
                    <a:pt x="57" y="39"/>
                  </a:cubicBezTo>
                  <a:close/>
                  <a:moveTo>
                    <a:pt x="48" y="29"/>
                  </a:moveTo>
                  <a:cubicBezTo>
                    <a:pt x="48" y="22"/>
                    <a:pt x="46" y="17"/>
                    <a:pt x="43" y="14"/>
                  </a:cubicBezTo>
                  <a:cubicBezTo>
                    <a:pt x="40" y="11"/>
                    <a:pt x="36" y="10"/>
                    <a:pt x="30" y="10"/>
                  </a:cubicBezTo>
                  <a:cubicBezTo>
                    <a:pt x="24" y="10"/>
                    <a:pt x="20" y="11"/>
                    <a:pt x="17" y="14"/>
                  </a:cubicBezTo>
                  <a:cubicBezTo>
                    <a:pt x="14" y="18"/>
                    <a:pt x="12" y="23"/>
                    <a:pt x="12" y="29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48" y="31"/>
                    <a:pt x="48" y="31"/>
                    <a:pt x="48" y="31"/>
                  </a:cubicBezTo>
                  <a:lnTo>
                    <a:pt x="4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0" name="Freeform 260">
              <a:extLst>
                <a:ext uri="{FF2B5EF4-FFF2-40B4-BE49-F238E27FC236}">
                  <a16:creationId xmlns:a16="http://schemas.microsoft.com/office/drawing/2014/main" xmlns="" id="{47FF5DC2-B270-4234-8590-58C1628BCF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5738" y="-2298700"/>
              <a:ext cx="147637" cy="219075"/>
            </a:xfrm>
            <a:custGeom>
              <a:avLst/>
              <a:gdLst>
                <a:gd name="T0" fmla="*/ 49 w 49"/>
                <a:gd name="T1" fmla="*/ 53 h 72"/>
                <a:gd name="T2" fmla="*/ 42 w 49"/>
                <a:gd name="T3" fmla="*/ 67 h 72"/>
                <a:gd name="T4" fmla="*/ 24 w 49"/>
                <a:gd name="T5" fmla="*/ 72 h 72"/>
                <a:gd name="T6" fmla="*/ 20 w 49"/>
                <a:gd name="T7" fmla="*/ 71 h 72"/>
                <a:gd name="T8" fmla="*/ 14 w 49"/>
                <a:gd name="T9" fmla="*/ 71 h 72"/>
                <a:gd name="T10" fmla="*/ 8 w 49"/>
                <a:gd name="T11" fmla="*/ 70 h 72"/>
                <a:gd name="T12" fmla="*/ 3 w 49"/>
                <a:gd name="T13" fmla="*/ 70 h 72"/>
                <a:gd name="T14" fmla="*/ 0 w 49"/>
                <a:gd name="T15" fmla="*/ 67 h 72"/>
                <a:gd name="T16" fmla="*/ 0 w 49"/>
                <a:gd name="T17" fmla="*/ 63 h 72"/>
                <a:gd name="T18" fmla="*/ 1 w 49"/>
                <a:gd name="T19" fmla="*/ 61 h 72"/>
                <a:gd name="T20" fmla="*/ 3 w 49"/>
                <a:gd name="T21" fmla="*/ 61 h 72"/>
                <a:gd name="T22" fmla="*/ 3 w 49"/>
                <a:gd name="T23" fmla="*/ 61 h 72"/>
                <a:gd name="T24" fmla="*/ 8 w 49"/>
                <a:gd name="T25" fmla="*/ 61 h 72"/>
                <a:gd name="T26" fmla="*/ 14 w 49"/>
                <a:gd name="T27" fmla="*/ 62 h 72"/>
                <a:gd name="T28" fmla="*/ 20 w 49"/>
                <a:gd name="T29" fmla="*/ 62 h 72"/>
                <a:gd name="T30" fmla="*/ 24 w 49"/>
                <a:gd name="T31" fmla="*/ 62 h 72"/>
                <a:gd name="T32" fmla="*/ 34 w 49"/>
                <a:gd name="T33" fmla="*/ 60 h 72"/>
                <a:gd name="T34" fmla="*/ 37 w 49"/>
                <a:gd name="T35" fmla="*/ 53 h 72"/>
                <a:gd name="T36" fmla="*/ 35 w 49"/>
                <a:gd name="T37" fmla="*/ 48 h 72"/>
                <a:gd name="T38" fmla="*/ 27 w 49"/>
                <a:gd name="T39" fmla="*/ 42 h 72"/>
                <a:gd name="T40" fmla="*/ 14 w 49"/>
                <a:gd name="T41" fmla="*/ 35 h 72"/>
                <a:gd name="T42" fmla="*/ 4 w 49"/>
                <a:gd name="T43" fmla="*/ 27 h 72"/>
                <a:gd name="T44" fmla="*/ 0 w 49"/>
                <a:gd name="T45" fmla="*/ 17 h 72"/>
                <a:gd name="T46" fmla="*/ 2 w 49"/>
                <a:gd name="T47" fmla="*/ 8 h 72"/>
                <a:gd name="T48" fmla="*/ 7 w 49"/>
                <a:gd name="T49" fmla="*/ 3 h 72"/>
                <a:gd name="T50" fmla="*/ 15 w 49"/>
                <a:gd name="T51" fmla="*/ 0 h 72"/>
                <a:gd name="T52" fmla="*/ 24 w 49"/>
                <a:gd name="T53" fmla="*/ 0 h 72"/>
                <a:gd name="T54" fmla="*/ 35 w 49"/>
                <a:gd name="T55" fmla="*/ 0 h 72"/>
                <a:gd name="T56" fmla="*/ 45 w 49"/>
                <a:gd name="T57" fmla="*/ 1 h 72"/>
                <a:gd name="T58" fmla="*/ 48 w 49"/>
                <a:gd name="T59" fmla="*/ 4 h 72"/>
                <a:gd name="T60" fmla="*/ 48 w 49"/>
                <a:gd name="T61" fmla="*/ 8 h 72"/>
                <a:gd name="T62" fmla="*/ 45 w 49"/>
                <a:gd name="T63" fmla="*/ 10 h 72"/>
                <a:gd name="T64" fmla="*/ 45 w 49"/>
                <a:gd name="T65" fmla="*/ 10 h 72"/>
                <a:gd name="T66" fmla="*/ 36 w 49"/>
                <a:gd name="T67" fmla="*/ 10 h 72"/>
                <a:gd name="T68" fmla="*/ 24 w 49"/>
                <a:gd name="T69" fmla="*/ 9 h 72"/>
                <a:gd name="T70" fmla="*/ 15 w 49"/>
                <a:gd name="T71" fmla="*/ 11 h 72"/>
                <a:gd name="T72" fmla="*/ 12 w 49"/>
                <a:gd name="T73" fmla="*/ 17 h 72"/>
                <a:gd name="T74" fmla="*/ 14 w 49"/>
                <a:gd name="T75" fmla="*/ 22 h 72"/>
                <a:gd name="T76" fmla="*/ 21 w 49"/>
                <a:gd name="T77" fmla="*/ 26 h 72"/>
                <a:gd name="T78" fmla="*/ 34 w 49"/>
                <a:gd name="T79" fmla="*/ 34 h 72"/>
                <a:gd name="T80" fmla="*/ 46 w 49"/>
                <a:gd name="T81" fmla="*/ 43 h 72"/>
                <a:gd name="T82" fmla="*/ 49 w 49"/>
                <a:gd name="T83" fmla="*/ 53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9" h="72">
                  <a:moveTo>
                    <a:pt x="49" y="53"/>
                  </a:moveTo>
                  <a:cubicBezTo>
                    <a:pt x="49" y="59"/>
                    <a:pt x="47" y="64"/>
                    <a:pt x="42" y="67"/>
                  </a:cubicBezTo>
                  <a:cubicBezTo>
                    <a:pt x="38" y="70"/>
                    <a:pt x="32" y="72"/>
                    <a:pt x="24" y="72"/>
                  </a:cubicBezTo>
                  <a:cubicBezTo>
                    <a:pt x="23" y="72"/>
                    <a:pt x="21" y="71"/>
                    <a:pt x="20" y="71"/>
                  </a:cubicBezTo>
                  <a:cubicBezTo>
                    <a:pt x="18" y="71"/>
                    <a:pt x="16" y="71"/>
                    <a:pt x="14" y="71"/>
                  </a:cubicBezTo>
                  <a:cubicBezTo>
                    <a:pt x="12" y="71"/>
                    <a:pt x="10" y="71"/>
                    <a:pt x="8" y="70"/>
                  </a:cubicBezTo>
                  <a:cubicBezTo>
                    <a:pt x="6" y="70"/>
                    <a:pt x="5" y="70"/>
                    <a:pt x="3" y="70"/>
                  </a:cubicBezTo>
                  <a:cubicBezTo>
                    <a:pt x="1" y="69"/>
                    <a:pt x="0" y="68"/>
                    <a:pt x="0" y="67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2"/>
                    <a:pt x="0" y="62"/>
                    <a:pt x="1" y="61"/>
                  </a:cubicBezTo>
                  <a:cubicBezTo>
                    <a:pt x="1" y="61"/>
                    <a:pt x="2" y="61"/>
                    <a:pt x="3" y="61"/>
                  </a:cubicBezTo>
                  <a:cubicBezTo>
                    <a:pt x="3" y="61"/>
                    <a:pt x="3" y="61"/>
                    <a:pt x="3" y="61"/>
                  </a:cubicBezTo>
                  <a:cubicBezTo>
                    <a:pt x="5" y="61"/>
                    <a:pt x="6" y="61"/>
                    <a:pt x="8" y="61"/>
                  </a:cubicBezTo>
                  <a:cubicBezTo>
                    <a:pt x="10" y="61"/>
                    <a:pt x="12" y="62"/>
                    <a:pt x="14" y="62"/>
                  </a:cubicBezTo>
                  <a:cubicBezTo>
                    <a:pt x="16" y="62"/>
                    <a:pt x="18" y="62"/>
                    <a:pt x="20" y="62"/>
                  </a:cubicBezTo>
                  <a:cubicBezTo>
                    <a:pt x="21" y="62"/>
                    <a:pt x="23" y="62"/>
                    <a:pt x="24" y="62"/>
                  </a:cubicBezTo>
                  <a:cubicBezTo>
                    <a:pt x="28" y="62"/>
                    <a:pt x="32" y="61"/>
                    <a:pt x="34" y="60"/>
                  </a:cubicBezTo>
                  <a:cubicBezTo>
                    <a:pt x="36" y="59"/>
                    <a:pt x="37" y="57"/>
                    <a:pt x="37" y="53"/>
                  </a:cubicBezTo>
                  <a:cubicBezTo>
                    <a:pt x="37" y="51"/>
                    <a:pt x="37" y="49"/>
                    <a:pt x="35" y="48"/>
                  </a:cubicBezTo>
                  <a:cubicBezTo>
                    <a:pt x="34" y="47"/>
                    <a:pt x="31" y="45"/>
                    <a:pt x="27" y="42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0" y="32"/>
                    <a:pt x="6" y="30"/>
                    <a:pt x="4" y="27"/>
                  </a:cubicBezTo>
                  <a:cubicBezTo>
                    <a:pt x="1" y="24"/>
                    <a:pt x="0" y="21"/>
                    <a:pt x="0" y="17"/>
                  </a:cubicBezTo>
                  <a:cubicBezTo>
                    <a:pt x="0" y="13"/>
                    <a:pt x="1" y="11"/>
                    <a:pt x="2" y="8"/>
                  </a:cubicBezTo>
                  <a:cubicBezTo>
                    <a:pt x="3" y="6"/>
                    <a:pt x="5" y="5"/>
                    <a:pt x="7" y="3"/>
                  </a:cubicBezTo>
                  <a:cubicBezTo>
                    <a:pt x="9" y="2"/>
                    <a:pt x="12" y="1"/>
                    <a:pt x="15" y="0"/>
                  </a:cubicBezTo>
                  <a:cubicBezTo>
                    <a:pt x="18" y="0"/>
                    <a:pt x="21" y="0"/>
                    <a:pt x="24" y="0"/>
                  </a:cubicBezTo>
                  <a:cubicBezTo>
                    <a:pt x="28" y="0"/>
                    <a:pt x="32" y="0"/>
                    <a:pt x="35" y="0"/>
                  </a:cubicBezTo>
                  <a:cubicBezTo>
                    <a:pt x="39" y="0"/>
                    <a:pt x="42" y="1"/>
                    <a:pt x="45" y="1"/>
                  </a:cubicBezTo>
                  <a:cubicBezTo>
                    <a:pt x="47" y="2"/>
                    <a:pt x="48" y="2"/>
                    <a:pt x="48" y="4"/>
                  </a:cubicBezTo>
                  <a:cubicBezTo>
                    <a:pt x="48" y="8"/>
                    <a:pt x="48" y="8"/>
                    <a:pt x="48" y="8"/>
                  </a:cubicBezTo>
                  <a:cubicBezTo>
                    <a:pt x="48" y="10"/>
                    <a:pt x="47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3" y="10"/>
                    <a:pt x="40" y="10"/>
                    <a:pt x="36" y="10"/>
                  </a:cubicBezTo>
                  <a:cubicBezTo>
                    <a:pt x="32" y="9"/>
                    <a:pt x="28" y="9"/>
                    <a:pt x="24" y="9"/>
                  </a:cubicBezTo>
                  <a:cubicBezTo>
                    <a:pt x="21" y="9"/>
                    <a:pt x="18" y="10"/>
                    <a:pt x="15" y="11"/>
                  </a:cubicBezTo>
                  <a:cubicBezTo>
                    <a:pt x="13" y="11"/>
                    <a:pt x="12" y="13"/>
                    <a:pt x="12" y="17"/>
                  </a:cubicBezTo>
                  <a:cubicBezTo>
                    <a:pt x="12" y="19"/>
                    <a:pt x="13" y="20"/>
                    <a:pt x="14" y="22"/>
                  </a:cubicBezTo>
                  <a:cubicBezTo>
                    <a:pt x="16" y="23"/>
                    <a:pt x="18" y="25"/>
                    <a:pt x="21" y="26"/>
                  </a:cubicBezTo>
                  <a:cubicBezTo>
                    <a:pt x="34" y="34"/>
                    <a:pt x="34" y="34"/>
                    <a:pt x="34" y="34"/>
                  </a:cubicBezTo>
                  <a:cubicBezTo>
                    <a:pt x="40" y="37"/>
                    <a:pt x="44" y="40"/>
                    <a:pt x="46" y="43"/>
                  </a:cubicBezTo>
                  <a:cubicBezTo>
                    <a:pt x="48" y="46"/>
                    <a:pt x="49" y="49"/>
                    <a:pt x="49" y="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1" name="Rectangle 261">
              <a:extLst>
                <a:ext uri="{FF2B5EF4-FFF2-40B4-BE49-F238E27FC236}">
                  <a16:creationId xmlns:a16="http://schemas.microsoft.com/office/drawing/2014/main" xmlns="" id="{2538DC6B-E71B-4AC8-9DA7-3A1829733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0075" y="-2116138"/>
              <a:ext cx="165100" cy="333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2" name="Freeform 262">
              <a:extLst>
                <a:ext uri="{FF2B5EF4-FFF2-40B4-BE49-F238E27FC236}">
                  <a16:creationId xmlns:a16="http://schemas.microsoft.com/office/drawing/2014/main" xmlns="" id="{60E8118D-F25A-43D9-9084-827EABA769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9600" y="-2374900"/>
              <a:ext cx="168275" cy="292100"/>
            </a:xfrm>
            <a:custGeom>
              <a:avLst/>
              <a:gdLst>
                <a:gd name="T0" fmla="*/ 7 w 56"/>
                <a:gd name="T1" fmla="*/ 5 h 96"/>
                <a:gd name="T2" fmla="*/ 30 w 56"/>
                <a:gd name="T3" fmla="*/ 0 h 96"/>
                <a:gd name="T4" fmla="*/ 41 w 56"/>
                <a:gd name="T5" fmla="*/ 0 h 96"/>
                <a:gd name="T6" fmla="*/ 52 w 56"/>
                <a:gd name="T7" fmla="*/ 2 h 96"/>
                <a:gd name="T8" fmla="*/ 54 w 56"/>
                <a:gd name="T9" fmla="*/ 3 h 96"/>
                <a:gd name="T10" fmla="*/ 54 w 56"/>
                <a:gd name="T11" fmla="*/ 5 h 96"/>
                <a:gd name="T12" fmla="*/ 54 w 56"/>
                <a:gd name="T13" fmla="*/ 9 h 96"/>
                <a:gd name="T14" fmla="*/ 52 w 56"/>
                <a:gd name="T15" fmla="*/ 12 h 96"/>
                <a:gd name="T16" fmla="*/ 52 w 56"/>
                <a:gd name="T17" fmla="*/ 12 h 96"/>
                <a:gd name="T18" fmla="*/ 41 w 56"/>
                <a:gd name="T19" fmla="*/ 10 h 96"/>
                <a:gd name="T20" fmla="*/ 30 w 56"/>
                <a:gd name="T21" fmla="*/ 10 h 96"/>
                <a:gd name="T22" fmla="*/ 15 w 56"/>
                <a:gd name="T23" fmla="*/ 13 h 96"/>
                <a:gd name="T24" fmla="*/ 11 w 56"/>
                <a:gd name="T25" fmla="*/ 23 h 96"/>
                <a:gd name="T26" fmla="*/ 11 w 56"/>
                <a:gd name="T27" fmla="*/ 28 h 96"/>
                <a:gd name="T28" fmla="*/ 13 w 56"/>
                <a:gd name="T29" fmla="*/ 32 h 96"/>
                <a:gd name="T30" fmla="*/ 17 w 56"/>
                <a:gd name="T31" fmla="*/ 36 h 96"/>
                <a:gd name="T32" fmla="*/ 24 w 56"/>
                <a:gd name="T33" fmla="*/ 41 h 96"/>
                <a:gd name="T34" fmla="*/ 36 w 56"/>
                <a:gd name="T35" fmla="*/ 49 h 96"/>
                <a:gd name="T36" fmla="*/ 51 w 56"/>
                <a:gd name="T37" fmla="*/ 65 h 96"/>
                <a:gd name="T38" fmla="*/ 56 w 56"/>
                <a:gd name="T39" fmla="*/ 83 h 96"/>
                <a:gd name="T40" fmla="*/ 56 w 56"/>
                <a:gd name="T41" fmla="*/ 93 h 96"/>
                <a:gd name="T42" fmla="*/ 55 w 56"/>
                <a:gd name="T43" fmla="*/ 95 h 96"/>
                <a:gd name="T44" fmla="*/ 53 w 56"/>
                <a:gd name="T45" fmla="*/ 96 h 96"/>
                <a:gd name="T46" fmla="*/ 3 w 56"/>
                <a:gd name="T47" fmla="*/ 96 h 96"/>
                <a:gd name="T48" fmla="*/ 2 w 56"/>
                <a:gd name="T49" fmla="*/ 95 h 96"/>
                <a:gd name="T50" fmla="*/ 1 w 56"/>
                <a:gd name="T51" fmla="*/ 93 h 96"/>
                <a:gd name="T52" fmla="*/ 1 w 56"/>
                <a:gd name="T53" fmla="*/ 88 h 96"/>
                <a:gd name="T54" fmla="*/ 2 w 56"/>
                <a:gd name="T55" fmla="*/ 86 h 96"/>
                <a:gd name="T56" fmla="*/ 3 w 56"/>
                <a:gd name="T57" fmla="*/ 85 h 96"/>
                <a:gd name="T58" fmla="*/ 46 w 56"/>
                <a:gd name="T59" fmla="*/ 85 h 96"/>
                <a:gd name="T60" fmla="*/ 46 w 56"/>
                <a:gd name="T61" fmla="*/ 83 h 96"/>
                <a:gd name="T62" fmla="*/ 45 w 56"/>
                <a:gd name="T63" fmla="*/ 75 h 96"/>
                <a:gd name="T64" fmla="*/ 42 w 56"/>
                <a:gd name="T65" fmla="*/ 69 h 96"/>
                <a:gd name="T66" fmla="*/ 37 w 56"/>
                <a:gd name="T67" fmla="*/ 62 h 96"/>
                <a:gd name="T68" fmla="*/ 28 w 56"/>
                <a:gd name="T69" fmla="*/ 56 h 96"/>
                <a:gd name="T70" fmla="*/ 16 w 56"/>
                <a:gd name="T71" fmla="*/ 47 h 96"/>
                <a:gd name="T72" fmla="*/ 3 w 56"/>
                <a:gd name="T73" fmla="*/ 36 h 96"/>
                <a:gd name="T74" fmla="*/ 0 w 56"/>
                <a:gd name="T75" fmla="*/ 23 h 96"/>
                <a:gd name="T76" fmla="*/ 7 w 56"/>
                <a:gd name="T77" fmla="*/ 5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6" h="96">
                  <a:moveTo>
                    <a:pt x="7" y="5"/>
                  </a:moveTo>
                  <a:cubicBezTo>
                    <a:pt x="12" y="2"/>
                    <a:pt x="19" y="0"/>
                    <a:pt x="30" y="0"/>
                  </a:cubicBezTo>
                  <a:cubicBezTo>
                    <a:pt x="33" y="0"/>
                    <a:pt x="37" y="0"/>
                    <a:pt x="41" y="0"/>
                  </a:cubicBezTo>
                  <a:cubicBezTo>
                    <a:pt x="45" y="1"/>
                    <a:pt x="49" y="1"/>
                    <a:pt x="52" y="2"/>
                  </a:cubicBezTo>
                  <a:cubicBezTo>
                    <a:pt x="53" y="3"/>
                    <a:pt x="53" y="3"/>
                    <a:pt x="54" y="3"/>
                  </a:cubicBezTo>
                  <a:cubicBezTo>
                    <a:pt x="54" y="3"/>
                    <a:pt x="54" y="4"/>
                    <a:pt x="54" y="5"/>
                  </a:cubicBezTo>
                  <a:cubicBezTo>
                    <a:pt x="54" y="9"/>
                    <a:pt x="54" y="9"/>
                    <a:pt x="54" y="9"/>
                  </a:cubicBezTo>
                  <a:cubicBezTo>
                    <a:pt x="54" y="11"/>
                    <a:pt x="54" y="12"/>
                    <a:pt x="52" y="12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48" y="11"/>
                    <a:pt x="45" y="11"/>
                    <a:pt x="41" y="10"/>
                  </a:cubicBezTo>
                  <a:cubicBezTo>
                    <a:pt x="37" y="10"/>
                    <a:pt x="33" y="10"/>
                    <a:pt x="30" y="10"/>
                  </a:cubicBezTo>
                  <a:cubicBezTo>
                    <a:pt x="23" y="10"/>
                    <a:pt x="18" y="11"/>
                    <a:pt x="15" y="13"/>
                  </a:cubicBezTo>
                  <a:cubicBezTo>
                    <a:pt x="12" y="15"/>
                    <a:pt x="11" y="18"/>
                    <a:pt x="11" y="23"/>
                  </a:cubicBezTo>
                  <a:cubicBezTo>
                    <a:pt x="11" y="25"/>
                    <a:pt x="11" y="26"/>
                    <a:pt x="11" y="28"/>
                  </a:cubicBezTo>
                  <a:cubicBezTo>
                    <a:pt x="12" y="29"/>
                    <a:pt x="12" y="31"/>
                    <a:pt x="13" y="32"/>
                  </a:cubicBezTo>
                  <a:cubicBezTo>
                    <a:pt x="14" y="33"/>
                    <a:pt x="16" y="35"/>
                    <a:pt x="17" y="36"/>
                  </a:cubicBezTo>
                  <a:cubicBezTo>
                    <a:pt x="19" y="37"/>
                    <a:pt x="21" y="39"/>
                    <a:pt x="24" y="41"/>
                  </a:cubicBezTo>
                  <a:cubicBezTo>
                    <a:pt x="36" y="49"/>
                    <a:pt x="36" y="49"/>
                    <a:pt x="36" y="49"/>
                  </a:cubicBezTo>
                  <a:cubicBezTo>
                    <a:pt x="43" y="54"/>
                    <a:pt x="48" y="59"/>
                    <a:pt x="51" y="65"/>
                  </a:cubicBezTo>
                  <a:cubicBezTo>
                    <a:pt x="54" y="70"/>
                    <a:pt x="56" y="76"/>
                    <a:pt x="56" y="8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6" y="94"/>
                    <a:pt x="56" y="94"/>
                    <a:pt x="55" y="95"/>
                  </a:cubicBezTo>
                  <a:cubicBezTo>
                    <a:pt x="55" y="95"/>
                    <a:pt x="54" y="96"/>
                    <a:pt x="53" y="96"/>
                  </a:cubicBezTo>
                  <a:cubicBezTo>
                    <a:pt x="3" y="96"/>
                    <a:pt x="3" y="96"/>
                    <a:pt x="3" y="96"/>
                  </a:cubicBezTo>
                  <a:cubicBezTo>
                    <a:pt x="3" y="96"/>
                    <a:pt x="2" y="95"/>
                    <a:pt x="2" y="95"/>
                  </a:cubicBezTo>
                  <a:cubicBezTo>
                    <a:pt x="1" y="94"/>
                    <a:pt x="1" y="94"/>
                    <a:pt x="1" y="93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7"/>
                    <a:pt x="1" y="86"/>
                    <a:pt x="2" y="86"/>
                  </a:cubicBezTo>
                  <a:cubicBezTo>
                    <a:pt x="2" y="86"/>
                    <a:pt x="3" y="85"/>
                    <a:pt x="3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0"/>
                    <a:pt x="46" y="77"/>
                    <a:pt x="45" y="75"/>
                  </a:cubicBezTo>
                  <a:cubicBezTo>
                    <a:pt x="44" y="73"/>
                    <a:pt x="44" y="71"/>
                    <a:pt x="42" y="69"/>
                  </a:cubicBezTo>
                  <a:cubicBezTo>
                    <a:pt x="41" y="66"/>
                    <a:pt x="39" y="64"/>
                    <a:pt x="37" y="62"/>
                  </a:cubicBezTo>
                  <a:cubicBezTo>
                    <a:pt x="35" y="60"/>
                    <a:pt x="32" y="58"/>
                    <a:pt x="28" y="56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0" y="43"/>
                    <a:pt x="6" y="39"/>
                    <a:pt x="3" y="36"/>
                  </a:cubicBezTo>
                  <a:cubicBezTo>
                    <a:pt x="1" y="32"/>
                    <a:pt x="0" y="28"/>
                    <a:pt x="0" y="23"/>
                  </a:cubicBezTo>
                  <a:cubicBezTo>
                    <a:pt x="0" y="15"/>
                    <a:pt x="2" y="9"/>
                    <a:pt x="7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1" name="TextBox 140">
            <a:extLst>
              <a:ext uri="{FF2B5EF4-FFF2-40B4-BE49-F238E27FC236}">
                <a16:creationId xmlns:a16="http://schemas.microsoft.com/office/drawing/2014/main" xmlns="" id="{832C2F31-130D-49DB-B297-92F61EA5519A}"/>
              </a:ext>
            </a:extLst>
          </p:cNvPr>
          <p:cNvSpPr txBox="1"/>
          <p:nvPr/>
        </p:nvSpPr>
        <p:spPr>
          <a:xfrm>
            <a:off x="3681992" y="1828662"/>
            <a:ext cx="4828017" cy="7571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800" dirty="0">
                <a:solidFill>
                  <a:schemeClr val="bg1"/>
                </a:solidFill>
                <a:latin typeface="Segoe UI Light" panose="020B0502040204020203" pitchFamily="34" charset="0"/>
                <a:ea typeface="Open Sans Light" panose="020B0306030504020204" pitchFamily="34" charset="0"/>
                <a:cs typeface="Segoe UI Light" panose="020B0502040204020203" pitchFamily="34" charset="0"/>
              </a:rPr>
              <a:t>Thank</a:t>
            </a:r>
            <a:r>
              <a:rPr lang="en-US" sz="4800" b="1" dirty="0">
                <a:solidFill>
                  <a:schemeClr val="bg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 You</a:t>
            </a:r>
          </a:p>
        </p:txBody>
      </p:sp>
    </p:spTree>
    <p:extLst>
      <p:ext uri="{BB962C8B-B14F-4D97-AF65-F5344CB8AC3E}">
        <p14:creationId xmlns:p14="http://schemas.microsoft.com/office/powerpoint/2010/main" val="138291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3" name="Group 352">
            <a:extLst>
              <a:ext uri="{FF2B5EF4-FFF2-40B4-BE49-F238E27FC236}">
                <a16:creationId xmlns:a16="http://schemas.microsoft.com/office/drawing/2014/main" xmlns="" id="{F1018B9C-3E7F-47D2-9BA9-A81B299108DD}"/>
              </a:ext>
            </a:extLst>
          </p:cNvPr>
          <p:cNvGrpSpPr/>
          <p:nvPr/>
        </p:nvGrpSpPr>
        <p:grpSpPr>
          <a:xfrm rot="2700000" flipH="1">
            <a:off x="9088308" y="4256558"/>
            <a:ext cx="1468992" cy="1778924"/>
            <a:chOff x="9637713" y="4135438"/>
            <a:chExt cx="1647824" cy="1995487"/>
          </a:xfrm>
        </p:grpSpPr>
        <p:sp>
          <p:nvSpPr>
            <p:cNvPr id="302" name="Freeform 210">
              <a:extLst>
                <a:ext uri="{FF2B5EF4-FFF2-40B4-BE49-F238E27FC236}">
                  <a16:creationId xmlns:a16="http://schemas.microsoft.com/office/drawing/2014/main" xmlns="" id="{F5895B14-9097-4783-B99C-E27300A528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4175" y="4976813"/>
              <a:ext cx="741362" cy="735012"/>
            </a:xfrm>
            <a:custGeom>
              <a:avLst/>
              <a:gdLst>
                <a:gd name="T0" fmla="*/ 248 w 290"/>
                <a:gd name="T1" fmla="*/ 111 h 287"/>
                <a:gd name="T2" fmla="*/ 288 w 290"/>
                <a:gd name="T3" fmla="*/ 38 h 287"/>
                <a:gd name="T4" fmla="*/ 276 w 290"/>
                <a:gd name="T5" fmla="*/ 6 h 287"/>
                <a:gd name="T6" fmla="*/ 230 w 290"/>
                <a:gd name="T7" fmla="*/ 24 h 287"/>
                <a:gd name="T8" fmla="*/ 195 w 290"/>
                <a:gd name="T9" fmla="*/ 93 h 287"/>
                <a:gd name="T10" fmla="*/ 160 w 290"/>
                <a:gd name="T11" fmla="*/ 90 h 287"/>
                <a:gd name="T12" fmla="*/ 160 w 290"/>
                <a:gd name="T13" fmla="*/ 89 h 287"/>
                <a:gd name="T14" fmla="*/ 158 w 290"/>
                <a:gd name="T15" fmla="*/ 47 h 287"/>
                <a:gd name="T16" fmla="*/ 120 w 290"/>
                <a:gd name="T17" fmla="*/ 38 h 287"/>
                <a:gd name="T18" fmla="*/ 102 w 290"/>
                <a:gd name="T19" fmla="*/ 68 h 287"/>
                <a:gd name="T20" fmla="*/ 85 w 290"/>
                <a:gd name="T21" fmla="*/ 153 h 287"/>
                <a:gd name="T22" fmla="*/ 72 w 290"/>
                <a:gd name="T23" fmla="*/ 150 h 287"/>
                <a:gd name="T24" fmla="*/ 54 w 290"/>
                <a:gd name="T25" fmla="*/ 115 h 287"/>
                <a:gd name="T26" fmla="*/ 21 w 290"/>
                <a:gd name="T27" fmla="*/ 111 h 287"/>
                <a:gd name="T28" fmla="*/ 12 w 290"/>
                <a:gd name="T29" fmla="*/ 212 h 287"/>
                <a:gd name="T30" fmla="*/ 19 w 290"/>
                <a:gd name="T31" fmla="*/ 245 h 287"/>
                <a:gd name="T32" fmla="*/ 29 w 290"/>
                <a:gd name="T33" fmla="*/ 269 h 287"/>
                <a:gd name="T34" fmla="*/ 68 w 290"/>
                <a:gd name="T35" fmla="*/ 286 h 287"/>
                <a:gd name="T36" fmla="*/ 148 w 290"/>
                <a:gd name="T37" fmla="*/ 283 h 287"/>
                <a:gd name="T38" fmla="*/ 200 w 290"/>
                <a:gd name="T39" fmla="*/ 265 h 287"/>
                <a:gd name="T40" fmla="*/ 204 w 290"/>
                <a:gd name="T41" fmla="*/ 260 h 287"/>
                <a:gd name="T42" fmla="*/ 179 w 290"/>
                <a:gd name="T43" fmla="*/ 241 h 287"/>
                <a:gd name="T44" fmla="*/ 153 w 290"/>
                <a:gd name="T45" fmla="*/ 223 h 287"/>
                <a:gd name="T46" fmla="*/ 180 w 290"/>
                <a:gd name="T47" fmla="*/ 212 h 287"/>
                <a:gd name="T48" fmla="*/ 255 w 290"/>
                <a:gd name="T49" fmla="*/ 202 h 287"/>
                <a:gd name="T50" fmla="*/ 266 w 290"/>
                <a:gd name="T51" fmla="*/ 193 h 287"/>
                <a:gd name="T52" fmla="*/ 247 w 290"/>
                <a:gd name="T53" fmla="*/ 169 h 287"/>
                <a:gd name="T54" fmla="*/ 216 w 290"/>
                <a:gd name="T55" fmla="*/ 166 h 287"/>
                <a:gd name="T56" fmla="*/ 208 w 290"/>
                <a:gd name="T57" fmla="*/ 144 h 287"/>
                <a:gd name="T58" fmla="*/ 248 w 290"/>
                <a:gd name="T59" fmla="*/ 11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90" h="287">
                  <a:moveTo>
                    <a:pt x="248" y="111"/>
                  </a:moveTo>
                  <a:cubicBezTo>
                    <a:pt x="269" y="92"/>
                    <a:pt x="285" y="66"/>
                    <a:pt x="288" y="38"/>
                  </a:cubicBezTo>
                  <a:cubicBezTo>
                    <a:pt x="290" y="29"/>
                    <a:pt x="286" y="8"/>
                    <a:pt x="276" y="6"/>
                  </a:cubicBezTo>
                  <a:cubicBezTo>
                    <a:pt x="257" y="0"/>
                    <a:pt x="236" y="16"/>
                    <a:pt x="230" y="24"/>
                  </a:cubicBezTo>
                  <a:cubicBezTo>
                    <a:pt x="212" y="47"/>
                    <a:pt x="206" y="67"/>
                    <a:pt x="195" y="93"/>
                  </a:cubicBezTo>
                  <a:cubicBezTo>
                    <a:pt x="188" y="110"/>
                    <a:pt x="163" y="108"/>
                    <a:pt x="160" y="90"/>
                  </a:cubicBezTo>
                  <a:cubicBezTo>
                    <a:pt x="160" y="90"/>
                    <a:pt x="160" y="89"/>
                    <a:pt x="160" y="89"/>
                  </a:cubicBezTo>
                  <a:cubicBezTo>
                    <a:pt x="158" y="75"/>
                    <a:pt x="162" y="60"/>
                    <a:pt x="158" y="47"/>
                  </a:cubicBezTo>
                  <a:cubicBezTo>
                    <a:pt x="153" y="32"/>
                    <a:pt x="139" y="26"/>
                    <a:pt x="120" y="38"/>
                  </a:cubicBezTo>
                  <a:cubicBezTo>
                    <a:pt x="109" y="44"/>
                    <a:pt x="103" y="66"/>
                    <a:pt x="102" y="68"/>
                  </a:cubicBezTo>
                  <a:cubicBezTo>
                    <a:pt x="85" y="123"/>
                    <a:pt x="100" y="142"/>
                    <a:pt x="85" y="153"/>
                  </a:cubicBezTo>
                  <a:cubicBezTo>
                    <a:pt x="81" y="157"/>
                    <a:pt x="76" y="154"/>
                    <a:pt x="72" y="150"/>
                  </a:cubicBezTo>
                  <a:cubicBezTo>
                    <a:pt x="63" y="140"/>
                    <a:pt x="61" y="126"/>
                    <a:pt x="54" y="115"/>
                  </a:cubicBezTo>
                  <a:cubicBezTo>
                    <a:pt x="47" y="104"/>
                    <a:pt x="30" y="97"/>
                    <a:pt x="21" y="111"/>
                  </a:cubicBezTo>
                  <a:cubicBezTo>
                    <a:pt x="19" y="115"/>
                    <a:pt x="0" y="157"/>
                    <a:pt x="12" y="212"/>
                  </a:cubicBezTo>
                  <a:cubicBezTo>
                    <a:pt x="19" y="245"/>
                    <a:pt x="19" y="245"/>
                    <a:pt x="19" y="245"/>
                  </a:cubicBezTo>
                  <a:cubicBezTo>
                    <a:pt x="19" y="251"/>
                    <a:pt x="26" y="264"/>
                    <a:pt x="29" y="269"/>
                  </a:cubicBezTo>
                  <a:cubicBezTo>
                    <a:pt x="36" y="282"/>
                    <a:pt x="53" y="285"/>
                    <a:pt x="68" y="286"/>
                  </a:cubicBezTo>
                  <a:cubicBezTo>
                    <a:pt x="94" y="287"/>
                    <a:pt x="122" y="286"/>
                    <a:pt x="148" y="283"/>
                  </a:cubicBezTo>
                  <a:cubicBezTo>
                    <a:pt x="167" y="281"/>
                    <a:pt x="186" y="278"/>
                    <a:pt x="200" y="265"/>
                  </a:cubicBezTo>
                  <a:cubicBezTo>
                    <a:pt x="201" y="264"/>
                    <a:pt x="203" y="262"/>
                    <a:pt x="204" y="260"/>
                  </a:cubicBezTo>
                  <a:cubicBezTo>
                    <a:pt x="208" y="248"/>
                    <a:pt x="192" y="241"/>
                    <a:pt x="179" y="241"/>
                  </a:cubicBezTo>
                  <a:cubicBezTo>
                    <a:pt x="167" y="240"/>
                    <a:pt x="151" y="235"/>
                    <a:pt x="153" y="223"/>
                  </a:cubicBezTo>
                  <a:cubicBezTo>
                    <a:pt x="155" y="212"/>
                    <a:pt x="169" y="211"/>
                    <a:pt x="180" y="212"/>
                  </a:cubicBezTo>
                  <a:cubicBezTo>
                    <a:pt x="205" y="213"/>
                    <a:pt x="231" y="210"/>
                    <a:pt x="255" y="202"/>
                  </a:cubicBezTo>
                  <a:cubicBezTo>
                    <a:pt x="260" y="200"/>
                    <a:pt x="264" y="197"/>
                    <a:pt x="266" y="193"/>
                  </a:cubicBezTo>
                  <a:cubicBezTo>
                    <a:pt x="272" y="180"/>
                    <a:pt x="259" y="171"/>
                    <a:pt x="247" y="169"/>
                  </a:cubicBezTo>
                  <a:cubicBezTo>
                    <a:pt x="237" y="168"/>
                    <a:pt x="226" y="170"/>
                    <a:pt x="216" y="166"/>
                  </a:cubicBezTo>
                  <a:cubicBezTo>
                    <a:pt x="206" y="161"/>
                    <a:pt x="207" y="155"/>
                    <a:pt x="208" y="144"/>
                  </a:cubicBezTo>
                  <a:cubicBezTo>
                    <a:pt x="210" y="133"/>
                    <a:pt x="229" y="130"/>
                    <a:pt x="248" y="111"/>
                  </a:cubicBezTo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3" name="Freeform 211">
              <a:extLst>
                <a:ext uri="{FF2B5EF4-FFF2-40B4-BE49-F238E27FC236}">
                  <a16:creationId xmlns:a16="http://schemas.microsoft.com/office/drawing/2014/main" xmlns="" id="{1E10B3A0-B08D-4ED0-A857-878E61B93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40988" y="5146675"/>
              <a:ext cx="735012" cy="619125"/>
            </a:xfrm>
            <a:custGeom>
              <a:avLst/>
              <a:gdLst>
                <a:gd name="T0" fmla="*/ 287 w 287"/>
                <a:gd name="T1" fmla="*/ 0 h 242"/>
                <a:gd name="T2" fmla="*/ 0 w 287"/>
                <a:gd name="T3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42">
                  <a:moveTo>
                    <a:pt x="287" y="0"/>
                  </a:moveTo>
                  <a:cubicBezTo>
                    <a:pt x="210" y="100"/>
                    <a:pt x="112" y="183"/>
                    <a:pt x="0" y="242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4" name="Freeform 212">
              <a:extLst>
                <a:ext uri="{FF2B5EF4-FFF2-40B4-BE49-F238E27FC236}">
                  <a16:creationId xmlns:a16="http://schemas.microsoft.com/office/drawing/2014/main" xmlns="" id="{D05469FD-4288-409F-864B-E19655AD12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28350" y="5419725"/>
              <a:ext cx="219075" cy="49212"/>
            </a:xfrm>
            <a:custGeom>
              <a:avLst/>
              <a:gdLst>
                <a:gd name="T0" fmla="*/ 86 w 86"/>
                <a:gd name="T1" fmla="*/ 13 h 19"/>
                <a:gd name="T2" fmla="*/ 50 w 86"/>
                <a:gd name="T3" fmla="*/ 16 h 19"/>
                <a:gd name="T4" fmla="*/ 0 w 86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19">
                  <a:moveTo>
                    <a:pt x="86" y="13"/>
                  </a:moveTo>
                  <a:cubicBezTo>
                    <a:pt x="75" y="19"/>
                    <a:pt x="62" y="17"/>
                    <a:pt x="50" y="16"/>
                  </a:cubicBezTo>
                  <a:cubicBezTo>
                    <a:pt x="33" y="13"/>
                    <a:pt x="15" y="10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5" name="Freeform 213">
              <a:extLst>
                <a:ext uri="{FF2B5EF4-FFF2-40B4-BE49-F238E27FC236}">
                  <a16:creationId xmlns:a16="http://schemas.microsoft.com/office/drawing/2014/main" xmlns="" id="{1899442C-1B33-4390-8F1D-2937D094CD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6438" y="5214938"/>
              <a:ext cx="28575" cy="250825"/>
            </a:xfrm>
            <a:custGeom>
              <a:avLst/>
              <a:gdLst>
                <a:gd name="T0" fmla="*/ 3 w 11"/>
                <a:gd name="T1" fmla="*/ 98 h 98"/>
                <a:gd name="T2" fmla="*/ 0 w 11"/>
                <a:gd name="T3" fmla="*/ 77 h 98"/>
                <a:gd name="T4" fmla="*/ 11 w 11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98">
                  <a:moveTo>
                    <a:pt x="3" y="98"/>
                  </a:moveTo>
                  <a:cubicBezTo>
                    <a:pt x="0" y="92"/>
                    <a:pt x="0" y="84"/>
                    <a:pt x="0" y="77"/>
                  </a:cubicBezTo>
                  <a:cubicBezTo>
                    <a:pt x="0" y="51"/>
                    <a:pt x="4" y="25"/>
                    <a:pt x="11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6" name="Freeform 214">
              <a:extLst>
                <a:ext uri="{FF2B5EF4-FFF2-40B4-BE49-F238E27FC236}">
                  <a16:creationId xmlns:a16="http://schemas.microsoft.com/office/drawing/2014/main" xmlns="" id="{0B6D774A-3215-4730-B086-17DF0404D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09275" y="5599113"/>
              <a:ext cx="261937" cy="42862"/>
            </a:xfrm>
            <a:custGeom>
              <a:avLst/>
              <a:gdLst>
                <a:gd name="T0" fmla="*/ 102 w 102"/>
                <a:gd name="T1" fmla="*/ 12 h 17"/>
                <a:gd name="T2" fmla="*/ 0 w 102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7">
                  <a:moveTo>
                    <a:pt x="102" y="12"/>
                  </a:moveTo>
                  <a:cubicBezTo>
                    <a:pt x="67" y="16"/>
                    <a:pt x="30" y="17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7" name="Freeform 215">
              <a:extLst>
                <a:ext uri="{FF2B5EF4-FFF2-40B4-BE49-F238E27FC236}">
                  <a16:creationId xmlns:a16="http://schemas.microsoft.com/office/drawing/2014/main" xmlns="" id="{75ECC0A8-1BB8-42B9-B4BA-71AADE499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6888" y="5340350"/>
              <a:ext cx="84137" cy="230187"/>
            </a:xfrm>
            <a:custGeom>
              <a:avLst/>
              <a:gdLst>
                <a:gd name="T0" fmla="*/ 33 w 33"/>
                <a:gd name="T1" fmla="*/ 90 h 90"/>
                <a:gd name="T2" fmla="*/ 2 w 33"/>
                <a:gd name="T3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3" h="90">
                  <a:moveTo>
                    <a:pt x="33" y="90"/>
                  </a:moveTo>
                  <a:cubicBezTo>
                    <a:pt x="18" y="77"/>
                    <a:pt x="0" y="27"/>
                    <a:pt x="2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8" name="Freeform 216">
              <a:extLst>
                <a:ext uri="{FF2B5EF4-FFF2-40B4-BE49-F238E27FC236}">
                  <a16:creationId xmlns:a16="http://schemas.microsoft.com/office/drawing/2014/main" xmlns="" id="{42CE7EAB-F802-4AA8-A7FB-10EEF77E3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4075" y="4138613"/>
              <a:ext cx="333375" cy="1833562"/>
            </a:xfrm>
            <a:custGeom>
              <a:avLst/>
              <a:gdLst>
                <a:gd name="T0" fmla="*/ 105 w 130"/>
                <a:gd name="T1" fmla="*/ 0 h 717"/>
                <a:gd name="T2" fmla="*/ 50 w 130"/>
                <a:gd name="T3" fmla="*/ 120 h 717"/>
                <a:gd name="T4" fmla="*/ 92 w 130"/>
                <a:gd name="T5" fmla="*/ 181 h 717"/>
                <a:gd name="T6" fmla="*/ 44 w 130"/>
                <a:gd name="T7" fmla="*/ 138 h 717"/>
                <a:gd name="T8" fmla="*/ 40 w 130"/>
                <a:gd name="T9" fmla="*/ 149 h 717"/>
                <a:gd name="T10" fmla="*/ 11 w 130"/>
                <a:gd name="T11" fmla="*/ 273 h 717"/>
                <a:gd name="T12" fmla="*/ 31 w 130"/>
                <a:gd name="T13" fmla="*/ 285 h 717"/>
                <a:gd name="T14" fmla="*/ 9 w 130"/>
                <a:gd name="T15" fmla="*/ 288 h 717"/>
                <a:gd name="T16" fmla="*/ 2 w 130"/>
                <a:gd name="T17" fmla="*/ 431 h 717"/>
                <a:gd name="T18" fmla="*/ 84 w 130"/>
                <a:gd name="T19" fmla="*/ 710 h 717"/>
                <a:gd name="T20" fmla="*/ 94 w 130"/>
                <a:gd name="T21" fmla="*/ 717 h 717"/>
                <a:gd name="T22" fmla="*/ 109 w 130"/>
                <a:gd name="T23" fmla="*/ 3 h 717"/>
                <a:gd name="T24" fmla="*/ 105 w 130"/>
                <a:gd name="T25" fmla="*/ 0 h 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" h="717">
                  <a:moveTo>
                    <a:pt x="105" y="0"/>
                  </a:moveTo>
                  <a:cubicBezTo>
                    <a:pt x="83" y="38"/>
                    <a:pt x="65" y="79"/>
                    <a:pt x="50" y="120"/>
                  </a:cubicBezTo>
                  <a:cubicBezTo>
                    <a:pt x="62" y="142"/>
                    <a:pt x="74" y="165"/>
                    <a:pt x="92" y="181"/>
                  </a:cubicBezTo>
                  <a:cubicBezTo>
                    <a:pt x="76" y="167"/>
                    <a:pt x="60" y="152"/>
                    <a:pt x="44" y="138"/>
                  </a:cubicBezTo>
                  <a:cubicBezTo>
                    <a:pt x="42" y="142"/>
                    <a:pt x="41" y="145"/>
                    <a:pt x="40" y="149"/>
                  </a:cubicBezTo>
                  <a:cubicBezTo>
                    <a:pt x="27" y="190"/>
                    <a:pt x="17" y="231"/>
                    <a:pt x="11" y="273"/>
                  </a:cubicBezTo>
                  <a:cubicBezTo>
                    <a:pt x="20" y="280"/>
                    <a:pt x="28" y="285"/>
                    <a:pt x="31" y="285"/>
                  </a:cubicBezTo>
                  <a:cubicBezTo>
                    <a:pt x="24" y="286"/>
                    <a:pt x="16" y="287"/>
                    <a:pt x="9" y="288"/>
                  </a:cubicBezTo>
                  <a:cubicBezTo>
                    <a:pt x="2" y="335"/>
                    <a:pt x="0" y="383"/>
                    <a:pt x="2" y="431"/>
                  </a:cubicBezTo>
                  <a:cubicBezTo>
                    <a:pt x="6" y="531"/>
                    <a:pt x="11" y="633"/>
                    <a:pt x="84" y="710"/>
                  </a:cubicBezTo>
                  <a:cubicBezTo>
                    <a:pt x="86" y="713"/>
                    <a:pt x="90" y="717"/>
                    <a:pt x="94" y="717"/>
                  </a:cubicBezTo>
                  <a:cubicBezTo>
                    <a:pt x="104" y="484"/>
                    <a:pt x="130" y="229"/>
                    <a:pt x="109" y="3"/>
                  </a:cubicBezTo>
                  <a:cubicBezTo>
                    <a:pt x="107" y="2"/>
                    <a:pt x="106" y="1"/>
                    <a:pt x="105" y="0"/>
                  </a:cubicBezTo>
                  <a:close/>
                </a:path>
              </a:pathLst>
            </a:custGeom>
            <a:solidFill>
              <a:srgbClr val="FF5D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9" name="Freeform 217">
              <a:extLst>
                <a:ext uri="{FF2B5EF4-FFF2-40B4-BE49-F238E27FC236}">
                  <a16:creationId xmlns:a16="http://schemas.microsoft.com/office/drawing/2014/main" xmlns="" id="{FF851FB1-90A1-4CFD-8BBD-1AC713E92D61}"/>
                </a:ext>
              </a:extLst>
            </p:cNvPr>
            <p:cNvSpPr>
              <a:spLocks/>
            </p:cNvSpPr>
            <p:nvPr/>
          </p:nvSpPr>
          <p:spPr bwMode="auto">
            <a:xfrm>
              <a:off x="9985375" y="4144963"/>
              <a:ext cx="346075" cy="1827212"/>
            </a:xfrm>
            <a:custGeom>
              <a:avLst/>
              <a:gdLst>
                <a:gd name="T0" fmla="*/ 0 w 135"/>
                <a:gd name="T1" fmla="*/ 714 h 714"/>
                <a:gd name="T2" fmla="*/ 2 w 135"/>
                <a:gd name="T3" fmla="*/ 713 h 714"/>
                <a:gd name="T4" fmla="*/ 9 w 135"/>
                <a:gd name="T5" fmla="*/ 708 h 714"/>
                <a:gd name="T6" fmla="*/ 130 w 135"/>
                <a:gd name="T7" fmla="*/ 399 h 714"/>
                <a:gd name="T8" fmla="*/ 90 w 135"/>
                <a:gd name="T9" fmla="*/ 386 h 714"/>
                <a:gd name="T10" fmla="*/ 132 w 135"/>
                <a:gd name="T11" fmla="*/ 384 h 714"/>
                <a:gd name="T12" fmla="*/ 128 w 135"/>
                <a:gd name="T13" fmla="*/ 250 h 714"/>
                <a:gd name="T14" fmla="*/ 79 w 135"/>
                <a:gd name="T15" fmla="*/ 235 h 714"/>
                <a:gd name="T16" fmla="*/ 124 w 135"/>
                <a:gd name="T17" fmla="*/ 225 h 714"/>
                <a:gd name="T18" fmla="*/ 101 w 135"/>
                <a:gd name="T19" fmla="*/ 139 h 714"/>
                <a:gd name="T20" fmla="*/ 66 w 135"/>
                <a:gd name="T21" fmla="*/ 153 h 714"/>
                <a:gd name="T22" fmla="*/ 94 w 135"/>
                <a:gd name="T23" fmla="*/ 120 h 714"/>
                <a:gd name="T24" fmla="*/ 15 w 135"/>
                <a:gd name="T25" fmla="*/ 0 h 714"/>
                <a:gd name="T26" fmla="*/ 0 w 135"/>
                <a:gd name="T27" fmla="*/ 714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5" h="714">
                  <a:moveTo>
                    <a:pt x="0" y="714"/>
                  </a:moveTo>
                  <a:cubicBezTo>
                    <a:pt x="1" y="714"/>
                    <a:pt x="1" y="714"/>
                    <a:pt x="2" y="713"/>
                  </a:cubicBezTo>
                  <a:cubicBezTo>
                    <a:pt x="5" y="713"/>
                    <a:pt x="7" y="710"/>
                    <a:pt x="9" y="708"/>
                  </a:cubicBezTo>
                  <a:cubicBezTo>
                    <a:pt x="78" y="619"/>
                    <a:pt x="119" y="511"/>
                    <a:pt x="130" y="399"/>
                  </a:cubicBezTo>
                  <a:cubicBezTo>
                    <a:pt x="112" y="393"/>
                    <a:pt x="94" y="388"/>
                    <a:pt x="90" y="386"/>
                  </a:cubicBezTo>
                  <a:cubicBezTo>
                    <a:pt x="104" y="385"/>
                    <a:pt x="118" y="385"/>
                    <a:pt x="132" y="384"/>
                  </a:cubicBezTo>
                  <a:cubicBezTo>
                    <a:pt x="135" y="339"/>
                    <a:pt x="134" y="294"/>
                    <a:pt x="128" y="250"/>
                  </a:cubicBezTo>
                  <a:cubicBezTo>
                    <a:pt x="110" y="247"/>
                    <a:pt x="92" y="243"/>
                    <a:pt x="79" y="235"/>
                  </a:cubicBezTo>
                  <a:cubicBezTo>
                    <a:pt x="83" y="232"/>
                    <a:pt x="105" y="229"/>
                    <a:pt x="124" y="225"/>
                  </a:cubicBezTo>
                  <a:cubicBezTo>
                    <a:pt x="118" y="196"/>
                    <a:pt x="111" y="167"/>
                    <a:pt x="101" y="139"/>
                  </a:cubicBezTo>
                  <a:cubicBezTo>
                    <a:pt x="89" y="145"/>
                    <a:pt x="77" y="150"/>
                    <a:pt x="66" y="153"/>
                  </a:cubicBezTo>
                  <a:cubicBezTo>
                    <a:pt x="68" y="151"/>
                    <a:pt x="82" y="134"/>
                    <a:pt x="94" y="120"/>
                  </a:cubicBezTo>
                  <a:cubicBezTo>
                    <a:pt x="77" y="75"/>
                    <a:pt x="52" y="31"/>
                    <a:pt x="15" y="0"/>
                  </a:cubicBezTo>
                  <a:cubicBezTo>
                    <a:pt x="36" y="226"/>
                    <a:pt x="10" y="481"/>
                    <a:pt x="0" y="71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0" name="Freeform 218">
              <a:extLst>
                <a:ext uri="{FF2B5EF4-FFF2-40B4-BE49-F238E27FC236}">
                  <a16:creationId xmlns:a16="http://schemas.microsoft.com/office/drawing/2014/main" xmlns="" id="{016989C5-6761-48A3-B11C-A14EC2A72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977438" y="4135438"/>
              <a:ext cx="90487" cy="1920875"/>
            </a:xfrm>
            <a:custGeom>
              <a:avLst/>
              <a:gdLst>
                <a:gd name="T0" fmla="*/ 16 w 35"/>
                <a:gd name="T1" fmla="*/ 0 h 751"/>
                <a:gd name="T2" fmla="*/ 23 w 35"/>
                <a:gd name="T3" fmla="*/ 38 h 751"/>
                <a:gd name="T4" fmla="*/ 12 w 35"/>
                <a:gd name="T5" fmla="*/ 558 h 751"/>
                <a:gd name="T6" fmla="*/ 0 w 35"/>
                <a:gd name="T7" fmla="*/ 75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751">
                  <a:moveTo>
                    <a:pt x="16" y="0"/>
                  </a:moveTo>
                  <a:cubicBezTo>
                    <a:pt x="21" y="12"/>
                    <a:pt x="22" y="25"/>
                    <a:pt x="23" y="38"/>
                  </a:cubicBezTo>
                  <a:cubicBezTo>
                    <a:pt x="35" y="211"/>
                    <a:pt x="24" y="385"/>
                    <a:pt x="12" y="558"/>
                  </a:cubicBezTo>
                  <a:cubicBezTo>
                    <a:pt x="8" y="622"/>
                    <a:pt x="4" y="686"/>
                    <a:pt x="0" y="751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1" name="Freeform 219">
              <a:extLst>
                <a:ext uri="{FF2B5EF4-FFF2-40B4-BE49-F238E27FC236}">
                  <a16:creationId xmlns:a16="http://schemas.microsoft.com/office/drawing/2014/main" xmlns="" id="{510F61BE-7FC2-458F-9F3D-432755AA36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48875" y="4867275"/>
              <a:ext cx="312737" cy="46037"/>
            </a:xfrm>
            <a:custGeom>
              <a:avLst/>
              <a:gdLst>
                <a:gd name="T0" fmla="*/ 0 w 122"/>
                <a:gd name="T1" fmla="*/ 15 h 18"/>
                <a:gd name="T2" fmla="*/ 122 w 122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2" h="18">
                  <a:moveTo>
                    <a:pt x="0" y="15"/>
                  </a:moveTo>
                  <a:cubicBezTo>
                    <a:pt x="41" y="18"/>
                    <a:pt x="83" y="13"/>
                    <a:pt x="122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2" name="Freeform 220">
              <a:extLst>
                <a:ext uri="{FF2B5EF4-FFF2-40B4-BE49-F238E27FC236}">
                  <a16:creationId xmlns:a16="http://schemas.microsoft.com/office/drawing/2014/main" xmlns="" id="{6C9D4ECA-12D2-42E9-A398-63C36D8FE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36175" y="5030788"/>
              <a:ext cx="330200" cy="57150"/>
            </a:xfrm>
            <a:custGeom>
              <a:avLst/>
              <a:gdLst>
                <a:gd name="T0" fmla="*/ 0 w 129"/>
                <a:gd name="T1" fmla="*/ 13 h 22"/>
                <a:gd name="T2" fmla="*/ 129 w 129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22">
                  <a:moveTo>
                    <a:pt x="0" y="13"/>
                  </a:moveTo>
                  <a:cubicBezTo>
                    <a:pt x="43" y="22"/>
                    <a:pt x="88" y="18"/>
                    <a:pt x="129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3" name="Freeform 221">
              <a:extLst>
                <a:ext uri="{FF2B5EF4-FFF2-40B4-BE49-F238E27FC236}">
                  <a16:creationId xmlns:a16="http://schemas.microsoft.com/office/drawing/2014/main" xmlns="" id="{8D31B8FF-396D-4C50-845F-2D920C24590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3288" y="4411663"/>
              <a:ext cx="254000" cy="393700"/>
            </a:xfrm>
            <a:custGeom>
              <a:avLst/>
              <a:gdLst>
                <a:gd name="T0" fmla="*/ 99 w 99"/>
                <a:gd name="T1" fmla="*/ 154 h 154"/>
                <a:gd name="T2" fmla="*/ 70 w 99"/>
                <a:gd name="T3" fmla="*/ 120 h 154"/>
                <a:gd name="T4" fmla="*/ 0 w 99"/>
                <a:gd name="T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9" h="154">
                  <a:moveTo>
                    <a:pt x="99" y="154"/>
                  </a:moveTo>
                  <a:cubicBezTo>
                    <a:pt x="87" y="145"/>
                    <a:pt x="78" y="132"/>
                    <a:pt x="70" y="120"/>
                  </a:cubicBezTo>
                  <a:cubicBezTo>
                    <a:pt x="45" y="81"/>
                    <a:pt x="21" y="41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4" name="Freeform 222">
              <a:extLst>
                <a:ext uri="{FF2B5EF4-FFF2-40B4-BE49-F238E27FC236}">
                  <a16:creationId xmlns:a16="http://schemas.microsoft.com/office/drawing/2014/main" xmlns="" id="{F3CD2057-4624-4D72-911D-89452704C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4550" y="4465638"/>
              <a:ext cx="309562" cy="406400"/>
            </a:xfrm>
            <a:custGeom>
              <a:avLst/>
              <a:gdLst>
                <a:gd name="T0" fmla="*/ 121 w 121"/>
                <a:gd name="T1" fmla="*/ 159 h 159"/>
                <a:gd name="T2" fmla="*/ 0 w 121"/>
                <a:gd name="T3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1" h="159">
                  <a:moveTo>
                    <a:pt x="121" y="159"/>
                  </a:moveTo>
                  <a:cubicBezTo>
                    <a:pt x="69" y="117"/>
                    <a:pt x="34" y="58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5" name="Freeform 223">
              <a:extLst>
                <a:ext uri="{FF2B5EF4-FFF2-40B4-BE49-F238E27FC236}">
                  <a16:creationId xmlns:a16="http://schemas.microsoft.com/office/drawing/2014/main" xmlns="" id="{7F3D1272-2563-4E2F-BEDB-9BC55B2E2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44113" y="4143375"/>
              <a:ext cx="95250" cy="263525"/>
            </a:xfrm>
            <a:custGeom>
              <a:avLst/>
              <a:gdLst>
                <a:gd name="T0" fmla="*/ 0 w 37"/>
                <a:gd name="T1" fmla="*/ 103 h 103"/>
                <a:gd name="T2" fmla="*/ 37 w 37"/>
                <a:gd name="T3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" h="103">
                  <a:moveTo>
                    <a:pt x="0" y="103"/>
                  </a:moveTo>
                  <a:cubicBezTo>
                    <a:pt x="22" y="73"/>
                    <a:pt x="35" y="37"/>
                    <a:pt x="37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6" name="Freeform 224">
              <a:extLst>
                <a:ext uri="{FF2B5EF4-FFF2-40B4-BE49-F238E27FC236}">
                  <a16:creationId xmlns:a16="http://schemas.microsoft.com/office/drawing/2014/main" xmlns="" id="{30018892-EF84-48D4-B0A8-4A141AF18A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47288" y="4227513"/>
              <a:ext cx="138112" cy="258762"/>
            </a:xfrm>
            <a:custGeom>
              <a:avLst/>
              <a:gdLst>
                <a:gd name="T0" fmla="*/ 0 w 54"/>
                <a:gd name="T1" fmla="*/ 101 h 101"/>
                <a:gd name="T2" fmla="*/ 54 w 54"/>
                <a:gd name="T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01">
                  <a:moveTo>
                    <a:pt x="0" y="101"/>
                  </a:moveTo>
                  <a:cubicBezTo>
                    <a:pt x="20" y="71"/>
                    <a:pt x="40" y="33"/>
                    <a:pt x="54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7" name="Freeform 225">
              <a:extLst>
                <a:ext uri="{FF2B5EF4-FFF2-40B4-BE49-F238E27FC236}">
                  <a16:creationId xmlns:a16="http://schemas.microsoft.com/office/drawing/2014/main" xmlns="" id="{49A66EE7-CB6A-4A32-BBE8-AE56CE22345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1050" y="5030788"/>
              <a:ext cx="360362" cy="200025"/>
            </a:xfrm>
            <a:custGeom>
              <a:avLst/>
              <a:gdLst>
                <a:gd name="T0" fmla="*/ 141 w 141"/>
                <a:gd name="T1" fmla="*/ 77 h 78"/>
                <a:gd name="T2" fmla="*/ 63 w 141"/>
                <a:gd name="T3" fmla="*/ 54 h 78"/>
                <a:gd name="T4" fmla="*/ 0 w 141"/>
                <a:gd name="T5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1" h="78">
                  <a:moveTo>
                    <a:pt x="141" y="77"/>
                  </a:moveTo>
                  <a:cubicBezTo>
                    <a:pt x="113" y="78"/>
                    <a:pt x="86" y="68"/>
                    <a:pt x="63" y="54"/>
                  </a:cubicBezTo>
                  <a:cubicBezTo>
                    <a:pt x="40" y="39"/>
                    <a:pt x="20" y="20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8" name="Freeform 226">
              <a:extLst>
                <a:ext uri="{FF2B5EF4-FFF2-40B4-BE49-F238E27FC236}">
                  <a16:creationId xmlns:a16="http://schemas.microsoft.com/office/drawing/2014/main" xmlns="" id="{8DA93CC0-2CCE-49E3-A0E6-887A718E8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3113" y="5092700"/>
              <a:ext cx="363537" cy="192087"/>
            </a:xfrm>
            <a:custGeom>
              <a:avLst/>
              <a:gdLst>
                <a:gd name="T0" fmla="*/ 142 w 142"/>
                <a:gd name="T1" fmla="*/ 75 h 75"/>
                <a:gd name="T2" fmla="*/ 0 w 142"/>
                <a:gd name="T3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75">
                  <a:moveTo>
                    <a:pt x="142" y="75"/>
                  </a:moveTo>
                  <a:cubicBezTo>
                    <a:pt x="88" y="70"/>
                    <a:pt x="36" y="42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9" name="Freeform 227">
              <a:extLst>
                <a:ext uri="{FF2B5EF4-FFF2-40B4-BE49-F238E27FC236}">
                  <a16:creationId xmlns:a16="http://schemas.microsoft.com/office/drawing/2014/main" xmlns="" id="{1E6E4F81-C8A9-4D6C-8F5B-6657524144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5538" y="5370513"/>
              <a:ext cx="396875" cy="52387"/>
            </a:xfrm>
            <a:custGeom>
              <a:avLst/>
              <a:gdLst>
                <a:gd name="T0" fmla="*/ 0 w 155"/>
                <a:gd name="T1" fmla="*/ 8 h 20"/>
                <a:gd name="T2" fmla="*/ 78 w 155"/>
                <a:gd name="T3" fmla="*/ 18 h 20"/>
                <a:gd name="T4" fmla="*/ 155 w 15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5" h="20">
                  <a:moveTo>
                    <a:pt x="0" y="8"/>
                  </a:moveTo>
                  <a:cubicBezTo>
                    <a:pt x="25" y="18"/>
                    <a:pt x="52" y="20"/>
                    <a:pt x="78" y="18"/>
                  </a:cubicBezTo>
                  <a:cubicBezTo>
                    <a:pt x="105" y="15"/>
                    <a:pt x="130" y="8"/>
                    <a:pt x="155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0" name="Freeform 228">
              <a:extLst>
                <a:ext uri="{FF2B5EF4-FFF2-40B4-BE49-F238E27FC236}">
                  <a16:creationId xmlns:a16="http://schemas.microsoft.com/office/drawing/2014/main" xmlns="" id="{68D52397-54D1-4391-8AA2-0CD3D8EA4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637713" y="5310188"/>
              <a:ext cx="373062" cy="211137"/>
            </a:xfrm>
            <a:custGeom>
              <a:avLst/>
              <a:gdLst>
                <a:gd name="T0" fmla="*/ 146 w 146"/>
                <a:gd name="T1" fmla="*/ 82 h 83"/>
                <a:gd name="T2" fmla="*/ 63 w 146"/>
                <a:gd name="T3" fmla="*/ 59 h 83"/>
                <a:gd name="T4" fmla="*/ 0 w 146"/>
                <a:gd name="T5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6" h="83">
                  <a:moveTo>
                    <a:pt x="146" y="82"/>
                  </a:moveTo>
                  <a:cubicBezTo>
                    <a:pt x="117" y="83"/>
                    <a:pt x="88" y="75"/>
                    <a:pt x="63" y="59"/>
                  </a:cubicBezTo>
                  <a:cubicBezTo>
                    <a:pt x="38" y="44"/>
                    <a:pt x="17" y="23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9" name="Freeform 247">
              <a:extLst>
                <a:ext uri="{FF2B5EF4-FFF2-40B4-BE49-F238E27FC236}">
                  <a16:creationId xmlns:a16="http://schemas.microsoft.com/office/drawing/2014/main" xmlns="" id="{5F8F0229-E996-4DD1-A41E-AED11A266A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31413" y="4595813"/>
              <a:ext cx="585787" cy="1471612"/>
            </a:xfrm>
            <a:custGeom>
              <a:avLst/>
              <a:gdLst>
                <a:gd name="T0" fmla="*/ 227 w 229"/>
                <a:gd name="T1" fmla="*/ 0 h 575"/>
                <a:gd name="T2" fmla="*/ 154 w 229"/>
                <a:gd name="T3" fmla="*/ 84 h 575"/>
                <a:gd name="T4" fmla="*/ 173 w 229"/>
                <a:gd name="T5" fmla="*/ 143 h 575"/>
                <a:gd name="T6" fmla="*/ 145 w 229"/>
                <a:gd name="T7" fmla="*/ 97 h 575"/>
                <a:gd name="T8" fmla="*/ 139 w 229"/>
                <a:gd name="T9" fmla="*/ 105 h 575"/>
                <a:gd name="T10" fmla="*/ 86 w 229"/>
                <a:gd name="T11" fmla="*/ 198 h 575"/>
                <a:gd name="T12" fmla="*/ 99 w 229"/>
                <a:gd name="T13" fmla="*/ 212 h 575"/>
                <a:gd name="T14" fmla="*/ 80 w 229"/>
                <a:gd name="T15" fmla="*/ 209 h 575"/>
                <a:gd name="T16" fmla="*/ 40 w 229"/>
                <a:gd name="T17" fmla="*/ 322 h 575"/>
                <a:gd name="T18" fmla="*/ 39 w 229"/>
                <a:gd name="T19" fmla="*/ 567 h 575"/>
                <a:gd name="T20" fmla="*/ 46 w 229"/>
                <a:gd name="T21" fmla="*/ 575 h 575"/>
                <a:gd name="T22" fmla="*/ 229 w 229"/>
                <a:gd name="T23" fmla="*/ 4 h 575"/>
                <a:gd name="T24" fmla="*/ 227 w 229"/>
                <a:gd name="T25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575">
                  <a:moveTo>
                    <a:pt x="227" y="0"/>
                  </a:moveTo>
                  <a:cubicBezTo>
                    <a:pt x="200" y="26"/>
                    <a:pt x="176" y="54"/>
                    <a:pt x="154" y="84"/>
                  </a:cubicBezTo>
                  <a:cubicBezTo>
                    <a:pt x="159" y="104"/>
                    <a:pt x="162" y="126"/>
                    <a:pt x="173" y="143"/>
                  </a:cubicBezTo>
                  <a:cubicBezTo>
                    <a:pt x="163" y="128"/>
                    <a:pt x="154" y="112"/>
                    <a:pt x="145" y="97"/>
                  </a:cubicBezTo>
                  <a:cubicBezTo>
                    <a:pt x="143" y="99"/>
                    <a:pt x="141" y="102"/>
                    <a:pt x="139" y="105"/>
                  </a:cubicBezTo>
                  <a:cubicBezTo>
                    <a:pt x="119" y="134"/>
                    <a:pt x="101" y="165"/>
                    <a:pt x="86" y="198"/>
                  </a:cubicBezTo>
                  <a:cubicBezTo>
                    <a:pt x="91" y="205"/>
                    <a:pt x="97" y="212"/>
                    <a:pt x="99" y="212"/>
                  </a:cubicBezTo>
                  <a:cubicBezTo>
                    <a:pt x="93" y="211"/>
                    <a:pt x="87" y="210"/>
                    <a:pt x="80" y="209"/>
                  </a:cubicBezTo>
                  <a:cubicBezTo>
                    <a:pt x="64" y="246"/>
                    <a:pt x="50" y="284"/>
                    <a:pt x="40" y="322"/>
                  </a:cubicBezTo>
                  <a:cubicBezTo>
                    <a:pt x="20" y="404"/>
                    <a:pt x="0" y="488"/>
                    <a:pt x="39" y="567"/>
                  </a:cubicBezTo>
                  <a:cubicBezTo>
                    <a:pt x="41" y="570"/>
                    <a:pt x="43" y="574"/>
                    <a:pt x="46" y="575"/>
                  </a:cubicBezTo>
                  <a:cubicBezTo>
                    <a:pt x="110" y="390"/>
                    <a:pt x="192" y="190"/>
                    <a:pt x="229" y="4"/>
                  </a:cubicBezTo>
                  <a:cubicBezTo>
                    <a:pt x="229" y="2"/>
                    <a:pt x="228" y="1"/>
                    <a:pt x="227" y="0"/>
                  </a:cubicBezTo>
                  <a:close/>
                </a:path>
              </a:pathLst>
            </a:custGeom>
            <a:solidFill>
              <a:srgbClr val="FFD4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0" name="Freeform 248">
              <a:extLst>
                <a:ext uri="{FF2B5EF4-FFF2-40B4-BE49-F238E27FC236}">
                  <a16:creationId xmlns:a16="http://schemas.microsoft.com/office/drawing/2014/main" xmlns="" id="{5F2886D1-354A-4A2F-943C-E7BD4DA5B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48888" y="4606925"/>
              <a:ext cx="563562" cy="1460500"/>
            </a:xfrm>
            <a:custGeom>
              <a:avLst/>
              <a:gdLst>
                <a:gd name="T0" fmla="*/ 0 w 220"/>
                <a:gd name="T1" fmla="*/ 571 h 571"/>
                <a:gd name="T2" fmla="*/ 2 w 220"/>
                <a:gd name="T3" fmla="*/ 571 h 571"/>
                <a:gd name="T4" fmla="*/ 9 w 220"/>
                <a:gd name="T5" fmla="*/ 568 h 571"/>
                <a:gd name="T6" fmla="*/ 180 w 220"/>
                <a:gd name="T7" fmla="*/ 349 h 571"/>
                <a:gd name="T8" fmla="*/ 151 w 220"/>
                <a:gd name="T9" fmla="*/ 329 h 571"/>
                <a:gd name="T10" fmla="*/ 185 w 220"/>
                <a:gd name="T11" fmla="*/ 337 h 571"/>
                <a:gd name="T12" fmla="*/ 214 w 220"/>
                <a:gd name="T13" fmla="*/ 228 h 571"/>
                <a:gd name="T14" fmla="*/ 179 w 220"/>
                <a:gd name="T15" fmla="*/ 204 h 571"/>
                <a:gd name="T16" fmla="*/ 217 w 220"/>
                <a:gd name="T17" fmla="*/ 207 h 571"/>
                <a:gd name="T18" fmla="*/ 219 w 220"/>
                <a:gd name="T19" fmla="*/ 132 h 571"/>
                <a:gd name="T20" fmla="*/ 187 w 220"/>
                <a:gd name="T21" fmla="*/ 135 h 571"/>
                <a:gd name="T22" fmla="*/ 218 w 220"/>
                <a:gd name="T23" fmla="*/ 116 h 571"/>
                <a:gd name="T24" fmla="*/ 183 w 220"/>
                <a:gd name="T25" fmla="*/ 0 h 571"/>
                <a:gd name="T26" fmla="*/ 0 w 220"/>
                <a:gd name="T27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571">
                  <a:moveTo>
                    <a:pt x="0" y="571"/>
                  </a:moveTo>
                  <a:cubicBezTo>
                    <a:pt x="1" y="571"/>
                    <a:pt x="1" y="571"/>
                    <a:pt x="2" y="571"/>
                  </a:cubicBezTo>
                  <a:cubicBezTo>
                    <a:pt x="4" y="571"/>
                    <a:pt x="6" y="569"/>
                    <a:pt x="9" y="568"/>
                  </a:cubicBezTo>
                  <a:cubicBezTo>
                    <a:pt x="85" y="513"/>
                    <a:pt x="144" y="436"/>
                    <a:pt x="180" y="349"/>
                  </a:cubicBezTo>
                  <a:cubicBezTo>
                    <a:pt x="167" y="340"/>
                    <a:pt x="154" y="331"/>
                    <a:pt x="151" y="329"/>
                  </a:cubicBezTo>
                  <a:cubicBezTo>
                    <a:pt x="162" y="331"/>
                    <a:pt x="174" y="334"/>
                    <a:pt x="185" y="337"/>
                  </a:cubicBezTo>
                  <a:cubicBezTo>
                    <a:pt x="199" y="302"/>
                    <a:pt x="208" y="265"/>
                    <a:pt x="214" y="228"/>
                  </a:cubicBezTo>
                  <a:cubicBezTo>
                    <a:pt x="201" y="221"/>
                    <a:pt x="187" y="214"/>
                    <a:pt x="179" y="204"/>
                  </a:cubicBezTo>
                  <a:cubicBezTo>
                    <a:pt x="183" y="203"/>
                    <a:pt x="201" y="206"/>
                    <a:pt x="217" y="207"/>
                  </a:cubicBezTo>
                  <a:cubicBezTo>
                    <a:pt x="220" y="182"/>
                    <a:pt x="220" y="157"/>
                    <a:pt x="219" y="132"/>
                  </a:cubicBezTo>
                  <a:cubicBezTo>
                    <a:pt x="209" y="134"/>
                    <a:pt x="198" y="136"/>
                    <a:pt x="187" y="135"/>
                  </a:cubicBezTo>
                  <a:cubicBezTo>
                    <a:pt x="190" y="134"/>
                    <a:pt x="205" y="124"/>
                    <a:pt x="218" y="116"/>
                  </a:cubicBezTo>
                  <a:cubicBezTo>
                    <a:pt x="215" y="75"/>
                    <a:pt x="206" y="34"/>
                    <a:pt x="183" y="0"/>
                  </a:cubicBezTo>
                  <a:cubicBezTo>
                    <a:pt x="146" y="186"/>
                    <a:pt x="64" y="386"/>
                    <a:pt x="0" y="571"/>
                  </a:cubicBezTo>
                  <a:close/>
                </a:path>
              </a:pathLst>
            </a:custGeom>
            <a:solidFill>
              <a:srgbClr val="FF98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1" name="Freeform 249">
              <a:extLst>
                <a:ext uri="{FF2B5EF4-FFF2-40B4-BE49-F238E27FC236}">
                  <a16:creationId xmlns:a16="http://schemas.microsoft.com/office/drawing/2014/main" xmlns="" id="{D74CCF32-06DA-4D4A-BF74-353166D10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0313" y="4595813"/>
              <a:ext cx="500062" cy="1535112"/>
            </a:xfrm>
            <a:custGeom>
              <a:avLst/>
              <a:gdLst>
                <a:gd name="T0" fmla="*/ 194 w 195"/>
                <a:gd name="T1" fmla="*/ 0 h 600"/>
                <a:gd name="T2" fmla="*/ 190 w 195"/>
                <a:gd name="T3" fmla="*/ 32 h 600"/>
                <a:gd name="T4" fmla="*/ 57 w 195"/>
                <a:gd name="T5" fmla="*/ 448 h 600"/>
                <a:gd name="T6" fmla="*/ 0 w 195"/>
                <a:gd name="T7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5" h="600">
                  <a:moveTo>
                    <a:pt x="194" y="0"/>
                  </a:moveTo>
                  <a:cubicBezTo>
                    <a:pt x="195" y="11"/>
                    <a:pt x="193" y="22"/>
                    <a:pt x="190" y="32"/>
                  </a:cubicBezTo>
                  <a:cubicBezTo>
                    <a:pt x="159" y="174"/>
                    <a:pt x="108" y="312"/>
                    <a:pt x="57" y="448"/>
                  </a:cubicBezTo>
                  <a:cubicBezTo>
                    <a:pt x="38" y="499"/>
                    <a:pt x="19" y="550"/>
                    <a:pt x="0" y="60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2" name="Freeform 250">
              <a:extLst>
                <a:ext uri="{FF2B5EF4-FFF2-40B4-BE49-F238E27FC236}">
                  <a16:creationId xmlns:a16="http://schemas.microsoft.com/office/drawing/2014/main" xmlns="" id="{3DD5B9C8-C8F1-4EEB-88A4-7125F2498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56863" y="5222875"/>
              <a:ext cx="260350" cy="49212"/>
            </a:xfrm>
            <a:custGeom>
              <a:avLst/>
              <a:gdLst>
                <a:gd name="T0" fmla="*/ 0 w 102"/>
                <a:gd name="T1" fmla="*/ 0 h 19"/>
                <a:gd name="T2" fmla="*/ 102 w 102"/>
                <a:gd name="T3" fmla="*/ 1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9">
                  <a:moveTo>
                    <a:pt x="0" y="0"/>
                  </a:moveTo>
                  <a:cubicBezTo>
                    <a:pt x="32" y="13"/>
                    <a:pt x="67" y="19"/>
                    <a:pt x="102" y="18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3" name="Freeform 251">
              <a:extLst>
                <a:ext uri="{FF2B5EF4-FFF2-40B4-BE49-F238E27FC236}">
                  <a16:creationId xmlns:a16="http://schemas.microsoft.com/office/drawing/2014/main" xmlns="" id="{2DC6D3B1-35E6-40A0-8FD5-E8ED34EA81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7650" y="5348288"/>
              <a:ext cx="274637" cy="63500"/>
            </a:xfrm>
            <a:custGeom>
              <a:avLst/>
              <a:gdLst>
                <a:gd name="T0" fmla="*/ 0 w 107"/>
                <a:gd name="T1" fmla="*/ 0 h 25"/>
                <a:gd name="T2" fmla="*/ 107 w 107"/>
                <a:gd name="T3" fmla="*/ 2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7" h="25">
                  <a:moveTo>
                    <a:pt x="0" y="0"/>
                  </a:moveTo>
                  <a:cubicBezTo>
                    <a:pt x="32" y="18"/>
                    <a:pt x="70" y="25"/>
                    <a:pt x="107" y="21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4" name="Freeform 252">
              <a:extLst>
                <a:ext uri="{FF2B5EF4-FFF2-40B4-BE49-F238E27FC236}">
                  <a16:creationId xmlns:a16="http://schemas.microsoft.com/office/drawing/2014/main" xmlns="" id="{85DB5FC0-364A-48AF-BDA1-4C143FD3E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9550" y="4764088"/>
              <a:ext cx="109537" cy="376237"/>
            </a:xfrm>
            <a:custGeom>
              <a:avLst/>
              <a:gdLst>
                <a:gd name="T0" fmla="*/ 43 w 43"/>
                <a:gd name="T1" fmla="*/ 147 h 147"/>
                <a:gd name="T2" fmla="*/ 28 w 43"/>
                <a:gd name="T3" fmla="*/ 113 h 147"/>
                <a:gd name="T4" fmla="*/ 0 w 43"/>
                <a:gd name="T5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147">
                  <a:moveTo>
                    <a:pt x="43" y="147"/>
                  </a:moveTo>
                  <a:cubicBezTo>
                    <a:pt x="35" y="137"/>
                    <a:pt x="31" y="125"/>
                    <a:pt x="28" y="113"/>
                  </a:cubicBezTo>
                  <a:cubicBezTo>
                    <a:pt x="17" y="76"/>
                    <a:pt x="7" y="38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5" name="Freeform 253">
              <a:extLst>
                <a:ext uri="{FF2B5EF4-FFF2-40B4-BE49-F238E27FC236}">
                  <a16:creationId xmlns:a16="http://schemas.microsoft.com/office/drawing/2014/main" xmlns="" id="{4A6E2D13-E325-4F3E-A173-A2AA97FAF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0813" y="4792663"/>
              <a:ext cx="150812" cy="401637"/>
            </a:xfrm>
            <a:custGeom>
              <a:avLst/>
              <a:gdLst>
                <a:gd name="T0" fmla="*/ 59 w 59"/>
                <a:gd name="T1" fmla="*/ 157 h 157"/>
                <a:gd name="T2" fmla="*/ 0 w 59"/>
                <a:gd name="T3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9" h="157">
                  <a:moveTo>
                    <a:pt x="59" y="157"/>
                  </a:moveTo>
                  <a:cubicBezTo>
                    <a:pt x="27" y="111"/>
                    <a:pt x="13" y="55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6" name="Freeform 254">
              <a:extLst>
                <a:ext uri="{FF2B5EF4-FFF2-40B4-BE49-F238E27FC236}">
                  <a16:creationId xmlns:a16="http://schemas.microsoft.com/office/drawing/2014/main" xmlns="" id="{3740626E-0FC5-46CB-8444-43AF835C7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71163" y="4632325"/>
              <a:ext cx="141287" cy="188912"/>
            </a:xfrm>
            <a:custGeom>
              <a:avLst/>
              <a:gdLst>
                <a:gd name="T0" fmla="*/ 0 w 55"/>
                <a:gd name="T1" fmla="*/ 74 h 74"/>
                <a:gd name="T2" fmla="*/ 55 w 55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" h="74">
                  <a:moveTo>
                    <a:pt x="0" y="74"/>
                  </a:moveTo>
                  <a:cubicBezTo>
                    <a:pt x="25" y="55"/>
                    <a:pt x="45" y="29"/>
                    <a:pt x="55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7" name="Freeform 255">
              <a:extLst>
                <a:ext uri="{FF2B5EF4-FFF2-40B4-BE49-F238E27FC236}">
                  <a16:creationId xmlns:a16="http://schemas.microsoft.com/office/drawing/2014/main" xmlns="" id="{8ED9B150-315B-4778-9B0F-7415F56CDB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6875" y="4711700"/>
              <a:ext cx="173037" cy="173037"/>
            </a:xfrm>
            <a:custGeom>
              <a:avLst/>
              <a:gdLst>
                <a:gd name="T0" fmla="*/ 0 w 68"/>
                <a:gd name="T1" fmla="*/ 68 h 68"/>
                <a:gd name="T2" fmla="*/ 68 w 68"/>
                <a:gd name="T3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" h="68">
                  <a:moveTo>
                    <a:pt x="0" y="68"/>
                  </a:moveTo>
                  <a:cubicBezTo>
                    <a:pt x="23" y="49"/>
                    <a:pt x="48" y="23"/>
                    <a:pt x="68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8" name="Freeform 256">
              <a:extLst>
                <a:ext uri="{FF2B5EF4-FFF2-40B4-BE49-F238E27FC236}">
                  <a16:creationId xmlns:a16="http://schemas.microsoft.com/office/drawing/2014/main" xmlns="" id="{C6B04BCD-B1E5-4CF3-97A3-6E22109102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0313" y="5232400"/>
              <a:ext cx="244475" cy="246062"/>
            </a:xfrm>
            <a:custGeom>
              <a:avLst/>
              <a:gdLst>
                <a:gd name="T0" fmla="*/ 95 w 95"/>
                <a:gd name="T1" fmla="*/ 96 h 96"/>
                <a:gd name="T2" fmla="*/ 38 w 95"/>
                <a:gd name="T3" fmla="*/ 58 h 96"/>
                <a:gd name="T4" fmla="*/ 0 w 95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5" h="96">
                  <a:moveTo>
                    <a:pt x="95" y="96"/>
                  </a:moveTo>
                  <a:cubicBezTo>
                    <a:pt x="73" y="91"/>
                    <a:pt x="53" y="76"/>
                    <a:pt x="38" y="58"/>
                  </a:cubicBezTo>
                  <a:cubicBezTo>
                    <a:pt x="23" y="41"/>
                    <a:pt x="11" y="21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9" name="Freeform 257">
              <a:extLst>
                <a:ext uri="{FF2B5EF4-FFF2-40B4-BE49-F238E27FC236}">
                  <a16:creationId xmlns:a16="http://schemas.microsoft.com/office/drawing/2014/main" xmlns="" id="{89E592FF-F20E-48B1-A3C6-5520D311D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1263" y="5281613"/>
              <a:ext cx="247650" cy="242887"/>
            </a:xfrm>
            <a:custGeom>
              <a:avLst/>
              <a:gdLst>
                <a:gd name="T0" fmla="*/ 97 w 97"/>
                <a:gd name="T1" fmla="*/ 95 h 95"/>
                <a:gd name="T2" fmla="*/ 0 w 97"/>
                <a:gd name="T3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" h="95">
                  <a:moveTo>
                    <a:pt x="97" y="95"/>
                  </a:moveTo>
                  <a:cubicBezTo>
                    <a:pt x="54" y="77"/>
                    <a:pt x="19" y="42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0" name="Freeform 258">
              <a:extLst>
                <a:ext uri="{FF2B5EF4-FFF2-40B4-BE49-F238E27FC236}">
                  <a16:creationId xmlns:a16="http://schemas.microsoft.com/office/drawing/2014/main" xmlns="" id="{B00E57CD-EDCF-4D71-9438-A91254C79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5575" y="5607050"/>
              <a:ext cx="322262" cy="80962"/>
            </a:xfrm>
            <a:custGeom>
              <a:avLst/>
              <a:gdLst>
                <a:gd name="T0" fmla="*/ 0 w 126"/>
                <a:gd name="T1" fmla="*/ 0 h 32"/>
                <a:gd name="T2" fmla="*/ 60 w 126"/>
                <a:gd name="T3" fmla="*/ 27 h 32"/>
                <a:gd name="T4" fmla="*/ 126 w 126"/>
                <a:gd name="T5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6" h="32">
                  <a:moveTo>
                    <a:pt x="0" y="0"/>
                  </a:moveTo>
                  <a:cubicBezTo>
                    <a:pt x="17" y="14"/>
                    <a:pt x="38" y="22"/>
                    <a:pt x="60" y="27"/>
                  </a:cubicBezTo>
                  <a:cubicBezTo>
                    <a:pt x="82" y="31"/>
                    <a:pt x="104" y="32"/>
                    <a:pt x="126" y="31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1" name="Freeform 259">
              <a:extLst>
                <a:ext uri="{FF2B5EF4-FFF2-40B4-BE49-F238E27FC236}">
                  <a16:creationId xmlns:a16="http://schemas.microsoft.com/office/drawing/2014/main" xmlns="" id="{AE1E28CD-3523-4A88-B059-EC7E0DE47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28238" y="5449888"/>
              <a:ext cx="249237" cy="258762"/>
            </a:xfrm>
            <a:custGeom>
              <a:avLst/>
              <a:gdLst>
                <a:gd name="T0" fmla="*/ 97 w 97"/>
                <a:gd name="T1" fmla="*/ 101 h 101"/>
                <a:gd name="T2" fmla="*/ 36 w 97"/>
                <a:gd name="T3" fmla="*/ 63 h 101"/>
                <a:gd name="T4" fmla="*/ 0 w 97"/>
                <a:gd name="T5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7" h="101">
                  <a:moveTo>
                    <a:pt x="97" y="101"/>
                  </a:moveTo>
                  <a:cubicBezTo>
                    <a:pt x="74" y="95"/>
                    <a:pt x="52" y="81"/>
                    <a:pt x="36" y="63"/>
                  </a:cubicBezTo>
                  <a:cubicBezTo>
                    <a:pt x="20" y="45"/>
                    <a:pt x="8" y="23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352" name="Group 351">
            <a:extLst>
              <a:ext uri="{FF2B5EF4-FFF2-40B4-BE49-F238E27FC236}">
                <a16:creationId xmlns:a16="http://schemas.microsoft.com/office/drawing/2014/main" xmlns="" id="{8238EE56-5327-4DCC-B483-8A05E8FCEEDB}"/>
              </a:ext>
            </a:extLst>
          </p:cNvPr>
          <p:cNvGrpSpPr/>
          <p:nvPr/>
        </p:nvGrpSpPr>
        <p:grpSpPr>
          <a:xfrm rot="1209648">
            <a:off x="9883762" y="5161108"/>
            <a:ext cx="880856" cy="983591"/>
            <a:chOff x="11047413" y="5030788"/>
            <a:chExt cx="735012" cy="820737"/>
          </a:xfrm>
        </p:grpSpPr>
        <p:sp>
          <p:nvSpPr>
            <p:cNvPr id="321" name="Freeform 229">
              <a:extLst>
                <a:ext uri="{FF2B5EF4-FFF2-40B4-BE49-F238E27FC236}">
                  <a16:creationId xmlns:a16="http://schemas.microsoft.com/office/drawing/2014/main" xmlns="" id="{FEE05A6D-B158-487D-B45F-43BB69519A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7413" y="5135563"/>
              <a:ext cx="661987" cy="715962"/>
            </a:xfrm>
            <a:custGeom>
              <a:avLst/>
              <a:gdLst>
                <a:gd name="T0" fmla="*/ 0 w 258"/>
                <a:gd name="T1" fmla="*/ 280 h 280"/>
                <a:gd name="T2" fmla="*/ 258 w 258"/>
                <a:gd name="T3" fmla="*/ 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8" h="280">
                  <a:moveTo>
                    <a:pt x="0" y="280"/>
                  </a:moveTo>
                  <a:cubicBezTo>
                    <a:pt x="107" y="210"/>
                    <a:pt x="196" y="113"/>
                    <a:pt x="258" y="0"/>
                  </a:cubicBezTo>
                </a:path>
              </a:pathLst>
            </a:custGeom>
            <a:noFill/>
            <a:ln w="4763" cap="flat">
              <a:solidFill>
                <a:srgbClr val="7054C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2" name="Freeform 230">
              <a:extLst>
                <a:ext uri="{FF2B5EF4-FFF2-40B4-BE49-F238E27FC236}">
                  <a16:creationId xmlns:a16="http://schemas.microsoft.com/office/drawing/2014/main" xmlns="" id="{C6416152-CADD-4A19-AF7D-DC84E32D3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64938" y="5148263"/>
              <a:ext cx="65087" cy="142875"/>
            </a:xfrm>
            <a:custGeom>
              <a:avLst/>
              <a:gdLst>
                <a:gd name="T0" fmla="*/ 23 w 25"/>
                <a:gd name="T1" fmla="*/ 16 h 56"/>
                <a:gd name="T2" fmla="*/ 20 w 25"/>
                <a:gd name="T3" fmla="*/ 6 h 56"/>
                <a:gd name="T4" fmla="*/ 12 w 25"/>
                <a:gd name="T5" fmla="*/ 0 h 56"/>
                <a:gd name="T6" fmla="*/ 2 w 25"/>
                <a:gd name="T7" fmla="*/ 8 h 56"/>
                <a:gd name="T8" fmla="*/ 2 w 25"/>
                <a:gd name="T9" fmla="*/ 21 h 56"/>
                <a:gd name="T10" fmla="*/ 19 w 25"/>
                <a:gd name="T11" fmla="*/ 56 h 56"/>
                <a:gd name="T12" fmla="*/ 23 w 25"/>
                <a:gd name="T13" fmla="*/ 1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" h="56">
                  <a:moveTo>
                    <a:pt x="23" y="16"/>
                  </a:moveTo>
                  <a:cubicBezTo>
                    <a:pt x="23" y="12"/>
                    <a:pt x="22" y="9"/>
                    <a:pt x="20" y="6"/>
                  </a:cubicBezTo>
                  <a:cubicBezTo>
                    <a:pt x="19" y="2"/>
                    <a:pt x="15" y="0"/>
                    <a:pt x="12" y="0"/>
                  </a:cubicBezTo>
                  <a:cubicBezTo>
                    <a:pt x="7" y="0"/>
                    <a:pt x="3" y="3"/>
                    <a:pt x="2" y="8"/>
                  </a:cubicBezTo>
                  <a:cubicBezTo>
                    <a:pt x="0" y="12"/>
                    <a:pt x="1" y="17"/>
                    <a:pt x="2" y="21"/>
                  </a:cubicBezTo>
                  <a:cubicBezTo>
                    <a:pt x="3" y="27"/>
                    <a:pt x="11" y="56"/>
                    <a:pt x="19" y="56"/>
                  </a:cubicBezTo>
                  <a:cubicBezTo>
                    <a:pt x="25" y="55"/>
                    <a:pt x="24" y="21"/>
                    <a:pt x="23" y="1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3" name="Freeform 231">
              <a:extLst>
                <a:ext uri="{FF2B5EF4-FFF2-40B4-BE49-F238E27FC236}">
                  <a16:creationId xmlns:a16="http://schemas.microsoft.com/office/drawing/2014/main" xmlns="" id="{E999EC72-6CF6-4D85-9D8D-4DAF8DEEE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01438" y="5218113"/>
              <a:ext cx="79375" cy="142875"/>
            </a:xfrm>
            <a:custGeom>
              <a:avLst/>
              <a:gdLst>
                <a:gd name="T0" fmla="*/ 24 w 31"/>
                <a:gd name="T1" fmla="*/ 15 h 56"/>
                <a:gd name="T2" fmla="*/ 19 w 31"/>
                <a:gd name="T3" fmla="*/ 5 h 56"/>
                <a:gd name="T4" fmla="*/ 10 w 31"/>
                <a:gd name="T5" fmla="*/ 0 h 56"/>
                <a:gd name="T6" fmla="*/ 1 w 31"/>
                <a:gd name="T7" fmla="*/ 10 h 56"/>
                <a:gd name="T8" fmla="*/ 3 w 31"/>
                <a:gd name="T9" fmla="*/ 23 h 56"/>
                <a:gd name="T10" fmla="*/ 25 w 31"/>
                <a:gd name="T11" fmla="*/ 55 h 56"/>
                <a:gd name="T12" fmla="*/ 24 w 31"/>
                <a:gd name="T13" fmla="*/ 1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56">
                  <a:moveTo>
                    <a:pt x="24" y="15"/>
                  </a:moveTo>
                  <a:cubicBezTo>
                    <a:pt x="23" y="11"/>
                    <a:pt x="22" y="8"/>
                    <a:pt x="19" y="5"/>
                  </a:cubicBezTo>
                  <a:cubicBezTo>
                    <a:pt x="17" y="2"/>
                    <a:pt x="14" y="0"/>
                    <a:pt x="10" y="0"/>
                  </a:cubicBezTo>
                  <a:cubicBezTo>
                    <a:pt x="5" y="1"/>
                    <a:pt x="2" y="5"/>
                    <a:pt x="1" y="10"/>
                  </a:cubicBezTo>
                  <a:cubicBezTo>
                    <a:pt x="0" y="14"/>
                    <a:pt x="2" y="19"/>
                    <a:pt x="3" y="23"/>
                  </a:cubicBezTo>
                  <a:cubicBezTo>
                    <a:pt x="5" y="28"/>
                    <a:pt x="17" y="56"/>
                    <a:pt x="25" y="55"/>
                  </a:cubicBezTo>
                  <a:cubicBezTo>
                    <a:pt x="31" y="53"/>
                    <a:pt x="25" y="20"/>
                    <a:pt x="24" y="15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4" name="Freeform 232">
              <a:extLst>
                <a:ext uri="{FF2B5EF4-FFF2-40B4-BE49-F238E27FC236}">
                  <a16:creationId xmlns:a16="http://schemas.microsoft.com/office/drawing/2014/main" xmlns="" id="{E0778CE2-1567-4EED-AA2B-B66C992727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30000" y="5291138"/>
              <a:ext cx="101600" cy="138112"/>
            </a:xfrm>
            <a:custGeom>
              <a:avLst/>
              <a:gdLst>
                <a:gd name="T0" fmla="*/ 24 w 40"/>
                <a:gd name="T1" fmla="*/ 12 h 54"/>
                <a:gd name="T2" fmla="*/ 17 w 40"/>
                <a:gd name="T3" fmla="*/ 3 h 54"/>
                <a:gd name="T4" fmla="*/ 7 w 40"/>
                <a:gd name="T5" fmla="*/ 1 h 54"/>
                <a:gd name="T6" fmla="*/ 1 w 40"/>
                <a:gd name="T7" fmla="*/ 12 h 54"/>
                <a:gd name="T8" fmla="*/ 6 w 40"/>
                <a:gd name="T9" fmla="*/ 25 h 54"/>
                <a:gd name="T10" fmla="*/ 34 w 40"/>
                <a:gd name="T11" fmla="*/ 51 h 54"/>
                <a:gd name="T12" fmla="*/ 24 w 40"/>
                <a:gd name="T13" fmla="*/ 1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54">
                  <a:moveTo>
                    <a:pt x="24" y="12"/>
                  </a:moveTo>
                  <a:cubicBezTo>
                    <a:pt x="22" y="9"/>
                    <a:pt x="20" y="6"/>
                    <a:pt x="17" y="3"/>
                  </a:cubicBezTo>
                  <a:cubicBezTo>
                    <a:pt x="14" y="1"/>
                    <a:pt x="10" y="0"/>
                    <a:pt x="7" y="1"/>
                  </a:cubicBezTo>
                  <a:cubicBezTo>
                    <a:pt x="3" y="3"/>
                    <a:pt x="0" y="8"/>
                    <a:pt x="1" y="12"/>
                  </a:cubicBezTo>
                  <a:cubicBezTo>
                    <a:pt x="1" y="17"/>
                    <a:pt x="3" y="21"/>
                    <a:pt x="6" y="25"/>
                  </a:cubicBezTo>
                  <a:cubicBezTo>
                    <a:pt x="9" y="30"/>
                    <a:pt x="27" y="54"/>
                    <a:pt x="34" y="51"/>
                  </a:cubicBezTo>
                  <a:cubicBezTo>
                    <a:pt x="40" y="47"/>
                    <a:pt x="26" y="17"/>
                    <a:pt x="24" y="1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5" name="Freeform 233">
              <a:extLst>
                <a:ext uri="{FF2B5EF4-FFF2-40B4-BE49-F238E27FC236}">
                  <a16:creationId xmlns:a16="http://schemas.microsoft.com/office/drawing/2014/main" xmlns="" id="{C3AFFE04-0E32-482E-B7C0-A4C10A2AF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34738" y="5502275"/>
              <a:ext cx="103187" cy="139700"/>
            </a:xfrm>
            <a:custGeom>
              <a:avLst/>
              <a:gdLst>
                <a:gd name="T0" fmla="*/ 23 w 40"/>
                <a:gd name="T1" fmla="*/ 13 h 55"/>
                <a:gd name="T2" fmla="*/ 17 w 40"/>
                <a:gd name="T3" fmla="*/ 4 h 55"/>
                <a:gd name="T4" fmla="*/ 6 w 40"/>
                <a:gd name="T5" fmla="*/ 2 h 55"/>
                <a:gd name="T6" fmla="*/ 0 w 40"/>
                <a:gd name="T7" fmla="*/ 13 h 55"/>
                <a:gd name="T8" fmla="*/ 5 w 40"/>
                <a:gd name="T9" fmla="*/ 26 h 55"/>
                <a:gd name="T10" fmla="*/ 33 w 40"/>
                <a:gd name="T11" fmla="*/ 51 h 55"/>
                <a:gd name="T12" fmla="*/ 23 w 40"/>
                <a:gd name="T13" fmla="*/ 1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55">
                  <a:moveTo>
                    <a:pt x="23" y="13"/>
                  </a:moveTo>
                  <a:cubicBezTo>
                    <a:pt x="22" y="9"/>
                    <a:pt x="20" y="6"/>
                    <a:pt x="17" y="4"/>
                  </a:cubicBezTo>
                  <a:cubicBezTo>
                    <a:pt x="14" y="2"/>
                    <a:pt x="10" y="0"/>
                    <a:pt x="6" y="2"/>
                  </a:cubicBezTo>
                  <a:cubicBezTo>
                    <a:pt x="2" y="3"/>
                    <a:pt x="0" y="8"/>
                    <a:pt x="0" y="13"/>
                  </a:cubicBezTo>
                  <a:cubicBezTo>
                    <a:pt x="0" y="17"/>
                    <a:pt x="3" y="22"/>
                    <a:pt x="5" y="26"/>
                  </a:cubicBezTo>
                  <a:cubicBezTo>
                    <a:pt x="8" y="30"/>
                    <a:pt x="26" y="55"/>
                    <a:pt x="33" y="51"/>
                  </a:cubicBezTo>
                  <a:cubicBezTo>
                    <a:pt x="40" y="48"/>
                    <a:pt x="26" y="17"/>
                    <a:pt x="23" y="1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6" name="Freeform 234">
              <a:extLst>
                <a:ext uri="{FF2B5EF4-FFF2-40B4-BE49-F238E27FC236}">
                  <a16:creationId xmlns:a16="http://schemas.microsoft.com/office/drawing/2014/main" xmlns="" id="{3D8F253C-FBCD-4D0B-AAC4-8B0AAB8DB8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34750" y="5456238"/>
              <a:ext cx="79375" cy="106362"/>
            </a:xfrm>
            <a:custGeom>
              <a:avLst/>
              <a:gdLst>
                <a:gd name="T0" fmla="*/ 18 w 31"/>
                <a:gd name="T1" fmla="*/ 9 h 42"/>
                <a:gd name="T2" fmla="*/ 13 w 31"/>
                <a:gd name="T3" fmla="*/ 2 h 42"/>
                <a:gd name="T4" fmla="*/ 5 w 31"/>
                <a:gd name="T5" fmla="*/ 1 h 42"/>
                <a:gd name="T6" fmla="*/ 0 w 31"/>
                <a:gd name="T7" fmla="*/ 9 h 42"/>
                <a:gd name="T8" fmla="*/ 4 w 31"/>
                <a:gd name="T9" fmla="*/ 19 h 42"/>
                <a:gd name="T10" fmla="*/ 26 w 31"/>
                <a:gd name="T11" fmla="*/ 39 h 42"/>
                <a:gd name="T12" fmla="*/ 18 w 31"/>
                <a:gd name="T13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42">
                  <a:moveTo>
                    <a:pt x="18" y="9"/>
                  </a:moveTo>
                  <a:cubicBezTo>
                    <a:pt x="17" y="7"/>
                    <a:pt x="16" y="4"/>
                    <a:pt x="13" y="2"/>
                  </a:cubicBezTo>
                  <a:cubicBezTo>
                    <a:pt x="11" y="1"/>
                    <a:pt x="8" y="0"/>
                    <a:pt x="5" y="1"/>
                  </a:cubicBezTo>
                  <a:cubicBezTo>
                    <a:pt x="2" y="2"/>
                    <a:pt x="0" y="6"/>
                    <a:pt x="0" y="9"/>
                  </a:cubicBezTo>
                  <a:cubicBezTo>
                    <a:pt x="1" y="13"/>
                    <a:pt x="2" y="16"/>
                    <a:pt x="4" y="19"/>
                  </a:cubicBezTo>
                  <a:cubicBezTo>
                    <a:pt x="7" y="23"/>
                    <a:pt x="21" y="42"/>
                    <a:pt x="26" y="39"/>
                  </a:cubicBezTo>
                  <a:cubicBezTo>
                    <a:pt x="31" y="36"/>
                    <a:pt x="20" y="13"/>
                    <a:pt x="18" y="9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7" name="Freeform 235">
              <a:extLst>
                <a:ext uri="{FF2B5EF4-FFF2-40B4-BE49-F238E27FC236}">
                  <a16:creationId xmlns:a16="http://schemas.microsoft.com/office/drawing/2014/main" xmlns="" id="{A3BFFEAF-1C77-47C0-ACD2-06D32F9E3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12513" y="5716588"/>
              <a:ext cx="104775" cy="79375"/>
            </a:xfrm>
            <a:custGeom>
              <a:avLst/>
              <a:gdLst>
                <a:gd name="T0" fmla="*/ 24 w 41"/>
                <a:gd name="T1" fmla="*/ 27 h 31"/>
                <a:gd name="T2" fmla="*/ 31 w 41"/>
                <a:gd name="T3" fmla="*/ 31 h 31"/>
                <a:gd name="T4" fmla="*/ 39 w 41"/>
                <a:gd name="T5" fmla="*/ 28 h 31"/>
                <a:gd name="T6" fmla="*/ 39 w 41"/>
                <a:gd name="T7" fmla="*/ 19 h 31"/>
                <a:gd name="T8" fmla="*/ 31 w 41"/>
                <a:gd name="T9" fmla="*/ 12 h 31"/>
                <a:gd name="T10" fmla="*/ 3 w 41"/>
                <a:gd name="T11" fmla="*/ 5 h 31"/>
                <a:gd name="T12" fmla="*/ 24 w 41"/>
                <a:gd name="T13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31">
                  <a:moveTo>
                    <a:pt x="24" y="27"/>
                  </a:moveTo>
                  <a:cubicBezTo>
                    <a:pt x="26" y="29"/>
                    <a:pt x="28" y="30"/>
                    <a:pt x="31" y="31"/>
                  </a:cubicBezTo>
                  <a:cubicBezTo>
                    <a:pt x="34" y="31"/>
                    <a:pt x="37" y="31"/>
                    <a:pt x="39" y="28"/>
                  </a:cubicBezTo>
                  <a:cubicBezTo>
                    <a:pt x="41" y="26"/>
                    <a:pt x="41" y="22"/>
                    <a:pt x="39" y="19"/>
                  </a:cubicBezTo>
                  <a:cubicBezTo>
                    <a:pt x="37" y="16"/>
                    <a:pt x="34" y="14"/>
                    <a:pt x="31" y="12"/>
                  </a:cubicBezTo>
                  <a:cubicBezTo>
                    <a:pt x="27" y="10"/>
                    <a:pt x="6" y="0"/>
                    <a:pt x="3" y="5"/>
                  </a:cubicBezTo>
                  <a:cubicBezTo>
                    <a:pt x="0" y="9"/>
                    <a:pt x="20" y="25"/>
                    <a:pt x="24" y="27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8" name="Freeform 236">
              <a:extLst>
                <a:ext uri="{FF2B5EF4-FFF2-40B4-BE49-F238E27FC236}">
                  <a16:creationId xmlns:a16="http://schemas.microsoft.com/office/drawing/2014/main" xmlns="" id="{2995F055-DDDF-4414-91EC-0C144CF2BB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9188" y="5657850"/>
              <a:ext cx="96837" cy="92075"/>
            </a:xfrm>
            <a:custGeom>
              <a:avLst/>
              <a:gdLst>
                <a:gd name="T0" fmla="*/ 20 w 38"/>
                <a:gd name="T1" fmla="*/ 30 h 36"/>
                <a:gd name="T2" fmla="*/ 26 w 38"/>
                <a:gd name="T3" fmla="*/ 35 h 36"/>
                <a:gd name="T4" fmla="*/ 34 w 38"/>
                <a:gd name="T5" fmla="*/ 34 h 36"/>
                <a:gd name="T6" fmla="*/ 37 w 38"/>
                <a:gd name="T7" fmla="*/ 25 h 36"/>
                <a:gd name="T8" fmla="*/ 30 w 38"/>
                <a:gd name="T9" fmla="*/ 16 h 36"/>
                <a:gd name="T10" fmla="*/ 4 w 38"/>
                <a:gd name="T11" fmla="*/ 4 h 36"/>
                <a:gd name="T12" fmla="*/ 20 w 38"/>
                <a:gd name="T13" fmla="*/ 3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6">
                  <a:moveTo>
                    <a:pt x="20" y="30"/>
                  </a:moveTo>
                  <a:cubicBezTo>
                    <a:pt x="22" y="32"/>
                    <a:pt x="24" y="34"/>
                    <a:pt x="26" y="35"/>
                  </a:cubicBezTo>
                  <a:cubicBezTo>
                    <a:pt x="29" y="36"/>
                    <a:pt x="32" y="36"/>
                    <a:pt x="34" y="34"/>
                  </a:cubicBezTo>
                  <a:cubicBezTo>
                    <a:pt x="37" y="32"/>
                    <a:pt x="38" y="28"/>
                    <a:pt x="37" y="25"/>
                  </a:cubicBezTo>
                  <a:cubicBezTo>
                    <a:pt x="35" y="21"/>
                    <a:pt x="33" y="19"/>
                    <a:pt x="30" y="16"/>
                  </a:cubicBezTo>
                  <a:cubicBezTo>
                    <a:pt x="27" y="14"/>
                    <a:pt x="8" y="0"/>
                    <a:pt x="4" y="4"/>
                  </a:cubicBezTo>
                  <a:cubicBezTo>
                    <a:pt x="0" y="8"/>
                    <a:pt x="17" y="27"/>
                    <a:pt x="20" y="3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9" name="Freeform 237">
              <a:extLst>
                <a:ext uri="{FF2B5EF4-FFF2-40B4-BE49-F238E27FC236}">
                  <a16:creationId xmlns:a16="http://schemas.microsoft.com/office/drawing/2014/main" xmlns="" id="{C7804418-3DA7-480B-AB70-9732294EA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91875" y="5607050"/>
              <a:ext cx="55562" cy="109537"/>
            </a:xfrm>
            <a:custGeom>
              <a:avLst/>
              <a:gdLst>
                <a:gd name="T0" fmla="*/ 18 w 22"/>
                <a:gd name="T1" fmla="*/ 12 h 43"/>
                <a:gd name="T2" fmla="*/ 16 w 22"/>
                <a:gd name="T3" fmla="*/ 4 h 43"/>
                <a:gd name="T4" fmla="*/ 9 w 22"/>
                <a:gd name="T5" fmla="*/ 0 h 43"/>
                <a:gd name="T6" fmla="*/ 1 w 22"/>
                <a:gd name="T7" fmla="*/ 6 h 43"/>
                <a:gd name="T8" fmla="*/ 2 w 22"/>
                <a:gd name="T9" fmla="*/ 17 h 43"/>
                <a:gd name="T10" fmla="*/ 17 w 22"/>
                <a:gd name="T11" fmla="*/ 42 h 43"/>
                <a:gd name="T12" fmla="*/ 18 w 22"/>
                <a:gd name="T13" fmla="*/ 1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8" y="12"/>
                  </a:moveTo>
                  <a:cubicBezTo>
                    <a:pt x="18" y="9"/>
                    <a:pt x="17" y="6"/>
                    <a:pt x="16" y="4"/>
                  </a:cubicBezTo>
                  <a:cubicBezTo>
                    <a:pt x="14" y="1"/>
                    <a:pt x="11" y="0"/>
                    <a:pt x="9" y="0"/>
                  </a:cubicBezTo>
                  <a:cubicBezTo>
                    <a:pt x="5" y="0"/>
                    <a:pt x="2" y="3"/>
                    <a:pt x="1" y="6"/>
                  </a:cubicBezTo>
                  <a:cubicBezTo>
                    <a:pt x="0" y="10"/>
                    <a:pt x="1" y="13"/>
                    <a:pt x="2" y="17"/>
                  </a:cubicBezTo>
                  <a:cubicBezTo>
                    <a:pt x="3" y="21"/>
                    <a:pt x="11" y="43"/>
                    <a:pt x="17" y="42"/>
                  </a:cubicBezTo>
                  <a:cubicBezTo>
                    <a:pt x="22" y="41"/>
                    <a:pt x="19" y="16"/>
                    <a:pt x="18" y="1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0" name="Freeform 238">
              <a:extLst>
                <a:ext uri="{FF2B5EF4-FFF2-40B4-BE49-F238E27FC236}">
                  <a16:creationId xmlns:a16="http://schemas.microsoft.com/office/drawing/2014/main" xmlns="" id="{4238303D-2D4A-4412-881A-CF0FD673C9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96663" y="5368925"/>
              <a:ext cx="87312" cy="117475"/>
            </a:xfrm>
            <a:custGeom>
              <a:avLst/>
              <a:gdLst>
                <a:gd name="T0" fmla="*/ 20 w 34"/>
                <a:gd name="T1" fmla="*/ 10 h 46"/>
                <a:gd name="T2" fmla="*/ 14 w 34"/>
                <a:gd name="T3" fmla="*/ 3 h 46"/>
                <a:gd name="T4" fmla="*/ 5 w 34"/>
                <a:gd name="T5" fmla="*/ 1 h 46"/>
                <a:gd name="T6" fmla="*/ 0 w 34"/>
                <a:gd name="T7" fmla="*/ 10 h 46"/>
                <a:gd name="T8" fmla="*/ 4 w 34"/>
                <a:gd name="T9" fmla="*/ 21 h 46"/>
                <a:gd name="T10" fmla="*/ 28 w 34"/>
                <a:gd name="T11" fmla="*/ 43 h 46"/>
                <a:gd name="T12" fmla="*/ 20 w 34"/>
                <a:gd name="T13" fmla="*/ 1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46">
                  <a:moveTo>
                    <a:pt x="20" y="10"/>
                  </a:moveTo>
                  <a:cubicBezTo>
                    <a:pt x="18" y="7"/>
                    <a:pt x="17" y="5"/>
                    <a:pt x="14" y="3"/>
                  </a:cubicBezTo>
                  <a:cubicBezTo>
                    <a:pt x="12" y="1"/>
                    <a:pt x="8" y="0"/>
                    <a:pt x="5" y="1"/>
                  </a:cubicBezTo>
                  <a:cubicBezTo>
                    <a:pt x="2" y="2"/>
                    <a:pt x="0" y="6"/>
                    <a:pt x="0" y="10"/>
                  </a:cubicBezTo>
                  <a:cubicBezTo>
                    <a:pt x="0" y="14"/>
                    <a:pt x="2" y="18"/>
                    <a:pt x="4" y="21"/>
                  </a:cubicBezTo>
                  <a:cubicBezTo>
                    <a:pt x="7" y="25"/>
                    <a:pt x="22" y="46"/>
                    <a:pt x="28" y="43"/>
                  </a:cubicBezTo>
                  <a:cubicBezTo>
                    <a:pt x="34" y="40"/>
                    <a:pt x="22" y="14"/>
                    <a:pt x="20" y="1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1" name="Freeform 239">
              <a:extLst>
                <a:ext uri="{FF2B5EF4-FFF2-40B4-BE49-F238E27FC236}">
                  <a16:creationId xmlns:a16="http://schemas.microsoft.com/office/drawing/2014/main" xmlns="" id="{C9CD78DD-FD83-4291-AF99-04EF5B19D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72888" y="5030788"/>
              <a:ext cx="96837" cy="141287"/>
            </a:xfrm>
            <a:custGeom>
              <a:avLst/>
              <a:gdLst>
                <a:gd name="T0" fmla="*/ 34 w 38"/>
                <a:gd name="T1" fmla="*/ 22 h 55"/>
                <a:gd name="T2" fmla="*/ 37 w 38"/>
                <a:gd name="T3" fmla="*/ 12 h 55"/>
                <a:gd name="T4" fmla="*/ 33 w 38"/>
                <a:gd name="T5" fmla="*/ 2 h 55"/>
                <a:gd name="T6" fmla="*/ 21 w 38"/>
                <a:gd name="T7" fmla="*/ 3 h 55"/>
                <a:gd name="T8" fmla="*/ 13 w 38"/>
                <a:gd name="T9" fmla="*/ 14 h 55"/>
                <a:gd name="T10" fmla="*/ 7 w 38"/>
                <a:gd name="T11" fmla="*/ 52 h 55"/>
                <a:gd name="T12" fmla="*/ 34 w 38"/>
                <a:gd name="T1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4" y="22"/>
                  </a:moveTo>
                  <a:cubicBezTo>
                    <a:pt x="35" y="19"/>
                    <a:pt x="37" y="16"/>
                    <a:pt x="37" y="12"/>
                  </a:cubicBezTo>
                  <a:cubicBezTo>
                    <a:pt x="38" y="8"/>
                    <a:pt x="36" y="4"/>
                    <a:pt x="33" y="2"/>
                  </a:cubicBezTo>
                  <a:cubicBezTo>
                    <a:pt x="30" y="0"/>
                    <a:pt x="24" y="0"/>
                    <a:pt x="21" y="3"/>
                  </a:cubicBezTo>
                  <a:cubicBezTo>
                    <a:pt x="17" y="6"/>
                    <a:pt x="15" y="10"/>
                    <a:pt x="13" y="14"/>
                  </a:cubicBezTo>
                  <a:cubicBezTo>
                    <a:pt x="11" y="19"/>
                    <a:pt x="0" y="48"/>
                    <a:pt x="7" y="52"/>
                  </a:cubicBezTo>
                  <a:cubicBezTo>
                    <a:pt x="13" y="55"/>
                    <a:pt x="31" y="27"/>
                    <a:pt x="34" y="2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2" name="Freeform 240">
              <a:extLst>
                <a:ext uri="{FF2B5EF4-FFF2-40B4-BE49-F238E27FC236}">
                  <a16:creationId xmlns:a16="http://schemas.microsoft.com/office/drawing/2014/main" xmlns="" id="{E2CC2420-383F-42F3-A1C2-73B0EDDC9C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39550" y="5181600"/>
              <a:ext cx="142875" cy="84137"/>
            </a:xfrm>
            <a:custGeom>
              <a:avLst/>
              <a:gdLst>
                <a:gd name="T0" fmla="*/ 42 w 56"/>
                <a:gd name="T1" fmla="*/ 24 h 33"/>
                <a:gd name="T2" fmla="*/ 51 w 56"/>
                <a:gd name="T3" fmla="*/ 19 h 33"/>
                <a:gd name="T4" fmla="*/ 56 w 56"/>
                <a:gd name="T5" fmla="*/ 9 h 33"/>
                <a:gd name="T6" fmla="*/ 46 w 56"/>
                <a:gd name="T7" fmla="*/ 1 h 33"/>
                <a:gd name="T8" fmla="*/ 32 w 56"/>
                <a:gd name="T9" fmla="*/ 3 h 33"/>
                <a:gd name="T10" fmla="*/ 2 w 56"/>
                <a:gd name="T11" fmla="*/ 26 h 33"/>
                <a:gd name="T12" fmla="*/ 42 w 56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33">
                  <a:moveTo>
                    <a:pt x="42" y="24"/>
                  </a:moveTo>
                  <a:cubicBezTo>
                    <a:pt x="45" y="22"/>
                    <a:pt x="49" y="21"/>
                    <a:pt x="51" y="19"/>
                  </a:cubicBezTo>
                  <a:cubicBezTo>
                    <a:pt x="54" y="16"/>
                    <a:pt x="56" y="13"/>
                    <a:pt x="56" y="9"/>
                  </a:cubicBezTo>
                  <a:cubicBezTo>
                    <a:pt x="55" y="4"/>
                    <a:pt x="50" y="1"/>
                    <a:pt x="46" y="1"/>
                  </a:cubicBezTo>
                  <a:cubicBezTo>
                    <a:pt x="41" y="0"/>
                    <a:pt x="37" y="2"/>
                    <a:pt x="32" y="3"/>
                  </a:cubicBezTo>
                  <a:cubicBezTo>
                    <a:pt x="27" y="5"/>
                    <a:pt x="0" y="19"/>
                    <a:pt x="2" y="26"/>
                  </a:cubicBezTo>
                  <a:cubicBezTo>
                    <a:pt x="4" y="33"/>
                    <a:pt x="37" y="25"/>
                    <a:pt x="42" y="24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3" name="Freeform 241">
              <a:extLst>
                <a:ext uri="{FF2B5EF4-FFF2-40B4-BE49-F238E27FC236}">
                  <a16:creationId xmlns:a16="http://schemas.microsoft.com/office/drawing/2014/main" xmlns="" id="{16D347F1-1920-4031-BC6A-A4DD17555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83988" y="5291138"/>
              <a:ext cx="144462" cy="61912"/>
            </a:xfrm>
            <a:custGeom>
              <a:avLst/>
              <a:gdLst>
                <a:gd name="T0" fmla="*/ 40 w 57"/>
                <a:gd name="T1" fmla="*/ 23 h 24"/>
                <a:gd name="T2" fmla="*/ 50 w 57"/>
                <a:gd name="T3" fmla="*/ 20 h 24"/>
                <a:gd name="T4" fmla="*/ 57 w 57"/>
                <a:gd name="T5" fmla="*/ 11 h 24"/>
                <a:gd name="T6" fmla="*/ 49 w 57"/>
                <a:gd name="T7" fmla="*/ 1 h 24"/>
                <a:gd name="T8" fmla="*/ 35 w 57"/>
                <a:gd name="T9" fmla="*/ 1 h 24"/>
                <a:gd name="T10" fmla="*/ 1 w 57"/>
                <a:gd name="T11" fmla="*/ 17 h 24"/>
                <a:gd name="T12" fmla="*/ 40 w 57"/>
                <a:gd name="T13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" h="24">
                  <a:moveTo>
                    <a:pt x="40" y="23"/>
                  </a:moveTo>
                  <a:cubicBezTo>
                    <a:pt x="43" y="22"/>
                    <a:pt x="47" y="22"/>
                    <a:pt x="50" y="20"/>
                  </a:cubicBezTo>
                  <a:cubicBezTo>
                    <a:pt x="54" y="18"/>
                    <a:pt x="56" y="15"/>
                    <a:pt x="57" y="11"/>
                  </a:cubicBezTo>
                  <a:cubicBezTo>
                    <a:pt x="57" y="7"/>
                    <a:pt x="53" y="3"/>
                    <a:pt x="49" y="1"/>
                  </a:cubicBezTo>
                  <a:cubicBezTo>
                    <a:pt x="45" y="0"/>
                    <a:pt x="40" y="0"/>
                    <a:pt x="35" y="1"/>
                  </a:cubicBezTo>
                  <a:cubicBezTo>
                    <a:pt x="30" y="2"/>
                    <a:pt x="0" y="9"/>
                    <a:pt x="1" y="17"/>
                  </a:cubicBezTo>
                  <a:cubicBezTo>
                    <a:pt x="1" y="24"/>
                    <a:pt x="35" y="23"/>
                    <a:pt x="40" y="2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4" name="Freeform 242">
              <a:extLst>
                <a:ext uri="{FF2B5EF4-FFF2-40B4-BE49-F238E27FC236}">
                  <a16:creationId xmlns:a16="http://schemas.microsoft.com/office/drawing/2014/main" xmlns="" id="{BC6DBAA4-599D-43F4-B6F0-41331AA15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34775" y="5378450"/>
              <a:ext cx="147637" cy="58737"/>
            </a:xfrm>
            <a:custGeom>
              <a:avLst/>
              <a:gdLst>
                <a:gd name="T0" fmla="*/ 38 w 58"/>
                <a:gd name="T1" fmla="*/ 23 h 23"/>
                <a:gd name="T2" fmla="*/ 49 w 58"/>
                <a:gd name="T3" fmla="*/ 22 h 23"/>
                <a:gd name="T4" fmla="*/ 57 w 58"/>
                <a:gd name="T5" fmla="*/ 15 h 23"/>
                <a:gd name="T6" fmla="*/ 52 w 58"/>
                <a:gd name="T7" fmla="*/ 4 h 23"/>
                <a:gd name="T8" fmla="*/ 38 w 58"/>
                <a:gd name="T9" fmla="*/ 0 h 23"/>
                <a:gd name="T10" fmla="*/ 1 w 58"/>
                <a:gd name="T11" fmla="*/ 9 h 23"/>
                <a:gd name="T12" fmla="*/ 38 w 58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3">
                  <a:moveTo>
                    <a:pt x="38" y="23"/>
                  </a:moveTo>
                  <a:cubicBezTo>
                    <a:pt x="42" y="23"/>
                    <a:pt x="46" y="23"/>
                    <a:pt x="49" y="22"/>
                  </a:cubicBezTo>
                  <a:cubicBezTo>
                    <a:pt x="53" y="21"/>
                    <a:pt x="56" y="19"/>
                    <a:pt x="57" y="15"/>
                  </a:cubicBezTo>
                  <a:cubicBezTo>
                    <a:pt x="58" y="11"/>
                    <a:pt x="55" y="6"/>
                    <a:pt x="52" y="4"/>
                  </a:cubicBezTo>
                  <a:cubicBezTo>
                    <a:pt x="48" y="1"/>
                    <a:pt x="43" y="1"/>
                    <a:pt x="38" y="0"/>
                  </a:cubicBezTo>
                  <a:cubicBezTo>
                    <a:pt x="33" y="0"/>
                    <a:pt x="2" y="1"/>
                    <a:pt x="1" y="9"/>
                  </a:cubicBezTo>
                  <a:cubicBezTo>
                    <a:pt x="0" y="15"/>
                    <a:pt x="33" y="22"/>
                    <a:pt x="38" y="2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5" name="Freeform 243">
              <a:extLst>
                <a:ext uri="{FF2B5EF4-FFF2-40B4-BE49-F238E27FC236}">
                  <a16:creationId xmlns:a16="http://schemas.microsoft.com/office/drawing/2014/main" xmlns="" id="{6716DA1C-8E9A-474C-8FD9-4AB279E8D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77625" y="5449888"/>
              <a:ext cx="149225" cy="71437"/>
            </a:xfrm>
            <a:custGeom>
              <a:avLst/>
              <a:gdLst>
                <a:gd name="T0" fmla="*/ 36 w 58"/>
                <a:gd name="T1" fmla="*/ 26 h 28"/>
                <a:gd name="T2" fmla="*/ 47 w 58"/>
                <a:gd name="T3" fmla="*/ 28 h 28"/>
                <a:gd name="T4" fmla="*/ 56 w 58"/>
                <a:gd name="T5" fmla="*/ 22 h 28"/>
                <a:gd name="T6" fmla="*/ 52 w 58"/>
                <a:gd name="T7" fmla="*/ 9 h 28"/>
                <a:gd name="T8" fmla="*/ 40 w 58"/>
                <a:gd name="T9" fmla="*/ 4 h 28"/>
                <a:gd name="T10" fmla="*/ 2 w 58"/>
                <a:gd name="T11" fmla="*/ 7 h 28"/>
                <a:gd name="T12" fmla="*/ 36 w 58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8">
                  <a:moveTo>
                    <a:pt x="36" y="26"/>
                  </a:moveTo>
                  <a:cubicBezTo>
                    <a:pt x="40" y="27"/>
                    <a:pt x="44" y="28"/>
                    <a:pt x="47" y="28"/>
                  </a:cubicBezTo>
                  <a:cubicBezTo>
                    <a:pt x="51" y="27"/>
                    <a:pt x="55" y="25"/>
                    <a:pt x="56" y="22"/>
                  </a:cubicBezTo>
                  <a:cubicBezTo>
                    <a:pt x="58" y="17"/>
                    <a:pt x="56" y="12"/>
                    <a:pt x="52" y="9"/>
                  </a:cubicBezTo>
                  <a:cubicBezTo>
                    <a:pt x="49" y="6"/>
                    <a:pt x="44" y="5"/>
                    <a:pt x="40" y="4"/>
                  </a:cubicBezTo>
                  <a:cubicBezTo>
                    <a:pt x="34" y="3"/>
                    <a:pt x="4" y="0"/>
                    <a:pt x="2" y="7"/>
                  </a:cubicBezTo>
                  <a:cubicBezTo>
                    <a:pt x="0" y="14"/>
                    <a:pt x="32" y="25"/>
                    <a:pt x="36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6" name="Freeform 244">
              <a:extLst>
                <a:ext uri="{FF2B5EF4-FFF2-40B4-BE49-F238E27FC236}">
                  <a16:creationId xmlns:a16="http://schemas.microsoft.com/office/drawing/2014/main" xmlns="" id="{A84AD1DD-1EAD-4B37-84FD-FA54BB1BD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7300" y="5521325"/>
              <a:ext cx="150812" cy="73025"/>
            </a:xfrm>
            <a:custGeom>
              <a:avLst/>
              <a:gdLst>
                <a:gd name="T0" fmla="*/ 37 w 59"/>
                <a:gd name="T1" fmla="*/ 26 h 28"/>
                <a:gd name="T2" fmla="*/ 48 w 59"/>
                <a:gd name="T3" fmla="*/ 27 h 28"/>
                <a:gd name="T4" fmla="*/ 57 w 59"/>
                <a:gd name="T5" fmla="*/ 21 h 28"/>
                <a:gd name="T6" fmla="*/ 53 w 59"/>
                <a:gd name="T7" fmla="*/ 9 h 28"/>
                <a:gd name="T8" fmla="*/ 40 w 59"/>
                <a:gd name="T9" fmla="*/ 4 h 28"/>
                <a:gd name="T10" fmla="*/ 2 w 59"/>
                <a:gd name="T11" fmla="*/ 7 h 28"/>
                <a:gd name="T12" fmla="*/ 37 w 59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9" h="28">
                  <a:moveTo>
                    <a:pt x="37" y="26"/>
                  </a:moveTo>
                  <a:cubicBezTo>
                    <a:pt x="41" y="27"/>
                    <a:pt x="45" y="28"/>
                    <a:pt x="48" y="27"/>
                  </a:cubicBezTo>
                  <a:cubicBezTo>
                    <a:pt x="52" y="27"/>
                    <a:pt x="55" y="25"/>
                    <a:pt x="57" y="21"/>
                  </a:cubicBezTo>
                  <a:cubicBezTo>
                    <a:pt x="59" y="17"/>
                    <a:pt x="57" y="12"/>
                    <a:pt x="53" y="9"/>
                  </a:cubicBezTo>
                  <a:cubicBezTo>
                    <a:pt x="49" y="6"/>
                    <a:pt x="45" y="5"/>
                    <a:pt x="40" y="4"/>
                  </a:cubicBezTo>
                  <a:cubicBezTo>
                    <a:pt x="35" y="3"/>
                    <a:pt x="5" y="0"/>
                    <a:pt x="2" y="7"/>
                  </a:cubicBezTo>
                  <a:cubicBezTo>
                    <a:pt x="0" y="14"/>
                    <a:pt x="32" y="25"/>
                    <a:pt x="37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7" name="Freeform 245">
              <a:extLst>
                <a:ext uri="{FF2B5EF4-FFF2-40B4-BE49-F238E27FC236}">
                  <a16:creationId xmlns:a16="http://schemas.microsoft.com/office/drawing/2014/main" xmlns="" id="{14746255-6D2E-444A-A69B-129174BE4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58563" y="5578475"/>
              <a:ext cx="147637" cy="71437"/>
            </a:xfrm>
            <a:custGeom>
              <a:avLst/>
              <a:gdLst>
                <a:gd name="T0" fmla="*/ 37 w 58"/>
                <a:gd name="T1" fmla="*/ 26 h 28"/>
                <a:gd name="T2" fmla="*/ 48 w 58"/>
                <a:gd name="T3" fmla="*/ 28 h 28"/>
                <a:gd name="T4" fmla="*/ 57 w 58"/>
                <a:gd name="T5" fmla="*/ 22 h 28"/>
                <a:gd name="T6" fmla="*/ 53 w 58"/>
                <a:gd name="T7" fmla="*/ 9 h 28"/>
                <a:gd name="T8" fmla="*/ 40 w 58"/>
                <a:gd name="T9" fmla="*/ 4 h 28"/>
                <a:gd name="T10" fmla="*/ 2 w 58"/>
                <a:gd name="T11" fmla="*/ 7 h 28"/>
                <a:gd name="T12" fmla="*/ 37 w 58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8">
                  <a:moveTo>
                    <a:pt x="37" y="26"/>
                  </a:moveTo>
                  <a:cubicBezTo>
                    <a:pt x="41" y="27"/>
                    <a:pt x="44" y="28"/>
                    <a:pt x="48" y="28"/>
                  </a:cubicBezTo>
                  <a:cubicBezTo>
                    <a:pt x="52" y="27"/>
                    <a:pt x="55" y="25"/>
                    <a:pt x="57" y="22"/>
                  </a:cubicBezTo>
                  <a:cubicBezTo>
                    <a:pt x="58" y="17"/>
                    <a:pt x="56" y="12"/>
                    <a:pt x="53" y="9"/>
                  </a:cubicBezTo>
                  <a:cubicBezTo>
                    <a:pt x="49" y="6"/>
                    <a:pt x="45" y="5"/>
                    <a:pt x="40" y="4"/>
                  </a:cubicBezTo>
                  <a:cubicBezTo>
                    <a:pt x="35" y="3"/>
                    <a:pt x="4" y="0"/>
                    <a:pt x="2" y="7"/>
                  </a:cubicBezTo>
                  <a:cubicBezTo>
                    <a:pt x="0" y="14"/>
                    <a:pt x="32" y="25"/>
                    <a:pt x="37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8" name="Freeform 246">
              <a:extLst>
                <a:ext uri="{FF2B5EF4-FFF2-40B4-BE49-F238E27FC236}">
                  <a16:creationId xmlns:a16="http://schemas.microsoft.com/office/drawing/2014/main" xmlns="" id="{25CEEBDA-CC35-4ACE-A012-53456CBB0F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25225" y="5608638"/>
              <a:ext cx="122237" cy="125412"/>
            </a:xfrm>
            <a:custGeom>
              <a:avLst/>
              <a:gdLst>
                <a:gd name="T0" fmla="*/ 25 w 48"/>
                <a:gd name="T1" fmla="*/ 40 h 49"/>
                <a:gd name="T2" fmla="*/ 33 w 48"/>
                <a:gd name="T3" fmla="*/ 47 h 49"/>
                <a:gd name="T4" fmla="*/ 44 w 48"/>
                <a:gd name="T5" fmla="*/ 46 h 49"/>
                <a:gd name="T6" fmla="*/ 47 w 48"/>
                <a:gd name="T7" fmla="*/ 34 h 49"/>
                <a:gd name="T8" fmla="*/ 39 w 48"/>
                <a:gd name="T9" fmla="*/ 23 h 49"/>
                <a:gd name="T10" fmla="*/ 5 w 48"/>
                <a:gd name="T11" fmla="*/ 5 h 49"/>
                <a:gd name="T12" fmla="*/ 25 w 48"/>
                <a:gd name="T13" fmla="*/ 4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9">
                  <a:moveTo>
                    <a:pt x="25" y="40"/>
                  </a:moveTo>
                  <a:cubicBezTo>
                    <a:pt x="27" y="43"/>
                    <a:pt x="30" y="45"/>
                    <a:pt x="33" y="47"/>
                  </a:cubicBezTo>
                  <a:cubicBezTo>
                    <a:pt x="36" y="48"/>
                    <a:pt x="41" y="49"/>
                    <a:pt x="44" y="46"/>
                  </a:cubicBezTo>
                  <a:cubicBezTo>
                    <a:pt x="47" y="44"/>
                    <a:pt x="48" y="38"/>
                    <a:pt x="47" y="34"/>
                  </a:cubicBezTo>
                  <a:cubicBezTo>
                    <a:pt x="46" y="30"/>
                    <a:pt x="42" y="26"/>
                    <a:pt x="39" y="23"/>
                  </a:cubicBezTo>
                  <a:cubicBezTo>
                    <a:pt x="35" y="19"/>
                    <a:pt x="11" y="0"/>
                    <a:pt x="5" y="5"/>
                  </a:cubicBezTo>
                  <a:cubicBezTo>
                    <a:pt x="0" y="10"/>
                    <a:pt x="21" y="36"/>
                    <a:pt x="25" y="4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9" name="Freeform 10">
            <a:extLst>
              <a:ext uri="{FF2B5EF4-FFF2-40B4-BE49-F238E27FC236}">
                <a16:creationId xmlns:a16="http://schemas.microsoft.com/office/drawing/2014/main" xmlns="" id="{04AF789E-56BF-42D8-AD76-575A3C8EB987}"/>
              </a:ext>
            </a:extLst>
          </p:cNvPr>
          <p:cNvSpPr>
            <a:spLocks/>
          </p:cNvSpPr>
          <p:nvPr/>
        </p:nvSpPr>
        <p:spPr bwMode="auto">
          <a:xfrm rot="20706246">
            <a:off x="2598235" y="4543732"/>
            <a:ext cx="806855" cy="1556979"/>
          </a:xfrm>
          <a:custGeom>
            <a:avLst/>
            <a:gdLst>
              <a:gd name="T0" fmla="*/ 119 w 119"/>
              <a:gd name="T1" fmla="*/ 229 h 229"/>
              <a:gd name="T2" fmla="*/ 25 w 119"/>
              <a:gd name="T3" fmla="*/ 80 h 229"/>
              <a:gd name="T4" fmla="*/ 8 w 119"/>
              <a:gd name="T5" fmla="*/ 37 h 229"/>
              <a:gd name="T6" fmla="*/ 3 w 119"/>
              <a:gd name="T7" fmla="*/ 0 h 229"/>
              <a:gd name="T8" fmla="*/ 12 w 119"/>
              <a:gd name="T9" fmla="*/ 14 h 229"/>
              <a:gd name="T10" fmla="*/ 97 w 119"/>
              <a:gd name="T11" fmla="*/ 161 h 229"/>
              <a:gd name="T12" fmla="*/ 108 w 119"/>
              <a:gd name="T13" fmla="*/ 20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9" h="229">
                <a:moveTo>
                  <a:pt x="119" y="229"/>
                </a:moveTo>
                <a:cubicBezTo>
                  <a:pt x="102" y="172"/>
                  <a:pt x="51" y="133"/>
                  <a:pt x="25" y="80"/>
                </a:cubicBezTo>
                <a:cubicBezTo>
                  <a:pt x="18" y="66"/>
                  <a:pt x="13" y="52"/>
                  <a:pt x="8" y="37"/>
                </a:cubicBezTo>
                <a:cubicBezTo>
                  <a:pt x="4" y="25"/>
                  <a:pt x="0" y="12"/>
                  <a:pt x="3" y="0"/>
                </a:cubicBezTo>
                <a:cubicBezTo>
                  <a:pt x="5" y="5"/>
                  <a:pt x="8" y="10"/>
                  <a:pt x="12" y="14"/>
                </a:cubicBezTo>
                <a:cubicBezTo>
                  <a:pt x="48" y="59"/>
                  <a:pt x="85" y="105"/>
                  <a:pt x="97" y="161"/>
                </a:cubicBezTo>
                <a:cubicBezTo>
                  <a:pt x="101" y="176"/>
                  <a:pt x="102" y="191"/>
                  <a:pt x="108" y="205"/>
                </a:cubicBezTo>
              </a:path>
            </a:pathLst>
          </a:custGeom>
          <a:solidFill>
            <a:srgbClr val="7054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30">
            <a:extLst>
              <a:ext uri="{FF2B5EF4-FFF2-40B4-BE49-F238E27FC236}">
                <a16:creationId xmlns:a16="http://schemas.microsoft.com/office/drawing/2014/main" xmlns="" id="{C3EC52A1-62D1-478C-9B10-554D736A35DC}"/>
              </a:ext>
            </a:extLst>
          </p:cNvPr>
          <p:cNvSpPr>
            <a:spLocks/>
          </p:cNvSpPr>
          <p:nvPr/>
        </p:nvSpPr>
        <p:spPr bwMode="auto">
          <a:xfrm>
            <a:off x="3830743" y="4306633"/>
            <a:ext cx="392922" cy="1725074"/>
          </a:xfrm>
          <a:custGeom>
            <a:avLst/>
            <a:gdLst>
              <a:gd name="T0" fmla="*/ 0 w 58"/>
              <a:gd name="T1" fmla="*/ 254 h 254"/>
              <a:gd name="T2" fmla="*/ 27 w 58"/>
              <a:gd name="T3" fmla="*/ 61 h 254"/>
              <a:gd name="T4" fmla="*/ 36 w 58"/>
              <a:gd name="T5" fmla="*/ 27 h 254"/>
              <a:gd name="T6" fmla="*/ 58 w 58"/>
              <a:gd name="T7" fmla="*/ 0 h 254"/>
              <a:gd name="T8" fmla="*/ 0 w 58"/>
              <a:gd name="T9" fmla="*/ 249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254">
                <a:moveTo>
                  <a:pt x="0" y="254"/>
                </a:moveTo>
                <a:cubicBezTo>
                  <a:pt x="6" y="190"/>
                  <a:pt x="15" y="125"/>
                  <a:pt x="27" y="61"/>
                </a:cubicBezTo>
                <a:cubicBezTo>
                  <a:pt x="29" y="49"/>
                  <a:pt x="32" y="38"/>
                  <a:pt x="36" y="27"/>
                </a:cubicBezTo>
                <a:cubicBezTo>
                  <a:pt x="41" y="16"/>
                  <a:pt x="48" y="6"/>
                  <a:pt x="58" y="0"/>
                </a:cubicBezTo>
                <a:cubicBezTo>
                  <a:pt x="35" y="82"/>
                  <a:pt x="12" y="165"/>
                  <a:pt x="0" y="249"/>
                </a:cubicBezTo>
              </a:path>
            </a:pathLst>
          </a:custGeom>
          <a:solidFill>
            <a:srgbClr val="7054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F05265FD-116D-4057-93BE-21742E839402}"/>
              </a:ext>
            </a:extLst>
          </p:cNvPr>
          <p:cNvSpPr>
            <a:spLocks/>
          </p:cNvSpPr>
          <p:nvPr/>
        </p:nvSpPr>
        <p:spPr bwMode="auto">
          <a:xfrm>
            <a:off x="847210" y="5564548"/>
            <a:ext cx="10847362" cy="1293452"/>
          </a:xfrm>
          <a:custGeom>
            <a:avLst/>
            <a:gdLst>
              <a:gd name="connsiteX0" fmla="*/ 4254575 w 10847362"/>
              <a:gd name="connsiteY0" fmla="*/ 26 h 1293452"/>
              <a:gd name="connsiteX1" fmla="*/ 10745214 w 10847362"/>
              <a:gd name="connsiteY1" fmla="*/ 1200078 h 1293452"/>
              <a:gd name="connsiteX2" fmla="*/ 10847362 w 10847362"/>
              <a:gd name="connsiteY2" fmla="*/ 1293452 h 1293452"/>
              <a:gd name="connsiteX3" fmla="*/ 0 w 10847362"/>
              <a:gd name="connsiteY3" fmla="*/ 1293452 h 1293452"/>
              <a:gd name="connsiteX4" fmla="*/ 18349 w 10847362"/>
              <a:gd name="connsiteY4" fmla="*/ 1203901 h 1293452"/>
              <a:gd name="connsiteX5" fmla="*/ 466210 w 10847362"/>
              <a:gd name="connsiteY5" fmla="*/ 826278 h 1293452"/>
              <a:gd name="connsiteX6" fmla="*/ 4254575 w 10847362"/>
              <a:gd name="connsiteY6" fmla="*/ 26 h 1293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47362" h="1293452">
                <a:moveTo>
                  <a:pt x="4254575" y="26"/>
                </a:moveTo>
                <a:cubicBezTo>
                  <a:pt x="5863388" y="3253"/>
                  <a:pt x="9405491" y="82530"/>
                  <a:pt x="10745214" y="1200078"/>
                </a:cubicBezTo>
                <a:lnTo>
                  <a:pt x="10847362" y="1293452"/>
                </a:lnTo>
                <a:lnTo>
                  <a:pt x="0" y="1293452"/>
                </a:lnTo>
                <a:lnTo>
                  <a:pt x="18349" y="1203901"/>
                </a:lnTo>
                <a:cubicBezTo>
                  <a:pt x="96737" y="1045974"/>
                  <a:pt x="290460" y="925108"/>
                  <a:pt x="466210" y="826278"/>
                </a:cubicBezTo>
                <a:cubicBezTo>
                  <a:pt x="1297023" y="363292"/>
                  <a:pt x="3271092" y="-3536"/>
                  <a:pt x="4254575" y="26"/>
                </a:cubicBezTo>
                <a:close/>
              </a:path>
            </a:pathLst>
          </a:custGeom>
          <a:solidFill>
            <a:srgbClr val="FBE5D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389" name="Group 388">
            <a:extLst>
              <a:ext uri="{FF2B5EF4-FFF2-40B4-BE49-F238E27FC236}">
                <a16:creationId xmlns:a16="http://schemas.microsoft.com/office/drawing/2014/main" xmlns="" id="{433C4F74-4CCC-4E69-A131-3261AE321997}"/>
              </a:ext>
            </a:extLst>
          </p:cNvPr>
          <p:cNvGrpSpPr/>
          <p:nvPr/>
        </p:nvGrpSpPr>
        <p:grpSpPr>
          <a:xfrm rot="18758032">
            <a:off x="2502636" y="4440452"/>
            <a:ext cx="2114061" cy="1255346"/>
            <a:chOff x="235028" y="4255602"/>
            <a:chExt cx="1985385" cy="1178937"/>
          </a:xfrm>
        </p:grpSpPr>
        <p:sp>
          <p:nvSpPr>
            <p:cNvPr id="362" name="Freeform 217">
              <a:extLst>
                <a:ext uri="{FF2B5EF4-FFF2-40B4-BE49-F238E27FC236}">
                  <a16:creationId xmlns:a16="http://schemas.microsoft.com/office/drawing/2014/main" xmlns="" id="{55E14E5C-2039-4506-A698-4FC9AFF7BD39}"/>
                </a:ext>
              </a:extLst>
            </p:cNvPr>
            <p:cNvSpPr>
              <a:spLocks/>
            </p:cNvSpPr>
            <p:nvPr/>
          </p:nvSpPr>
          <p:spPr bwMode="auto">
            <a:xfrm rot="2700000" flipH="1">
              <a:off x="1090756" y="4017987"/>
              <a:ext cx="308517" cy="1628911"/>
            </a:xfrm>
            <a:custGeom>
              <a:avLst/>
              <a:gdLst>
                <a:gd name="T0" fmla="*/ 0 w 135"/>
                <a:gd name="T1" fmla="*/ 714 h 714"/>
                <a:gd name="T2" fmla="*/ 2 w 135"/>
                <a:gd name="T3" fmla="*/ 713 h 714"/>
                <a:gd name="T4" fmla="*/ 9 w 135"/>
                <a:gd name="T5" fmla="*/ 708 h 714"/>
                <a:gd name="T6" fmla="*/ 130 w 135"/>
                <a:gd name="T7" fmla="*/ 399 h 714"/>
                <a:gd name="T8" fmla="*/ 90 w 135"/>
                <a:gd name="T9" fmla="*/ 386 h 714"/>
                <a:gd name="T10" fmla="*/ 132 w 135"/>
                <a:gd name="T11" fmla="*/ 384 h 714"/>
                <a:gd name="T12" fmla="*/ 128 w 135"/>
                <a:gd name="T13" fmla="*/ 250 h 714"/>
                <a:gd name="T14" fmla="*/ 79 w 135"/>
                <a:gd name="T15" fmla="*/ 235 h 714"/>
                <a:gd name="T16" fmla="*/ 124 w 135"/>
                <a:gd name="T17" fmla="*/ 225 h 714"/>
                <a:gd name="T18" fmla="*/ 101 w 135"/>
                <a:gd name="T19" fmla="*/ 139 h 714"/>
                <a:gd name="T20" fmla="*/ 66 w 135"/>
                <a:gd name="T21" fmla="*/ 153 h 714"/>
                <a:gd name="T22" fmla="*/ 94 w 135"/>
                <a:gd name="T23" fmla="*/ 120 h 714"/>
                <a:gd name="T24" fmla="*/ 15 w 135"/>
                <a:gd name="T25" fmla="*/ 0 h 714"/>
                <a:gd name="T26" fmla="*/ 0 w 135"/>
                <a:gd name="T27" fmla="*/ 714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5" h="714">
                  <a:moveTo>
                    <a:pt x="0" y="714"/>
                  </a:moveTo>
                  <a:cubicBezTo>
                    <a:pt x="1" y="714"/>
                    <a:pt x="1" y="714"/>
                    <a:pt x="2" y="713"/>
                  </a:cubicBezTo>
                  <a:cubicBezTo>
                    <a:pt x="5" y="713"/>
                    <a:pt x="7" y="710"/>
                    <a:pt x="9" y="708"/>
                  </a:cubicBezTo>
                  <a:cubicBezTo>
                    <a:pt x="78" y="619"/>
                    <a:pt x="119" y="511"/>
                    <a:pt x="130" y="399"/>
                  </a:cubicBezTo>
                  <a:cubicBezTo>
                    <a:pt x="112" y="393"/>
                    <a:pt x="94" y="388"/>
                    <a:pt x="90" y="386"/>
                  </a:cubicBezTo>
                  <a:cubicBezTo>
                    <a:pt x="104" y="385"/>
                    <a:pt x="118" y="385"/>
                    <a:pt x="132" y="384"/>
                  </a:cubicBezTo>
                  <a:cubicBezTo>
                    <a:pt x="135" y="339"/>
                    <a:pt x="134" y="294"/>
                    <a:pt x="128" y="250"/>
                  </a:cubicBezTo>
                  <a:cubicBezTo>
                    <a:pt x="110" y="247"/>
                    <a:pt x="92" y="243"/>
                    <a:pt x="79" y="235"/>
                  </a:cubicBezTo>
                  <a:cubicBezTo>
                    <a:pt x="83" y="232"/>
                    <a:pt x="105" y="229"/>
                    <a:pt x="124" y="225"/>
                  </a:cubicBezTo>
                  <a:cubicBezTo>
                    <a:pt x="118" y="196"/>
                    <a:pt x="111" y="167"/>
                    <a:pt x="101" y="139"/>
                  </a:cubicBezTo>
                  <a:cubicBezTo>
                    <a:pt x="89" y="145"/>
                    <a:pt x="77" y="150"/>
                    <a:pt x="66" y="153"/>
                  </a:cubicBezTo>
                  <a:cubicBezTo>
                    <a:pt x="68" y="151"/>
                    <a:pt x="82" y="134"/>
                    <a:pt x="94" y="120"/>
                  </a:cubicBezTo>
                  <a:cubicBezTo>
                    <a:pt x="77" y="75"/>
                    <a:pt x="52" y="31"/>
                    <a:pt x="15" y="0"/>
                  </a:cubicBezTo>
                  <a:cubicBezTo>
                    <a:pt x="36" y="226"/>
                    <a:pt x="10" y="481"/>
                    <a:pt x="0" y="71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88" name="Group 387">
              <a:extLst>
                <a:ext uri="{FF2B5EF4-FFF2-40B4-BE49-F238E27FC236}">
                  <a16:creationId xmlns:a16="http://schemas.microsoft.com/office/drawing/2014/main" xmlns="" id="{DB63C72C-2F3E-4F18-A0AD-6BE8FDC1A7B6}"/>
                </a:ext>
              </a:extLst>
            </p:cNvPr>
            <p:cNvGrpSpPr/>
            <p:nvPr/>
          </p:nvGrpSpPr>
          <p:grpSpPr>
            <a:xfrm>
              <a:off x="235028" y="4255602"/>
              <a:ext cx="1985385" cy="1178937"/>
              <a:chOff x="235028" y="4255602"/>
              <a:chExt cx="1985385" cy="1178937"/>
            </a:xfrm>
          </p:grpSpPr>
          <p:sp>
            <p:nvSpPr>
              <p:cNvPr id="374" name="Freeform 247">
                <a:extLst>
                  <a:ext uri="{FF2B5EF4-FFF2-40B4-BE49-F238E27FC236}">
                    <a16:creationId xmlns:a16="http://schemas.microsoft.com/office/drawing/2014/main" xmlns="" id="{06BD4735-1FBC-4998-9C54-1D56378FAD30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707212" y="4244039"/>
                <a:ext cx="522214" cy="1311903"/>
              </a:xfrm>
              <a:custGeom>
                <a:avLst/>
                <a:gdLst>
                  <a:gd name="T0" fmla="*/ 227 w 229"/>
                  <a:gd name="T1" fmla="*/ 0 h 575"/>
                  <a:gd name="T2" fmla="*/ 154 w 229"/>
                  <a:gd name="T3" fmla="*/ 84 h 575"/>
                  <a:gd name="T4" fmla="*/ 173 w 229"/>
                  <a:gd name="T5" fmla="*/ 143 h 575"/>
                  <a:gd name="T6" fmla="*/ 145 w 229"/>
                  <a:gd name="T7" fmla="*/ 97 h 575"/>
                  <a:gd name="T8" fmla="*/ 139 w 229"/>
                  <a:gd name="T9" fmla="*/ 105 h 575"/>
                  <a:gd name="T10" fmla="*/ 86 w 229"/>
                  <a:gd name="T11" fmla="*/ 198 h 575"/>
                  <a:gd name="T12" fmla="*/ 99 w 229"/>
                  <a:gd name="T13" fmla="*/ 212 h 575"/>
                  <a:gd name="T14" fmla="*/ 80 w 229"/>
                  <a:gd name="T15" fmla="*/ 209 h 575"/>
                  <a:gd name="T16" fmla="*/ 40 w 229"/>
                  <a:gd name="T17" fmla="*/ 322 h 575"/>
                  <a:gd name="T18" fmla="*/ 39 w 229"/>
                  <a:gd name="T19" fmla="*/ 567 h 575"/>
                  <a:gd name="T20" fmla="*/ 46 w 229"/>
                  <a:gd name="T21" fmla="*/ 575 h 575"/>
                  <a:gd name="T22" fmla="*/ 229 w 229"/>
                  <a:gd name="T23" fmla="*/ 4 h 575"/>
                  <a:gd name="T24" fmla="*/ 227 w 229"/>
                  <a:gd name="T25" fmla="*/ 0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29" h="575">
                    <a:moveTo>
                      <a:pt x="227" y="0"/>
                    </a:moveTo>
                    <a:cubicBezTo>
                      <a:pt x="200" y="26"/>
                      <a:pt x="176" y="54"/>
                      <a:pt x="154" y="84"/>
                    </a:cubicBezTo>
                    <a:cubicBezTo>
                      <a:pt x="159" y="104"/>
                      <a:pt x="162" y="126"/>
                      <a:pt x="173" y="143"/>
                    </a:cubicBezTo>
                    <a:cubicBezTo>
                      <a:pt x="163" y="128"/>
                      <a:pt x="154" y="112"/>
                      <a:pt x="145" y="97"/>
                    </a:cubicBezTo>
                    <a:cubicBezTo>
                      <a:pt x="143" y="99"/>
                      <a:pt x="141" y="102"/>
                      <a:pt x="139" y="105"/>
                    </a:cubicBezTo>
                    <a:cubicBezTo>
                      <a:pt x="119" y="134"/>
                      <a:pt x="101" y="165"/>
                      <a:pt x="86" y="198"/>
                    </a:cubicBezTo>
                    <a:cubicBezTo>
                      <a:pt x="91" y="205"/>
                      <a:pt x="97" y="212"/>
                      <a:pt x="99" y="212"/>
                    </a:cubicBezTo>
                    <a:cubicBezTo>
                      <a:pt x="93" y="211"/>
                      <a:pt x="87" y="210"/>
                      <a:pt x="80" y="209"/>
                    </a:cubicBezTo>
                    <a:cubicBezTo>
                      <a:pt x="64" y="246"/>
                      <a:pt x="50" y="284"/>
                      <a:pt x="40" y="322"/>
                    </a:cubicBezTo>
                    <a:cubicBezTo>
                      <a:pt x="20" y="404"/>
                      <a:pt x="0" y="488"/>
                      <a:pt x="39" y="567"/>
                    </a:cubicBezTo>
                    <a:cubicBezTo>
                      <a:pt x="41" y="570"/>
                      <a:pt x="43" y="574"/>
                      <a:pt x="46" y="575"/>
                    </a:cubicBezTo>
                    <a:cubicBezTo>
                      <a:pt x="110" y="390"/>
                      <a:pt x="192" y="190"/>
                      <a:pt x="229" y="4"/>
                    </a:cubicBezTo>
                    <a:cubicBezTo>
                      <a:pt x="229" y="2"/>
                      <a:pt x="228" y="1"/>
                      <a:pt x="227" y="0"/>
                    </a:cubicBezTo>
                    <a:close/>
                  </a:path>
                </a:pathLst>
              </a:custGeom>
              <a:solidFill>
                <a:srgbClr val="FFD4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5" name="Freeform 248">
                <a:extLst>
                  <a:ext uri="{FF2B5EF4-FFF2-40B4-BE49-F238E27FC236}">
                    <a16:creationId xmlns:a16="http://schemas.microsoft.com/office/drawing/2014/main" xmlns="" id="{F19FA141-0F41-4DBC-BE46-F46A97BACA80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646568" y="4185447"/>
                <a:ext cx="502401" cy="1301997"/>
              </a:xfrm>
              <a:custGeom>
                <a:avLst/>
                <a:gdLst>
                  <a:gd name="T0" fmla="*/ 0 w 220"/>
                  <a:gd name="T1" fmla="*/ 571 h 571"/>
                  <a:gd name="T2" fmla="*/ 2 w 220"/>
                  <a:gd name="T3" fmla="*/ 571 h 571"/>
                  <a:gd name="T4" fmla="*/ 9 w 220"/>
                  <a:gd name="T5" fmla="*/ 568 h 571"/>
                  <a:gd name="T6" fmla="*/ 180 w 220"/>
                  <a:gd name="T7" fmla="*/ 349 h 571"/>
                  <a:gd name="T8" fmla="*/ 151 w 220"/>
                  <a:gd name="T9" fmla="*/ 329 h 571"/>
                  <a:gd name="T10" fmla="*/ 185 w 220"/>
                  <a:gd name="T11" fmla="*/ 337 h 571"/>
                  <a:gd name="T12" fmla="*/ 214 w 220"/>
                  <a:gd name="T13" fmla="*/ 228 h 571"/>
                  <a:gd name="T14" fmla="*/ 179 w 220"/>
                  <a:gd name="T15" fmla="*/ 204 h 571"/>
                  <a:gd name="T16" fmla="*/ 217 w 220"/>
                  <a:gd name="T17" fmla="*/ 207 h 571"/>
                  <a:gd name="T18" fmla="*/ 219 w 220"/>
                  <a:gd name="T19" fmla="*/ 132 h 571"/>
                  <a:gd name="T20" fmla="*/ 187 w 220"/>
                  <a:gd name="T21" fmla="*/ 135 h 571"/>
                  <a:gd name="T22" fmla="*/ 218 w 220"/>
                  <a:gd name="T23" fmla="*/ 116 h 571"/>
                  <a:gd name="T24" fmla="*/ 183 w 220"/>
                  <a:gd name="T25" fmla="*/ 0 h 571"/>
                  <a:gd name="T26" fmla="*/ 0 w 220"/>
                  <a:gd name="T27" fmla="*/ 571 h 5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20" h="571">
                    <a:moveTo>
                      <a:pt x="0" y="571"/>
                    </a:moveTo>
                    <a:cubicBezTo>
                      <a:pt x="1" y="571"/>
                      <a:pt x="1" y="571"/>
                      <a:pt x="2" y="571"/>
                    </a:cubicBezTo>
                    <a:cubicBezTo>
                      <a:pt x="4" y="571"/>
                      <a:pt x="6" y="569"/>
                      <a:pt x="9" y="568"/>
                    </a:cubicBezTo>
                    <a:cubicBezTo>
                      <a:pt x="85" y="513"/>
                      <a:pt x="144" y="436"/>
                      <a:pt x="180" y="349"/>
                    </a:cubicBezTo>
                    <a:cubicBezTo>
                      <a:pt x="167" y="340"/>
                      <a:pt x="154" y="331"/>
                      <a:pt x="151" y="329"/>
                    </a:cubicBezTo>
                    <a:cubicBezTo>
                      <a:pt x="162" y="331"/>
                      <a:pt x="174" y="334"/>
                      <a:pt x="185" y="337"/>
                    </a:cubicBezTo>
                    <a:cubicBezTo>
                      <a:pt x="199" y="302"/>
                      <a:pt x="208" y="265"/>
                      <a:pt x="214" y="228"/>
                    </a:cubicBezTo>
                    <a:cubicBezTo>
                      <a:pt x="201" y="221"/>
                      <a:pt x="187" y="214"/>
                      <a:pt x="179" y="204"/>
                    </a:cubicBezTo>
                    <a:cubicBezTo>
                      <a:pt x="183" y="203"/>
                      <a:pt x="201" y="206"/>
                      <a:pt x="217" y="207"/>
                    </a:cubicBezTo>
                    <a:cubicBezTo>
                      <a:pt x="220" y="182"/>
                      <a:pt x="220" y="157"/>
                      <a:pt x="219" y="132"/>
                    </a:cubicBezTo>
                    <a:cubicBezTo>
                      <a:pt x="209" y="134"/>
                      <a:pt x="198" y="136"/>
                      <a:pt x="187" y="135"/>
                    </a:cubicBezTo>
                    <a:cubicBezTo>
                      <a:pt x="190" y="134"/>
                      <a:pt x="205" y="124"/>
                      <a:pt x="218" y="116"/>
                    </a:cubicBezTo>
                    <a:cubicBezTo>
                      <a:pt x="215" y="75"/>
                      <a:pt x="206" y="34"/>
                      <a:pt x="183" y="0"/>
                    </a:cubicBezTo>
                    <a:cubicBezTo>
                      <a:pt x="146" y="186"/>
                      <a:pt x="64" y="386"/>
                      <a:pt x="0" y="571"/>
                    </a:cubicBezTo>
                    <a:close/>
                  </a:path>
                </a:pathLst>
              </a:custGeom>
              <a:solidFill>
                <a:srgbClr val="FF983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6" name="Freeform 249">
                <a:extLst>
                  <a:ext uri="{FF2B5EF4-FFF2-40B4-BE49-F238E27FC236}">
                    <a16:creationId xmlns:a16="http://schemas.microsoft.com/office/drawing/2014/main" xmlns="" id="{F9124586-ED3B-4FD4-964F-3027CF4CC1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696388" y="4206728"/>
                <a:ext cx="445792" cy="1368512"/>
              </a:xfrm>
              <a:custGeom>
                <a:avLst/>
                <a:gdLst>
                  <a:gd name="T0" fmla="*/ 194 w 195"/>
                  <a:gd name="T1" fmla="*/ 0 h 600"/>
                  <a:gd name="T2" fmla="*/ 190 w 195"/>
                  <a:gd name="T3" fmla="*/ 32 h 600"/>
                  <a:gd name="T4" fmla="*/ 57 w 195"/>
                  <a:gd name="T5" fmla="*/ 448 h 600"/>
                  <a:gd name="T6" fmla="*/ 0 w 195"/>
                  <a:gd name="T7" fmla="*/ 600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5" h="600">
                    <a:moveTo>
                      <a:pt x="194" y="0"/>
                    </a:moveTo>
                    <a:cubicBezTo>
                      <a:pt x="195" y="11"/>
                      <a:pt x="193" y="22"/>
                      <a:pt x="190" y="32"/>
                    </a:cubicBezTo>
                    <a:cubicBezTo>
                      <a:pt x="159" y="174"/>
                      <a:pt x="108" y="312"/>
                      <a:pt x="57" y="448"/>
                    </a:cubicBezTo>
                    <a:cubicBezTo>
                      <a:pt x="38" y="499"/>
                      <a:pt x="19" y="550"/>
                      <a:pt x="0" y="60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1" name="Freeform 216">
                <a:extLst>
                  <a:ext uri="{FF2B5EF4-FFF2-40B4-BE49-F238E27FC236}">
                    <a16:creationId xmlns:a16="http://schemas.microsoft.com/office/drawing/2014/main" xmlns="" id="{DE181359-D23C-4D7D-B068-93E9D8DA3A2B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254529" y="4169266"/>
                <a:ext cx="297195" cy="1634572"/>
              </a:xfrm>
              <a:custGeom>
                <a:avLst/>
                <a:gdLst>
                  <a:gd name="T0" fmla="*/ 105 w 130"/>
                  <a:gd name="T1" fmla="*/ 0 h 717"/>
                  <a:gd name="T2" fmla="*/ 50 w 130"/>
                  <a:gd name="T3" fmla="*/ 120 h 717"/>
                  <a:gd name="T4" fmla="*/ 92 w 130"/>
                  <a:gd name="T5" fmla="*/ 181 h 717"/>
                  <a:gd name="T6" fmla="*/ 44 w 130"/>
                  <a:gd name="T7" fmla="*/ 138 h 717"/>
                  <a:gd name="T8" fmla="*/ 40 w 130"/>
                  <a:gd name="T9" fmla="*/ 149 h 717"/>
                  <a:gd name="T10" fmla="*/ 11 w 130"/>
                  <a:gd name="T11" fmla="*/ 273 h 717"/>
                  <a:gd name="T12" fmla="*/ 31 w 130"/>
                  <a:gd name="T13" fmla="*/ 285 h 717"/>
                  <a:gd name="T14" fmla="*/ 9 w 130"/>
                  <a:gd name="T15" fmla="*/ 288 h 717"/>
                  <a:gd name="T16" fmla="*/ 2 w 130"/>
                  <a:gd name="T17" fmla="*/ 431 h 717"/>
                  <a:gd name="T18" fmla="*/ 84 w 130"/>
                  <a:gd name="T19" fmla="*/ 710 h 717"/>
                  <a:gd name="T20" fmla="*/ 94 w 130"/>
                  <a:gd name="T21" fmla="*/ 717 h 717"/>
                  <a:gd name="T22" fmla="*/ 109 w 130"/>
                  <a:gd name="T23" fmla="*/ 3 h 717"/>
                  <a:gd name="T24" fmla="*/ 105 w 130"/>
                  <a:gd name="T25" fmla="*/ 0 h 7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0" h="717">
                    <a:moveTo>
                      <a:pt x="105" y="0"/>
                    </a:moveTo>
                    <a:cubicBezTo>
                      <a:pt x="83" y="38"/>
                      <a:pt x="65" y="79"/>
                      <a:pt x="50" y="120"/>
                    </a:cubicBezTo>
                    <a:cubicBezTo>
                      <a:pt x="62" y="142"/>
                      <a:pt x="74" y="165"/>
                      <a:pt x="92" y="181"/>
                    </a:cubicBezTo>
                    <a:cubicBezTo>
                      <a:pt x="76" y="167"/>
                      <a:pt x="60" y="152"/>
                      <a:pt x="44" y="138"/>
                    </a:cubicBezTo>
                    <a:cubicBezTo>
                      <a:pt x="42" y="142"/>
                      <a:pt x="41" y="145"/>
                      <a:pt x="40" y="149"/>
                    </a:cubicBezTo>
                    <a:cubicBezTo>
                      <a:pt x="27" y="190"/>
                      <a:pt x="17" y="231"/>
                      <a:pt x="11" y="273"/>
                    </a:cubicBezTo>
                    <a:cubicBezTo>
                      <a:pt x="20" y="280"/>
                      <a:pt x="28" y="285"/>
                      <a:pt x="31" y="285"/>
                    </a:cubicBezTo>
                    <a:cubicBezTo>
                      <a:pt x="24" y="286"/>
                      <a:pt x="16" y="287"/>
                      <a:pt x="9" y="288"/>
                    </a:cubicBezTo>
                    <a:cubicBezTo>
                      <a:pt x="2" y="335"/>
                      <a:pt x="0" y="383"/>
                      <a:pt x="2" y="431"/>
                    </a:cubicBezTo>
                    <a:cubicBezTo>
                      <a:pt x="6" y="531"/>
                      <a:pt x="11" y="633"/>
                      <a:pt x="84" y="710"/>
                    </a:cubicBezTo>
                    <a:cubicBezTo>
                      <a:pt x="86" y="713"/>
                      <a:pt x="90" y="717"/>
                      <a:pt x="94" y="717"/>
                    </a:cubicBezTo>
                    <a:cubicBezTo>
                      <a:pt x="104" y="484"/>
                      <a:pt x="130" y="229"/>
                      <a:pt x="109" y="3"/>
                    </a:cubicBezTo>
                    <a:cubicBezTo>
                      <a:pt x="107" y="2"/>
                      <a:pt x="106" y="1"/>
                      <a:pt x="105" y="0"/>
                    </a:cubicBezTo>
                    <a:close/>
                  </a:path>
                </a:pathLst>
              </a:custGeom>
              <a:solidFill>
                <a:srgbClr val="FF5D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3" name="Freeform 218">
                <a:extLst>
                  <a:ext uri="{FF2B5EF4-FFF2-40B4-BE49-F238E27FC236}">
                    <a16:creationId xmlns:a16="http://schemas.microsoft.com/office/drawing/2014/main" xmlns="" id="{43387FE9-CF7C-4D0E-85A2-2E13746FEB98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266725" y="4085315"/>
                <a:ext cx="80667" cy="1712409"/>
              </a:xfrm>
              <a:custGeom>
                <a:avLst/>
                <a:gdLst>
                  <a:gd name="T0" fmla="*/ 16 w 35"/>
                  <a:gd name="T1" fmla="*/ 0 h 751"/>
                  <a:gd name="T2" fmla="*/ 23 w 35"/>
                  <a:gd name="T3" fmla="*/ 38 h 751"/>
                  <a:gd name="T4" fmla="*/ 12 w 35"/>
                  <a:gd name="T5" fmla="*/ 558 h 751"/>
                  <a:gd name="T6" fmla="*/ 0 w 35"/>
                  <a:gd name="T7" fmla="*/ 751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751">
                    <a:moveTo>
                      <a:pt x="16" y="0"/>
                    </a:moveTo>
                    <a:cubicBezTo>
                      <a:pt x="21" y="12"/>
                      <a:pt x="22" y="25"/>
                      <a:pt x="23" y="38"/>
                    </a:cubicBezTo>
                    <a:cubicBezTo>
                      <a:pt x="35" y="211"/>
                      <a:pt x="24" y="385"/>
                      <a:pt x="12" y="558"/>
                    </a:cubicBezTo>
                    <a:cubicBezTo>
                      <a:pt x="8" y="622"/>
                      <a:pt x="4" y="686"/>
                      <a:pt x="0" y="751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4" name="Freeform 219">
                <a:extLst>
                  <a:ext uri="{FF2B5EF4-FFF2-40B4-BE49-F238E27FC236}">
                    <a16:creationId xmlns:a16="http://schemas.microsoft.com/office/drawing/2014/main" xmlns="" id="{934143BD-4138-42F7-BE8D-6DD848307AAF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182171" y="4676327"/>
                <a:ext cx="278797" cy="41041"/>
              </a:xfrm>
              <a:custGeom>
                <a:avLst/>
                <a:gdLst>
                  <a:gd name="T0" fmla="*/ 0 w 122"/>
                  <a:gd name="T1" fmla="*/ 15 h 18"/>
                  <a:gd name="T2" fmla="*/ 122 w 122"/>
                  <a:gd name="T3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2" h="18">
                    <a:moveTo>
                      <a:pt x="0" y="15"/>
                    </a:moveTo>
                    <a:cubicBezTo>
                      <a:pt x="41" y="18"/>
                      <a:pt x="83" y="13"/>
                      <a:pt x="122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5" name="Freeform 220">
                <a:extLst>
                  <a:ext uri="{FF2B5EF4-FFF2-40B4-BE49-F238E27FC236}">
                    <a16:creationId xmlns:a16="http://schemas.microsoft.com/office/drawing/2014/main" xmlns="" id="{2EE92DD8-03A9-4337-95A5-D2CDC5D52377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70313" y="4780450"/>
                <a:ext cx="294365" cy="50948"/>
              </a:xfrm>
              <a:custGeom>
                <a:avLst/>
                <a:gdLst>
                  <a:gd name="T0" fmla="*/ 0 w 129"/>
                  <a:gd name="T1" fmla="*/ 13 h 22"/>
                  <a:gd name="T2" fmla="*/ 129 w 129"/>
                  <a:gd name="T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9" h="22">
                    <a:moveTo>
                      <a:pt x="0" y="13"/>
                    </a:moveTo>
                    <a:cubicBezTo>
                      <a:pt x="43" y="22"/>
                      <a:pt x="88" y="18"/>
                      <a:pt x="129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6" name="Freeform 221">
                <a:extLst>
                  <a:ext uri="{FF2B5EF4-FFF2-40B4-BE49-F238E27FC236}">
                    <a16:creationId xmlns:a16="http://schemas.microsoft.com/office/drawing/2014/main" xmlns="" id="{D23D3AEF-02A2-424E-BD8E-6126DD587EA1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565604" y="4523362"/>
                <a:ext cx="226434" cy="350973"/>
              </a:xfrm>
              <a:custGeom>
                <a:avLst/>
                <a:gdLst>
                  <a:gd name="T0" fmla="*/ 99 w 99"/>
                  <a:gd name="T1" fmla="*/ 154 h 154"/>
                  <a:gd name="T2" fmla="*/ 70 w 99"/>
                  <a:gd name="T3" fmla="*/ 120 h 154"/>
                  <a:gd name="T4" fmla="*/ 0 w 99"/>
                  <a:gd name="T5" fmla="*/ 0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9" h="154">
                    <a:moveTo>
                      <a:pt x="99" y="154"/>
                    </a:moveTo>
                    <a:cubicBezTo>
                      <a:pt x="87" y="145"/>
                      <a:pt x="78" y="132"/>
                      <a:pt x="70" y="120"/>
                    </a:cubicBezTo>
                    <a:cubicBezTo>
                      <a:pt x="45" y="81"/>
                      <a:pt x="21" y="41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7" name="Freeform 222">
                <a:extLst>
                  <a:ext uri="{FF2B5EF4-FFF2-40B4-BE49-F238E27FC236}">
                    <a16:creationId xmlns:a16="http://schemas.microsoft.com/office/drawing/2014/main" xmlns="" id="{FC083B64-BFD4-479F-8802-7A5DA59F84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522325" y="4575242"/>
                <a:ext cx="275966" cy="362295"/>
              </a:xfrm>
              <a:custGeom>
                <a:avLst/>
                <a:gdLst>
                  <a:gd name="T0" fmla="*/ 121 w 121"/>
                  <a:gd name="T1" fmla="*/ 159 h 159"/>
                  <a:gd name="T2" fmla="*/ 0 w 121"/>
                  <a:gd name="T3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" h="159">
                    <a:moveTo>
                      <a:pt x="121" y="159"/>
                    </a:moveTo>
                    <a:cubicBezTo>
                      <a:pt x="69" y="117"/>
                      <a:pt x="34" y="58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8" name="Freeform 223">
                <a:extLst>
                  <a:ext uri="{FF2B5EF4-FFF2-40B4-BE49-F238E27FC236}">
                    <a16:creationId xmlns:a16="http://schemas.microsoft.com/office/drawing/2014/main" xmlns="" id="{323C5BF7-8486-4FAC-A7DE-8AD872B4DB29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738437" y="4263160"/>
                <a:ext cx="84913" cy="234926"/>
              </a:xfrm>
              <a:custGeom>
                <a:avLst/>
                <a:gdLst>
                  <a:gd name="T0" fmla="*/ 0 w 37"/>
                  <a:gd name="T1" fmla="*/ 103 h 103"/>
                  <a:gd name="T2" fmla="*/ 37 w 37"/>
                  <a:gd name="T3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7" h="103">
                    <a:moveTo>
                      <a:pt x="0" y="103"/>
                    </a:moveTo>
                    <a:cubicBezTo>
                      <a:pt x="22" y="73"/>
                      <a:pt x="35" y="37"/>
                      <a:pt x="37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9" name="Freeform 224">
                <a:extLst>
                  <a:ext uri="{FF2B5EF4-FFF2-40B4-BE49-F238E27FC236}">
                    <a16:creationId xmlns:a16="http://schemas.microsoft.com/office/drawing/2014/main" xmlns="" id="{3AA91AB4-9178-4EA1-91D4-A42947290DA9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652284" y="4301309"/>
                <a:ext cx="123123" cy="230679"/>
              </a:xfrm>
              <a:custGeom>
                <a:avLst/>
                <a:gdLst>
                  <a:gd name="T0" fmla="*/ 0 w 54"/>
                  <a:gd name="T1" fmla="*/ 101 h 101"/>
                  <a:gd name="T2" fmla="*/ 54 w 54"/>
                  <a:gd name="T3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4" h="101">
                    <a:moveTo>
                      <a:pt x="0" y="101"/>
                    </a:moveTo>
                    <a:cubicBezTo>
                      <a:pt x="20" y="71"/>
                      <a:pt x="40" y="33"/>
                      <a:pt x="54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0" name="Freeform 225">
                <a:extLst>
                  <a:ext uri="{FF2B5EF4-FFF2-40B4-BE49-F238E27FC236}">
                    <a16:creationId xmlns:a16="http://schemas.microsoft.com/office/drawing/2014/main" xmlns="" id="{DBEFAD9A-5F2E-413A-BFDC-23F82B94F5AC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232493" y="4982454"/>
                <a:ext cx="321253" cy="178317"/>
              </a:xfrm>
              <a:custGeom>
                <a:avLst/>
                <a:gdLst>
                  <a:gd name="T0" fmla="*/ 141 w 141"/>
                  <a:gd name="T1" fmla="*/ 77 h 78"/>
                  <a:gd name="T2" fmla="*/ 63 w 141"/>
                  <a:gd name="T3" fmla="*/ 54 h 78"/>
                  <a:gd name="T4" fmla="*/ 0 w 141"/>
                  <a:gd name="T5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1" h="78">
                    <a:moveTo>
                      <a:pt x="141" y="77"/>
                    </a:moveTo>
                    <a:cubicBezTo>
                      <a:pt x="113" y="78"/>
                      <a:pt x="86" y="68"/>
                      <a:pt x="63" y="54"/>
                    </a:cubicBezTo>
                    <a:cubicBezTo>
                      <a:pt x="40" y="39"/>
                      <a:pt x="20" y="20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1" name="Freeform 226">
                <a:extLst>
                  <a:ext uri="{FF2B5EF4-FFF2-40B4-BE49-F238E27FC236}">
                    <a16:creationId xmlns:a16="http://schemas.microsoft.com/office/drawing/2014/main" xmlns="" id="{A04688DF-8DB9-4364-85AD-940C1FF842C1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198555" y="5026520"/>
                <a:ext cx="324084" cy="171240"/>
              </a:xfrm>
              <a:custGeom>
                <a:avLst/>
                <a:gdLst>
                  <a:gd name="T0" fmla="*/ 142 w 142"/>
                  <a:gd name="T1" fmla="*/ 75 h 75"/>
                  <a:gd name="T2" fmla="*/ 0 w 142"/>
                  <a:gd name="T3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2" h="75">
                    <a:moveTo>
                      <a:pt x="142" y="75"/>
                    </a:moveTo>
                    <a:cubicBezTo>
                      <a:pt x="88" y="70"/>
                      <a:pt x="36" y="42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2" name="Freeform 227">
                <a:extLst>
                  <a:ext uri="{FF2B5EF4-FFF2-40B4-BE49-F238E27FC236}">
                    <a16:creationId xmlns:a16="http://schemas.microsoft.com/office/drawing/2014/main" xmlns="" id="{32527710-6EB1-495B-95EA-325B0B2FC646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819937" y="4987218"/>
                <a:ext cx="353804" cy="46702"/>
              </a:xfrm>
              <a:custGeom>
                <a:avLst/>
                <a:gdLst>
                  <a:gd name="T0" fmla="*/ 0 w 155"/>
                  <a:gd name="T1" fmla="*/ 8 h 20"/>
                  <a:gd name="T2" fmla="*/ 78 w 155"/>
                  <a:gd name="T3" fmla="*/ 18 h 20"/>
                  <a:gd name="T4" fmla="*/ 155 w 155"/>
                  <a:gd name="T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5" h="20">
                    <a:moveTo>
                      <a:pt x="0" y="8"/>
                    </a:moveTo>
                    <a:cubicBezTo>
                      <a:pt x="25" y="18"/>
                      <a:pt x="52" y="20"/>
                      <a:pt x="78" y="18"/>
                    </a:cubicBezTo>
                    <a:cubicBezTo>
                      <a:pt x="105" y="15"/>
                      <a:pt x="130" y="8"/>
                      <a:pt x="155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3" name="Freeform 228">
                <a:extLst>
                  <a:ext uri="{FF2B5EF4-FFF2-40B4-BE49-F238E27FC236}">
                    <a16:creationId xmlns:a16="http://schemas.microsoft.com/office/drawing/2014/main" xmlns="" id="{1C3BC58A-2505-4089-85F8-3D48C61454B0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64217" y="5174140"/>
                <a:ext cx="332575" cy="188223"/>
              </a:xfrm>
              <a:custGeom>
                <a:avLst/>
                <a:gdLst>
                  <a:gd name="T0" fmla="*/ 146 w 146"/>
                  <a:gd name="T1" fmla="*/ 82 h 83"/>
                  <a:gd name="T2" fmla="*/ 63 w 146"/>
                  <a:gd name="T3" fmla="*/ 59 h 83"/>
                  <a:gd name="T4" fmla="*/ 0 w 146"/>
                  <a:gd name="T5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6" h="83">
                    <a:moveTo>
                      <a:pt x="146" y="82"/>
                    </a:moveTo>
                    <a:cubicBezTo>
                      <a:pt x="117" y="83"/>
                      <a:pt x="88" y="75"/>
                      <a:pt x="63" y="59"/>
                    </a:cubicBezTo>
                    <a:cubicBezTo>
                      <a:pt x="38" y="44"/>
                      <a:pt x="17" y="23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7" name="Freeform 250">
                <a:extLst>
                  <a:ext uri="{FF2B5EF4-FFF2-40B4-BE49-F238E27FC236}">
                    <a16:creationId xmlns:a16="http://schemas.microsoft.com/office/drawing/2014/main" xmlns="" id="{4BB57C45-E4B1-48F0-9881-BE8276B095D8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739692" y="4659400"/>
                <a:ext cx="232095" cy="43871"/>
              </a:xfrm>
              <a:custGeom>
                <a:avLst/>
                <a:gdLst>
                  <a:gd name="T0" fmla="*/ 0 w 102"/>
                  <a:gd name="T1" fmla="*/ 0 h 19"/>
                  <a:gd name="T2" fmla="*/ 102 w 102"/>
                  <a:gd name="T3" fmla="*/ 1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2" h="19">
                    <a:moveTo>
                      <a:pt x="0" y="0"/>
                    </a:moveTo>
                    <a:cubicBezTo>
                      <a:pt x="32" y="13"/>
                      <a:pt x="67" y="19"/>
                      <a:pt x="102" y="18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8" name="Freeform 251">
                <a:extLst>
                  <a:ext uri="{FF2B5EF4-FFF2-40B4-BE49-F238E27FC236}">
                    <a16:creationId xmlns:a16="http://schemas.microsoft.com/office/drawing/2014/main" xmlns="" id="{4D0A23FB-D61B-49B9-B17A-342DE767EC48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676283" y="4763110"/>
                <a:ext cx="244832" cy="56609"/>
              </a:xfrm>
              <a:custGeom>
                <a:avLst/>
                <a:gdLst>
                  <a:gd name="T0" fmla="*/ 0 w 107"/>
                  <a:gd name="T1" fmla="*/ 0 h 25"/>
                  <a:gd name="T2" fmla="*/ 107 w 107"/>
                  <a:gd name="T3" fmla="*/ 2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7" h="25">
                    <a:moveTo>
                      <a:pt x="0" y="0"/>
                    </a:moveTo>
                    <a:cubicBezTo>
                      <a:pt x="32" y="18"/>
                      <a:pt x="70" y="25"/>
                      <a:pt x="107" y="21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9" name="Freeform 252">
                <a:extLst>
                  <a:ext uri="{FF2B5EF4-FFF2-40B4-BE49-F238E27FC236}">
                    <a16:creationId xmlns:a16="http://schemas.microsoft.com/office/drawing/2014/main" xmlns="" id="{46702A78-7DA0-43E6-AFFD-F34C0A20A223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95619" y="4430074"/>
                <a:ext cx="97649" cy="335405"/>
              </a:xfrm>
              <a:custGeom>
                <a:avLst/>
                <a:gdLst>
                  <a:gd name="T0" fmla="*/ 43 w 43"/>
                  <a:gd name="T1" fmla="*/ 147 h 147"/>
                  <a:gd name="T2" fmla="*/ 28 w 43"/>
                  <a:gd name="T3" fmla="*/ 113 h 147"/>
                  <a:gd name="T4" fmla="*/ 0 w 43"/>
                  <a:gd name="T5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147">
                    <a:moveTo>
                      <a:pt x="43" y="147"/>
                    </a:moveTo>
                    <a:cubicBezTo>
                      <a:pt x="35" y="137"/>
                      <a:pt x="31" y="125"/>
                      <a:pt x="28" y="113"/>
                    </a:cubicBezTo>
                    <a:cubicBezTo>
                      <a:pt x="17" y="76"/>
                      <a:pt x="7" y="38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0" name="Freeform 253">
                <a:extLst>
                  <a:ext uri="{FF2B5EF4-FFF2-40B4-BE49-F238E27FC236}">
                    <a16:creationId xmlns:a16="http://schemas.microsoft.com/office/drawing/2014/main" xmlns="" id="{DA94DA94-27A5-4CF8-8503-8B81CD6E21C1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75219" y="4468788"/>
                <a:ext cx="134445" cy="358049"/>
              </a:xfrm>
              <a:custGeom>
                <a:avLst/>
                <a:gdLst>
                  <a:gd name="T0" fmla="*/ 59 w 59"/>
                  <a:gd name="T1" fmla="*/ 157 h 157"/>
                  <a:gd name="T2" fmla="*/ 0 w 59"/>
                  <a:gd name="T3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9" h="157">
                    <a:moveTo>
                      <a:pt x="59" y="157"/>
                    </a:moveTo>
                    <a:cubicBezTo>
                      <a:pt x="27" y="111"/>
                      <a:pt x="13" y="55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1" name="Freeform 254">
                <a:extLst>
                  <a:ext uri="{FF2B5EF4-FFF2-40B4-BE49-F238E27FC236}">
                    <a16:creationId xmlns:a16="http://schemas.microsoft.com/office/drawing/2014/main" xmlns="" id="{0CAD5769-AECD-4842-A36B-BA9E72C856D0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86470" y="4234374"/>
                <a:ext cx="125954" cy="168410"/>
              </a:xfrm>
              <a:custGeom>
                <a:avLst/>
                <a:gdLst>
                  <a:gd name="T0" fmla="*/ 0 w 55"/>
                  <a:gd name="T1" fmla="*/ 74 h 74"/>
                  <a:gd name="T2" fmla="*/ 55 w 55"/>
                  <a:gd name="T3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5" h="74">
                    <a:moveTo>
                      <a:pt x="0" y="74"/>
                    </a:moveTo>
                    <a:cubicBezTo>
                      <a:pt x="25" y="55"/>
                      <a:pt x="45" y="29"/>
                      <a:pt x="55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2" name="Freeform 255">
                <a:extLst>
                  <a:ext uri="{FF2B5EF4-FFF2-40B4-BE49-F238E27FC236}">
                    <a16:creationId xmlns:a16="http://schemas.microsoft.com/office/drawing/2014/main" xmlns="" id="{98A9C136-5703-4CAA-B5D7-3F694EF60988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26286" y="4285482"/>
                <a:ext cx="154258" cy="154258"/>
              </a:xfrm>
              <a:custGeom>
                <a:avLst/>
                <a:gdLst>
                  <a:gd name="T0" fmla="*/ 0 w 68"/>
                  <a:gd name="T1" fmla="*/ 68 h 68"/>
                  <a:gd name="T2" fmla="*/ 68 w 68"/>
                  <a:gd name="T3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68" h="68">
                    <a:moveTo>
                      <a:pt x="0" y="68"/>
                    </a:moveTo>
                    <a:cubicBezTo>
                      <a:pt x="23" y="49"/>
                      <a:pt x="48" y="23"/>
                      <a:pt x="68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3" name="Freeform 256">
                <a:extLst>
                  <a:ext uri="{FF2B5EF4-FFF2-40B4-BE49-F238E27FC236}">
                    <a16:creationId xmlns:a16="http://schemas.microsoft.com/office/drawing/2014/main" xmlns="" id="{0092219F-8E32-4E02-8A7E-78D770BD9A27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895873" y="4856858"/>
                <a:ext cx="217943" cy="219358"/>
              </a:xfrm>
              <a:custGeom>
                <a:avLst/>
                <a:gdLst>
                  <a:gd name="T0" fmla="*/ 95 w 95"/>
                  <a:gd name="T1" fmla="*/ 96 h 96"/>
                  <a:gd name="T2" fmla="*/ 38 w 95"/>
                  <a:gd name="T3" fmla="*/ 58 h 96"/>
                  <a:gd name="T4" fmla="*/ 0 w 95"/>
                  <a:gd name="T5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5" h="96">
                    <a:moveTo>
                      <a:pt x="95" y="96"/>
                    </a:moveTo>
                    <a:cubicBezTo>
                      <a:pt x="73" y="91"/>
                      <a:pt x="53" y="76"/>
                      <a:pt x="38" y="58"/>
                    </a:cubicBezTo>
                    <a:cubicBezTo>
                      <a:pt x="23" y="41"/>
                      <a:pt x="11" y="21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4" name="Freeform 257">
                <a:extLst>
                  <a:ext uri="{FF2B5EF4-FFF2-40B4-BE49-F238E27FC236}">
                    <a16:creationId xmlns:a16="http://schemas.microsoft.com/office/drawing/2014/main" xmlns="" id="{74BD3929-CC6F-4F27-B233-C15715F144DE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875444" y="4899303"/>
                <a:ext cx="220773" cy="216527"/>
              </a:xfrm>
              <a:custGeom>
                <a:avLst/>
                <a:gdLst>
                  <a:gd name="T0" fmla="*/ 97 w 97"/>
                  <a:gd name="T1" fmla="*/ 95 h 95"/>
                  <a:gd name="T2" fmla="*/ 0 w 97"/>
                  <a:gd name="T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7" h="95">
                    <a:moveTo>
                      <a:pt x="97" y="95"/>
                    </a:moveTo>
                    <a:cubicBezTo>
                      <a:pt x="54" y="77"/>
                      <a:pt x="19" y="42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5" name="Freeform 258">
                <a:extLst>
                  <a:ext uri="{FF2B5EF4-FFF2-40B4-BE49-F238E27FC236}">
                    <a16:creationId xmlns:a16="http://schemas.microsoft.com/office/drawing/2014/main" xmlns="" id="{23047BC3-BCDF-4797-AEAF-8E85A2B60E49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529466" y="4966976"/>
                <a:ext cx="287288" cy="72175"/>
              </a:xfrm>
              <a:custGeom>
                <a:avLst/>
                <a:gdLst>
                  <a:gd name="T0" fmla="*/ 0 w 126"/>
                  <a:gd name="T1" fmla="*/ 0 h 32"/>
                  <a:gd name="T2" fmla="*/ 60 w 126"/>
                  <a:gd name="T3" fmla="*/ 27 h 32"/>
                  <a:gd name="T4" fmla="*/ 126 w 126"/>
                  <a:gd name="T5" fmla="*/ 3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6" h="32">
                    <a:moveTo>
                      <a:pt x="0" y="0"/>
                    </a:moveTo>
                    <a:cubicBezTo>
                      <a:pt x="17" y="14"/>
                      <a:pt x="38" y="22"/>
                      <a:pt x="60" y="27"/>
                    </a:cubicBezTo>
                    <a:cubicBezTo>
                      <a:pt x="82" y="31"/>
                      <a:pt x="104" y="32"/>
                      <a:pt x="126" y="31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6" name="Freeform 259">
                <a:extLst>
                  <a:ext uri="{FF2B5EF4-FFF2-40B4-BE49-F238E27FC236}">
                    <a16:creationId xmlns:a16="http://schemas.microsoft.com/office/drawing/2014/main" xmlns="" id="{129CF06C-E63B-4C3F-BAC3-5CC23B2C06BE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809191" y="5048838"/>
                <a:ext cx="222188" cy="230679"/>
              </a:xfrm>
              <a:custGeom>
                <a:avLst/>
                <a:gdLst>
                  <a:gd name="T0" fmla="*/ 97 w 97"/>
                  <a:gd name="T1" fmla="*/ 101 h 101"/>
                  <a:gd name="T2" fmla="*/ 36 w 97"/>
                  <a:gd name="T3" fmla="*/ 63 h 101"/>
                  <a:gd name="T4" fmla="*/ 0 w 97"/>
                  <a:gd name="T5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7" h="101">
                    <a:moveTo>
                      <a:pt x="97" y="101"/>
                    </a:moveTo>
                    <a:cubicBezTo>
                      <a:pt x="74" y="95"/>
                      <a:pt x="52" y="81"/>
                      <a:pt x="36" y="63"/>
                    </a:cubicBezTo>
                    <a:cubicBezTo>
                      <a:pt x="20" y="45"/>
                      <a:pt x="8" y="23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8E25219E-EACC-4D6F-8594-0F2DDB32D1EC}"/>
              </a:ext>
            </a:extLst>
          </p:cNvPr>
          <p:cNvSpPr>
            <a:spLocks/>
          </p:cNvSpPr>
          <p:nvPr/>
        </p:nvSpPr>
        <p:spPr bwMode="auto">
          <a:xfrm rot="21282648">
            <a:off x="3511437" y="5798410"/>
            <a:ext cx="5179890" cy="1275193"/>
          </a:xfrm>
          <a:custGeom>
            <a:avLst/>
            <a:gdLst>
              <a:gd name="connsiteX0" fmla="*/ 2841318 w 5179890"/>
              <a:gd name="connsiteY0" fmla="*/ 50186 h 1275193"/>
              <a:gd name="connsiteX1" fmla="*/ 4371987 w 5179890"/>
              <a:gd name="connsiteY1" fmla="*/ 363323 h 1275193"/>
              <a:gd name="connsiteX2" fmla="*/ 5167299 w 5179890"/>
              <a:gd name="connsiteY2" fmla="*/ 968663 h 1275193"/>
              <a:gd name="connsiteX3" fmla="*/ 5170850 w 5179890"/>
              <a:gd name="connsiteY3" fmla="*/ 1111095 h 1275193"/>
              <a:gd name="connsiteX4" fmla="*/ 4901012 w 5179890"/>
              <a:gd name="connsiteY4" fmla="*/ 1274893 h 1275193"/>
              <a:gd name="connsiteX5" fmla="*/ 4899354 w 5179890"/>
              <a:gd name="connsiteY5" fmla="*/ 1275193 h 1275193"/>
              <a:gd name="connsiteX6" fmla="*/ 100215 w 5179890"/>
              <a:gd name="connsiteY6" fmla="*/ 830902 h 1275193"/>
              <a:gd name="connsiteX7" fmla="*/ 72328 w 5179890"/>
              <a:gd name="connsiteY7" fmla="*/ 801304 h 1275193"/>
              <a:gd name="connsiteX8" fmla="*/ 22620 w 5179890"/>
              <a:gd name="connsiteY8" fmla="*/ 509316 h 1275193"/>
              <a:gd name="connsiteX9" fmla="*/ 196596 w 5179890"/>
              <a:gd name="connsiteY9" fmla="*/ 345518 h 1275193"/>
              <a:gd name="connsiteX10" fmla="*/ 1918589 w 5179890"/>
              <a:gd name="connsiteY10" fmla="*/ 7240 h 1275193"/>
              <a:gd name="connsiteX11" fmla="*/ 1865332 w 5179890"/>
              <a:gd name="connsiteY11" fmla="*/ 3680 h 1275193"/>
              <a:gd name="connsiteX12" fmla="*/ 2841318 w 5179890"/>
              <a:gd name="connsiteY12" fmla="*/ 50186 h 1275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79890" h="1275193">
                <a:moveTo>
                  <a:pt x="2841318" y="50186"/>
                </a:moveTo>
                <a:cubicBezTo>
                  <a:pt x="3344838" y="96261"/>
                  <a:pt x="3810564" y="185282"/>
                  <a:pt x="4371987" y="363323"/>
                </a:cubicBezTo>
                <a:cubicBezTo>
                  <a:pt x="4716386" y="473708"/>
                  <a:pt x="5078537" y="655310"/>
                  <a:pt x="5167299" y="968663"/>
                </a:cubicBezTo>
                <a:cubicBezTo>
                  <a:pt x="5181501" y="1014953"/>
                  <a:pt x="5185052" y="1064805"/>
                  <a:pt x="5170850" y="1111095"/>
                </a:cubicBezTo>
                <a:cubicBezTo>
                  <a:pt x="5131794" y="1207237"/>
                  <a:pt x="5011077" y="1249967"/>
                  <a:pt x="4901012" y="1274893"/>
                </a:cubicBezTo>
                <a:lnTo>
                  <a:pt x="4899354" y="1275193"/>
                </a:lnTo>
                <a:lnTo>
                  <a:pt x="100215" y="830902"/>
                </a:lnTo>
                <a:lnTo>
                  <a:pt x="72328" y="801304"/>
                </a:lnTo>
                <a:cubicBezTo>
                  <a:pt x="4868" y="715844"/>
                  <a:pt x="-23536" y="601898"/>
                  <a:pt x="22620" y="509316"/>
                </a:cubicBezTo>
                <a:cubicBezTo>
                  <a:pt x="58126" y="438100"/>
                  <a:pt x="125585" y="388248"/>
                  <a:pt x="196596" y="345518"/>
                </a:cubicBezTo>
                <a:cubicBezTo>
                  <a:pt x="690115" y="42849"/>
                  <a:pt x="1318554" y="-24807"/>
                  <a:pt x="1918589" y="7240"/>
                </a:cubicBezTo>
                <a:lnTo>
                  <a:pt x="1865332" y="3680"/>
                </a:lnTo>
                <a:cubicBezTo>
                  <a:pt x="2223489" y="10356"/>
                  <a:pt x="2539206" y="22541"/>
                  <a:pt x="2841318" y="50186"/>
                </a:cubicBezTo>
                <a:close/>
              </a:path>
            </a:pathLst>
          </a:custGeom>
          <a:solidFill>
            <a:srgbClr val="F8CBA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pic>
        <p:nvPicPr>
          <p:cNvPr id="203" name="Picture 202">
            <a:extLst>
              <a:ext uri="{FF2B5EF4-FFF2-40B4-BE49-F238E27FC236}">
                <a16:creationId xmlns:a16="http://schemas.microsoft.com/office/drawing/2014/main" xmlns="" id="{499AD9BF-53BE-4F80-B851-3A75841BF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0" y="-613819"/>
            <a:ext cx="3192919" cy="393067"/>
          </a:xfrm>
          <a:prstGeom prst="rect">
            <a:avLst/>
          </a:prstGeom>
        </p:spPr>
      </p:pic>
      <p:grpSp>
        <p:nvGrpSpPr>
          <p:cNvPr id="390" name="Group 389">
            <a:extLst>
              <a:ext uri="{FF2B5EF4-FFF2-40B4-BE49-F238E27FC236}">
                <a16:creationId xmlns:a16="http://schemas.microsoft.com/office/drawing/2014/main" xmlns="" id="{749A8469-329D-4A26-B7EC-635D2F531B56}"/>
              </a:ext>
            </a:extLst>
          </p:cNvPr>
          <p:cNvGrpSpPr/>
          <p:nvPr/>
        </p:nvGrpSpPr>
        <p:grpSpPr>
          <a:xfrm>
            <a:off x="3187686" y="4373567"/>
            <a:ext cx="563117" cy="1582191"/>
            <a:chOff x="2982053" y="4227706"/>
            <a:chExt cx="563117" cy="1582191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83244BA2-5823-4DC7-A3E5-5909F92DF1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474" y="4267627"/>
              <a:ext cx="346696" cy="1542270"/>
            </a:xfrm>
            <a:custGeom>
              <a:avLst/>
              <a:gdLst>
                <a:gd name="T0" fmla="*/ 46 w 51"/>
                <a:gd name="T1" fmla="*/ 226 h 227"/>
                <a:gd name="T2" fmla="*/ 24 w 51"/>
                <a:gd name="T3" fmla="*/ 124 h 227"/>
                <a:gd name="T4" fmla="*/ 3 w 51"/>
                <a:gd name="T5" fmla="*/ 2 h 227"/>
                <a:gd name="T6" fmla="*/ 1 w 51"/>
                <a:gd name="T7" fmla="*/ 2 h 227"/>
                <a:gd name="T8" fmla="*/ 16 w 51"/>
                <a:gd name="T9" fmla="*/ 108 h 227"/>
                <a:gd name="T10" fmla="*/ 44 w 51"/>
                <a:gd name="T11" fmla="*/ 226 h 227"/>
                <a:gd name="T12" fmla="*/ 46 w 51"/>
                <a:gd name="T13" fmla="*/ 226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227">
                  <a:moveTo>
                    <a:pt x="46" y="226"/>
                  </a:moveTo>
                  <a:cubicBezTo>
                    <a:pt x="51" y="193"/>
                    <a:pt x="33" y="156"/>
                    <a:pt x="24" y="124"/>
                  </a:cubicBezTo>
                  <a:cubicBezTo>
                    <a:pt x="13" y="84"/>
                    <a:pt x="6" y="44"/>
                    <a:pt x="3" y="2"/>
                  </a:cubicBezTo>
                  <a:cubicBezTo>
                    <a:pt x="3" y="0"/>
                    <a:pt x="1" y="0"/>
                    <a:pt x="1" y="2"/>
                  </a:cubicBezTo>
                  <a:cubicBezTo>
                    <a:pt x="0" y="37"/>
                    <a:pt x="7" y="73"/>
                    <a:pt x="16" y="108"/>
                  </a:cubicBezTo>
                  <a:cubicBezTo>
                    <a:pt x="26" y="144"/>
                    <a:pt x="47" y="188"/>
                    <a:pt x="44" y="226"/>
                  </a:cubicBezTo>
                  <a:cubicBezTo>
                    <a:pt x="44" y="227"/>
                    <a:pt x="46" y="227"/>
                    <a:pt x="46" y="2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622A5290-89E0-4919-9C9E-F7DF15C0A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4076" y="4234009"/>
              <a:ext cx="371911" cy="407630"/>
            </a:xfrm>
            <a:custGeom>
              <a:avLst/>
              <a:gdLst>
                <a:gd name="T0" fmla="*/ 0 w 55"/>
                <a:gd name="T1" fmla="*/ 14 h 60"/>
                <a:gd name="T2" fmla="*/ 33 w 55"/>
                <a:gd name="T3" fmla="*/ 53 h 60"/>
                <a:gd name="T4" fmla="*/ 52 w 55"/>
                <a:gd name="T5" fmla="*/ 2 h 60"/>
                <a:gd name="T6" fmla="*/ 49 w 55"/>
                <a:gd name="T7" fmla="*/ 2 h 60"/>
                <a:gd name="T8" fmla="*/ 36 w 55"/>
                <a:gd name="T9" fmla="*/ 47 h 60"/>
                <a:gd name="T10" fmla="*/ 2 w 55"/>
                <a:gd name="T11" fmla="*/ 13 h 60"/>
                <a:gd name="T12" fmla="*/ 0 w 55"/>
                <a:gd name="T13" fmla="*/ 1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60">
                  <a:moveTo>
                    <a:pt x="0" y="14"/>
                  </a:moveTo>
                  <a:cubicBezTo>
                    <a:pt x="4" y="27"/>
                    <a:pt x="14" y="60"/>
                    <a:pt x="33" y="53"/>
                  </a:cubicBezTo>
                  <a:cubicBezTo>
                    <a:pt x="53" y="46"/>
                    <a:pt x="55" y="19"/>
                    <a:pt x="52" y="2"/>
                  </a:cubicBezTo>
                  <a:cubicBezTo>
                    <a:pt x="52" y="0"/>
                    <a:pt x="49" y="1"/>
                    <a:pt x="49" y="2"/>
                  </a:cubicBezTo>
                  <a:cubicBezTo>
                    <a:pt x="48" y="17"/>
                    <a:pt x="51" y="37"/>
                    <a:pt x="36" y="47"/>
                  </a:cubicBezTo>
                  <a:cubicBezTo>
                    <a:pt x="17" y="59"/>
                    <a:pt x="6" y="25"/>
                    <a:pt x="2" y="13"/>
                  </a:cubicBezTo>
                  <a:cubicBezTo>
                    <a:pt x="2" y="12"/>
                    <a:pt x="0" y="13"/>
                    <a:pt x="0" y="14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23E5B479-070D-4D13-9F1E-53515DFE3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934" y="4267627"/>
              <a:ext cx="115565" cy="327785"/>
            </a:xfrm>
            <a:custGeom>
              <a:avLst/>
              <a:gdLst>
                <a:gd name="T0" fmla="*/ 17 w 17"/>
                <a:gd name="T1" fmla="*/ 46 h 48"/>
                <a:gd name="T2" fmla="*/ 7 w 17"/>
                <a:gd name="T3" fmla="*/ 24 h 48"/>
                <a:gd name="T4" fmla="*/ 1 w 17"/>
                <a:gd name="T5" fmla="*/ 1 h 48"/>
                <a:gd name="T6" fmla="*/ 0 w 17"/>
                <a:gd name="T7" fmla="*/ 1 h 48"/>
                <a:gd name="T8" fmla="*/ 15 w 17"/>
                <a:gd name="T9" fmla="*/ 47 h 48"/>
                <a:gd name="T10" fmla="*/ 17 w 17"/>
                <a:gd name="T11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48">
                  <a:moveTo>
                    <a:pt x="17" y="46"/>
                  </a:moveTo>
                  <a:cubicBezTo>
                    <a:pt x="14" y="38"/>
                    <a:pt x="10" y="31"/>
                    <a:pt x="7" y="24"/>
                  </a:cubicBezTo>
                  <a:cubicBezTo>
                    <a:pt x="5" y="16"/>
                    <a:pt x="3" y="9"/>
                    <a:pt x="1" y="1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6"/>
                    <a:pt x="4" y="35"/>
                    <a:pt x="15" y="47"/>
                  </a:cubicBezTo>
                  <a:cubicBezTo>
                    <a:pt x="15" y="48"/>
                    <a:pt x="17" y="47"/>
                    <a:pt x="17" y="4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xmlns="" id="{4652650B-5230-4B82-BA88-3921E0177B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6802" y="4240313"/>
              <a:ext cx="88250" cy="340392"/>
            </a:xfrm>
            <a:custGeom>
              <a:avLst/>
              <a:gdLst>
                <a:gd name="T0" fmla="*/ 2 w 13"/>
                <a:gd name="T1" fmla="*/ 49 h 50"/>
                <a:gd name="T2" fmla="*/ 10 w 13"/>
                <a:gd name="T3" fmla="*/ 1 h 50"/>
                <a:gd name="T4" fmla="*/ 8 w 13"/>
                <a:gd name="T5" fmla="*/ 1 h 50"/>
                <a:gd name="T6" fmla="*/ 7 w 13"/>
                <a:gd name="T7" fmla="*/ 26 h 50"/>
                <a:gd name="T8" fmla="*/ 0 w 13"/>
                <a:gd name="T9" fmla="*/ 49 h 50"/>
                <a:gd name="T10" fmla="*/ 2 w 13"/>
                <a:gd name="T11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50">
                  <a:moveTo>
                    <a:pt x="2" y="49"/>
                  </a:moveTo>
                  <a:cubicBezTo>
                    <a:pt x="13" y="37"/>
                    <a:pt x="13" y="16"/>
                    <a:pt x="10" y="1"/>
                  </a:cubicBezTo>
                  <a:cubicBezTo>
                    <a:pt x="10" y="0"/>
                    <a:pt x="8" y="0"/>
                    <a:pt x="8" y="1"/>
                  </a:cubicBezTo>
                  <a:cubicBezTo>
                    <a:pt x="7" y="9"/>
                    <a:pt x="8" y="18"/>
                    <a:pt x="7" y="26"/>
                  </a:cubicBezTo>
                  <a:cubicBezTo>
                    <a:pt x="6" y="34"/>
                    <a:pt x="3" y="41"/>
                    <a:pt x="0" y="49"/>
                  </a:cubicBezTo>
                  <a:cubicBezTo>
                    <a:pt x="0" y="49"/>
                    <a:pt x="1" y="50"/>
                    <a:pt x="2" y="49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xmlns="" id="{842DCFC6-E504-4382-8F7D-90E5A5C45E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053" y="4294944"/>
              <a:ext cx="54631" cy="54631"/>
            </a:xfrm>
            <a:custGeom>
              <a:avLst/>
              <a:gdLst>
                <a:gd name="T0" fmla="*/ 7 w 8"/>
                <a:gd name="T1" fmla="*/ 6 h 8"/>
                <a:gd name="T2" fmla="*/ 8 w 8"/>
                <a:gd name="T3" fmla="*/ 3 h 8"/>
                <a:gd name="T4" fmla="*/ 5 w 8"/>
                <a:gd name="T5" fmla="*/ 1 h 8"/>
                <a:gd name="T6" fmla="*/ 2 w 8"/>
                <a:gd name="T7" fmla="*/ 1 h 8"/>
                <a:gd name="T8" fmla="*/ 2 w 8"/>
                <a:gd name="T9" fmla="*/ 7 h 8"/>
                <a:gd name="T10" fmla="*/ 7 w 8"/>
                <a:gd name="T11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8">
                  <a:moveTo>
                    <a:pt x="7" y="6"/>
                  </a:moveTo>
                  <a:cubicBezTo>
                    <a:pt x="8" y="5"/>
                    <a:pt x="8" y="4"/>
                    <a:pt x="8" y="3"/>
                  </a:cubicBezTo>
                  <a:cubicBezTo>
                    <a:pt x="8" y="2"/>
                    <a:pt x="7" y="1"/>
                    <a:pt x="5" y="1"/>
                  </a:cubicBezTo>
                  <a:cubicBezTo>
                    <a:pt x="4" y="0"/>
                    <a:pt x="3" y="1"/>
                    <a:pt x="2" y="1"/>
                  </a:cubicBezTo>
                  <a:cubicBezTo>
                    <a:pt x="0" y="2"/>
                    <a:pt x="0" y="5"/>
                    <a:pt x="2" y="7"/>
                  </a:cubicBezTo>
                  <a:cubicBezTo>
                    <a:pt x="3" y="8"/>
                    <a:pt x="6" y="8"/>
                    <a:pt x="7" y="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Freeform 26">
              <a:extLst>
                <a:ext uri="{FF2B5EF4-FFF2-40B4-BE49-F238E27FC236}">
                  <a16:creationId xmlns:a16="http://schemas.microsoft.com/office/drawing/2014/main" xmlns="" id="{D16E169E-5D55-4ACF-A2A9-C582FA968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1314" y="4248717"/>
              <a:ext cx="60935" cy="46227"/>
            </a:xfrm>
            <a:custGeom>
              <a:avLst/>
              <a:gdLst>
                <a:gd name="T0" fmla="*/ 5 w 9"/>
                <a:gd name="T1" fmla="*/ 7 h 7"/>
                <a:gd name="T2" fmla="*/ 5 w 9"/>
                <a:gd name="T3" fmla="*/ 0 h 7"/>
                <a:gd name="T4" fmla="*/ 5 w 9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7">
                  <a:moveTo>
                    <a:pt x="5" y="7"/>
                  </a:moveTo>
                  <a:cubicBezTo>
                    <a:pt x="9" y="7"/>
                    <a:pt x="9" y="0"/>
                    <a:pt x="5" y="0"/>
                  </a:cubicBezTo>
                  <a:cubicBezTo>
                    <a:pt x="0" y="0"/>
                    <a:pt x="0" y="7"/>
                    <a:pt x="5" y="7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xmlns="" id="{E323471E-2B90-48E3-B6BD-728DC4F0D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9564" y="4255020"/>
              <a:ext cx="52531" cy="48328"/>
            </a:xfrm>
            <a:custGeom>
              <a:avLst/>
              <a:gdLst>
                <a:gd name="T0" fmla="*/ 4 w 8"/>
                <a:gd name="T1" fmla="*/ 7 h 7"/>
                <a:gd name="T2" fmla="*/ 4 w 8"/>
                <a:gd name="T3" fmla="*/ 0 h 7"/>
                <a:gd name="T4" fmla="*/ 4 w 8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4" y="7"/>
                  </a:moveTo>
                  <a:cubicBezTo>
                    <a:pt x="8" y="7"/>
                    <a:pt x="8" y="0"/>
                    <a:pt x="4" y="0"/>
                  </a:cubicBezTo>
                  <a:cubicBezTo>
                    <a:pt x="0" y="0"/>
                    <a:pt x="0" y="7"/>
                    <a:pt x="4" y="7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xmlns="" id="{A05BB2B2-7E30-46B0-B5EF-A06E82465C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4117" y="4227706"/>
              <a:ext cx="54631" cy="54631"/>
            </a:xfrm>
            <a:custGeom>
              <a:avLst/>
              <a:gdLst>
                <a:gd name="T0" fmla="*/ 7 w 8"/>
                <a:gd name="T1" fmla="*/ 5 h 8"/>
                <a:gd name="T2" fmla="*/ 7 w 8"/>
                <a:gd name="T3" fmla="*/ 5 h 8"/>
                <a:gd name="T4" fmla="*/ 4 w 8"/>
                <a:gd name="T5" fmla="*/ 0 h 8"/>
                <a:gd name="T6" fmla="*/ 1 w 8"/>
                <a:gd name="T7" fmla="*/ 5 h 8"/>
                <a:gd name="T8" fmla="*/ 2 w 8"/>
                <a:gd name="T9" fmla="*/ 5 h 8"/>
                <a:gd name="T10" fmla="*/ 7 w 8"/>
                <a:gd name="T1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8">
                  <a:moveTo>
                    <a:pt x="7" y="5"/>
                  </a:moveTo>
                  <a:cubicBezTo>
                    <a:pt x="7" y="5"/>
                    <a:pt x="7" y="5"/>
                    <a:pt x="7" y="5"/>
                  </a:cubicBezTo>
                  <a:cubicBezTo>
                    <a:pt x="8" y="3"/>
                    <a:pt x="7" y="0"/>
                    <a:pt x="4" y="0"/>
                  </a:cubicBezTo>
                  <a:cubicBezTo>
                    <a:pt x="2" y="0"/>
                    <a:pt x="0" y="3"/>
                    <a:pt x="1" y="5"/>
                  </a:cubicBezTo>
                  <a:cubicBezTo>
                    <a:pt x="1" y="5"/>
                    <a:pt x="2" y="5"/>
                    <a:pt x="2" y="5"/>
                  </a:cubicBezTo>
                  <a:cubicBezTo>
                    <a:pt x="3" y="7"/>
                    <a:pt x="6" y="8"/>
                    <a:pt x="7" y="5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xmlns="" id="{81F0B563-0963-45DF-8FF6-F9E4A64C2C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5052" y="4227706"/>
              <a:ext cx="54631" cy="39924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74" name="Freeform 165">
            <a:extLst>
              <a:ext uri="{FF2B5EF4-FFF2-40B4-BE49-F238E27FC236}">
                <a16:creationId xmlns:a16="http://schemas.microsoft.com/office/drawing/2014/main" xmlns="" id="{17271F19-E9EB-42C4-A279-D17F5A19D289}"/>
              </a:ext>
            </a:extLst>
          </p:cNvPr>
          <p:cNvSpPr>
            <a:spLocks/>
          </p:cNvSpPr>
          <p:nvPr/>
        </p:nvSpPr>
        <p:spPr bwMode="auto">
          <a:xfrm>
            <a:off x="2744618" y="5900249"/>
            <a:ext cx="60935" cy="140780"/>
          </a:xfrm>
          <a:custGeom>
            <a:avLst/>
            <a:gdLst>
              <a:gd name="T0" fmla="*/ 4 w 9"/>
              <a:gd name="T1" fmla="*/ 18 h 21"/>
              <a:gd name="T2" fmla="*/ 9 w 9"/>
              <a:gd name="T3" fmla="*/ 16 h 21"/>
              <a:gd name="T4" fmla="*/ 2 w 9"/>
              <a:gd name="T5" fmla="*/ 1 h 21"/>
              <a:gd name="T6" fmla="*/ 1 w 9"/>
              <a:gd name="T7" fmla="*/ 2 h 21"/>
              <a:gd name="T8" fmla="*/ 4 w 9"/>
              <a:gd name="T9" fmla="*/ 10 h 21"/>
              <a:gd name="T10" fmla="*/ 5 w 9"/>
              <a:gd name="T11" fmla="*/ 13 h 21"/>
              <a:gd name="T12" fmla="*/ 5 w 9"/>
              <a:gd name="T13" fmla="*/ 15 h 21"/>
              <a:gd name="T14" fmla="*/ 6 w 9"/>
              <a:gd name="T15" fmla="*/ 17 h 21"/>
              <a:gd name="T16" fmla="*/ 4 w 9"/>
              <a:gd name="T17" fmla="*/ 18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" h="21">
                <a:moveTo>
                  <a:pt x="4" y="18"/>
                </a:moveTo>
                <a:cubicBezTo>
                  <a:pt x="5" y="21"/>
                  <a:pt x="9" y="19"/>
                  <a:pt x="9" y="16"/>
                </a:cubicBezTo>
                <a:cubicBezTo>
                  <a:pt x="9" y="11"/>
                  <a:pt x="6" y="5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2" y="5"/>
                  <a:pt x="3" y="7"/>
                  <a:pt x="4" y="10"/>
                </a:cubicBezTo>
                <a:cubicBezTo>
                  <a:pt x="4" y="11"/>
                  <a:pt x="5" y="12"/>
                  <a:pt x="5" y="13"/>
                </a:cubicBezTo>
                <a:cubicBezTo>
                  <a:pt x="5" y="14"/>
                  <a:pt x="5" y="15"/>
                  <a:pt x="5" y="15"/>
                </a:cubicBezTo>
                <a:cubicBezTo>
                  <a:pt x="5" y="16"/>
                  <a:pt x="5" y="17"/>
                  <a:pt x="6" y="17"/>
                </a:cubicBezTo>
                <a:cubicBezTo>
                  <a:pt x="6" y="16"/>
                  <a:pt x="3" y="17"/>
                  <a:pt x="4" y="1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166">
            <a:extLst>
              <a:ext uri="{FF2B5EF4-FFF2-40B4-BE49-F238E27FC236}">
                <a16:creationId xmlns:a16="http://schemas.microsoft.com/office/drawing/2014/main" xmlns="" id="{E4ED4808-7A18-4ED5-9255-3002AC0FBA4E}"/>
              </a:ext>
            </a:extLst>
          </p:cNvPr>
          <p:cNvSpPr>
            <a:spLocks/>
          </p:cNvSpPr>
          <p:nvPr/>
        </p:nvSpPr>
        <p:spPr bwMode="auto">
          <a:xfrm>
            <a:off x="2832868" y="5879237"/>
            <a:ext cx="27316" cy="109261"/>
          </a:xfrm>
          <a:custGeom>
            <a:avLst/>
            <a:gdLst>
              <a:gd name="T0" fmla="*/ 3 w 4"/>
              <a:gd name="T1" fmla="*/ 15 h 16"/>
              <a:gd name="T2" fmla="*/ 3 w 4"/>
              <a:gd name="T3" fmla="*/ 1 h 16"/>
              <a:gd name="T4" fmla="*/ 1 w 4"/>
              <a:gd name="T5" fmla="*/ 1 h 16"/>
              <a:gd name="T6" fmla="*/ 0 w 4"/>
              <a:gd name="T7" fmla="*/ 15 h 16"/>
              <a:gd name="T8" fmla="*/ 3 w 4"/>
              <a:gd name="T9" fmla="*/ 1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" h="16">
                <a:moveTo>
                  <a:pt x="3" y="15"/>
                </a:moveTo>
                <a:cubicBezTo>
                  <a:pt x="4" y="10"/>
                  <a:pt x="4" y="6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6"/>
                  <a:pt x="0" y="10"/>
                  <a:pt x="0" y="15"/>
                </a:cubicBezTo>
                <a:cubicBezTo>
                  <a:pt x="1" y="16"/>
                  <a:pt x="3" y="16"/>
                  <a:pt x="3" y="1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6" name="Freeform 167">
            <a:extLst>
              <a:ext uri="{FF2B5EF4-FFF2-40B4-BE49-F238E27FC236}">
                <a16:creationId xmlns:a16="http://schemas.microsoft.com/office/drawing/2014/main" xmlns="" id="{905E10A6-28A4-4D23-9BF5-7738AFF12DE6}"/>
              </a:ext>
            </a:extLst>
          </p:cNvPr>
          <p:cNvSpPr>
            <a:spLocks/>
          </p:cNvSpPr>
          <p:nvPr/>
        </p:nvSpPr>
        <p:spPr bwMode="auto">
          <a:xfrm>
            <a:off x="2908511" y="5967487"/>
            <a:ext cx="18911" cy="54631"/>
          </a:xfrm>
          <a:custGeom>
            <a:avLst/>
            <a:gdLst>
              <a:gd name="T0" fmla="*/ 3 w 3"/>
              <a:gd name="T1" fmla="*/ 7 h 8"/>
              <a:gd name="T2" fmla="*/ 3 w 3"/>
              <a:gd name="T3" fmla="*/ 1 h 8"/>
              <a:gd name="T4" fmla="*/ 1 w 3"/>
              <a:gd name="T5" fmla="*/ 1 h 8"/>
              <a:gd name="T6" fmla="*/ 0 w 3"/>
              <a:gd name="T7" fmla="*/ 7 h 8"/>
              <a:gd name="T8" fmla="*/ 3 w 3"/>
              <a:gd name="T9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8">
                <a:moveTo>
                  <a:pt x="3" y="7"/>
                </a:moveTo>
                <a:cubicBezTo>
                  <a:pt x="3" y="5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0" y="5"/>
                  <a:pt x="0" y="7"/>
                </a:cubicBezTo>
                <a:cubicBezTo>
                  <a:pt x="0" y="8"/>
                  <a:pt x="3" y="8"/>
                  <a:pt x="3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168">
            <a:extLst>
              <a:ext uri="{FF2B5EF4-FFF2-40B4-BE49-F238E27FC236}">
                <a16:creationId xmlns:a16="http://schemas.microsoft.com/office/drawing/2014/main" xmlns="" id="{2BACEC48-DA2C-4A0B-8CFF-C485806E2E81}"/>
              </a:ext>
            </a:extLst>
          </p:cNvPr>
          <p:cNvSpPr>
            <a:spLocks/>
          </p:cNvSpPr>
          <p:nvPr/>
        </p:nvSpPr>
        <p:spPr bwMode="auto">
          <a:xfrm>
            <a:off x="2589131" y="5736356"/>
            <a:ext cx="69340" cy="67238"/>
          </a:xfrm>
          <a:custGeom>
            <a:avLst/>
            <a:gdLst>
              <a:gd name="T0" fmla="*/ 9 w 10"/>
              <a:gd name="T1" fmla="*/ 7 h 10"/>
              <a:gd name="T2" fmla="*/ 2 w 10"/>
              <a:gd name="T3" fmla="*/ 1 h 10"/>
              <a:gd name="T4" fmla="*/ 1 w 10"/>
              <a:gd name="T5" fmla="*/ 2 h 10"/>
              <a:gd name="T6" fmla="*/ 7 w 10"/>
              <a:gd name="T7" fmla="*/ 9 h 10"/>
              <a:gd name="T8" fmla="*/ 9 w 10"/>
              <a:gd name="T9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0">
                <a:moveTo>
                  <a:pt x="9" y="7"/>
                </a:moveTo>
                <a:cubicBezTo>
                  <a:pt x="7" y="5"/>
                  <a:pt x="5" y="2"/>
                  <a:pt x="2" y="1"/>
                </a:cubicBezTo>
                <a:cubicBezTo>
                  <a:pt x="1" y="0"/>
                  <a:pt x="0" y="1"/>
                  <a:pt x="1" y="2"/>
                </a:cubicBezTo>
                <a:cubicBezTo>
                  <a:pt x="2" y="4"/>
                  <a:pt x="5" y="6"/>
                  <a:pt x="7" y="9"/>
                </a:cubicBezTo>
                <a:cubicBezTo>
                  <a:pt x="8" y="10"/>
                  <a:pt x="10" y="8"/>
                  <a:pt x="9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8" name="Freeform 169">
            <a:extLst>
              <a:ext uri="{FF2B5EF4-FFF2-40B4-BE49-F238E27FC236}">
                <a16:creationId xmlns:a16="http://schemas.microsoft.com/office/drawing/2014/main" xmlns="" id="{C908A53C-9B26-4D92-AB90-471AF21BB904}"/>
              </a:ext>
            </a:extLst>
          </p:cNvPr>
          <p:cNvSpPr>
            <a:spLocks/>
          </p:cNvSpPr>
          <p:nvPr/>
        </p:nvSpPr>
        <p:spPr bwMode="auto">
          <a:xfrm>
            <a:off x="2710999" y="5709041"/>
            <a:ext cx="21012" cy="60935"/>
          </a:xfrm>
          <a:custGeom>
            <a:avLst/>
            <a:gdLst>
              <a:gd name="T0" fmla="*/ 3 w 3"/>
              <a:gd name="T1" fmla="*/ 8 h 9"/>
              <a:gd name="T2" fmla="*/ 3 w 3"/>
              <a:gd name="T3" fmla="*/ 1 h 9"/>
              <a:gd name="T4" fmla="*/ 1 w 3"/>
              <a:gd name="T5" fmla="*/ 1 h 9"/>
              <a:gd name="T6" fmla="*/ 0 w 3"/>
              <a:gd name="T7" fmla="*/ 8 h 9"/>
              <a:gd name="T8" fmla="*/ 3 w 3"/>
              <a:gd name="T9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9">
                <a:moveTo>
                  <a:pt x="3" y="8"/>
                </a:moveTo>
                <a:cubicBezTo>
                  <a:pt x="3" y="6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1" y="6"/>
                  <a:pt x="0" y="8"/>
                </a:cubicBezTo>
                <a:cubicBezTo>
                  <a:pt x="0" y="9"/>
                  <a:pt x="3" y="9"/>
                  <a:pt x="3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209" name="Group 208">
            <a:extLst>
              <a:ext uri="{FF2B5EF4-FFF2-40B4-BE49-F238E27FC236}">
                <a16:creationId xmlns:a16="http://schemas.microsoft.com/office/drawing/2014/main" xmlns="" id="{B7F6D582-3448-45AA-AE6D-D68125DCCAAF}"/>
              </a:ext>
            </a:extLst>
          </p:cNvPr>
          <p:cNvGrpSpPr/>
          <p:nvPr/>
        </p:nvGrpSpPr>
        <p:grpSpPr>
          <a:xfrm>
            <a:off x="1837051" y="5496739"/>
            <a:ext cx="438971" cy="846247"/>
            <a:chOff x="2462707" y="5053034"/>
            <a:chExt cx="518866" cy="1000267"/>
          </a:xfrm>
        </p:grpSpPr>
        <p:sp>
          <p:nvSpPr>
            <p:cNvPr id="184" name="Freeform 175">
              <a:extLst>
                <a:ext uri="{FF2B5EF4-FFF2-40B4-BE49-F238E27FC236}">
                  <a16:creationId xmlns:a16="http://schemas.microsoft.com/office/drawing/2014/main" xmlns="" id="{7CD1DA0F-5578-43C0-9DA7-3EE4688391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982" y="5167296"/>
              <a:ext cx="35591" cy="43083"/>
            </a:xfrm>
            <a:custGeom>
              <a:avLst/>
              <a:gdLst>
                <a:gd name="T0" fmla="*/ 4 w 6"/>
                <a:gd name="T1" fmla="*/ 1 h 7"/>
                <a:gd name="T2" fmla="*/ 5 w 6"/>
                <a:gd name="T3" fmla="*/ 2 h 7"/>
                <a:gd name="T4" fmla="*/ 0 w 6"/>
                <a:gd name="T5" fmla="*/ 3 h 7"/>
                <a:gd name="T6" fmla="*/ 1 w 6"/>
                <a:gd name="T7" fmla="*/ 5 h 7"/>
                <a:gd name="T8" fmla="*/ 5 w 6"/>
                <a:gd name="T9" fmla="*/ 6 h 7"/>
                <a:gd name="T10" fmla="*/ 4 w 6"/>
                <a:gd name="T1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7">
                  <a:moveTo>
                    <a:pt x="4" y="1"/>
                  </a:moveTo>
                  <a:cubicBezTo>
                    <a:pt x="4" y="1"/>
                    <a:pt x="4" y="1"/>
                    <a:pt x="5" y="2"/>
                  </a:cubicBezTo>
                  <a:cubicBezTo>
                    <a:pt x="3" y="0"/>
                    <a:pt x="0" y="1"/>
                    <a:pt x="0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2" y="7"/>
                    <a:pt x="4" y="7"/>
                    <a:pt x="5" y="6"/>
                  </a:cubicBezTo>
                  <a:cubicBezTo>
                    <a:pt x="6" y="4"/>
                    <a:pt x="6" y="2"/>
                    <a:pt x="4" y="1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Freeform 176">
              <a:extLst>
                <a:ext uri="{FF2B5EF4-FFF2-40B4-BE49-F238E27FC236}">
                  <a16:creationId xmlns:a16="http://schemas.microsoft.com/office/drawing/2014/main" xmlns="" id="{2E6C7F01-54C1-4093-87E5-4A321C1501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6999" y="5101736"/>
              <a:ext cx="247257" cy="951565"/>
            </a:xfrm>
            <a:custGeom>
              <a:avLst/>
              <a:gdLst>
                <a:gd name="T0" fmla="*/ 7 w 41"/>
                <a:gd name="T1" fmla="*/ 155 h 157"/>
                <a:gd name="T2" fmla="*/ 10 w 41"/>
                <a:gd name="T3" fmla="*/ 76 h 157"/>
                <a:gd name="T4" fmla="*/ 41 w 41"/>
                <a:gd name="T5" fmla="*/ 3 h 157"/>
                <a:gd name="T6" fmla="*/ 39 w 41"/>
                <a:gd name="T7" fmla="*/ 2 h 157"/>
                <a:gd name="T8" fmla="*/ 5 w 41"/>
                <a:gd name="T9" fmla="*/ 155 h 157"/>
                <a:gd name="T10" fmla="*/ 7 w 41"/>
                <a:gd name="T11" fmla="*/ 155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57">
                  <a:moveTo>
                    <a:pt x="7" y="155"/>
                  </a:moveTo>
                  <a:cubicBezTo>
                    <a:pt x="6" y="129"/>
                    <a:pt x="5" y="102"/>
                    <a:pt x="10" y="76"/>
                  </a:cubicBezTo>
                  <a:cubicBezTo>
                    <a:pt x="16" y="50"/>
                    <a:pt x="28" y="27"/>
                    <a:pt x="41" y="3"/>
                  </a:cubicBezTo>
                  <a:cubicBezTo>
                    <a:pt x="41" y="2"/>
                    <a:pt x="39" y="0"/>
                    <a:pt x="39" y="2"/>
                  </a:cubicBezTo>
                  <a:cubicBezTo>
                    <a:pt x="9" y="50"/>
                    <a:pt x="0" y="99"/>
                    <a:pt x="5" y="155"/>
                  </a:cubicBezTo>
                  <a:cubicBezTo>
                    <a:pt x="5" y="157"/>
                    <a:pt x="7" y="157"/>
                    <a:pt x="7" y="155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Freeform 177">
              <a:extLst>
                <a:ext uri="{FF2B5EF4-FFF2-40B4-BE49-F238E27FC236}">
                  <a16:creationId xmlns:a16="http://schemas.microsoft.com/office/drawing/2014/main" xmlns="" id="{1B95A5B4-2145-4ACB-9565-DDA2B8D9C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321" y="5064273"/>
              <a:ext cx="320311" cy="260370"/>
            </a:xfrm>
            <a:custGeom>
              <a:avLst/>
              <a:gdLst>
                <a:gd name="T0" fmla="*/ 4 w 53"/>
                <a:gd name="T1" fmla="*/ 1 h 43"/>
                <a:gd name="T2" fmla="*/ 19 w 53"/>
                <a:gd name="T3" fmla="*/ 42 h 43"/>
                <a:gd name="T4" fmla="*/ 53 w 53"/>
                <a:gd name="T5" fmla="*/ 3 h 43"/>
                <a:gd name="T6" fmla="*/ 51 w 53"/>
                <a:gd name="T7" fmla="*/ 2 h 43"/>
                <a:gd name="T8" fmla="*/ 29 w 53"/>
                <a:gd name="T9" fmla="*/ 35 h 43"/>
                <a:gd name="T10" fmla="*/ 18 w 53"/>
                <a:gd name="T11" fmla="*/ 40 h 43"/>
                <a:gd name="T12" fmla="*/ 6 w 53"/>
                <a:gd name="T13" fmla="*/ 25 h 43"/>
                <a:gd name="T14" fmla="*/ 5 w 53"/>
                <a:gd name="T15" fmla="*/ 2 h 43"/>
                <a:gd name="T16" fmla="*/ 4 w 53"/>
                <a:gd name="T1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3">
                  <a:moveTo>
                    <a:pt x="4" y="1"/>
                  </a:moveTo>
                  <a:cubicBezTo>
                    <a:pt x="2" y="14"/>
                    <a:pt x="0" y="43"/>
                    <a:pt x="19" y="42"/>
                  </a:cubicBezTo>
                  <a:cubicBezTo>
                    <a:pt x="36" y="42"/>
                    <a:pt x="50" y="17"/>
                    <a:pt x="53" y="3"/>
                  </a:cubicBezTo>
                  <a:cubicBezTo>
                    <a:pt x="53" y="2"/>
                    <a:pt x="52" y="1"/>
                    <a:pt x="51" y="2"/>
                  </a:cubicBezTo>
                  <a:cubicBezTo>
                    <a:pt x="45" y="14"/>
                    <a:pt x="40" y="26"/>
                    <a:pt x="29" y="35"/>
                  </a:cubicBezTo>
                  <a:cubicBezTo>
                    <a:pt x="26" y="37"/>
                    <a:pt x="22" y="40"/>
                    <a:pt x="18" y="40"/>
                  </a:cubicBezTo>
                  <a:cubicBezTo>
                    <a:pt x="8" y="39"/>
                    <a:pt x="7" y="31"/>
                    <a:pt x="6" y="25"/>
                  </a:cubicBezTo>
                  <a:cubicBezTo>
                    <a:pt x="5" y="17"/>
                    <a:pt x="5" y="9"/>
                    <a:pt x="5" y="2"/>
                  </a:cubicBezTo>
                  <a:cubicBezTo>
                    <a:pt x="5" y="1"/>
                    <a:pt x="4" y="0"/>
                    <a:pt x="4" y="1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Freeform 178">
              <a:extLst>
                <a:ext uri="{FF2B5EF4-FFF2-40B4-BE49-F238E27FC236}">
                  <a16:creationId xmlns:a16="http://schemas.microsoft.com/office/drawing/2014/main" xmlns="" id="{7F0308AF-2EF7-4E68-9C03-6F5CC417FB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052" y="5077385"/>
              <a:ext cx="71180" cy="236018"/>
            </a:xfrm>
            <a:custGeom>
              <a:avLst/>
              <a:gdLst>
                <a:gd name="T0" fmla="*/ 11 w 12"/>
                <a:gd name="T1" fmla="*/ 37 h 39"/>
                <a:gd name="T2" fmla="*/ 11 w 12"/>
                <a:gd name="T3" fmla="*/ 1 h 39"/>
                <a:gd name="T4" fmla="*/ 9 w 12"/>
                <a:gd name="T5" fmla="*/ 0 h 39"/>
                <a:gd name="T6" fmla="*/ 10 w 12"/>
                <a:gd name="T7" fmla="*/ 39 h 39"/>
                <a:gd name="T8" fmla="*/ 11 w 12"/>
                <a:gd name="T9" fmla="*/ 3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39">
                  <a:moveTo>
                    <a:pt x="11" y="37"/>
                  </a:moveTo>
                  <a:cubicBezTo>
                    <a:pt x="4" y="26"/>
                    <a:pt x="10" y="12"/>
                    <a:pt x="11" y="1"/>
                  </a:cubicBezTo>
                  <a:cubicBezTo>
                    <a:pt x="11" y="0"/>
                    <a:pt x="9" y="0"/>
                    <a:pt x="9" y="0"/>
                  </a:cubicBezTo>
                  <a:cubicBezTo>
                    <a:pt x="5" y="9"/>
                    <a:pt x="0" y="32"/>
                    <a:pt x="10" y="39"/>
                  </a:cubicBezTo>
                  <a:cubicBezTo>
                    <a:pt x="11" y="39"/>
                    <a:pt x="12" y="38"/>
                    <a:pt x="11" y="37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Freeform 179">
              <a:extLst>
                <a:ext uri="{FF2B5EF4-FFF2-40B4-BE49-F238E27FC236}">
                  <a16:creationId xmlns:a16="http://schemas.microsoft.com/office/drawing/2014/main" xmlns="" id="{CA341EEB-AC2F-41D1-BCAD-5CC9365A8C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612" y="5107355"/>
              <a:ext cx="157345" cy="211668"/>
            </a:xfrm>
            <a:custGeom>
              <a:avLst/>
              <a:gdLst>
                <a:gd name="T0" fmla="*/ 1 w 26"/>
                <a:gd name="T1" fmla="*/ 34 h 35"/>
                <a:gd name="T2" fmla="*/ 25 w 26"/>
                <a:gd name="T3" fmla="*/ 1 h 35"/>
                <a:gd name="T4" fmla="*/ 23 w 26"/>
                <a:gd name="T5" fmla="*/ 1 h 35"/>
                <a:gd name="T6" fmla="*/ 16 w 26"/>
                <a:gd name="T7" fmla="*/ 18 h 35"/>
                <a:gd name="T8" fmla="*/ 1 w 26"/>
                <a:gd name="T9" fmla="*/ 32 h 35"/>
                <a:gd name="T10" fmla="*/ 1 w 26"/>
                <a:gd name="T11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35">
                  <a:moveTo>
                    <a:pt x="1" y="34"/>
                  </a:moveTo>
                  <a:cubicBezTo>
                    <a:pt x="13" y="30"/>
                    <a:pt x="26" y="14"/>
                    <a:pt x="25" y="1"/>
                  </a:cubicBezTo>
                  <a:cubicBezTo>
                    <a:pt x="25" y="0"/>
                    <a:pt x="23" y="0"/>
                    <a:pt x="23" y="1"/>
                  </a:cubicBezTo>
                  <a:cubicBezTo>
                    <a:pt x="21" y="6"/>
                    <a:pt x="20" y="12"/>
                    <a:pt x="16" y="18"/>
                  </a:cubicBezTo>
                  <a:cubicBezTo>
                    <a:pt x="12" y="24"/>
                    <a:pt x="7" y="28"/>
                    <a:pt x="1" y="32"/>
                  </a:cubicBezTo>
                  <a:cubicBezTo>
                    <a:pt x="0" y="33"/>
                    <a:pt x="0" y="35"/>
                    <a:pt x="1" y="3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Freeform 180">
              <a:extLst>
                <a:ext uri="{FF2B5EF4-FFF2-40B4-BE49-F238E27FC236}">
                  <a16:creationId xmlns:a16="http://schemas.microsoft.com/office/drawing/2014/main" xmlns="" id="{CDC3BCBC-E2BF-4E90-946B-FE77D63E1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373" y="5174789"/>
              <a:ext cx="301579" cy="162965"/>
            </a:xfrm>
            <a:custGeom>
              <a:avLst/>
              <a:gdLst>
                <a:gd name="T0" fmla="*/ 2 w 50"/>
                <a:gd name="T1" fmla="*/ 25 h 27"/>
                <a:gd name="T2" fmla="*/ 50 w 50"/>
                <a:gd name="T3" fmla="*/ 1 h 27"/>
                <a:gd name="T4" fmla="*/ 48 w 50"/>
                <a:gd name="T5" fmla="*/ 1 h 27"/>
                <a:gd name="T6" fmla="*/ 2 w 50"/>
                <a:gd name="T7" fmla="*/ 22 h 27"/>
                <a:gd name="T8" fmla="*/ 2 w 50"/>
                <a:gd name="T9" fmla="*/ 2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2" y="25"/>
                  </a:moveTo>
                  <a:cubicBezTo>
                    <a:pt x="19" y="27"/>
                    <a:pt x="49" y="23"/>
                    <a:pt x="50" y="1"/>
                  </a:cubicBezTo>
                  <a:cubicBezTo>
                    <a:pt x="50" y="0"/>
                    <a:pt x="48" y="0"/>
                    <a:pt x="48" y="1"/>
                  </a:cubicBezTo>
                  <a:cubicBezTo>
                    <a:pt x="41" y="20"/>
                    <a:pt x="20" y="22"/>
                    <a:pt x="2" y="22"/>
                  </a:cubicBezTo>
                  <a:cubicBezTo>
                    <a:pt x="0" y="22"/>
                    <a:pt x="0" y="24"/>
                    <a:pt x="2" y="25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Freeform 181">
              <a:extLst>
                <a:ext uri="{FF2B5EF4-FFF2-40B4-BE49-F238E27FC236}">
                  <a16:creationId xmlns:a16="http://schemas.microsoft.com/office/drawing/2014/main" xmlns="" id="{BB1504FD-56FF-4274-B7CF-911150B1D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439" y="5142946"/>
              <a:ext cx="209794" cy="200429"/>
            </a:xfrm>
            <a:custGeom>
              <a:avLst/>
              <a:gdLst>
                <a:gd name="T0" fmla="*/ 33 w 35"/>
                <a:gd name="T1" fmla="*/ 28 h 33"/>
                <a:gd name="T2" fmla="*/ 15 w 35"/>
                <a:gd name="T3" fmla="*/ 17 h 33"/>
                <a:gd name="T4" fmla="*/ 2 w 35"/>
                <a:gd name="T5" fmla="*/ 1 h 33"/>
                <a:gd name="T6" fmla="*/ 0 w 35"/>
                <a:gd name="T7" fmla="*/ 2 h 33"/>
                <a:gd name="T8" fmla="*/ 18 w 35"/>
                <a:gd name="T9" fmla="*/ 24 h 33"/>
                <a:gd name="T10" fmla="*/ 34 w 35"/>
                <a:gd name="T11" fmla="*/ 29 h 33"/>
                <a:gd name="T12" fmla="*/ 33 w 35"/>
                <a:gd name="T13" fmla="*/ 28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33">
                  <a:moveTo>
                    <a:pt x="33" y="28"/>
                  </a:moveTo>
                  <a:cubicBezTo>
                    <a:pt x="28" y="29"/>
                    <a:pt x="18" y="20"/>
                    <a:pt x="15" y="17"/>
                  </a:cubicBezTo>
                  <a:cubicBezTo>
                    <a:pt x="10" y="12"/>
                    <a:pt x="6" y="6"/>
                    <a:pt x="2" y="1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4" y="10"/>
                    <a:pt x="10" y="18"/>
                    <a:pt x="18" y="24"/>
                  </a:cubicBezTo>
                  <a:cubicBezTo>
                    <a:pt x="21" y="26"/>
                    <a:pt x="31" y="33"/>
                    <a:pt x="34" y="29"/>
                  </a:cubicBezTo>
                  <a:cubicBezTo>
                    <a:pt x="35" y="29"/>
                    <a:pt x="34" y="27"/>
                    <a:pt x="33" y="28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Freeform 182">
              <a:extLst>
                <a:ext uri="{FF2B5EF4-FFF2-40B4-BE49-F238E27FC236}">
                  <a16:creationId xmlns:a16="http://schemas.microsoft.com/office/drawing/2014/main" xmlns="" id="{35094C40-F0ED-46B0-AF1B-37024B086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2707" y="5137326"/>
              <a:ext cx="35591" cy="24352"/>
            </a:xfrm>
            <a:custGeom>
              <a:avLst/>
              <a:gdLst>
                <a:gd name="T0" fmla="*/ 3 w 6"/>
                <a:gd name="T1" fmla="*/ 4 h 4"/>
                <a:gd name="T2" fmla="*/ 3 w 6"/>
                <a:gd name="T3" fmla="*/ 0 h 4"/>
                <a:gd name="T4" fmla="*/ 3 w 6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4"/>
                  </a:moveTo>
                  <a:cubicBezTo>
                    <a:pt x="6" y="4"/>
                    <a:pt x="6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2" name="Freeform 183">
              <a:extLst>
                <a:ext uri="{FF2B5EF4-FFF2-40B4-BE49-F238E27FC236}">
                  <a16:creationId xmlns:a16="http://schemas.microsoft.com/office/drawing/2014/main" xmlns="" id="{61267F61-D05E-4ECC-9463-301F6F9C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082" y="5053034"/>
              <a:ext cx="46830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3" name="Freeform 184">
              <a:extLst>
                <a:ext uri="{FF2B5EF4-FFF2-40B4-BE49-F238E27FC236}">
                  <a16:creationId xmlns:a16="http://schemas.microsoft.com/office/drawing/2014/main" xmlns="" id="{3D5159F1-9BAF-4CE5-A4B2-4CD4D3FFBE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553" y="5096116"/>
              <a:ext cx="48702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4" name="Freeform 185">
              <a:extLst>
                <a:ext uri="{FF2B5EF4-FFF2-40B4-BE49-F238E27FC236}">
                  <a16:creationId xmlns:a16="http://schemas.microsoft.com/office/drawing/2014/main" xmlns="" id="{199E917B-C3E0-4D82-93E7-CE66E341E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9876" y="5101736"/>
              <a:ext cx="48702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5" name="Freeform 186">
              <a:extLst>
                <a:ext uri="{FF2B5EF4-FFF2-40B4-BE49-F238E27FC236}">
                  <a16:creationId xmlns:a16="http://schemas.microsoft.com/office/drawing/2014/main" xmlns="" id="{5C660ACB-84C7-464F-8E8F-7F47F78889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280" y="5071766"/>
              <a:ext cx="41210" cy="41210"/>
            </a:xfrm>
            <a:custGeom>
              <a:avLst/>
              <a:gdLst>
                <a:gd name="T0" fmla="*/ 1 w 7"/>
                <a:gd name="T1" fmla="*/ 4 h 7"/>
                <a:gd name="T2" fmla="*/ 2 w 7"/>
                <a:gd name="T3" fmla="*/ 5 h 7"/>
                <a:gd name="T4" fmla="*/ 6 w 7"/>
                <a:gd name="T5" fmla="*/ 3 h 7"/>
                <a:gd name="T6" fmla="*/ 6 w 7"/>
                <a:gd name="T7" fmla="*/ 3 h 7"/>
                <a:gd name="T8" fmla="*/ 3 w 7"/>
                <a:gd name="T9" fmla="*/ 0 h 7"/>
                <a:gd name="T10" fmla="*/ 1 w 7"/>
                <a:gd name="T11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1" y="4"/>
                  </a:moveTo>
                  <a:cubicBezTo>
                    <a:pt x="1" y="4"/>
                    <a:pt x="1" y="5"/>
                    <a:pt x="2" y="5"/>
                  </a:cubicBezTo>
                  <a:cubicBezTo>
                    <a:pt x="3" y="7"/>
                    <a:pt x="6" y="5"/>
                    <a:pt x="6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5" y="0"/>
                    <a:pt x="3" y="0"/>
                  </a:cubicBezTo>
                  <a:cubicBezTo>
                    <a:pt x="1" y="0"/>
                    <a:pt x="0" y="2"/>
                    <a:pt x="1" y="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6" name="Freeform 187">
              <a:extLst>
                <a:ext uri="{FF2B5EF4-FFF2-40B4-BE49-F238E27FC236}">
                  <a16:creationId xmlns:a16="http://schemas.microsoft.com/office/drawing/2014/main" xmlns="" id="{33ED2044-E7FE-46BF-ACD7-9D8D643A2A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1262" y="5064273"/>
              <a:ext cx="29971" cy="24352"/>
            </a:xfrm>
            <a:custGeom>
              <a:avLst/>
              <a:gdLst>
                <a:gd name="T0" fmla="*/ 2 w 5"/>
                <a:gd name="T1" fmla="*/ 4 h 4"/>
                <a:gd name="T2" fmla="*/ 4 w 5"/>
                <a:gd name="T3" fmla="*/ 4 h 4"/>
                <a:gd name="T4" fmla="*/ 4 w 5"/>
                <a:gd name="T5" fmla="*/ 0 h 4"/>
                <a:gd name="T6" fmla="*/ 1 w 5"/>
                <a:gd name="T7" fmla="*/ 2 h 4"/>
                <a:gd name="T8" fmla="*/ 1 w 5"/>
                <a:gd name="T9" fmla="*/ 2 h 4"/>
                <a:gd name="T10" fmla="*/ 3 w 5"/>
                <a:gd name="T11" fmla="*/ 1 h 4"/>
                <a:gd name="T12" fmla="*/ 2 w 5"/>
                <a:gd name="T13" fmla="*/ 1 h 4"/>
                <a:gd name="T14" fmla="*/ 2 w 5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4"/>
                  </a:moveTo>
                  <a:cubicBezTo>
                    <a:pt x="3" y="4"/>
                    <a:pt x="3" y="4"/>
                    <a:pt x="4" y="4"/>
                  </a:cubicBezTo>
                  <a:cubicBezTo>
                    <a:pt x="5" y="3"/>
                    <a:pt x="5" y="1"/>
                    <a:pt x="4" y="0"/>
                  </a:cubicBezTo>
                  <a:cubicBezTo>
                    <a:pt x="3" y="0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0" y="4"/>
                    <a:pt x="2" y="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7" name="Freeform 188">
              <a:extLst>
                <a:ext uri="{FF2B5EF4-FFF2-40B4-BE49-F238E27FC236}">
                  <a16:creationId xmlns:a16="http://schemas.microsoft.com/office/drawing/2014/main" xmlns="" id="{EAD821E8-81E7-4B87-BDC6-C64C39B6D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439" y="5822902"/>
              <a:ext cx="46830" cy="187316"/>
            </a:xfrm>
            <a:custGeom>
              <a:avLst/>
              <a:gdLst>
                <a:gd name="T0" fmla="*/ 8 w 8"/>
                <a:gd name="T1" fmla="*/ 30 h 31"/>
                <a:gd name="T2" fmla="*/ 2 w 8"/>
                <a:gd name="T3" fmla="*/ 1 h 31"/>
                <a:gd name="T4" fmla="*/ 0 w 8"/>
                <a:gd name="T5" fmla="*/ 2 h 31"/>
                <a:gd name="T6" fmla="*/ 6 w 8"/>
                <a:gd name="T7" fmla="*/ 30 h 31"/>
                <a:gd name="T8" fmla="*/ 8 w 8"/>
                <a:gd name="T9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8" y="30"/>
                  </a:moveTo>
                  <a:cubicBezTo>
                    <a:pt x="7" y="20"/>
                    <a:pt x="5" y="10"/>
                    <a:pt x="2" y="1"/>
                  </a:cubicBezTo>
                  <a:cubicBezTo>
                    <a:pt x="2" y="0"/>
                    <a:pt x="0" y="0"/>
                    <a:pt x="0" y="2"/>
                  </a:cubicBezTo>
                  <a:cubicBezTo>
                    <a:pt x="1" y="11"/>
                    <a:pt x="3" y="21"/>
                    <a:pt x="6" y="30"/>
                  </a:cubicBezTo>
                  <a:cubicBezTo>
                    <a:pt x="6" y="31"/>
                    <a:pt x="8" y="31"/>
                    <a:pt x="8" y="30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8" name="Freeform 189">
              <a:extLst>
                <a:ext uri="{FF2B5EF4-FFF2-40B4-BE49-F238E27FC236}">
                  <a16:creationId xmlns:a16="http://schemas.microsoft.com/office/drawing/2014/main" xmlns="" id="{088F26DC-C8A1-443B-8628-A5326D5C9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291" y="5706766"/>
              <a:ext cx="59941" cy="346535"/>
            </a:xfrm>
            <a:custGeom>
              <a:avLst/>
              <a:gdLst>
                <a:gd name="T0" fmla="*/ 5 w 10"/>
                <a:gd name="T1" fmla="*/ 55 h 57"/>
                <a:gd name="T2" fmla="*/ 9 w 10"/>
                <a:gd name="T3" fmla="*/ 2 h 57"/>
                <a:gd name="T4" fmla="*/ 7 w 10"/>
                <a:gd name="T5" fmla="*/ 2 h 57"/>
                <a:gd name="T6" fmla="*/ 2 w 10"/>
                <a:gd name="T7" fmla="*/ 56 h 57"/>
                <a:gd name="T8" fmla="*/ 5 w 10"/>
                <a:gd name="T9" fmla="*/ 5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57">
                  <a:moveTo>
                    <a:pt x="5" y="55"/>
                  </a:moveTo>
                  <a:cubicBezTo>
                    <a:pt x="4" y="37"/>
                    <a:pt x="5" y="20"/>
                    <a:pt x="9" y="2"/>
                  </a:cubicBezTo>
                  <a:cubicBezTo>
                    <a:pt x="10" y="1"/>
                    <a:pt x="7" y="0"/>
                    <a:pt x="7" y="2"/>
                  </a:cubicBezTo>
                  <a:cubicBezTo>
                    <a:pt x="1" y="19"/>
                    <a:pt x="0" y="38"/>
                    <a:pt x="2" y="56"/>
                  </a:cubicBezTo>
                  <a:cubicBezTo>
                    <a:pt x="3" y="57"/>
                    <a:pt x="5" y="57"/>
                    <a:pt x="5" y="55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9" name="Freeform 190">
              <a:extLst>
                <a:ext uri="{FF2B5EF4-FFF2-40B4-BE49-F238E27FC236}">
                  <a16:creationId xmlns:a16="http://schemas.microsoft.com/office/drawing/2014/main" xmlns="" id="{43CAE737-AF85-4EF9-A616-7ECC518248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8725" y="5877224"/>
              <a:ext cx="46830" cy="144234"/>
            </a:xfrm>
            <a:custGeom>
              <a:avLst/>
              <a:gdLst>
                <a:gd name="T0" fmla="*/ 2 w 8"/>
                <a:gd name="T1" fmla="*/ 23 h 24"/>
                <a:gd name="T2" fmla="*/ 8 w 8"/>
                <a:gd name="T3" fmla="*/ 1 h 24"/>
                <a:gd name="T4" fmla="*/ 6 w 8"/>
                <a:gd name="T5" fmla="*/ 1 h 24"/>
                <a:gd name="T6" fmla="*/ 0 w 8"/>
                <a:gd name="T7" fmla="*/ 23 h 24"/>
                <a:gd name="T8" fmla="*/ 2 w 8"/>
                <a:gd name="T9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4">
                  <a:moveTo>
                    <a:pt x="2" y="23"/>
                  </a:moveTo>
                  <a:cubicBezTo>
                    <a:pt x="2" y="16"/>
                    <a:pt x="5" y="8"/>
                    <a:pt x="8" y="1"/>
                  </a:cubicBezTo>
                  <a:cubicBezTo>
                    <a:pt x="8" y="0"/>
                    <a:pt x="7" y="0"/>
                    <a:pt x="6" y="1"/>
                  </a:cubicBezTo>
                  <a:cubicBezTo>
                    <a:pt x="2" y="7"/>
                    <a:pt x="0" y="15"/>
                    <a:pt x="0" y="23"/>
                  </a:cubicBezTo>
                  <a:cubicBezTo>
                    <a:pt x="0" y="24"/>
                    <a:pt x="2" y="24"/>
                    <a:pt x="2" y="23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4" name="Freeform 95">
            <a:extLst>
              <a:ext uri="{FF2B5EF4-FFF2-40B4-BE49-F238E27FC236}">
                <a16:creationId xmlns:a16="http://schemas.microsoft.com/office/drawing/2014/main" xmlns="" id="{CEB5B53B-D2C6-40A1-A84E-1890ABE5F5A7}"/>
              </a:ext>
            </a:extLst>
          </p:cNvPr>
          <p:cNvSpPr>
            <a:spLocks/>
          </p:cNvSpPr>
          <p:nvPr/>
        </p:nvSpPr>
        <p:spPr bwMode="auto">
          <a:xfrm>
            <a:off x="4307710" y="4841512"/>
            <a:ext cx="1636511" cy="949141"/>
          </a:xfrm>
          <a:custGeom>
            <a:avLst/>
            <a:gdLst>
              <a:gd name="T0" fmla="*/ 108 w 285"/>
              <a:gd name="T1" fmla="*/ 39 h 165"/>
              <a:gd name="T2" fmla="*/ 211 w 285"/>
              <a:gd name="T3" fmla="*/ 6 h 165"/>
              <a:gd name="T4" fmla="*/ 269 w 285"/>
              <a:gd name="T5" fmla="*/ 11 h 165"/>
              <a:gd name="T6" fmla="*/ 283 w 285"/>
              <a:gd name="T7" fmla="*/ 37 h 165"/>
              <a:gd name="T8" fmla="*/ 273 w 285"/>
              <a:gd name="T9" fmla="*/ 52 h 165"/>
              <a:gd name="T10" fmla="*/ 132 w 285"/>
              <a:gd name="T11" fmla="*/ 157 h 165"/>
              <a:gd name="T12" fmla="*/ 116 w 285"/>
              <a:gd name="T13" fmla="*/ 164 h 165"/>
              <a:gd name="T14" fmla="*/ 100 w 285"/>
              <a:gd name="T15" fmla="*/ 159 h 165"/>
              <a:gd name="T16" fmla="*/ 158 w 285"/>
              <a:gd name="T17" fmla="*/ 98 h 165"/>
              <a:gd name="T18" fmla="*/ 19 w 285"/>
              <a:gd name="T19" fmla="*/ 118 h 165"/>
              <a:gd name="T20" fmla="*/ 12 w 285"/>
              <a:gd name="T21" fmla="*/ 118 h 165"/>
              <a:gd name="T22" fmla="*/ 0 w 285"/>
              <a:gd name="T23" fmla="*/ 100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5" h="165">
                <a:moveTo>
                  <a:pt x="108" y="39"/>
                </a:moveTo>
                <a:cubicBezTo>
                  <a:pt x="141" y="23"/>
                  <a:pt x="175" y="12"/>
                  <a:pt x="211" y="6"/>
                </a:cubicBezTo>
                <a:cubicBezTo>
                  <a:pt x="230" y="2"/>
                  <a:pt x="252" y="0"/>
                  <a:pt x="269" y="11"/>
                </a:cubicBezTo>
                <a:cubicBezTo>
                  <a:pt x="278" y="16"/>
                  <a:pt x="285" y="26"/>
                  <a:pt x="283" y="37"/>
                </a:cubicBezTo>
                <a:cubicBezTo>
                  <a:pt x="281" y="42"/>
                  <a:pt x="277" y="47"/>
                  <a:pt x="273" y="52"/>
                </a:cubicBezTo>
                <a:cubicBezTo>
                  <a:pt x="234" y="96"/>
                  <a:pt x="183" y="127"/>
                  <a:pt x="132" y="157"/>
                </a:cubicBezTo>
                <a:cubicBezTo>
                  <a:pt x="127" y="160"/>
                  <a:pt x="122" y="163"/>
                  <a:pt x="116" y="164"/>
                </a:cubicBezTo>
                <a:cubicBezTo>
                  <a:pt x="110" y="165"/>
                  <a:pt x="103" y="164"/>
                  <a:pt x="100" y="159"/>
                </a:cubicBezTo>
                <a:cubicBezTo>
                  <a:pt x="119" y="139"/>
                  <a:pt x="138" y="118"/>
                  <a:pt x="158" y="98"/>
                </a:cubicBezTo>
                <a:cubicBezTo>
                  <a:pt x="112" y="107"/>
                  <a:pt x="65" y="114"/>
                  <a:pt x="19" y="118"/>
                </a:cubicBezTo>
                <a:cubicBezTo>
                  <a:pt x="16" y="119"/>
                  <a:pt x="14" y="119"/>
                  <a:pt x="12" y="118"/>
                </a:cubicBezTo>
                <a:cubicBezTo>
                  <a:pt x="5" y="115"/>
                  <a:pt x="5" y="105"/>
                  <a:pt x="0" y="10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" name="Freeform 96">
            <a:extLst>
              <a:ext uri="{FF2B5EF4-FFF2-40B4-BE49-F238E27FC236}">
                <a16:creationId xmlns:a16="http://schemas.microsoft.com/office/drawing/2014/main" xmlns="" id="{29D253A7-884E-4976-8C18-CD906F548FB6}"/>
              </a:ext>
            </a:extLst>
          </p:cNvPr>
          <p:cNvSpPr>
            <a:spLocks/>
          </p:cNvSpPr>
          <p:nvPr/>
        </p:nvSpPr>
        <p:spPr bwMode="auto">
          <a:xfrm>
            <a:off x="4704817" y="5715860"/>
            <a:ext cx="413134" cy="293825"/>
          </a:xfrm>
          <a:custGeom>
            <a:avLst/>
            <a:gdLst>
              <a:gd name="T0" fmla="*/ 2 w 72"/>
              <a:gd name="T1" fmla="*/ 43 h 51"/>
              <a:gd name="T2" fmla="*/ 29 w 72"/>
              <a:gd name="T3" fmla="*/ 0 h 51"/>
              <a:gd name="T4" fmla="*/ 68 w 72"/>
              <a:gd name="T5" fmla="*/ 8 h 51"/>
              <a:gd name="T6" fmla="*/ 34 w 72"/>
              <a:gd name="T7" fmla="*/ 34 h 51"/>
              <a:gd name="T8" fmla="*/ 65 w 72"/>
              <a:gd name="T9" fmla="*/ 51 h 51"/>
              <a:gd name="T10" fmla="*/ 0 w 72"/>
              <a:gd name="T11" fmla="*/ 51 h 51"/>
              <a:gd name="T12" fmla="*/ 2 w 72"/>
              <a:gd name="T13" fmla="*/ 43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51">
                <a:moveTo>
                  <a:pt x="2" y="43"/>
                </a:moveTo>
                <a:cubicBezTo>
                  <a:pt x="29" y="0"/>
                  <a:pt x="29" y="0"/>
                  <a:pt x="29" y="0"/>
                </a:cubicBezTo>
                <a:cubicBezTo>
                  <a:pt x="29" y="0"/>
                  <a:pt x="72" y="6"/>
                  <a:pt x="68" y="8"/>
                </a:cubicBezTo>
                <a:cubicBezTo>
                  <a:pt x="64" y="10"/>
                  <a:pt x="34" y="34"/>
                  <a:pt x="34" y="34"/>
                </a:cubicBezTo>
                <a:cubicBezTo>
                  <a:pt x="65" y="51"/>
                  <a:pt x="65" y="51"/>
                  <a:pt x="65" y="51"/>
                </a:cubicBezTo>
                <a:cubicBezTo>
                  <a:pt x="0" y="51"/>
                  <a:pt x="0" y="51"/>
                  <a:pt x="0" y="51"/>
                </a:cubicBezTo>
                <a:lnTo>
                  <a:pt x="2" y="43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" name="Freeform 97">
            <a:extLst>
              <a:ext uri="{FF2B5EF4-FFF2-40B4-BE49-F238E27FC236}">
                <a16:creationId xmlns:a16="http://schemas.microsoft.com/office/drawing/2014/main" xmlns="" id="{43CC54F6-E889-48DE-8C5B-013C8094D67E}"/>
              </a:ext>
            </a:extLst>
          </p:cNvPr>
          <p:cNvSpPr>
            <a:spLocks/>
          </p:cNvSpPr>
          <p:nvPr/>
        </p:nvSpPr>
        <p:spPr bwMode="auto">
          <a:xfrm>
            <a:off x="3499249" y="5261769"/>
            <a:ext cx="1440629" cy="835173"/>
          </a:xfrm>
          <a:custGeom>
            <a:avLst/>
            <a:gdLst>
              <a:gd name="T0" fmla="*/ 251 w 251"/>
              <a:gd name="T1" fmla="*/ 0 h 145"/>
              <a:gd name="T2" fmla="*/ 209 w 251"/>
              <a:gd name="T3" fmla="*/ 39 h 145"/>
              <a:gd name="T4" fmla="*/ 234 w 251"/>
              <a:gd name="T5" fmla="*/ 118 h 145"/>
              <a:gd name="T6" fmla="*/ 235 w 251"/>
              <a:gd name="T7" fmla="*/ 129 h 145"/>
              <a:gd name="T8" fmla="*/ 221 w 251"/>
              <a:gd name="T9" fmla="*/ 136 h 145"/>
              <a:gd name="T10" fmla="*/ 6 w 251"/>
              <a:gd name="T11" fmla="*/ 134 h 145"/>
              <a:gd name="T12" fmla="*/ 0 w 251"/>
              <a:gd name="T13" fmla="*/ 117 h 145"/>
              <a:gd name="T14" fmla="*/ 135 w 251"/>
              <a:gd name="T15" fmla="*/ 92 h 145"/>
              <a:gd name="T16" fmla="*/ 140 w 251"/>
              <a:gd name="T17" fmla="*/ 90 h 145"/>
              <a:gd name="T18" fmla="*/ 141 w 251"/>
              <a:gd name="T19" fmla="*/ 86 h 145"/>
              <a:gd name="T20" fmla="*/ 125 w 251"/>
              <a:gd name="T21" fmla="*/ 1 h 145"/>
              <a:gd name="T22" fmla="*/ 251 w 251"/>
              <a:gd name="T23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51" h="145">
                <a:moveTo>
                  <a:pt x="251" y="0"/>
                </a:moveTo>
                <a:cubicBezTo>
                  <a:pt x="249" y="28"/>
                  <a:pt x="209" y="39"/>
                  <a:pt x="209" y="39"/>
                </a:cubicBezTo>
                <a:cubicBezTo>
                  <a:pt x="234" y="118"/>
                  <a:pt x="234" y="118"/>
                  <a:pt x="234" y="118"/>
                </a:cubicBezTo>
                <a:cubicBezTo>
                  <a:pt x="235" y="121"/>
                  <a:pt x="236" y="125"/>
                  <a:pt x="235" y="129"/>
                </a:cubicBezTo>
                <a:cubicBezTo>
                  <a:pt x="232" y="133"/>
                  <a:pt x="226" y="135"/>
                  <a:pt x="221" y="136"/>
                </a:cubicBezTo>
                <a:cubicBezTo>
                  <a:pt x="150" y="145"/>
                  <a:pt x="77" y="139"/>
                  <a:pt x="6" y="134"/>
                </a:cubicBezTo>
                <a:cubicBezTo>
                  <a:pt x="4" y="128"/>
                  <a:pt x="2" y="122"/>
                  <a:pt x="0" y="117"/>
                </a:cubicBezTo>
                <a:cubicBezTo>
                  <a:pt x="43" y="101"/>
                  <a:pt x="89" y="99"/>
                  <a:pt x="135" y="92"/>
                </a:cubicBezTo>
                <a:cubicBezTo>
                  <a:pt x="137" y="92"/>
                  <a:pt x="139" y="91"/>
                  <a:pt x="140" y="90"/>
                </a:cubicBezTo>
                <a:cubicBezTo>
                  <a:pt x="141" y="89"/>
                  <a:pt x="141" y="87"/>
                  <a:pt x="141" y="86"/>
                </a:cubicBezTo>
                <a:cubicBezTo>
                  <a:pt x="141" y="76"/>
                  <a:pt x="125" y="1"/>
                  <a:pt x="125" y="1"/>
                </a:cubicBezTo>
                <a:lnTo>
                  <a:pt x="251" y="0"/>
                </a:ln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Freeform 31">
            <a:extLst>
              <a:ext uri="{FF2B5EF4-FFF2-40B4-BE49-F238E27FC236}">
                <a16:creationId xmlns:a16="http://schemas.microsoft.com/office/drawing/2014/main" xmlns="" id="{1ED77178-E857-4777-8B38-225393908D1C}"/>
              </a:ext>
            </a:extLst>
          </p:cNvPr>
          <p:cNvSpPr>
            <a:spLocks/>
          </p:cNvSpPr>
          <p:nvPr/>
        </p:nvSpPr>
        <p:spPr bwMode="auto">
          <a:xfrm>
            <a:off x="6713505" y="4017023"/>
            <a:ext cx="62327" cy="97942"/>
          </a:xfrm>
          <a:custGeom>
            <a:avLst/>
            <a:gdLst>
              <a:gd name="T0" fmla="*/ 9 w 11"/>
              <a:gd name="T1" fmla="*/ 3 h 17"/>
              <a:gd name="T2" fmla="*/ 8 w 11"/>
              <a:gd name="T3" fmla="*/ 2 h 17"/>
              <a:gd name="T4" fmla="*/ 6 w 11"/>
              <a:gd name="T5" fmla="*/ 1 h 17"/>
              <a:gd name="T6" fmla="*/ 2 w 11"/>
              <a:gd name="T7" fmla="*/ 2 h 17"/>
              <a:gd name="T8" fmla="*/ 1 w 11"/>
              <a:gd name="T9" fmla="*/ 7 h 17"/>
              <a:gd name="T10" fmla="*/ 1 w 11"/>
              <a:gd name="T11" fmla="*/ 13 h 17"/>
              <a:gd name="T12" fmla="*/ 6 w 11"/>
              <a:gd name="T13" fmla="*/ 16 h 17"/>
              <a:gd name="T14" fmla="*/ 11 w 11"/>
              <a:gd name="T15" fmla="*/ 16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17">
                <a:moveTo>
                  <a:pt x="9" y="3"/>
                </a:moveTo>
                <a:cubicBezTo>
                  <a:pt x="8" y="3"/>
                  <a:pt x="8" y="2"/>
                  <a:pt x="8" y="2"/>
                </a:cubicBezTo>
                <a:cubicBezTo>
                  <a:pt x="7" y="1"/>
                  <a:pt x="7" y="1"/>
                  <a:pt x="6" y="1"/>
                </a:cubicBezTo>
                <a:cubicBezTo>
                  <a:pt x="5" y="0"/>
                  <a:pt x="3" y="1"/>
                  <a:pt x="2" y="2"/>
                </a:cubicBezTo>
                <a:cubicBezTo>
                  <a:pt x="1" y="4"/>
                  <a:pt x="1" y="5"/>
                  <a:pt x="1" y="7"/>
                </a:cubicBezTo>
                <a:cubicBezTo>
                  <a:pt x="1" y="9"/>
                  <a:pt x="0" y="11"/>
                  <a:pt x="1" y="13"/>
                </a:cubicBezTo>
                <a:cubicBezTo>
                  <a:pt x="2" y="15"/>
                  <a:pt x="4" y="16"/>
                  <a:pt x="6" y="16"/>
                </a:cubicBezTo>
                <a:cubicBezTo>
                  <a:pt x="8" y="17"/>
                  <a:pt x="10" y="17"/>
                  <a:pt x="11" y="16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32">
            <a:extLst>
              <a:ext uri="{FF2B5EF4-FFF2-40B4-BE49-F238E27FC236}">
                <a16:creationId xmlns:a16="http://schemas.microsoft.com/office/drawing/2014/main" xmlns="" id="{C122657F-3ABA-4AEA-8FCB-EB2C070DDE03}"/>
              </a:ext>
            </a:extLst>
          </p:cNvPr>
          <p:cNvSpPr>
            <a:spLocks/>
          </p:cNvSpPr>
          <p:nvPr/>
        </p:nvSpPr>
        <p:spPr bwMode="auto">
          <a:xfrm>
            <a:off x="6993084" y="4109622"/>
            <a:ext cx="92599" cy="69450"/>
          </a:xfrm>
          <a:custGeom>
            <a:avLst/>
            <a:gdLst>
              <a:gd name="T0" fmla="*/ 10 w 16"/>
              <a:gd name="T1" fmla="*/ 0 h 12"/>
              <a:gd name="T2" fmla="*/ 15 w 16"/>
              <a:gd name="T3" fmla="*/ 2 h 12"/>
              <a:gd name="T4" fmla="*/ 16 w 16"/>
              <a:gd name="T5" fmla="*/ 7 h 12"/>
              <a:gd name="T6" fmla="*/ 8 w 16"/>
              <a:gd name="T7" fmla="*/ 12 h 12"/>
              <a:gd name="T8" fmla="*/ 0 w 16"/>
              <a:gd name="T9" fmla="*/ 7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2">
                <a:moveTo>
                  <a:pt x="10" y="0"/>
                </a:moveTo>
                <a:cubicBezTo>
                  <a:pt x="12" y="0"/>
                  <a:pt x="14" y="0"/>
                  <a:pt x="15" y="2"/>
                </a:cubicBezTo>
                <a:cubicBezTo>
                  <a:pt x="16" y="3"/>
                  <a:pt x="16" y="5"/>
                  <a:pt x="16" y="7"/>
                </a:cubicBezTo>
                <a:cubicBezTo>
                  <a:pt x="15" y="10"/>
                  <a:pt x="12" y="12"/>
                  <a:pt x="8" y="12"/>
                </a:cubicBezTo>
                <a:cubicBezTo>
                  <a:pt x="5" y="12"/>
                  <a:pt x="2" y="10"/>
                  <a:pt x="0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2" name="Freeform 33">
            <a:extLst>
              <a:ext uri="{FF2B5EF4-FFF2-40B4-BE49-F238E27FC236}">
                <a16:creationId xmlns:a16="http://schemas.microsoft.com/office/drawing/2014/main" xmlns="" id="{95C1BB9B-8D73-4C98-939D-10706ECF53A1}"/>
              </a:ext>
            </a:extLst>
          </p:cNvPr>
          <p:cNvSpPr>
            <a:spLocks/>
          </p:cNvSpPr>
          <p:nvPr/>
        </p:nvSpPr>
        <p:spPr bwMode="auto">
          <a:xfrm>
            <a:off x="6357355" y="5860101"/>
            <a:ext cx="263551" cy="219033"/>
          </a:xfrm>
          <a:custGeom>
            <a:avLst/>
            <a:gdLst>
              <a:gd name="T0" fmla="*/ 25 w 46"/>
              <a:gd name="T1" fmla="*/ 4 h 38"/>
              <a:gd name="T2" fmla="*/ 38 w 46"/>
              <a:gd name="T3" fmla="*/ 3 h 38"/>
              <a:gd name="T4" fmla="*/ 44 w 46"/>
              <a:gd name="T5" fmla="*/ 14 h 38"/>
              <a:gd name="T6" fmla="*/ 46 w 46"/>
              <a:gd name="T7" fmla="*/ 35 h 38"/>
              <a:gd name="T8" fmla="*/ 45 w 46"/>
              <a:gd name="T9" fmla="*/ 37 h 38"/>
              <a:gd name="T10" fmla="*/ 44 w 46"/>
              <a:gd name="T11" fmla="*/ 37 h 38"/>
              <a:gd name="T12" fmla="*/ 0 w 46"/>
              <a:gd name="T13" fmla="*/ 38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" h="38">
                <a:moveTo>
                  <a:pt x="25" y="4"/>
                </a:moveTo>
                <a:cubicBezTo>
                  <a:pt x="28" y="1"/>
                  <a:pt x="34" y="0"/>
                  <a:pt x="38" y="3"/>
                </a:cubicBezTo>
                <a:cubicBezTo>
                  <a:pt x="41" y="5"/>
                  <a:pt x="43" y="10"/>
                  <a:pt x="44" y="14"/>
                </a:cubicBezTo>
                <a:cubicBezTo>
                  <a:pt x="46" y="21"/>
                  <a:pt x="46" y="28"/>
                  <a:pt x="46" y="35"/>
                </a:cubicBezTo>
                <a:cubicBezTo>
                  <a:pt x="46" y="36"/>
                  <a:pt x="46" y="36"/>
                  <a:pt x="45" y="37"/>
                </a:cubicBezTo>
                <a:cubicBezTo>
                  <a:pt x="45" y="37"/>
                  <a:pt x="44" y="37"/>
                  <a:pt x="44" y="37"/>
                </a:cubicBezTo>
                <a:cubicBezTo>
                  <a:pt x="29" y="38"/>
                  <a:pt x="15" y="38"/>
                  <a:pt x="0" y="38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34">
            <a:extLst>
              <a:ext uri="{FF2B5EF4-FFF2-40B4-BE49-F238E27FC236}">
                <a16:creationId xmlns:a16="http://schemas.microsoft.com/office/drawing/2014/main" xmlns="" id="{16427B5D-7658-4CAA-83C2-D629D7303B40}"/>
              </a:ext>
            </a:extLst>
          </p:cNvPr>
          <p:cNvSpPr>
            <a:spLocks/>
          </p:cNvSpPr>
          <p:nvPr/>
        </p:nvSpPr>
        <p:spPr bwMode="auto">
          <a:xfrm>
            <a:off x="6391190" y="5934893"/>
            <a:ext cx="154926" cy="149583"/>
          </a:xfrm>
          <a:custGeom>
            <a:avLst/>
            <a:gdLst>
              <a:gd name="T0" fmla="*/ 0 w 27"/>
              <a:gd name="T1" fmla="*/ 26 h 26"/>
              <a:gd name="T2" fmla="*/ 26 w 27"/>
              <a:gd name="T3" fmla="*/ 16 h 26"/>
              <a:gd name="T4" fmla="*/ 18 w 27"/>
              <a:gd name="T5" fmla="*/ 1 h 26"/>
              <a:gd name="T6" fmla="*/ 0 w 27"/>
              <a:gd name="T7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" h="26">
                <a:moveTo>
                  <a:pt x="0" y="26"/>
                </a:moveTo>
                <a:cubicBezTo>
                  <a:pt x="26" y="16"/>
                  <a:pt x="26" y="16"/>
                  <a:pt x="26" y="16"/>
                </a:cubicBezTo>
                <a:cubicBezTo>
                  <a:pt x="26" y="16"/>
                  <a:pt x="27" y="2"/>
                  <a:pt x="18" y="1"/>
                </a:cubicBezTo>
                <a:cubicBezTo>
                  <a:pt x="10" y="0"/>
                  <a:pt x="0" y="26"/>
                  <a:pt x="0" y="26"/>
                </a:cubicBez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4" name="Freeform 35">
            <a:extLst>
              <a:ext uri="{FF2B5EF4-FFF2-40B4-BE49-F238E27FC236}">
                <a16:creationId xmlns:a16="http://schemas.microsoft.com/office/drawing/2014/main" xmlns="" id="{E5F284D7-2574-49D1-8624-6E4BB7580EC2}"/>
              </a:ext>
            </a:extLst>
          </p:cNvPr>
          <p:cNvSpPr>
            <a:spLocks/>
          </p:cNvSpPr>
          <p:nvPr/>
        </p:nvSpPr>
        <p:spPr bwMode="auto">
          <a:xfrm>
            <a:off x="6385847" y="5496828"/>
            <a:ext cx="516418" cy="185198"/>
          </a:xfrm>
          <a:custGeom>
            <a:avLst/>
            <a:gdLst>
              <a:gd name="T0" fmla="*/ 5 w 90"/>
              <a:gd name="T1" fmla="*/ 0 h 32"/>
              <a:gd name="T2" fmla="*/ 45 w 90"/>
              <a:gd name="T3" fmla="*/ 30 h 32"/>
              <a:gd name="T4" fmla="*/ 87 w 90"/>
              <a:gd name="T5" fmla="*/ 4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0" h="32">
                <a:moveTo>
                  <a:pt x="5" y="0"/>
                </a:moveTo>
                <a:cubicBezTo>
                  <a:pt x="4" y="2"/>
                  <a:pt x="0" y="28"/>
                  <a:pt x="45" y="30"/>
                </a:cubicBezTo>
                <a:cubicBezTo>
                  <a:pt x="90" y="32"/>
                  <a:pt x="87" y="4"/>
                  <a:pt x="87" y="4"/>
                </a:cubicBezTo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36">
            <a:extLst>
              <a:ext uri="{FF2B5EF4-FFF2-40B4-BE49-F238E27FC236}">
                <a16:creationId xmlns:a16="http://schemas.microsoft.com/office/drawing/2014/main" xmlns="" id="{AF581CDB-F675-4C58-B65C-D0342A89D19C}"/>
              </a:ext>
            </a:extLst>
          </p:cNvPr>
          <p:cNvSpPr>
            <a:spLocks/>
          </p:cNvSpPr>
          <p:nvPr/>
        </p:nvSpPr>
        <p:spPr bwMode="auto">
          <a:xfrm>
            <a:off x="6357355" y="4978629"/>
            <a:ext cx="1536789" cy="933114"/>
          </a:xfrm>
          <a:custGeom>
            <a:avLst/>
            <a:gdLst>
              <a:gd name="T0" fmla="*/ 121 w 268"/>
              <a:gd name="T1" fmla="*/ 28 h 162"/>
              <a:gd name="T2" fmla="*/ 188 w 268"/>
              <a:gd name="T3" fmla="*/ 33 h 162"/>
              <a:gd name="T4" fmla="*/ 220 w 268"/>
              <a:gd name="T5" fmla="*/ 37 h 162"/>
              <a:gd name="T6" fmla="*/ 254 w 268"/>
              <a:gd name="T7" fmla="*/ 51 h 162"/>
              <a:gd name="T8" fmla="*/ 266 w 268"/>
              <a:gd name="T9" fmla="*/ 67 h 162"/>
              <a:gd name="T10" fmla="*/ 250 w 268"/>
              <a:gd name="T11" fmla="*/ 91 h 162"/>
              <a:gd name="T12" fmla="*/ 157 w 268"/>
              <a:gd name="T13" fmla="*/ 154 h 162"/>
              <a:gd name="T14" fmla="*/ 141 w 268"/>
              <a:gd name="T15" fmla="*/ 161 h 162"/>
              <a:gd name="T16" fmla="*/ 128 w 268"/>
              <a:gd name="T17" fmla="*/ 152 h 162"/>
              <a:gd name="T18" fmla="*/ 188 w 268"/>
              <a:gd name="T19" fmla="*/ 94 h 162"/>
              <a:gd name="T20" fmla="*/ 65 w 268"/>
              <a:gd name="T21" fmla="*/ 120 h 162"/>
              <a:gd name="T22" fmla="*/ 29 w 268"/>
              <a:gd name="T23" fmla="*/ 111 h 162"/>
              <a:gd name="T24" fmla="*/ 10 w 268"/>
              <a:gd name="T25" fmla="*/ 90 h 162"/>
              <a:gd name="T26" fmla="*/ 14 w 268"/>
              <a:gd name="T27" fmla="*/ 16 h 162"/>
              <a:gd name="T28" fmla="*/ 19 w 268"/>
              <a:gd name="T29" fmla="*/ 0 h 162"/>
              <a:gd name="T30" fmla="*/ 121 w 268"/>
              <a:gd name="T31" fmla="*/ 28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8" h="162">
                <a:moveTo>
                  <a:pt x="121" y="28"/>
                </a:moveTo>
                <a:cubicBezTo>
                  <a:pt x="143" y="29"/>
                  <a:pt x="166" y="31"/>
                  <a:pt x="188" y="33"/>
                </a:cubicBezTo>
                <a:cubicBezTo>
                  <a:pt x="199" y="34"/>
                  <a:pt x="210" y="34"/>
                  <a:pt x="220" y="37"/>
                </a:cubicBezTo>
                <a:cubicBezTo>
                  <a:pt x="232" y="40"/>
                  <a:pt x="244" y="45"/>
                  <a:pt x="254" y="51"/>
                </a:cubicBezTo>
                <a:cubicBezTo>
                  <a:pt x="260" y="55"/>
                  <a:pt x="265" y="60"/>
                  <a:pt x="266" y="67"/>
                </a:cubicBezTo>
                <a:cubicBezTo>
                  <a:pt x="268" y="77"/>
                  <a:pt x="258" y="85"/>
                  <a:pt x="250" y="91"/>
                </a:cubicBezTo>
                <a:cubicBezTo>
                  <a:pt x="219" y="112"/>
                  <a:pt x="188" y="133"/>
                  <a:pt x="157" y="154"/>
                </a:cubicBezTo>
                <a:cubicBezTo>
                  <a:pt x="152" y="157"/>
                  <a:pt x="147" y="161"/>
                  <a:pt x="141" y="161"/>
                </a:cubicBezTo>
                <a:cubicBezTo>
                  <a:pt x="135" y="162"/>
                  <a:pt x="129" y="158"/>
                  <a:pt x="128" y="152"/>
                </a:cubicBezTo>
                <a:cubicBezTo>
                  <a:pt x="146" y="131"/>
                  <a:pt x="166" y="112"/>
                  <a:pt x="188" y="94"/>
                </a:cubicBezTo>
                <a:cubicBezTo>
                  <a:pt x="147" y="104"/>
                  <a:pt x="107" y="120"/>
                  <a:pt x="65" y="120"/>
                </a:cubicBezTo>
                <a:cubicBezTo>
                  <a:pt x="53" y="120"/>
                  <a:pt x="39" y="119"/>
                  <a:pt x="29" y="111"/>
                </a:cubicBezTo>
                <a:cubicBezTo>
                  <a:pt x="21" y="106"/>
                  <a:pt x="15" y="98"/>
                  <a:pt x="10" y="90"/>
                </a:cubicBezTo>
                <a:cubicBezTo>
                  <a:pt x="0" y="77"/>
                  <a:pt x="8" y="39"/>
                  <a:pt x="14" y="16"/>
                </a:cubicBezTo>
                <a:cubicBezTo>
                  <a:pt x="17" y="6"/>
                  <a:pt x="19" y="0"/>
                  <a:pt x="19" y="0"/>
                </a:cubicBezTo>
                <a:lnTo>
                  <a:pt x="121" y="28"/>
                </a:ln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6" name="Freeform 37">
            <a:extLst>
              <a:ext uri="{FF2B5EF4-FFF2-40B4-BE49-F238E27FC236}">
                <a16:creationId xmlns:a16="http://schemas.microsoft.com/office/drawing/2014/main" xmlns="" id="{AB007E57-78BE-4314-A581-581F2258B1FA}"/>
              </a:ext>
            </a:extLst>
          </p:cNvPr>
          <p:cNvSpPr>
            <a:spLocks/>
          </p:cNvSpPr>
          <p:nvPr/>
        </p:nvSpPr>
        <p:spPr bwMode="auto">
          <a:xfrm>
            <a:off x="6166815" y="5071228"/>
            <a:ext cx="649975" cy="1036397"/>
          </a:xfrm>
          <a:custGeom>
            <a:avLst/>
            <a:gdLst>
              <a:gd name="T0" fmla="*/ 47 w 113"/>
              <a:gd name="T1" fmla="*/ 0 h 180"/>
              <a:gd name="T2" fmla="*/ 11 w 113"/>
              <a:gd name="T3" fmla="*/ 168 h 180"/>
              <a:gd name="T4" fmla="*/ 43 w 113"/>
              <a:gd name="T5" fmla="*/ 173 h 180"/>
              <a:gd name="T6" fmla="*/ 102 w 113"/>
              <a:gd name="T7" fmla="*/ 74 h 180"/>
              <a:gd name="T8" fmla="*/ 47 w 113"/>
              <a:gd name="T9" fmla="*/ 0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180">
                <a:moveTo>
                  <a:pt x="47" y="0"/>
                </a:moveTo>
                <a:cubicBezTo>
                  <a:pt x="48" y="4"/>
                  <a:pt x="0" y="156"/>
                  <a:pt x="11" y="168"/>
                </a:cubicBezTo>
                <a:cubicBezTo>
                  <a:pt x="23" y="180"/>
                  <a:pt x="39" y="177"/>
                  <a:pt x="43" y="173"/>
                </a:cubicBezTo>
                <a:cubicBezTo>
                  <a:pt x="46" y="169"/>
                  <a:pt x="91" y="125"/>
                  <a:pt x="102" y="74"/>
                </a:cubicBezTo>
                <a:cubicBezTo>
                  <a:pt x="113" y="23"/>
                  <a:pt x="47" y="0"/>
                  <a:pt x="47" y="0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38">
            <a:extLst>
              <a:ext uri="{FF2B5EF4-FFF2-40B4-BE49-F238E27FC236}">
                <a16:creationId xmlns:a16="http://schemas.microsoft.com/office/drawing/2014/main" xmlns="" id="{C959DFA7-1C87-4FC2-BBC2-F35BC2191EE8}"/>
              </a:ext>
            </a:extLst>
          </p:cNvPr>
          <p:cNvSpPr>
            <a:spLocks/>
          </p:cNvSpPr>
          <p:nvPr/>
        </p:nvSpPr>
        <p:spPr bwMode="auto">
          <a:xfrm>
            <a:off x="6667206" y="5179854"/>
            <a:ext cx="372178" cy="381081"/>
          </a:xfrm>
          <a:custGeom>
            <a:avLst/>
            <a:gdLst>
              <a:gd name="T0" fmla="*/ 9 w 65"/>
              <a:gd name="T1" fmla="*/ 66 h 66"/>
              <a:gd name="T2" fmla="*/ 56 w 65"/>
              <a:gd name="T3" fmla="*/ 60 h 66"/>
              <a:gd name="T4" fmla="*/ 64 w 65"/>
              <a:gd name="T5" fmla="*/ 0 h 66"/>
              <a:gd name="T6" fmla="*/ 0 w 65"/>
              <a:gd name="T7" fmla="*/ 0 h 66"/>
              <a:gd name="T8" fmla="*/ 9 w 65"/>
              <a:gd name="T9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" h="66">
                <a:moveTo>
                  <a:pt x="9" y="66"/>
                </a:moveTo>
                <a:cubicBezTo>
                  <a:pt x="9" y="66"/>
                  <a:pt x="46" y="64"/>
                  <a:pt x="56" y="60"/>
                </a:cubicBezTo>
                <a:cubicBezTo>
                  <a:pt x="65" y="56"/>
                  <a:pt x="64" y="0"/>
                  <a:pt x="64" y="0"/>
                </a:cubicBezTo>
                <a:cubicBezTo>
                  <a:pt x="0" y="0"/>
                  <a:pt x="0" y="0"/>
                  <a:pt x="0" y="0"/>
                </a:cubicBezTo>
                <a:lnTo>
                  <a:pt x="9" y="66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8" name="Freeform 39">
            <a:extLst>
              <a:ext uri="{FF2B5EF4-FFF2-40B4-BE49-F238E27FC236}">
                <a16:creationId xmlns:a16="http://schemas.microsoft.com/office/drawing/2014/main" xmlns="" id="{CCC6A292-0F5D-4209-A083-F4C39101AEC4}"/>
              </a:ext>
            </a:extLst>
          </p:cNvPr>
          <p:cNvSpPr>
            <a:spLocks/>
          </p:cNvSpPr>
          <p:nvPr/>
        </p:nvSpPr>
        <p:spPr bwMode="auto">
          <a:xfrm>
            <a:off x="6597757" y="4230713"/>
            <a:ext cx="454092" cy="229717"/>
          </a:xfrm>
          <a:custGeom>
            <a:avLst/>
            <a:gdLst>
              <a:gd name="T0" fmla="*/ 79 w 79"/>
              <a:gd name="T1" fmla="*/ 17 h 40"/>
              <a:gd name="T2" fmla="*/ 2 w 79"/>
              <a:gd name="T3" fmla="*/ 7 h 40"/>
              <a:gd name="T4" fmla="*/ 0 w 79"/>
              <a:gd name="T5" fmla="*/ 8 h 40"/>
              <a:gd name="T6" fmla="*/ 0 w 79"/>
              <a:gd name="T7" fmla="*/ 10 h 40"/>
              <a:gd name="T8" fmla="*/ 11 w 79"/>
              <a:gd name="T9" fmla="*/ 34 h 40"/>
              <a:gd name="T10" fmla="*/ 23 w 79"/>
              <a:gd name="T11" fmla="*/ 38 h 40"/>
              <a:gd name="T12" fmla="*/ 66 w 79"/>
              <a:gd name="T13" fmla="*/ 28 h 40"/>
              <a:gd name="T14" fmla="*/ 73 w 79"/>
              <a:gd name="T15" fmla="*/ 1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79" y="17"/>
                </a:moveTo>
                <a:cubicBezTo>
                  <a:pt x="56" y="4"/>
                  <a:pt x="27" y="0"/>
                  <a:pt x="2" y="7"/>
                </a:cubicBezTo>
                <a:cubicBezTo>
                  <a:pt x="1" y="7"/>
                  <a:pt x="1" y="7"/>
                  <a:pt x="0" y="8"/>
                </a:cubicBezTo>
                <a:cubicBezTo>
                  <a:pt x="0" y="8"/>
                  <a:pt x="0" y="9"/>
                  <a:pt x="0" y="10"/>
                </a:cubicBezTo>
                <a:cubicBezTo>
                  <a:pt x="1" y="19"/>
                  <a:pt x="3" y="29"/>
                  <a:pt x="11" y="34"/>
                </a:cubicBezTo>
                <a:cubicBezTo>
                  <a:pt x="14" y="37"/>
                  <a:pt x="18" y="38"/>
                  <a:pt x="23" y="38"/>
                </a:cubicBezTo>
                <a:cubicBezTo>
                  <a:pt x="38" y="40"/>
                  <a:pt x="54" y="36"/>
                  <a:pt x="66" y="28"/>
                </a:cubicBezTo>
                <a:cubicBezTo>
                  <a:pt x="70" y="26"/>
                  <a:pt x="73" y="23"/>
                  <a:pt x="73" y="1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40">
            <a:extLst>
              <a:ext uri="{FF2B5EF4-FFF2-40B4-BE49-F238E27FC236}">
                <a16:creationId xmlns:a16="http://schemas.microsoft.com/office/drawing/2014/main" xmlns="" id="{59C8BC80-ABBD-4E6C-9F7F-EA151497C734}"/>
              </a:ext>
            </a:extLst>
          </p:cNvPr>
          <p:cNvSpPr>
            <a:spLocks/>
          </p:cNvSpPr>
          <p:nvPr/>
        </p:nvSpPr>
        <p:spPr bwMode="auto">
          <a:xfrm>
            <a:off x="6414339" y="4241398"/>
            <a:ext cx="682028" cy="1082697"/>
          </a:xfrm>
          <a:custGeom>
            <a:avLst/>
            <a:gdLst>
              <a:gd name="T0" fmla="*/ 45 w 119"/>
              <a:gd name="T1" fmla="*/ 0 h 188"/>
              <a:gd name="T2" fmla="*/ 79 w 119"/>
              <a:gd name="T3" fmla="*/ 21 h 188"/>
              <a:gd name="T4" fmla="*/ 107 w 119"/>
              <a:gd name="T5" fmla="*/ 9 h 188"/>
              <a:gd name="T6" fmla="*/ 111 w 119"/>
              <a:gd name="T7" fmla="*/ 156 h 188"/>
              <a:gd name="T8" fmla="*/ 70 w 119"/>
              <a:gd name="T9" fmla="*/ 184 h 188"/>
              <a:gd name="T10" fmla="*/ 1 w 119"/>
              <a:gd name="T11" fmla="*/ 158 h 188"/>
              <a:gd name="T12" fmla="*/ 26 w 119"/>
              <a:gd name="T13" fmla="*/ 34 h 188"/>
              <a:gd name="T14" fmla="*/ 45 w 119"/>
              <a:gd name="T15" fmla="*/ 0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9" h="188">
                <a:moveTo>
                  <a:pt x="45" y="0"/>
                </a:moveTo>
                <a:cubicBezTo>
                  <a:pt x="45" y="0"/>
                  <a:pt x="58" y="20"/>
                  <a:pt x="79" y="21"/>
                </a:cubicBezTo>
                <a:cubicBezTo>
                  <a:pt x="99" y="22"/>
                  <a:pt x="107" y="9"/>
                  <a:pt x="107" y="9"/>
                </a:cubicBezTo>
                <a:cubicBezTo>
                  <a:pt x="111" y="156"/>
                  <a:pt x="111" y="156"/>
                  <a:pt x="111" y="156"/>
                </a:cubicBezTo>
                <a:cubicBezTo>
                  <a:pt x="111" y="156"/>
                  <a:pt x="119" y="180"/>
                  <a:pt x="70" y="184"/>
                </a:cubicBezTo>
                <a:cubicBezTo>
                  <a:pt x="20" y="188"/>
                  <a:pt x="0" y="160"/>
                  <a:pt x="1" y="158"/>
                </a:cubicBezTo>
                <a:cubicBezTo>
                  <a:pt x="1" y="157"/>
                  <a:pt x="26" y="34"/>
                  <a:pt x="26" y="34"/>
                </a:cubicBezTo>
                <a:lnTo>
                  <a:pt x="45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Freeform 41">
            <a:extLst>
              <a:ext uri="{FF2B5EF4-FFF2-40B4-BE49-F238E27FC236}">
                <a16:creationId xmlns:a16="http://schemas.microsoft.com/office/drawing/2014/main" xmlns="" id="{55FFBEFB-0D92-4909-A682-1FE11FDC2046}"/>
              </a:ext>
            </a:extLst>
          </p:cNvPr>
          <p:cNvSpPr>
            <a:spLocks/>
          </p:cNvSpPr>
          <p:nvPr/>
        </p:nvSpPr>
        <p:spPr bwMode="auto">
          <a:xfrm>
            <a:off x="6809666" y="5370394"/>
            <a:ext cx="913526" cy="466557"/>
          </a:xfrm>
          <a:custGeom>
            <a:avLst/>
            <a:gdLst>
              <a:gd name="T0" fmla="*/ 1 w 159"/>
              <a:gd name="T1" fmla="*/ 33 h 81"/>
              <a:gd name="T2" fmla="*/ 73 w 159"/>
              <a:gd name="T3" fmla="*/ 14 h 81"/>
              <a:gd name="T4" fmla="*/ 116 w 159"/>
              <a:gd name="T5" fmla="*/ 6 h 81"/>
              <a:gd name="T6" fmla="*/ 134 w 159"/>
              <a:gd name="T7" fmla="*/ 6 h 81"/>
              <a:gd name="T8" fmla="*/ 134 w 159"/>
              <a:gd name="T9" fmla="*/ 7 h 81"/>
              <a:gd name="T10" fmla="*/ 135 w 159"/>
              <a:gd name="T11" fmla="*/ 10 h 81"/>
              <a:gd name="T12" fmla="*/ 145 w 159"/>
              <a:gd name="T13" fmla="*/ 6 h 81"/>
              <a:gd name="T14" fmla="*/ 145 w 159"/>
              <a:gd name="T15" fmla="*/ 9 h 81"/>
              <a:gd name="T16" fmla="*/ 112 w 159"/>
              <a:gd name="T17" fmla="*/ 38 h 81"/>
              <a:gd name="T18" fmla="*/ 67 w 159"/>
              <a:gd name="T19" fmla="*/ 78 h 81"/>
              <a:gd name="T20" fmla="*/ 69 w 159"/>
              <a:gd name="T21" fmla="*/ 80 h 81"/>
              <a:gd name="T22" fmla="*/ 108 w 159"/>
              <a:gd name="T23" fmla="*/ 44 h 81"/>
              <a:gd name="T24" fmla="*/ 150 w 159"/>
              <a:gd name="T25" fmla="*/ 11 h 81"/>
              <a:gd name="T26" fmla="*/ 150 w 159"/>
              <a:gd name="T27" fmla="*/ 8 h 81"/>
              <a:gd name="T28" fmla="*/ 157 w 159"/>
              <a:gd name="T29" fmla="*/ 3 h 81"/>
              <a:gd name="T30" fmla="*/ 156 w 159"/>
              <a:gd name="T31" fmla="*/ 1 h 81"/>
              <a:gd name="T32" fmla="*/ 143 w 159"/>
              <a:gd name="T33" fmla="*/ 5 h 81"/>
              <a:gd name="T34" fmla="*/ 142 w 159"/>
              <a:gd name="T35" fmla="*/ 3 h 81"/>
              <a:gd name="T36" fmla="*/ 76 w 159"/>
              <a:gd name="T37" fmla="*/ 10 h 81"/>
              <a:gd name="T38" fmla="*/ 1 w 159"/>
              <a:gd name="T39" fmla="*/ 31 h 81"/>
              <a:gd name="T40" fmla="*/ 1 w 159"/>
              <a:gd name="T41" fmla="*/ 33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59" h="81">
                <a:moveTo>
                  <a:pt x="1" y="33"/>
                </a:moveTo>
                <a:cubicBezTo>
                  <a:pt x="26" y="30"/>
                  <a:pt x="50" y="21"/>
                  <a:pt x="73" y="14"/>
                </a:cubicBezTo>
                <a:cubicBezTo>
                  <a:pt x="88" y="10"/>
                  <a:pt x="102" y="7"/>
                  <a:pt x="116" y="6"/>
                </a:cubicBezTo>
                <a:cubicBezTo>
                  <a:pt x="120" y="6"/>
                  <a:pt x="132" y="4"/>
                  <a:pt x="134" y="6"/>
                </a:cubicBezTo>
                <a:cubicBezTo>
                  <a:pt x="136" y="7"/>
                  <a:pt x="142" y="1"/>
                  <a:pt x="134" y="7"/>
                </a:cubicBezTo>
                <a:cubicBezTo>
                  <a:pt x="133" y="8"/>
                  <a:pt x="134" y="10"/>
                  <a:pt x="135" y="10"/>
                </a:cubicBezTo>
                <a:cubicBezTo>
                  <a:pt x="139" y="9"/>
                  <a:pt x="159" y="0"/>
                  <a:pt x="145" y="6"/>
                </a:cubicBezTo>
                <a:cubicBezTo>
                  <a:pt x="144" y="7"/>
                  <a:pt x="144" y="8"/>
                  <a:pt x="145" y="9"/>
                </a:cubicBezTo>
                <a:cubicBezTo>
                  <a:pt x="146" y="9"/>
                  <a:pt x="114" y="36"/>
                  <a:pt x="112" y="38"/>
                </a:cubicBezTo>
                <a:cubicBezTo>
                  <a:pt x="96" y="51"/>
                  <a:pt x="81" y="64"/>
                  <a:pt x="67" y="78"/>
                </a:cubicBezTo>
                <a:cubicBezTo>
                  <a:pt x="66" y="79"/>
                  <a:pt x="68" y="81"/>
                  <a:pt x="69" y="80"/>
                </a:cubicBezTo>
                <a:cubicBezTo>
                  <a:pt x="82" y="68"/>
                  <a:pt x="95" y="56"/>
                  <a:pt x="108" y="44"/>
                </a:cubicBezTo>
                <a:cubicBezTo>
                  <a:pt x="121" y="34"/>
                  <a:pt x="136" y="17"/>
                  <a:pt x="150" y="11"/>
                </a:cubicBezTo>
                <a:cubicBezTo>
                  <a:pt x="151" y="10"/>
                  <a:pt x="151" y="9"/>
                  <a:pt x="150" y="8"/>
                </a:cubicBezTo>
                <a:cubicBezTo>
                  <a:pt x="152" y="5"/>
                  <a:pt x="154" y="4"/>
                  <a:pt x="157" y="3"/>
                </a:cubicBezTo>
                <a:cubicBezTo>
                  <a:pt x="158" y="3"/>
                  <a:pt x="158" y="1"/>
                  <a:pt x="156" y="1"/>
                </a:cubicBezTo>
                <a:cubicBezTo>
                  <a:pt x="154" y="2"/>
                  <a:pt x="133" y="10"/>
                  <a:pt x="143" y="5"/>
                </a:cubicBezTo>
                <a:cubicBezTo>
                  <a:pt x="144" y="5"/>
                  <a:pt x="143" y="3"/>
                  <a:pt x="142" y="3"/>
                </a:cubicBezTo>
                <a:cubicBezTo>
                  <a:pt x="119" y="3"/>
                  <a:pt x="98" y="4"/>
                  <a:pt x="76" y="10"/>
                </a:cubicBezTo>
                <a:cubicBezTo>
                  <a:pt x="51" y="17"/>
                  <a:pt x="27" y="26"/>
                  <a:pt x="1" y="31"/>
                </a:cubicBezTo>
                <a:cubicBezTo>
                  <a:pt x="0" y="31"/>
                  <a:pt x="0" y="33"/>
                  <a:pt x="1" y="33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42">
            <a:extLst>
              <a:ext uri="{FF2B5EF4-FFF2-40B4-BE49-F238E27FC236}">
                <a16:creationId xmlns:a16="http://schemas.microsoft.com/office/drawing/2014/main" xmlns="" id="{574F7B3B-4572-4B9F-A3CD-73AD7D325C08}"/>
              </a:ext>
            </a:extLst>
          </p:cNvPr>
          <p:cNvSpPr>
            <a:spLocks/>
          </p:cNvSpPr>
          <p:nvPr/>
        </p:nvSpPr>
        <p:spPr bwMode="auto">
          <a:xfrm>
            <a:off x="6804324" y="5382860"/>
            <a:ext cx="85476" cy="178075"/>
          </a:xfrm>
          <a:custGeom>
            <a:avLst/>
            <a:gdLst>
              <a:gd name="T0" fmla="*/ 2 w 15"/>
              <a:gd name="T1" fmla="*/ 31 h 31"/>
              <a:gd name="T2" fmla="*/ 13 w 15"/>
              <a:gd name="T3" fmla="*/ 22 h 31"/>
              <a:gd name="T4" fmla="*/ 11 w 15"/>
              <a:gd name="T5" fmla="*/ 1 h 31"/>
              <a:gd name="T6" fmla="*/ 9 w 15"/>
              <a:gd name="T7" fmla="*/ 1 h 31"/>
              <a:gd name="T8" fmla="*/ 10 w 15"/>
              <a:gd name="T9" fmla="*/ 13 h 31"/>
              <a:gd name="T10" fmla="*/ 8 w 15"/>
              <a:gd name="T11" fmla="*/ 24 h 31"/>
              <a:gd name="T12" fmla="*/ 1 w 15"/>
              <a:gd name="T13" fmla="*/ 29 h 31"/>
              <a:gd name="T14" fmla="*/ 2 w 15"/>
              <a:gd name="T15" fmla="*/ 3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31">
                <a:moveTo>
                  <a:pt x="2" y="31"/>
                </a:moveTo>
                <a:cubicBezTo>
                  <a:pt x="7" y="30"/>
                  <a:pt x="11" y="27"/>
                  <a:pt x="13" y="22"/>
                </a:cubicBezTo>
                <a:cubicBezTo>
                  <a:pt x="15" y="16"/>
                  <a:pt x="12" y="8"/>
                  <a:pt x="11" y="1"/>
                </a:cubicBezTo>
                <a:cubicBezTo>
                  <a:pt x="11" y="0"/>
                  <a:pt x="10" y="0"/>
                  <a:pt x="9" y="1"/>
                </a:cubicBezTo>
                <a:cubicBezTo>
                  <a:pt x="8" y="5"/>
                  <a:pt x="10" y="9"/>
                  <a:pt x="10" y="13"/>
                </a:cubicBezTo>
                <a:cubicBezTo>
                  <a:pt x="11" y="17"/>
                  <a:pt x="11" y="21"/>
                  <a:pt x="8" y="24"/>
                </a:cubicBezTo>
                <a:cubicBezTo>
                  <a:pt x="7" y="26"/>
                  <a:pt x="4" y="28"/>
                  <a:pt x="1" y="29"/>
                </a:cubicBezTo>
                <a:cubicBezTo>
                  <a:pt x="0" y="30"/>
                  <a:pt x="1" y="31"/>
                  <a:pt x="2" y="31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Freeform 43">
            <a:extLst>
              <a:ext uri="{FF2B5EF4-FFF2-40B4-BE49-F238E27FC236}">
                <a16:creationId xmlns:a16="http://schemas.microsoft.com/office/drawing/2014/main" xmlns="" id="{2F362257-6059-4601-8918-84F566C881DD}"/>
              </a:ext>
            </a:extLst>
          </p:cNvPr>
          <p:cNvSpPr>
            <a:spLocks/>
          </p:cNvSpPr>
          <p:nvPr/>
        </p:nvSpPr>
        <p:spPr bwMode="auto">
          <a:xfrm>
            <a:off x="6734874" y="3805114"/>
            <a:ext cx="368616" cy="443408"/>
          </a:xfrm>
          <a:custGeom>
            <a:avLst/>
            <a:gdLst>
              <a:gd name="T0" fmla="*/ 64 w 64"/>
              <a:gd name="T1" fmla="*/ 12 h 77"/>
              <a:gd name="T2" fmla="*/ 60 w 64"/>
              <a:gd name="T3" fmla="*/ 45 h 77"/>
              <a:gd name="T4" fmla="*/ 41 w 64"/>
              <a:gd name="T5" fmla="*/ 72 h 77"/>
              <a:gd name="T6" fmla="*/ 32 w 64"/>
              <a:gd name="T7" fmla="*/ 75 h 77"/>
              <a:gd name="T8" fmla="*/ 6 w 64"/>
              <a:gd name="T9" fmla="*/ 61 h 77"/>
              <a:gd name="T10" fmla="*/ 6 w 64"/>
              <a:gd name="T11" fmla="*/ 30 h 77"/>
              <a:gd name="T12" fmla="*/ 12 w 64"/>
              <a:gd name="T13" fmla="*/ 14 h 77"/>
              <a:gd name="T14" fmla="*/ 21 w 64"/>
              <a:gd name="T15" fmla="*/ 3 h 77"/>
              <a:gd name="T16" fmla="*/ 49 w 64"/>
              <a:gd name="T17" fmla="*/ 7 h 77"/>
              <a:gd name="T18" fmla="*/ 59 w 64"/>
              <a:gd name="T19" fmla="*/ 10 h 77"/>
              <a:gd name="T20" fmla="*/ 63 w 64"/>
              <a:gd name="T21" fmla="*/ 15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7">
                <a:moveTo>
                  <a:pt x="64" y="12"/>
                </a:moveTo>
                <a:cubicBezTo>
                  <a:pt x="64" y="23"/>
                  <a:pt x="63" y="35"/>
                  <a:pt x="60" y="45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3"/>
                  <a:pt x="35" y="75"/>
                  <a:pt x="32" y="75"/>
                </a:cubicBezTo>
                <a:cubicBezTo>
                  <a:pt x="22" y="77"/>
                  <a:pt x="11" y="70"/>
                  <a:pt x="6" y="61"/>
                </a:cubicBezTo>
                <a:cubicBezTo>
                  <a:pt x="0" y="52"/>
                  <a:pt x="4" y="40"/>
                  <a:pt x="6" y="30"/>
                </a:cubicBezTo>
                <a:cubicBezTo>
                  <a:pt x="7" y="24"/>
                  <a:pt x="12" y="14"/>
                  <a:pt x="12" y="14"/>
                </a:cubicBezTo>
                <a:cubicBezTo>
                  <a:pt x="12" y="14"/>
                  <a:pt x="15" y="5"/>
                  <a:pt x="21" y="3"/>
                </a:cubicBezTo>
                <a:cubicBezTo>
                  <a:pt x="30" y="0"/>
                  <a:pt x="40" y="3"/>
                  <a:pt x="49" y="7"/>
                </a:cubicBezTo>
                <a:cubicBezTo>
                  <a:pt x="52" y="8"/>
                  <a:pt x="55" y="9"/>
                  <a:pt x="59" y="10"/>
                </a:cubicBezTo>
                <a:cubicBezTo>
                  <a:pt x="61" y="11"/>
                  <a:pt x="63" y="13"/>
                  <a:pt x="63" y="1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44">
            <a:extLst>
              <a:ext uri="{FF2B5EF4-FFF2-40B4-BE49-F238E27FC236}">
                <a16:creationId xmlns:a16="http://schemas.microsoft.com/office/drawing/2014/main" xmlns="" id="{4DD54460-8CB5-4F4C-91C7-65B272FE0A22}"/>
              </a:ext>
            </a:extLst>
          </p:cNvPr>
          <p:cNvSpPr>
            <a:spLocks/>
          </p:cNvSpPr>
          <p:nvPr/>
        </p:nvSpPr>
        <p:spPr bwMode="auto">
          <a:xfrm>
            <a:off x="6587072" y="5468336"/>
            <a:ext cx="108626" cy="219033"/>
          </a:xfrm>
          <a:custGeom>
            <a:avLst/>
            <a:gdLst>
              <a:gd name="T0" fmla="*/ 11 w 19"/>
              <a:gd name="T1" fmla="*/ 0 h 38"/>
              <a:gd name="T2" fmla="*/ 17 w 19"/>
              <a:gd name="T3" fmla="*/ 15 h 38"/>
              <a:gd name="T4" fmla="*/ 17 w 19"/>
              <a:gd name="T5" fmla="*/ 34 h 38"/>
              <a:gd name="T6" fmla="*/ 6 w 19"/>
              <a:gd name="T7" fmla="*/ 29 h 38"/>
              <a:gd name="T8" fmla="*/ 9 w 19"/>
              <a:gd name="T9" fmla="*/ 13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38">
                <a:moveTo>
                  <a:pt x="11" y="0"/>
                </a:moveTo>
                <a:cubicBezTo>
                  <a:pt x="15" y="6"/>
                  <a:pt x="19" y="8"/>
                  <a:pt x="17" y="15"/>
                </a:cubicBezTo>
                <a:cubicBezTo>
                  <a:pt x="16" y="22"/>
                  <a:pt x="15" y="32"/>
                  <a:pt x="17" y="34"/>
                </a:cubicBezTo>
                <a:cubicBezTo>
                  <a:pt x="19" y="37"/>
                  <a:pt x="12" y="38"/>
                  <a:pt x="6" y="29"/>
                </a:cubicBezTo>
                <a:cubicBezTo>
                  <a:pt x="0" y="20"/>
                  <a:pt x="9" y="13"/>
                  <a:pt x="9" y="1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4" name="Freeform 45">
            <a:extLst>
              <a:ext uri="{FF2B5EF4-FFF2-40B4-BE49-F238E27FC236}">
                <a16:creationId xmlns:a16="http://schemas.microsoft.com/office/drawing/2014/main" xmlns="" id="{EBDD5A35-1D02-4D7A-9663-5B5BD57A8E6B}"/>
              </a:ext>
            </a:extLst>
          </p:cNvPr>
          <p:cNvSpPr>
            <a:spLocks/>
          </p:cNvSpPr>
          <p:nvPr/>
        </p:nvSpPr>
        <p:spPr bwMode="auto">
          <a:xfrm>
            <a:off x="6460639" y="5525320"/>
            <a:ext cx="400670" cy="231498"/>
          </a:xfrm>
          <a:custGeom>
            <a:avLst/>
            <a:gdLst>
              <a:gd name="T0" fmla="*/ 67 w 70"/>
              <a:gd name="T1" fmla="*/ 28 h 40"/>
              <a:gd name="T2" fmla="*/ 2 w 70"/>
              <a:gd name="T3" fmla="*/ 0 h 40"/>
              <a:gd name="T4" fmla="*/ 0 w 70"/>
              <a:gd name="T5" fmla="*/ 7 h 40"/>
              <a:gd name="T6" fmla="*/ 70 w 70"/>
              <a:gd name="T7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" h="40">
                <a:moveTo>
                  <a:pt x="67" y="28"/>
                </a:moveTo>
                <a:cubicBezTo>
                  <a:pt x="64" y="27"/>
                  <a:pt x="2" y="0"/>
                  <a:pt x="2" y="0"/>
                </a:cubicBezTo>
                <a:cubicBezTo>
                  <a:pt x="0" y="7"/>
                  <a:pt x="0" y="7"/>
                  <a:pt x="0" y="7"/>
                </a:cubicBezTo>
                <a:cubicBezTo>
                  <a:pt x="70" y="40"/>
                  <a:pt x="70" y="40"/>
                  <a:pt x="70" y="4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46">
            <a:extLst>
              <a:ext uri="{FF2B5EF4-FFF2-40B4-BE49-F238E27FC236}">
                <a16:creationId xmlns:a16="http://schemas.microsoft.com/office/drawing/2014/main" xmlns="" id="{59736D07-D6E3-4771-AA54-FB0F701010B7}"/>
              </a:ext>
            </a:extLst>
          </p:cNvPr>
          <p:cNvSpPr>
            <a:spLocks/>
          </p:cNvSpPr>
          <p:nvPr/>
        </p:nvSpPr>
        <p:spPr bwMode="auto">
          <a:xfrm>
            <a:off x="6729533" y="5601892"/>
            <a:ext cx="293825" cy="247525"/>
          </a:xfrm>
          <a:custGeom>
            <a:avLst/>
            <a:gdLst>
              <a:gd name="T0" fmla="*/ 6 w 51"/>
              <a:gd name="T1" fmla="*/ 8 h 43"/>
              <a:gd name="T2" fmla="*/ 16 w 51"/>
              <a:gd name="T3" fmla="*/ 36 h 43"/>
              <a:gd name="T4" fmla="*/ 49 w 51"/>
              <a:gd name="T5" fmla="*/ 36 h 43"/>
              <a:gd name="T6" fmla="*/ 25 w 51"/>
              <a:gd name="T7" fmla="*/ 7 h 43"/>
              <a:gd name="T8" fmla="*/ 6 w 51"/>
              <a:gd name="T9" fmla="*/ 8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43">
                <a:moveTo>
                  <a:pt x="6" y="8"/>
                </a:moveTo>
                <a:cubicBezTo>
                  <a:pt x="0" y="22"/>
                  <a:pt x="0" y="30"/>
                  <a:pt x="16" y="36"/>
                </a:cubicBezTo>
                <a:cubicBezTo>
                  <a:pt x="32" y="43"/>
                  <a:pt x="46" y="43"/>
                  <a:pt x="49" y="36"/>
                </a:cubicBezTo>
                <a:cubicBezTo>
                  <a:pt x="51" y="29"/>
                  <a:pt x="42" y="13"/>
                  <a:pt x="25" y="7"/>
                </a:cubicBezTo>
                <a:cubicBezTo>
                  <a:pt x="8" y="0"/>
                  <a:pt x="6" y="8"/>
                  <a:pt x="6" y="8"/>
                </a:cubicBezTo>
                <a:close/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" name="Freeform 47">
            <a:extLst>
              <a:ext uri="{FF2B5EF4-FFF2-40B4-BE49-F238E27FC236}">
                <a16:creationId xmlns:a16="http://schemas.microsoft.com/office/drawing/2014/main" xmlns="" id="{6AB620EB-CDD3-4A2C-A9EB-2ED7484E4019}"/>
              </a:ext>
            </a:extLst>
          </p:cNvPr>
          <p:cNvSpPr>
            <a:spLocks/>
          </p:cNvSpPr>
          <p:nvPr/>
        </p:nvSpPr>
        <p:spPr bwMode="auto">
          <a:xfrm>
            <a:off x="6414339" y="5496828"/>
            <a:ext cx="286702" cy="203006"/>
          </a:xfrm>
          <a:custGeom>
            <a:avLst/>
            <a:gdLst>
              <a:gd name="T0" fmla="*/ 41 w 50"/>
              <a:gd name="T1" fmla="*/ 35 h 35"/>
              <a:gd name="T2" fmla="*/ 50 w 50"/>
              <a:gd name="T3" fmla="*/ 18 h 35"/>
              <a:gd name="T4" fmla="*/ 10 w 50"/>
              <a:gd name="T5" fmla="*/ 1 h 35"/>
              <a:gd name="T6" fmla="*/ 5 w 50"/>
              <a:gd name="T7" fmla="*/ 14 h 35"/>
              <a:gd name="T8" fmla="*/ 41 w 50"/>
              <a:gd name="T9" fmla="*/ 35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35">
                <a:moveTo>
                  <a:pt x="41" y="35"/>
                </a:moveTo>
                <a:cubicBezTo>
                  <a:pt x="50" y="18"/>
                  <a:pt x="50" y="18"/>
                  <a:pt x="50" y="18"/>
                </a:cubicBezTo>
                <a:cubicBezTo>
                  <a:pt x="50" y="18"/>
                  <a:pt x="13" y="2"/>
                  <a:pt x="10" y="1"/>
                </a:cubicBezTo>
                <a:cubicBezTo>
                  <a:pt x="6" y="0"/>
                  <a:pt x="0" y="10"/>
                  <a:pt x="5" y="14"/>
                </a:cubicBezTo>
                <a:cubicBezTo>
                  <a:pt x="10" y="18"/>
                  <a:pt x="41" y="35"/>
                  <a:pt x="41" y="35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48">
            <a:extLst>
              <a:ext uri="{FF2B5EF4-FFF2-40B4-BE49-F238E27FC236}">
                <a16:creationId xmlns:a16="http://schemas.microsoft.com/office/drawing/2014/main" xmlns="" id="{C79D97D6-E45A-437B-BB34-042806BC17EF}"/>
              </a:ext>
            </a:extLst>
          </p:cNvPr>
          <p:cNvSpPr>
            <a:spLocks/>
          </p:cNvSpPr>
          <p:nvPr/>
        </p:nvSpPr>
        <p:spPr bwMode="auto">
          <a:xfrm>
            <a:off x="6499815" y="5429159"/>
            <a:ext cx="149583" cy="361493"/>
          </a:xfrm>
          <a:custGeom>
            <a:avLst/>
            <a:gdLst>
              <a:gd name="T0" fmla="*/ 3 w 26"/>
              <a:gd name="T1" fmla="*/ 6 h 63"/>
              <a:gd name="T2" fmla="*/ 6 w 26"/>
              <a:gd name="T3" fmla="*/ 21 h 63"/>
              <a:gd name="T4" fmla="*/ 6 w 26"/>
              <a:gd name="T5" fmla="*/ 40 h 63"/>
              <a:gd name="T6" fmla="*/ 2 w 26"/>
              <a:gd name="T7" fmla="*/ 52 h 63"/>
              <a:gd name="T8" fmla="*/ 8 w 26"/>
              <a:gd name="T9" fmla="*/ 46 h 63"/>
              <a:gd name="T10" fmla="*/ 12 w 26"/>
              <a:gd name="T11" fmla="*/ 38 h 63"/>
              <a:gd name="T12" fmla="*/ 9 w 26"/>
              <a:gd name="T13" fmla="*/ 55 h 63"/>
              <a:gd name="T14" fmla="*/ 10 w 26"/>
              <a:gd name="T15" fmla="*/ 59 h 63"/>
              <a:gd name="T16" fmla="*/ 18 w 26"/>
              <a:gd name="T17" fmla="*/ 40 h 63"/>
              <a:gd name="T18" fmla="*/ 18 w 26"/>
              <a:gd name="T19" fmla="*/ 63 h 63"/>
              <a:gd name="T20" fmla="*/ 24 w 26"/>
              <a:gd name="T21" fmla="*/ 53 h 63"/>
              <a:gd name="T22" fmla="*/ 25 w 26"/>
              <a:gd name="T23" fmla="*/ 42 h 63"/>
              <a:gd name="T24" fmla="*/ 26 w 26"/>
              <a:gd name="T25" fmla="*/ 7 h 63"/>
              <a:gd name="T26" fmla="*/ 18 w 26"/>
              <a:gd name="T27" fmla="*/ 0 h 63"/>
              <a:gd name="T28" fmla="*/ 3 w 26"/>
              <a:gd name="T29" fmla="*/ 6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6" h="63">
                <a:moveTo>
                  <a:pt x="3" y="6"/>
                </a:moveTo>
                <a:cubicBezTo>
                  <a:pt x="4" y="11"/>
                  <a:pt x="5" y="16"/>
                  <a:pt x="6" y="21"/>
                </a:cubicBezTo>
                <a:cubicBezTo>
                  <a:pt x="7" y="28"/>
                  <a:pt x="8" y="34"/>
                  <a:pt x="6" y="40"/>
                </a:cubicBezTo>
                <a:cubicBezTo>
                  <a:pt x="4" y="44"/>
                  <a:pt x="0" y="48"/>
                  <a:pt x="2" y="52"/>
                </a:cubicBezTo>
                <a:cubicBezTo>
                  <a:pt x="5" y="52"/>
                  <a:pt x="7" y="49"/>
                  <a:pt x="8" y="46"/>
                </a:cubicBezTo>
                <a:cubicBezTo>
                  <a:pt x="9" y="44"/>
                  <a:pt x="10" y="41"/>
                  <a:pt x="12" y="38"/>
                </a:cubicBezTo>
                <a:cubicBezTo>
                  <a:pt x="11" y="44"/>
                  <a:pt x="10" y="50"/>
                  <a:pt x="9" y="55"/>
                </a:cubicBezTo>
                <a:cubicBezTo>
                  <a:pt x="8" y="57"/>
                  <a:pt x="9" y="59"/>
                  <a:pt x="10" y="59"/>
                </a:cubicBezTo>
                <a:cubicBezTo>
                  <a:pt x="14" y="53"/>
                  <a:pt x="17" y="47"/>
                  <a:pt x="18" y="40"/>
                </a:cubicBezTo>
                <a:cubicBezTo>
                  <a:pt x="21" y="47"/>
                  <a:pt x="16" y="56"/>
                  <a:pt x="18" y="63"/>
                </a:cubicBezTo>
                <a:cubicBezTo>
                  <a:pt x="21" y="61"/>
                  <a:pt x="23" y="57"/>
                  <a:pt x="24" y="53"/>
                </a:cubicBezTo>
                <a:cubicBezTo>
                  <a:pt x="25" y="49"/>
                  <a:pt x="25" y="45"/>
                  <a:pt x="25" y="42"/>
                </a:cubicBezTo>
                <a:cubicBezTo>
                  <a:pt x="25" y="30"/>
                  <a:pt x="25" y="18"/>
                  <a:pt x="26" y="7"/>
                </a:cubicBezTo>
                <a:cubicBezTo>
                  <a:pt x="18" y="0"/>
                  <a:pt x="18" y="0"/>
                  <a:pt x="18" y="0"/>
                </a:cubicBezTo>
                <a:lnTo>
                  <a:pt x="3" y="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8" name="Freeform 49">
            <a:extLst>
              <a:ext uri="{FF2B5EF4-FFF2-40B4-BE49-F238E27FC236}">
                <a16:creationId xmlns:a16="http://schemas.microsoft.com/office/drawing/2014/main" xmlns="" id="{79452D54-9CEB-4BD8-95DC-C705F4B93942}"/>
              </a:ext>
            </a:extLst>
          </p:cNvPr>
          <p:cNvSpPr>
            <a:spLocks/>
          </p:cNvSpPr>
          <p:nvPr/>
        </p:nvSpPr>
        <p:spPr bwMode="auto">
          <a:xfrm>
            <a:off x="6127639" y="4973287"/>
            <a:ext cx="503953" cy="518199"/>
          </a:xfrm>
          <a:custGeom>
            <a:avLst/>
            <a:gdLst>
              <a:gd name="T0" fmla="*/ 3 w 88"/>
              <a:gd name="T1" fmla="*/ 11 h 90"/>
              <a:gd name="T2" fmla="*/ 23 w 88"/>
              <a:gd name="T3" fmla="*/ 3 h 90"/>
              <a:gd name="T4" fmla="*/ 40 w 88"/>
              <a:gd name="T5" fmla="*/ 21 h 90"/>
              <a:gd name="T6" fmla="*/ 88 w 88"/>
              <a:gd name="T7" fmla="*/ 84 h 90"/>
              <a:gd name="T8" fmla="*/ 71 w 88"/>
              <a:gd name="T9" fmla="*/ 90 h 90"/>
              <a:gd name="T10" fmla="*/ 7 w 88"/>
              <a:gd name="T11" fmla="*/ 26 h 90"/>
              <a:gd name="T12" fmla="*/ 1 w 88"/>
              <a:gd name="T13" fmla="*/ 17 h 90"/>
              <a:gd name="T14" fmla="*/ 5 w 88"/>
              <a:gd name="T15" fmla="*/ 8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8" h="90">
                <a:moveTo>
                  <a:pt x="3" y="11"/>
                </a:moveTo>
                <a:cubicBezTo>
                  <a:pt x="4" y="3"/>
                  <a:pt x="15" y="0"/>
                  <a:pt x="23" y="3"/>
                </a:cubicBezTo>
                <a:cubicBezTo>
                  <a:pt x="30" y="7"/>
                  <a:pt x="35" y="14"/>
                  <a:pt x="40" y="21"/>
                </a:cubicBezTo>
                <a:cubicBezTo>
                  <a:pt x="54" y="43"/>
                  <a:pt x="71" y="64"/>
                  <a:pt x="88" y="84"/>
                </a:cubicBezTo>
                <a:cubicBezTo>
                  <a:pt x="83" y="86"/>
                  <a:pt x="77" y="88"/>
                  <a:pt x="71" y="90"/>
                </a:cubicBezTo>
                <a:cubicBezTo>
                  <a:pt x="49" y="69"/>
                  <a:pt x="28" y="48"/>
                  <a:pt x="7" y="26"/>
                </a:cubicBezTo>
                <a:cubicBezTo>
                  <a:pt x="4" y="23"/>
                  <a:pt x="2" y="21"/>
                  <a:pt x="1" y="17"/>
                </a:cubicBezTo>
                <a:cubicBezTo>
                  <a:pt x="0" y="14"/>
                  <a:pt x="1" y="9"/>
                  <a:pt x="5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0">
            <a:extLst>
              <a:ext uri="{FF2B5EF4-FFF2-40B4-BE49-F238E27FC236}">
                <a16:creationId xmlns:a16="http://schemas.microsoft.com/office/drawing/2014/main" xmlns="" id="{7E6C3697-6454-4A91-B3BB-D196A9D2EA1F}"/>
              </a:ext>
            </a:extLst>
          </p:cNvPr>
          <p:cNvSpPr>
            <a:spLocks/>
          </p:cNvSpPr>
          <p:nvPr/>
        </p:nvSpPr>
        <p:spPr bwMode="auto">
          <a:xfrm>
            <a:off x="6471323" y="5434501"/>
            <a:ext cx="97942" cy="242182"/>
          </a:xfrm>
          <a:custGeom>
            <a:avLst/>
            <a:gdLst>
              <a:gd name="T0" fmla="*/ 8 w 17"/>
              <a:gd name="T1" fmla="*/ 5 h 42"/>
              <a:gd name="T2" fmla="*/ 7 w 17"/>
              <a:gd name="T3" fmla="*/ 30 h 42"/>
              <a:gd name="T4" fmla="*/ 2 w 17"/>
              <a:gd name="T5" fmla="*/ 40 h 42"/>
              <a:gd name="T6" fmla="*/ 14 w 17"/>
              <a:gd name="T7" fmla="*/ 28 h 42"/>
              <a:gd name="T8" fmla="*/ 11 w 17"/>
              <a:gd name="T9" fmla="*/ 0 h 42"/>
              <a:gd name="T10" fmla="*/ 8 w 17"/>
              <a:gd name="T11" fmla="*/ 5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" h="42">
                <a:moveTo>
                  <a:pt x="8" y="5"/>
                </a:moveTo>
                <a:cubicBezTo>
                  <a:pt x="9" y="12"/>
                  <a:pt x="9" y="26"/>
                  <a:pt x="7" y="30"/>
                </a:cubicBezTo>
                <a:cubicBezTo>
                  <a:pt x="5" y="35"/>
                  <a:pt x="0" y="39"/>
                  <a:pt x="2" y="40"/>
                </a:cubicBezTo>
                <a:cubicBezTo>
                  <a:pt x="4" y="42"/>
                  <a:pt x="12" y="34"/>
                  <a:pt x="14" y="28"/>
                </a:cubicBezTo>
                <a:cubicBezTo>
                  <a:pt x="17" y="22"/>
                  <a:pt x="11" y="0"/>
                  <a:pt x="11" y="0"/>
                </a:cubicBezTo>
                <a:lnTo>
                  <a:pt x="8" y="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0" name="Freeform 51">
            <a:extLst>
              <a:ext uri="{FF2B5EF4-FFF2-40B4-BE49-F238E27FC236}">
                <a16:creationId xmlns:a16="http://schemas.microsoft.com/office/drawing/2014/main" xmlns="" id="{9857A4E1-B09B-40D4-B81A-F09A4783B2ED}"/>
              </a:ext>
            </a:extLst>
          </p:cNvPr>
          <p:cNvSpPr>
            <a:spLocks/>
          </p:cNvSpPr>
          <p:nvPr/>
        </p:nvSpPr>
        <p:spPr bwMode="auto">
          <a:xfrm>
            <a:off x="7000207" y="5739010"/>
            <a:ext cx="320535" cy="340124"/>
          </a:xfrm>
          <a:custGeom>
            <a:avLst/>
            <a:gdLst>
              <a:gd name="T0" fmla="*/ 53 w 56"/>
              <a:gd name="T1" fmla="*/ 50 h 59"/>
              <a:gd name="T2" fmla="*/ 30 w 56"/>
              <a:gd name="T3" fmla="*/ 36 h 59"/>
              <a:gd name="T4" fmla="*/ 53 w 56"/>
              <a:gd name="T5" fmla="*/ 16 h 59"/>
              <a:gd name="T6" fmla="*/ 32 w 56"/>
              <a:gd name="T7" fmla="*/ 0 h 59"/>
              <a:gd name="T8" fmla="*/ 10 w 56"/>
              <a:gd name="T9" fmla="*/ 26 h 59"/>
              <a:gd name="T10" fmla="*/ 0 w 56"/>
              <a:gd name="T11" fmla="*/ 36 h 59"/>
              <a:gd name="T12" fmla="*/ 10 w 56"/>
              <a:gd name="T13" fmla="*/ 44 h 59"/>
              <a:gd name="T14" fmla="*/ 25 w 56"/>
              <a:gd name="T15" fmla="*/ 50 h 59"/>
              <a:gd name="T16" fmla="*/ 45 w 56"/>
              <a:gd name="T17" fmla="*/ 59 h 59"/>
              <a:gd name="T18" fmla="*/ 53 w 56"/>
              <a:gd name="T19" fmla="*/ 5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6" h="59">
                <a:moveTo>
                  <a:pt x="53" y="50"/>
                </a:moveTo>
                <a:cubicBezTo>
                  <a:pt x="53" y="50"/>
                  <a:pt x="35" y="49"/>
                  <a:pt x="30" y="36"/>
                </a:cubicBezTo>
                <a:cubicBezTo>
                  <a:pt x="53" y="16"/>
                  <a:pt x="53" y="16"/>
                  <a:pt x="53" y="16"/>
                </a:cubicBezTo>
                <a:cubicBezTo>
                  <a:pt x="32" y="0"/>
                  <a:pt x="32" y="0"/>
                  <a:pt x="32" y="0"/>
                </a:cubicBezTo>
                <a:cubicBezTo>
                  <a:pt x="10" y="26"/>
                  <a:pt x="10" y="26"/>
                  <a:pt x="10" y="26"/>
                </a:cubicBezTo>
                <a:cubicBezTo>
                  <a:pt x="0" y="36"/>
                  <a:pt x="0" y="36"/>
                  <a:pt x="0" y="36"/>
                </a:cubicBezTo>
                <a:cubicBezTo>
                  <a:pt x="10" y="44"/>
                  <a:pt x="10" y="44"/>
                  <a:pt x="10" y="44"/>
                </a:cubicBezTo>
                <a:cubicBezTo>
                  <a:pt x="10" y="44"/>
                  <a:pt x="19" y="46"/>
                  <a:pt x="25" y="50"/>
                </a:cubicBezTo>
                <a:cubicBezTo>
                  <a:pt x="31" y="54"/>
                  <a:pt x="35" y="59"/>
                  <a:pt x="45" y="59"/>
                </a:cubicBezTo>
                <a:cubicBezTo>
                  <a:pt x="56" y="59"/>
                  <a:pt x="53" y="50"/>
                  <a:pt x="53" y="5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Line 52">
            <a:extLst>
              <a:ext uri="{FF2B5EF4-FFF2-40B4-BE49-F238E27FC236}">
                <a16:creationId xmlns:a16="http://schemas.microsoft.com/office/drawing/2014/main" xmlns="" id="{B4DADE13-AB90-4794-9DCA-D8D11B1E28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xmlns="" id="{DA4B587E-9EEA-474D-87A2-3530510BC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4">
            <a:extLst>
              <a:ext uri="{FF2B5EF4-FFF2-40B4-BE49-F238E27FC236}">
                <a16:creationId xmlns:a16="http://schemas.microsoft.com/office/drawing/2014/main" xmlns="" id="{BF7B606D-49CF-49D7-BAB3-29300732314F}"/>
              </a:ext>
            </a:extLst>
          </p:cNvPr>
          <p:cNvSpPr>
            <a:spLocks/>
          </p:cNvSpPr>
          <p:nvPr/>
        </p:nvSpPr>
        <p:spPr bwMode="auto">
          <a:xfrm>
            <a:off x="6115173" y="4282356"/>
            <a:ext cx="562717" cy="840515"/>
          </a:xfrm>
          <a:custGeom>
            <a:avLst/>
            <a:gdLst>
              <a:gd name="T0" fmla="*/ 82 w 98"/>
              <a:gd name="T1" fmla="*/ 0 h 146"/>
              <a:gd name="T2" fmla="*/ 81 w 98"/>
              <a:gd name="T3" fmla="*/ 2 h 146"/>
              <a:gd name="T4" fmla="*/ 80 w 98"/>
              <a:gd name="T5" fmla="*/ 4 h 146"/>
              <a:gd name="T6" fmla="*/ 80 w 98"/>
              <a:gd name="T7" fmla="*/ 4 h 146"/>
              <a:gd name="T8" fmla="*/ 80 w 98"/>
              <a:gd name="T9" fmla="*/ 4 h 146"/>
              <a:gd name="T10" fmla="*/ 80 w 98"/>
              <a:gd name="T11" fmla="*/ 4 h 146"/>
              <a:gd name="T12" fmla="*/ 77 w 98"/>
              <a:gd name="T13" fmla="*/ 6 h 146"/>
              <a:gd name="T14" fmla="*/ 76 w 98"/>
              <a:gd name="T15" fmla="*/ 7 h 146"/>
              <a:gd name="T16" fmla="*/ 73 w 98"/>
              <a:gd name="T17" fmla="*/ 8 h 146"/>
              <a:gd name="T18" fmla="*/ 73 w 98"/>
              <a:gd name="T19" fmla="*/ 8 h 146"/>
              <a:gd name="T20" fmla="*/ 8 w 98"/>
              <a:gd name="T21" fmla="*/ 108 h 146"/>
              <a:gd name="T22" fmla="*/ 3 w 98"/>
              <a:gd name="T23" fmla="*/ 141 h 146"/>
              <a:gd name="T24" fmla="*/ 3 w 98"/>
              <a:gd name="T25" fmla="*/ 141 h 146"/>
              <a:gd name="T26" fmla="*/ 5 w 98"/>
              <a:gd name="T27" fmla="*/ 141 h 146"/>
              <a:gd name="T28" fmla="*/ 8 w 98"/>
              <a:gd name="T29" fmla="*/ 142 h 146"/>
              <a:gd name="T30" fmla="*/ 12 w 98"/>
              <a:gd name="T31" fmla="*/ 144 h 146"/>
              <a:gd name="T32" fmla="*/ 13 w 98"/>
              <a:gd name="T33" fmla="*/ 146 h 146"/>
              <a:gd name="T34" fmla="*/ 13 w 98"/>
              <a:gd name="T35" fmla="*/ 146 h 146"/>
              <a:gd name="T36" fmla="*/ 30 w 98"/>
              <a:gd name="T37" fmla="*/ 137 h 146"/>
              <a:gd name="T38" fmla="*/ 98 w 98"/>
              <a:gd name="T39" fmla="*/ 25 h 146"/>
              <a:gd name="T40" fmla="*/ 82 w 98"/>
              <a:gd name="T41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146">
                <a:moveTo>
                  <a:pt x="82" y="0"/>
                </a:moveTo>
                <a:cubicBezTo>
                  <a:pt x="82" y="0"/>
                  <a:pt x="81" y="1"/>
                  <a:pt x="81" y="2"/>
                </a:cubicBezTo>
                <a:cubicBezTo>
                  <a:pt x="81" y="2"/>
                  <a:pt x="81" y="3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79" y="5"/>
                  <a:pt x="78" y="6"/>
                  <a:pt x="77" y="6"/>
                </a:cubicBezTo>
                <a:cubicBezTo>
                  <a:pt x="77" y="7"/>
                  <a:pt x="76" y="7"/>
                  <a:pt x="76" y="7"/>
                </a:cubicBezTo>
                <a:cubicBezTo>
                  <a:pt x="75" y="7"/>
                  <a:pt x="74" y="8"/>
                  <a:pt x="73" y="8"/>
                </a:cubicBezTo>
                <a:cubicBezTo>
                  <a:pt x="73" y="8"/>
                  <a:pt x="73" y="8"/>
                  <a:pt x="73" y="8"/>
                </a:cubicBezTo>
                <a:cubicBezTo>
                  <a:pt x="47" y="39"/>
                  <a:pt x="22" y="71"/>
                  <a:pt x="8" y="108"/>
                </a:cubicBezTo>
                <a:cubicBezTo>
                  <a:pt x="4" y="118"/>
                  <a:pt x="0" y="130"/>
                  <a:pt x="3" y="141"/>
                </a:cubicBezTo>
                <a:cubicBezTo>
                  <a:pt x="3" y="141"/>
                  <a:pt x="3" y="141"/>
                  <a:pt x="3" y="141"/>
                </a:cubicBezTo>
                <a:cubicBezTo>
                  <a:pt x="4" y="141"/>
                  <a:pt x="5" y="141"/>
                  <a:pt x="5" y="141"/>
                </a:cubicBezTo>
                <a:cubicBezTo>
                  <a:pt x="6" y="141"/>
                  <a:pt x="7" y="142"/>
                  <a:pt x="8" y="142"/>
                </a:cubicBezTo>
                <a:cubicBezTo>
                  <a:pt x="9" y="143"/>
                  <a:pt x="10" y="143"/>
                  <a:pt x="12" y="144"/>
                </a:cubicBezTo>
                <a:cubicBezTo>
                  <a:pt x="12" y="144"/>
                  <a:pt x="12" y="145"/>
                  <a:pt x="13" y="146"/>
                </a:cubicBezTo>
                <a:cubicBezTo>
                  <a:pt x="13" y="146"/>
                  <a:pt x="13" y="146"/>
                  <a:pt x="13" y="146"/>
                </a:cubicBezTo>
                <a:cubicBezTo>
                  <a:pt x="19" y="145"/>
                  <a:pt x="25" y="141"/>
                  <a:pt x="30" y="137"/>
                </a:cubicBezTo>
                <a:cubicBezTo>
                  <a:pt x="48" y="121"/>
                  <a:pt x="84" y="40"/>
                  <a:pt x="98" y="25"/>
                </a:cubicBezTo>
                <a:lnTo>
                  <a:pt x="82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4" name="Freeform 55">
            <a:extLst>
              <a:ext uri="{FF2B5EF4-FFF2-40B4-BE49-F238E27FC236}">
                <a16:creationId xmlns:a16="http://schemas.microsoft.com/office/drawing/2014/main" xmlns="" id="{CB98032F-0CA8-479D-9A73-653736AB4730}"/>
              </a:ext>
            </a:extLst>
          </p:cNvPr>
          <p:cNvSpPr>
            <a:spLocks/>
          </p:cNvSpPr>
          <p:nvPr/>
        </p:nvSpPr>
        <p:spPr bwMode="auto">
          <a:xfrm>
            <a:off x="6403654" y="4225372"/>
            <a:ext cx="349027" cy="338343"/>
          </a:xfrm>
          <a:custGeom>
            <a:avLst/>
            <a:gdLst>
              <a:gd name="T0" fmla="*/ 53 w 61"/>
              <a:gd name="T1" fmla="*/ 4 h 59"/>
              <a:gd name="T2" fmla="*/ 23 w 61"/>
              <a:gd name="T3" fmla="*/ 16 h 59"/>
              <a:gd name="T4" fmla="*/ 0 w 61"/>
              <a:gd name="T5" fmla="*/ 39 h 59"/>
              <a:gd name="T6" fmla="*/ 37 w 61"/>
              <a:gd name="T7" fmla="*/ 59 h 59"/>
              <a:gd name="T8" fmla="*/ 53 w 61"/>
              <a:gd name="T9" fmla="*/ 4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" h="59">
                <a:moveTo>
                  <a:pt x="53" y="4"/>
                </a:moveTo>
                <a:cubicBezTo>
                  <a:pt x="49" y="0"/>
                  <a:pt x="35" y="4"/>
                  <a:pt x="23" y="16"/>
                </a:cubicBezTo>
                <a:cubicBezTo>
                  <a:pt x="12" y="28"/>
                  <a:pt x="0" y="39"/>
                  <a:pt x="0" y="39"/>
                </a:cubicBezTo>
                <a:cubicBezTo>
                  <a:pt x="37" y="59"/>
                  <a:pt x="37" y="59"/>
                  <a:pt x="37" y="59"/>
                </a:cubicBezTo>
                <a:cubicBezTo>
                  <a:pt x="37" y="59"/>
                  <a:pt x="61" y="10"/>
                  <a:pt x="53" y="4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5" name="Freeform 56">
            <a:extLst>
              <a:ext uri="{FF2B5EF4-FFF2-40B4-BE49-F238E27FC236}">
                <a16:creationId xmlns:a16="http://schemas.microsoft.com/office/drawing/2014/main" xmlns="" id="{AC7908AB-ABD4-44F4-A0F4-CD78215E973A}"/>
              </a:ext>
            </a:extLst>
          </p:cNvPr>
          <p:cNvSpPr>
            <a:spLocks/>
          </p:cNvSpPr>
          <p:nvPr/>
        </p:nvSpPr>
        <p:spPr bwMode="auto">
          <a:xfrm>
            <a:off x="7217459" y="4743570"/>
            <a:ext cx="511076" cy="511076"/>
          </a:xfrm>
          <a:custGeom>
            <a:avLst/>
            <a:gdLst>
              <a:gd name="T0" fmla="*/ 12 w 89"/>
              <a:gd name="T1" fmla="*/ 87 h 89"/>
              <a:gd name="T2" fmla="*/ 3 w 89"/>
              <a:gd name="T3" fmla="*/ 67 h 89"/>
              <a:gd name="T4" fmla="*/ 21 w 89"/>
              <a:gd name="T5" fmla="*/ 49 h 89"/>
              <a:gd name="T6" fmla="*/ 83 w 89"/>
              <a:gd name="T7" fmla="*/ 0 h 89"/>
              <a:gd name="T8" fmla="*/ 89 w 89"/>
              <a:gd name="T9" fmla="*/ 17 h 89"/>
              <a:gd name="T10" fmla="*/ 26 w 89"/>
              <a:gd name="T11" fmla="*/ 82 h 89"/>
              <a:gd name="T12" fmla="*/ 17 w 89"/>
              <a:gd name="T13" fmla="*/ 88 h 89"/>
              <a:gd name="T14" fmla="*/ 9 w 89"/>
              <a:gd name="T15" fmla="*/ 8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89">
                <a:moveTo>
                  <a:pt x="12" y="87"/>
                </a:moveTo>
                <a:cubicBezTo>
                  <a:pt x="3" y="86"/>
                  <a:pt x="0" y="74"/>
                  <a:pt x="3" y="67"/>
                </a:cubicBezTo>
                <a:cubicBezTo>
                  <a:pt x="7" y="59"/>
                  <a:pt x="14" y="54"/>
                  <a:pt x="21" y="49"/>
                </a:cubicBezTo>
                <a:cubicBezTo>
                  <a:pt x="43" y="35"/>
                  <a:pt x="63" y="18"/>
                  <a:pt x="83" y="0"/>
                </a:cubicBezTo>
                <a:cubicBezTo>
                  <a:pt x="85" y="6"/>
                  <a:pt x="87" y="12"/>
                  <a:pt x="89" y="17"/>
                </a:cubicBezTo>
                <a:cubicBezTo>
                  <a:pt x="69" y="40"/>
                  <a:pt x="48" y="61"/>
                  <a:pt x="26" y="82"/>
                </a:cubicBezTo>
                <a:cubicBezTo>
                  <a:pt x="24" y="85"/>
                  <a:pt x="21" y="87"/>
                  <a:pt x="17" y="88"/>
                </a:cubicBezTo>
                <a:cubicBezTo>
                  <a:pt x="14" y="89"/>
                  <a:pt x="10" y="88"/>
                  <a:pt x="9" y="8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6" name="Freeform 57">
            <a:extLst>
              <a:ext uri="{FF2B5EF4-FFF2-40B4-BE49-F238E27FC236}">
                <a16:creationId xmlns:a16="http://schemas.microsoft.com/office/drawing/2014/main" xmlns="" id="{3C1BA283-7A0E-43FA-ADEE-2B44AA03F622}"/>
              </a:ext>
            </a:extLst>
          </p:cNvPr>
          <p:cNvSpPr>
            <a:spLocks/>
          </p:cNvSpPr>
          <p:nvPr/>
        </p:nvSpPr>
        <p:spPr bwMode="auto">
          <a:xfrm>
            <a:off x="6964592" y="4408788"/>
            <a:ext cx="425600" cy="835173"/>
          </a:xfrm>
          <a:custGeom>
            <a:avLst/>
            <a:gdLst>
              <a:gd name="T0" fmla="*/ 51 w 74"/>
              <a:gd name="T1" fmla="*/ 145 h 145"/>
              <a:gd name="T2" fmla="*/ 71 w 74"/>
              <a:gd name="T3" fmla="*/ 135 h 145"/>
              <a:gd name="T4" fmla="*/ 74 w 74"/>
              <a:gd name="T5" fmla="*/ 133 h 145"/>
              <a:gd name="T6" fmla="*/ 74 w 74"/>
              <a:gd name="T7" fmla="*/ 128 h 145"/>
              <a:gd name="T8" fmla="*/ 31 w 74"/>
              <a:gd name="T9" fmla="*/ 4 h 145"/>
              <a:gd name="T10" fmla="*/ 0 w 74"/>
              <a:gd name="T11" fmla="*/ 0 h 145"/>
              <a:gd name="T12" fmla="*/ 38 w 74"/>
              <a:gd name="T13" fmla="*/ 127 h 145"/>
              <a:gd name="T14" fmla="*/ 51 w 74"/>
              <a:gd name="T15" fmla="*/ 145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4" h="145">
                <a:moveTo>
                  <a:pt x="51" y="145"/>
                </a:moveTo>
                <a:cubicBezTo>
                  <a:pt x="57" y="140"/>
                  <a:pt x="65" y="137"/>
                  <a:pt x="71" y="135"/>
                </a:cubicBezTo>
                <a:cubicBezTo>
                  <a:pt x="72" y="134"/>
                  <a:pt x="73" y="134"/>
                  <a:pt x="74" y="133"/>
                </a:cubicBezTo>
                <a:cubicBezTo>
                  <a:pt x="74" y="132"/>
                  <a:pt x="74" y="130"/>
                  <a:pt x="74" y="128"/>
                </a:cubicBezTo>
                <a:cubicBezTo>
                  <a:pt x="74" y="104"/>
                  <a:pt x="34" y="25"/>
                  <a:pt x="31" y="4"/>
                </a:cubicBezTo>
                <a:cubicBezTo>
                  <a:pt x="0" y="0"/>
                  <a:pt x="0" y="0"/>
                  <a:pt x="0" y="0"/>
                </a:cubicBezTo>
                <a:cubicBezTo>
                  <a:pt x="9" y="44"/>
                  <a:pt x="17" y="88"/>
                  <a:pt x="38" y="127"/>
                </a:cubicBezTo>
                <a:cubicBezTo>
                  <a:pt x="42" y="133"/>
                  <a:pt x="46" y="140"/>
                  <a:pt x="51" y="14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7" name="Freeform 58">
            <a:extLst>
              <a:ext uri="{FF2B5EF4-FFF2-40B4-BE49-F238E27FC236}">
                <a16:creationId xmlns:a16="http://schemas.microsoft.com/office/drawing/2014/main" xmlns="" id="{BD4087A2-CF31-4C51-ABD5-F0B1A73F1FD3}"/>
              </a:ext>
            </a:extLst>
          </p:cNvPr>
          <p:cNvSpPr>
            <a:spLocks/>
          </p:cNvSpPr>
          <p:nvPr/>
        </p:nvSpPr>
        <p:spPr bwMode="auto">
          <a:xfrm>
            <a:off x="6959249" y="4282356"/>
            <a:ext cx="252867" cy="379301"/>
          </a:xfrm>
          <a:custGeom>
            <a:avLst/>
            <a:gdLst>
              <a:gd name="T0" fmla="*/ 12 w 44"/>
              <a:gd name="T1" fmla="*/ 2 h 66"/>
              <a:gd name="T2" fmla="*/ 2 w 44"/>
              <a:gd name="T3" fmla="*/ 33 h 66"/>
              <a:gd name="T4" fmla="*/ 5 w 44"/>
              <a:gd name="T5" fmla="*/ 66 h 66"/>
              <a:gd name="T6" fmla="*/ 44 w 44"/>
              <a:gd name="T7" fmla="*/ 50 h 66"/>
              <a:gd name="T8" fmla="*/ 12 w 44"/>
              <a:gd name="T9" fmla="*/ 2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" h="66">
                <a:moveTo>
                  <a:pt x="12" y="2"/>
                </a:moveTo>
                <a:cubicBezTo>
                  <a:pt x="7" y="3"/>
                  <a:pt x="0" y="16"/>
                  <a:pt x="2" y="33"/>
                </a:cubicBezTo>
                <a:cubicBezTo>
                  <a:pt x="4" y="49"/>
                  <a:pt x="5" y="66"/>
                  <a:pt x="5" y="66"/>
                </a:cubicBezTo>
                <a:cubicBezTo>
                  <a:pt x="44" y="50"/>
                  <a:pt x="44" y="50"/>
                  <a:pt x="44" y="50"/>
                </a:cubicBezTo>
                <a:cubicBezTo>
                  <a:pt x="44" y="50"/>
                  <a:pt x="22" y="0"/>
                  <a:pt x="12" y="2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8" name="Freeform 59">
            <a:extLst>
              <a:ext uri="{FF2B5EF4-FFF2-40B4-BE49-F238E27FC236}">
                <a16:creationId xmlns:a16="http://schemas.microsoft.com/office/drawing/2014/main" xmlns="" id="{54018715-775A-4179-AC45-9DCAAA5F92D8}"/>
              </a:ext>
            </a:extLst>
          </p:cNvPr>
          <p:cNvSpPr>
            <a:spLocks/>
          </p:cNvSpPr>
          <p:nvPr/>
        </p:nvSpPr>
        <p:spPr bwMode="auto">
          <a:xfrm>
            <a:off x="6798981" y="4150580"/>
            <a:ext cx="126434" cy="160268"/>
          </a:xfrm>
          <a:custGeom>
            <a:avLst/>
            <a:gdLst>
              <a:gd name="T0" fmla="*/ 0 w 71"/>
              <a:gd name="T1" fmla="*/ 77 h 90"/>
              <a:gd name="T2" fmla="*/ 29 w 71"/>
              <a:gd name="T3" fmla="*/ 0 h 90"/>
              <a:gd name="T4" fmla="*/ 71 w 71"/>
              <a:gd name="T5" fmla="*/ 19 h 90"/>
              <a:gd name="T6" fmla="*/ 68 w 71"/>
              <a:gd name="T7" fmla="*/ 90 h 90"/>
              <a:gd name="T8" fmla="*/ 0 w 71"/>
              <a:gd name="T9" fmla="*/ 77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1" h="90">
                <a:moveTo>
                  <a:pt x="0" y="77"/>
                </a:moveTo>
                <a:lnTo>
                  <a:pt x="29" y="0"/>
                </a:lnTo>
                <a:lnTo>
                  <a:pt x="71" y="19"/>
                </a:lnTo>
                <a:lnTo>
                  <a:pt x="68" y="90"/>
                </a:lnTo>
                <a:lnTo>
                  <a:pt x="0" y="7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9" name="Freeform 60">
            <a:extLst>
              <a:ext uri="{FF2B5EF4-FFF2-40B4-BE49-F238E27FC236}">
                <a16:creationId xmlns:a16="http://schemas.microsoft.com/office/drawing/2014/main" xmlns="" id="{723DDEB4-35F4-4FB7-90E3-AF108C2CF5B6}"/>
              </a:ext>
            </a:extLst>
          </p:cNvPr>
          <p:cNvSpPr>
            <a:spLocks/>
          </p:cNvSpPr>
          <p:nvPr/>
        </p:nvSpPr>
        <p:spPr bwMode="auto">
          <a:xfrm>
            <a:off x="6832816" y="3781964"/>
            <a:ext cx="309851" cy="219033"/>
          </a:xfrm>
          <a:custGeom>
            <a:avLst/>
            <a:gdLst>
              <a:gd name="T0" fmla="*/ 1 w 54"/>
              <a:gd name="T1" fmla="*/ 7 h 38"/>
              <a:gd name="T2" fmla="*/ 5 w 54"/>
              <a:gd name="T3" fmla="*/ 27 h 38"/>
              <a:gd name="T4" fmla="*/ 22 w 54"/>
              <a:gd name="T5" fmla="*/ 38 h 38"/>
              <a:gd name="T6" fmla="*/ 25 w 54"/>
              <a:gd name="T7" fmla="*/ 37 h 38"/>
              <a:gd name="T8" fmla="*/ 24 w 54"/>
              <a:gd name="T9" fmla="*/ 35 h 38"/>
              <a:gd name="T10" fmla="*/ 18 w 54"/>
              <a:gd name="T11" fmla="*/ 27 h 38"/>
              <a:gd name="T12" fmla="*/ 45 w 54"/>
              <a:gd name="T13" fmla="*/ 35 h 38"/>
              <a:gd name="T14" fmla="*/ 52 w 54"/>
              <a:gd name="T15" fmla="*/ 33 h 38"/>
              <a:gd name="T16" fmla="*/ 53 w 54"/>
              <a:gd name="T17" fmla="*/ 24 h 38"/>
              <a:gd name="T18" fmla="*/ 37 w 54"/>
              <a:gd name="T19" fmla="*/ 5 h 38"/>
              <a:gd name="T20" fmla="*/ 12 w 54"/>
              <a:gd name="T21" fmla="*/ 1 h 38"/>
              <a:gd name="T22" fmla="*/ 2 w 54"/>
              <a:gd name="T23" fmla="*/ 7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4" h="38">
                <a:moveTo>
                  <a:pt x="1" y="7"/>
                </a:moveTo>
                <a:cubicBezTo>
                  <a:pt x="0" y="14"/>
                  <a:pt x="1" y="21"/>
                  <a:pt x="5" y="27"/>
                </a:cubicBezTo>
                <a:cubicBezTo>
                  <a:pt x="9" y="32"/>
                  <a:pt x="15" y="37"/>
                  <a:pt x="22" y="38"/>
                </a:cubicBezTo>
                <a:cubicBezTo>
                  <a:pt x="23" y="38"/>
                  <a:pt x="24" y="38"/>
                  <a:pt x="25" y="37"/>
                </a:cubicBezTo>
                <a:cubicBezTo>
                  <a:pt x="25" y="37"/>
                  <a:pt x="25" y="36"/>
                  <a:pt x="24" y="35"/>
                </a:cubicBezTo>
                <a:cubicBezTo>
                  <a:pt x="22" y="32"/>
                  <a:pt x="20" y="30"/>
                  <a:pt x="18" y="27"/>
                </a:cubicBezTo>
                <a:cubicBezTo>
                  <a:pt x="26" y="32"/>
                  <a:pt x="35" y="35"/>
                  <a:pt x="45" y="35"/>
                </a:cubicBezTo>
                <a:cubicBezTo>
                  <a:pt x="47" y="35"/>
                  <a:pt x="50" y="35"/>
                  <a:pt x="52" y="33"/>
                </a:cubicBezTo>
                <a:cubicBezTo>
                  <a:pt x="54" y="31"/>
                  <a:pt x="54" y="27"/>
                  <a:pt x="53" y="24"/>
                </a:cubicBezTo>
                <a:cubicBezTo>
                  <a:pt x="50" y="16"/>
                  <a:pt x="44" y="9"/>
                  <a:pt x="37" y="5"/>
                </a:cubicBezTo>
                <a:cubicBezTo>
                  <a:pt x="29" y="1"/>
                  <a:pt x="20" y="0"/>
                  <a:pt x="12" y="1"/>
                </a:cubicBezTo>
                <a:cubicBezTo>
                  <a:pt x="8" y="2"/>
                  <a:pt x="4" y="3"/>
                  <a:pt x="2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0" name="Freeform 61">
            <a:extLst>
              <a:ext uri="{FF2B5EF4-FFF2-40B4-BE49-F238E27FC236}">
                <a16:creationId xmlns:a16="http://schemas.microsoft.com/office/drawing/2014/main" xmlns="" id="{2395C751-B4C1-46EC-BBDD-68E16DB0C063}"/>
              </a:ext>
            </a:extLst>
          </p:cNvPr>
          <p:cNvSpPr>
            <a:spLocks/>
          </p:cNvSpPr>
          <p:nvPr/>
        </p:nvSpPr>
        <p:spPr bwMode="auto">
          <a:xfrm>
            <a:off x="6734874" y="3792648"/>
            <a:ext cx="144241" cy="265333"/>
          </a:xfrm>
          <a:custGeom>
            <a:avLst/>
            <a:gdLst>
              <a:gd name="T0" fmla="*/ 22 w 25"/>
              <a:gd name="T1" fmla="*/ 16 h 46"/>
              <a:gd name="T2" fmla="*/ 12 w 25"/>
              <a:gd name="T3" fmla="*/ 26 h 46"/>
              <a:gd name="T4" fmla="*/ 9 w 25"/>
              <a:gd name="T5" fmla="*/ 29 h 46"/>
              <a:gd name="T6" fmla="*/ 7 w 25"/>
              <a:gd name="T7" fmla="*/ 37 h 46"/>
              <a:gd name="T8" fmla="*/ 6 w 25"/>
              <a:gd name="T9" fmla="*/ 46 h 46"/>
              <a:gd name="T10" fmla="*/ 2 w 25"/>
              <a:gd name="T11" fmla="*/ 46 h 46"/>
              <a:gd name="T12" fmla="*/ 2 w 25"/>
              <a:gd name="T13" fmla="*/ 24 h 46"/>
              <a:gd name="T14" fmla="*/ 14 w 25"/>
              <a:gd name="T15" fmla="*/ 5 h 46"/>
              <a:gd name="T16" fmla="*/ 25 w 25"/>
              <a:gd name="T17" fmla="*/ 1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" h="46">
                <a:moveTo>
                  <a:pt x="22" y="16"/>
                </a:moveTo>
                <a:cubicBezTo>
                  <a:pt x="19" y="20"/>
                  <a:pt x="16" y="24"/>
                  <a:pt x="12" y="26"/>
                </a:cubicBezTo>
                <a:cubicBezTo>
                  <a:pt x="11" y="27"/>
                  <a:pt x="10" y="28"/>
                  <a:pt x="9" y="29"/>
                </a:cubicBezTo>
                <a:cubicBezTo>
                  <a:pt x="7" y="31"/>
                  <a:pt x="7" y="34"/>
                  <a:pt x="7" y="37"/>
                </a:cubicBezTo>
                <a:cubicBezTo>
                  <a:pt x="6" y="40"/>
                  <a:pt x="6" y="43"/>
                  <a:pt x="6" y="46"/>
                </a:cubicBezTo>
                <a:cubicBezTo>
                  <a:pt x="5" y="46"/>
                  <a:pt x="4" y="46"/>
                  <a:pt x="2" y="46"/>
                </a:cubicBezTo>
                <a:cubicBezTo>
                  <a:pt x="1" y="39"/>
                  <a:pt x="0" y="31"/>
                  <a:pt x="2" y="24"/>
                </a:cubicBezTo>
                <a:cubicBezTo>
                  <a:pt x="4" y="16"/>
                  <a:pt x="8" y="9"/>
                  <a:pt x="14" y="5"/>
                </a:cubicBezTo>
                <a:cubicBezTo>
                  <a:pt x="17" y="2"/>
                  <a:pt x="21" y="0"/>
                  <a:pt x="25" y="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1" name="Freeform 62">
            <a:extLst>
              <a:ext uri="{FF2B5EF4-FFF2-40B4-BE49-F238E27FC236}">
                <a16:creationId xmlns:a16="http://schemas.microsoft.com/office/drawing/2014/main" xmlns="" id="{C84E428F-E597-48C5-8428-FAD5F7DE872F}"/>
              </a:ext>
            </a:extLst>
          </p:cNvPr>
          <p:cNvSpPr>
            <a:spLocks/>
          </p:cNvSpPr>
          <p:nvPr/>
        </p:nvSpPr>
        <p:spPr bwMode="auto">
          <a:xfrm>
            <a:off x="7044725" y="3942232"/>
            <a:ext cx="81915" cy="185198"/>
          </a:xfrm>
          <a:custGeom>
            <a:avLst/>
            <a:gdLst>
              <a:gd name="T0" fmla="*/ 5 w 14"/>
              <a:gd name="T1" fmla="*/ 7 h 32"/>
              <a:gd name="T2" fmla="*/ 0 w 14"/>
              <a:gd name="T3" fmla="*/ 28 h 32"/>
              <a:gd name="T4" fmla="*/ 0 w 14"/>
              <a:gd name="T5" fmla="*/ 29 h 32"/>
              <a:gd name="T6" fmla="*/ 1 w 14"/>
              <a:gd name="T7" fmla="*/ 30 h 32"/>
              <a:gd name="T8" fmla="*/ 4 w 14"/>
              <a:gd name="T9" fmla="*/ 32 h 32"/>
              <a:gd name="T10" fmla="*/ 9 w 14"/>
              <a:gd name="T11" fmla="*/ 27 h 32"/>
              <a:gd name="T12" fmla="*/ 13 w 14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" h="32">
                <a:moveTo>
                  <a:pt x="5" y="7"/>
                </a:moveTo>
                <a:cubicBezTo>
                  <a:pt x="6" y="15"/>
                  <a:pt x="4" y="22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0" y="30"/>
                  <a:pt x="1" y="30"/>
                  <a:pt x="1" y="30"/>
                </a:cubicBezTo>
                <a:cubicBezTo>
                  <a:pt x="2" y="31"/>
                  <a:pt x="3" y="32"/>
                  <a:pt x="4" y="32"/>
                </a:cubicBezTo>
                <a:cubicBezTo>
                  <a:pt x="7" y="31"/>
                  <a:pt x="8" y="29"/>
                  <a:pt x="9" y="27"/>
                </a:cubicBezTo>
                <a:cubicBezTo>
                  <a:pt x="12" y="19"/>
                  <a:pt x="14" y="9"/>
                  <a:pt x="13" y="0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2" name="Freeform 63">
            <a:extLst>
              <a:ext uri="{FF2B5EF4-FFF2-40B4-BE49-F238E27FC236}">
                <a16:creationId xmlns:a16="http://schemas.microsoft.com/office/drawing/2014/main" xmlns="" id="{DE1F9026-9516-41BB-967E-DAF1D5BB22C2}"/>
              </a:ext>
            </a:extLst>
          </p:cNvPr>
          <p:cNvSpPr>
            <a:spLocks noEditPoints="1"/>
          </p:cNvSpPr>
          <p:nvPr/>
        </p:nvSpPr>
        <p:spPr bwMode="auto">
          <a:xfrm>
            <a:off x="6752682" y="4045515"/>
            <a:ext cx="315194" cy="219033"/>
          </a:xfrm>
          <a:custGeom>
            <a:avLst/>
            <a:gdLst>
              <a:gd name="T0" fmla="*/ 50 w 55"/>
              <a:gd name="T1" fmla="*/ 12 h 38"/>
              <a:gd name="T2" fmla="*/ 45 w 55"/>
              <a:gd name="T3" fmla="*/ 14 h 38"/>
              <a:gd name="T4" fmla="*/ 39 w 55"/>
              <a:gd name="T5" fmla="*/ 24 h 38"/>
              <a:gd name="T6" fmla="*/ 29 w 55"/>
              <a:gd name="T7" fmla="*/ 16 h 38"/>
              <a:gd name="T8" fmla="*/ 17 w 55"/>
              <a:gd name="T9" fmla="*/ 17 h 38"/>
              <a:gd name="T10" fmla="*/ 13 w 55"/>
              <a:gd name="T11" fmla="*/ 18 h 38"/>
              <a:gd name="T12" fmla="*/ 10 w 55"/>
              <a:gd name="T13" fmla="*/ 15 h 38"/>
              <a:gd name="T14" fmla="*/ 11 w 55"/>
              <a:gd name="T15" fmla="*/ 12 h 38"/>
              <a:gd name="T16" fmla="*/ 10 w 55"/>
              <a:gd name="T17" fmla="*/ 7 h 38"/>
              <a:gd name="T18" fmla="*/ 6 w 55"/>
              <a:gd name="T19" fmla="*/ 4 h 38"/>
              <a:gd name="T20" fmla="*/ 1 w 55"/>
              <a:gd name="T21" fmla="*/ 0 h 38"/>
              <a:gd name="T22" fmla="*/ 0 w 55"/>
              <a:gd name="T23" fmla="*/ 1 h 38"/>
              <a:gd name="T24" fmla="*/ 1 w 55"/>
              <a:gd name="T25" fmla="*/ 12 h 38"/>
              <a:gd name="T26" fmla="*/ 1 w 55"/>
              <a:gd name="T27" fmla="*/ 20 h 38"/>
              <a:gd name="T28" fmla="*/ 9 w 55"/>
              <a:gd name="T29" fmla="*/ 32 h 38"/>
              <a:gd name="T30" fmla="*/ 10 w 55"/>
              <a:gd name="T31" fmla="*/ 30 h 38"/>
              <a:gd name="T32" fmla="*/ 17 w 55"/>
              <a:gd name="T33" fmla="*/ 36 h 38"/>
              <a:gd name="T34" fmla="*/ 18 w 55"/>
              <a:gd name="T35" fmla="*/ 36 h 38"/>
              <a:gd name="T36" fmla="*/ 19 w 55"/>
              <a:gd name="T37" fmla="*/ 35 h 38"/>
              <a:gd name="T38" fmla="*/ 34 w 55"/>
              <a:gd name="T39" fmla="*/ 35 h 38"/>
              <a:gd name="T40" fmla="*/ 45 w 55"/>
              <a:gd name="T41" fmla="*/ 25 h 38"/>
              <a:gd name="T42" fmla="*/ 49 w 55"/>
              <a:gd name="T43" fmla="*/ 20 h 38"/>
              <a:gd name="T44" fmla="*/ 55 w 55"/>
              <a:gd name="T45" fmla="*/ 12 h 38"/>
              <a:gd name="T46" fmla="*/ 50 w 55"/>
              <a:gd name="T47" fmla="*/ 12 h 38"/>
              <a:gd name="T48" fmla="*/ 28 w 55"/>
              <a:gd name="T49" fmla="*/ 25 h 38"/>
              <a:gd name="T50" fmla="*/ 23 w 55"/>
              <a:gd name="T51" fmla="*/ 24 h 38"/>
              <a:gd name="T52" fmla="*/ 19 w 55"/>
              <a:gd name="T53" fmla="*/ 23 h 38"/>
              <a:gd name="T54" fmla="*/ 20 w 55"/>
              <a:gd name="T55" fmla="*/ 21 h 38"/>
              <a:gd name="T56" fmla="*/ 25 w 55"/>
              <a:gd name="T57" fmla="*/ 21 h 38"/>
              <a:gd name="T58" fmla="*/ 30 w 55"/>
              <a:gd name="T59" fmla="*/ 22 h 38"/>
              <a:gd name="T60" fmla="*/ 28 w 55"/>
              <a:gd name="T61" fmla="*/ 25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55" h="38">
                <a:moveTo>
                  <a:pt x="50" y="12"/>
                </a:moveTo>
                <a:cubicBezTo>
                  <a:pt x="48" y="12"/>
                  <a:pt x="46" y="13"/>
                  <a:pt x="45" y="14"/>
                </a:cubicBezTo>
                <a:cubicBezTo>
                  <a:pt x="41" y="16"/>
                  <a:pt x="40" y="20"/>
                  <a:pt x="39" y="24"/>
                </a:cubicBezTo>
                <a:cubicBezTo>
                  <a:pt x="37" y="20"/>
                  <a:pt x="33" y="17"/>
                  <a:pt x="29" y="16"/>
                </a:cubicBezTo>
                <a:cubicBezTo>
                  <a:pt x="25" y="15"/>
                  <a:pt x="21" y="15"/>
                  <a:pt x="17" y="17"/>
                </a:cubicBezTo>
                <a:cubicBezTo>
                  <a:pt x="16" y="17"/>
                  <a:pt x="14" y="18"/>
                  <a:pt x="13" y="18"/>
                </a:cubicBezTo>
                <a:cubicBezTo>
                  <a:pt x="11" y="18"/>
                  <a:pt x="10" y="17"/>
                  <a:pt x="10" y="15"/>
                </a:cubicBezTo>
                <a:cubicBezTo>
                  <a:pt x="10" y="14"/>
                  <a:pt x="11" y="13"/>
                  <a:pt x="11" y="12"/>
                </a:cubicBezTo>
                <a:cubicBezTo>
                  <a:pt x="12" y="11"/>
                  <a:pt x="11" y="8"/>
                  <a:pt x="10" y="7"/>
                </a:cubicBezTo>
                <a:cubicBezTo>
                  <a:pt x="9" y="6"/>
                  <a:pt x="7" y="5"/>
                  <a:pt x="6" y="4"/>
                </a:cubicBezTo>
                <a:cubicBezTo>
                  <a:pt x="4" y="3"/>
                  <a:pt x="2" y="1"/>
                  <a:pt x="1" y="0"/>
                </a:cubicBezTo>
                <a:cubicBezTo>
                  <a:pt x="0" y="1"/>
                  <a:pt x="0" y="1"/>
                  <a:pt x="0" y="1"/>
                </a:cubicBezTo>
                <a:cubicBezTo>
                  <a:pt x="0" y="5"/>
                  <a:pt x="1" y="9"/>
                  <a:pt x="1" y="12"/>
                </a:cubicBezTo>
                <a:cubicBezTo>
                  <a:pt x="1" y="15"/>
                  <a:pt x="1" y="18"/>
                  <a:pt x="1" y="20"/>
                </a:cubicBezTo>
                <a:cubicBezTo>
                  <a:pt x="2" y="25"/>
                  <a:pt x="5" y="29"/>
                  <a:pt x="9" y="32"/>
                </a:cubicBezTo>
                <a:cubicBezTo>
                  <a:pt x="10" y="30"/>
                  <a:pt x="10" y="30"/>
                  <a:pt x="10" y="30"/>
                </a:cubicBezTo>
                <a:cubicBezTo>
                  <a:pt x="12" y="32"/>
                  <a:pt x="14" y="34"/>
                  <a:pt x="17" y="36"/>
                </a:cubicBezTo>
                <a:cubicBezTo>
                  <a:pt x="17" y="36"/>
                  <a:pt x="18" y="36"/>
                  <a:pt x="18" y="36"/>
                </a:cubicBezTo>
                <a:cubicBezTo>
                  <a:pt x="19" y="36"/>
                  <a:pt x="19" y="36"/>
                  <a:pt x="19" y="35"/>
                </a:cubicBezTo>
                <a:cubicBezTo>
                  <a:pt x="23" y="38"/>
                  <a:pt x="29" y="37"/>
                  <a:pt x="34" y="35"/>
                </a:cubicBezTo>
                <a:cubicBezTo>
                  <a:pt x="38" y="33"/>
                  <a:pt x="42" y="30"/>
                  <a:pt x="45" y="25"/>
                </a:cubicBezTo>
                <a:cubicBezTo>
                  <a:pt x="46" y="24"/>
                  <a:pt x="47" y="22"/>
                  <a:pt x="49" y="20"/>
                </a:cubicBezTo>
                <a:cubicBezTo>
                  <a:pt x="51" y="17"/>
                  <a:pt x="53" y="15"/>
                  <a:pt x="55" y="12"/>
                </a:cubicBezTo>
                <a:cubicBezTo>
                  <a:pt x="53" y="11"/>
                  <a:pt x="52" y="12"/>
                  <a:pt x="50" y="12"/>
                </a:cubicBezTo>
                <a:close/>
                <a:moveTo>
                  <a:pt x="28" y="25"/>
                </a:moveTo>
                <a:cubicBezTo>
                  <a:pt x="27" y="24"/>
                  <a:pt x="25" y="24"/>
                  <a:pt x="23" y="24"/>
                </a:cubicBezTo>
                <a:cubicBezTo>
                  <a:pt x="22" y="24"/>
                  <a:pt x="20" y="23"/>
                  <a:pt x="19" y="23"/>
                </a:cubicBezTo>
                <a:cubicBezTo>
                  <a:pt x="19" y="22"/>
                  <a:pt x="19" y="21"/>
                  <a:pt x="20" y="21"/>
                </a:cubicBezTo>
                <a:cubicBezTo>
                  <a:pt x="21" y="21"/>
                  <a:pt x="23" y="21"/>
                  <a:pt x="25" y="21"/>
                </a:cubicBezTo>
                <a:cubicBezTo>
                  <a:pt x="26" y="21"/>
                  <a:pt x="28" y="21"/>
                  <a:pt x="30" y="22"/>
                </a:cubicBezTo>
                <a:cubicBezTo>
                  <a:pt x="31" y="23"/>
                  <a:pt x="30" y="25"/>
                  <a:pt x="28" y="2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3" name="Freeform 64">
            <a:extLst>
              <a:ext uri="{FF2B5EF4-FFF2-40B4-BE49-F238E27FC236}">
                <a16:creationId xmlns:a16="http://schemas.microsoft.com/office/drawing/2014/main" xmlns="" id="{3E2E41CF-770C-4A9F-B225-AE4AB52880C2}"/>
              </a:ext>
            </a:extLst>
          </p:cNvPr>
          <p:cNvSpPr>
            <a:spLocks/>
          </p:cNvSpPr>
          <p:nvPr/>
        </p:nvSpPr>
        <p:spPr bwMode="auto">
          <a:xfrm>
            <a:off x="7687577" y="4617137"/>
            <a:ext cx="121091" cy="229717"/>
          </a:xfrm>
          <a:custGeom>
            <a:avLst/>
            <a:gdLst>
              <a:gd name="T0" fmla="*/ 1 w 21"/>
              <a:gd name="T1" fmla="*/ 26 h 40"/>
              <a:gd name="T2" fmla="*/ 3 w 21"/>
              <a:gd name="T3" fmla="*/ 16 h 40"/>
              <a:gd name="T4" fmla="*/ 8 w 21"/>
              <a:gd name="T5" fmla="*/ 13 h 40"/>
              <a:gd name="T6" fmla="*/ 17 w 21"/>
              <a:gd name="T7" fmla="*/ 0 h 40"/>
              <a:gd name="T8" fmla="*/ 21 w 21"/>
              <a:gd name="T9" fmla="*/ 8 h 40"/>
              <a:gd name="T10" fmla="*/ 16 w 21"/>
              <a:gd name="T11" fmla="*/ 15 h 40"/>
              <a:gd name="T12" fmla="*/ 14 w 21"/>
              <a:gd name="T13" fmla="*/ 18 h 40"/>
              <a:gd name="T14" fmla="*/ 15 w 21"/>
              <a:gd name="T15" fmla="*/ 19 h 40"/>
              <a:gd name="T16" fmla="*/ 19 w 21"/>
              <a:gd name="T17" fmla="*/ 27 h 40"/>
              <a:gd name="T18" fmla="*/ 19 w 21"/>
              <a:gd name="T19" fmla="*/ 37 h 40"/>
              <a:gd name="T20" fmla="*/ 19 w 21"/>
              <a:gd name="T21" fmla="*/ 38 h 40"/>
              <a:gd name="T22" fmla="*/ 17 w 21"/>
              <a:gd name="T23" fmla="*/ 39 h 40"/>
              <a:gd name="T24" fmla="*/ 2 w 21"/>
              <a:gd name="T25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" h="40">
                <a:moveTo>
                  <a:pt x="1" y="26"/>
                </a:moveTo>
                <a:cubicBezTo>
                  <a:pt x="0" y="23"/>
                  <a:pt x="0" y="19"/>
                  <a:pt x="3" y="16"/>
                </a:cubicBezTo>
                <a:cubicBezTo>
                  <a:pt x="4" y="15"/>
                  <a:pt x="6" y="14"/>
                  <a:pt x="8" y="13"/>
                </a:cubicBezTo>
                <a:cubicBezTo>
                  <a:pt x="13" y="11"/>
                  <a:pt x="16" y="6"/>
                  <a:pt x="17" y="0"/>
                </a:cubicBezTo>
                <a:cubicBezTo>
                  <a:pt x="20" y="2"/>
                  <a:pt x="21" y="5"/>
                  <a:pt x="21" y="8"/>
                </a:cubicBezTo>
                <a:cubicBezTo>
                  <a:pt x="21" y="11"/>
                  <a:pt x="19" y="13"/>
                  <a:pt x="16" y="15"/>
                </a:cubicBezTo>
                <a:cubicBezTo>
                  <a:pt x="15" y="16"/>
                  <a:pt x="14" y="17"/>
                  <a:pt x="14" y="18"/>
                </a:cubicBezTo>
                <a:cubicBezTo>
                  <a:pt x="14" y="18"/>
                  <a:pt x="15" y="19"/>
                  <a:pt x="15" y="19"/>
                </a:cubicBezTo>
                <a:cubicBezTo>
                  <a:pt x="17" y="21"/>
                  <a:pt x="19" y="24"/>
                  <a:pt x="19" y="27"/>
                </a:cubicBezTo>
                <a:cubicBezTo>
                  <a:pt x="20" y="31"/>
                  <a:pt x="19" y="34"/>
                  <a:pt x="19" y="37"/>
                </a:cubicBezTo>
                <a:cubicBezTo>
                  <a:pt x="19" y="37"/>
                  <a:pt x="19" y="38"/>
                  <a:pt x="19" y="38"/>
                </a:cubicBezTo>
                <a:cubicBezTo>
                  <a:pt x="19" y="39"/>
                  <a:pt x="18" y="39"/>
                  <a:pt x="17" y="39"/>
                </a:cubicBezTo>
                <a:cubicBezTo>
                  <a:pt x="12" y="39"/>
                  <a:pt x="7" y="39"/>
                  <a:pt x="2" y="4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4" name="Freeform 65">
            <a:extLst>
              <a:ext uri="{FF2B5EF4-FFF2-40B4-BE49-F238E27FC236}">
                <a16:creationId xmlns:a16="http://schemas.microsoft.com/office/drawing/2014/main" xmlns="" id="{C71D018D-0FC4-4E57-B7F7-1C82D2C46FE3}"/>
              </a:ext>
            </a:extLst>
          </p:cNvPr>
          <p:cNvSpPr>
            <a:spLocks/>
          </p:cNvSpPr>
          <p:nvPr/>
        </p:nvSpPr>
        <p:spPr bwMode="auto">
          <a:xfrm>
            <a:off x="7700042" y="4236056"/>
            <a:ext cx="170952" cy="381081"/>
          </a:xfrm>
          <a:custGeom>
            <a:avLst/>
            <a:gdLst>
              <a:gd name="T0" fmla="*/ 18 w 30"/>
              <a:gd name="T1" fmla="*/ 66 h 66"/>
              <a:gd name="T2" fmla="*/ 11 w 30"/>
              <a:gd name="T3" fmla="*/ 60 h 66"/>
              <a:gd name="T4" fmla="*/ 12 w 30"/>
              <a:gd name="T5" fmla="*/ 0 h 66"/>
              <a:gd name="T6" fmla="*/ 24 w 30"/>
              <a:gd name="T7" fmla="*/ 23 h 66"/>
              <a:gd name="T8" fmla="*/ 28 w 30"/>
              <a:gd name="T9" fmla="*/ 36 h 66"/>
              <a:gd name="T10" fmla="*/ 20 w 30"/>
              <a:gd name="T11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66">
                <a:moveTo>
                  <a:pt x="18" y="66"/>
                </a:moveTo>
                <a:cubicBezTo>
                  <a:pt x="15" y="65"/>
                  <a:pt x="13" y="62"/>
                  <a:pt x="11" y="60"/>
                </a:cubicBezTo>
                <a:cubicBezTo>
                  <a:pt x="0" y="42"/>
                  <a:pt x="0" y="18"/>
                  <a:pt x="12" y="0"/>
                </a:cubicBezTo>
                <a:cubicBezTo>
                  <a:pt x="17" y="7"/>
                  <a:pt x="21" y="15"/>
                  <a:pt x="24" y="23"/>
                </a:cubicBezTo>
                <a:cubicBezTo>
                  <a:pt x="26" y="27"/>
                  <a:pt x="28" y="31"/>
                  <a:pt x="28" y="36"/>
                </a:cubicBezTo>
                <a:cubicBezTo>
                  <a:pt x="30" y="46"/>
                  <a:pt x="25" y="57"/>
                  <a:pt x="20" y="66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5" name="Freeform 66">
            <a:extLst>
              <a:ext uri="{FF2B5EF4-FFF2-40B4-BE49-F238E27FC236}">
                <a16:creationId xmlns:a16="http://schemas.microsoft.com/office/drawing/2014/main" xmlns="" id="{1E90966C-D43B-4998-A178-ECBFCE66499F}"/>
              </a:ext>
            </a:extLst>
          </p:cNvPr>
          <p:cNvSpPr>
            <a:spLocks/>
          </p:cNvSpPr>
          <p:nvPr/>
        </p:nvSpPr>
        <p:spPr bwMode="auto">
          <a:xfrm>
            <a:off x="7803325" y="4323312"/>
            <a:ext cx="276017" cy="286702"/>
          </a:xfrm>
          <a:custGeom>
            <a:avLst/>
            <a:gdLst>
              <a:gd name="T0" fmla="*/ 0 w 48"/>
              <a:gd name="T1" fmla="*/ 50 h 50"/>
              <a:gd name="T2" fmla="*/ 14 w 48"/>
              <a:gd name="T3" fmla="*/ 15 h 50"/>
              <a:gd name="T4" fmla="*/ 48 w 48"/>
              <a:gd name="T5" fmla="*/ 0 h 50"/>
              <a:gd name="T6" fmla="*/ 27 w 48"/>
              <a:gd name="T7" fmla="*/ 25 h 50"/>
              <a:gd name="T8" fmla="*/ 6 w 48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50">
                <a:moveTo>
                  <a:pt x="0" y="50"/>
                </a:moveTo>
                <a:cubicBezTo>
                  <a:pt x="0" y="37"/>
                  <a:pt x="5" y="25"/>
                  <a:pt x="14" y="15"/>
                </a:cubicBezTo>
                <a:cubicBezTo>
                  <a:pt x="22" y="6"/>
                  <a:pt x="35" y="1"/>
                  <a:pt x="48" y="0"/>
                </a:cubicBezTo>
                <a:cubicBezTo>
                  <a:pt x="45" y="11"/>
                  <a:pt x="36" y="19"/>
                  <a:pt x="27" y="25"/>
                </a:cubicBezTo>
                <a:cubicBezTo>
                  <a:pt x="18" y="31"/>
                  <a:pt x="9" y="38"/>
                  <a:pt x="6" y="49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6" name="Freeform 67">
            <a:extLst>
              <a:ext uri="{FF2B5EF4-FFF2-40B4-BE49-F238E27FC236}">
                <a16:creationId xmlns:a16="http://schemas.microsoft.com/office/drawing/2014/main" xmlns="" id="{B101A620-0EFA-4D5F-9192-F766BC322C7A}"/>
              </a:ext>
            </a:extLst>
          </p:cNvPr>
          <p:cNvSpPr>
            <a:spLocks/>
          </p:cNvSpPr>
          <p:nvPr/>
        </p:nvSpPr>
        <p:spPr bwMode="auto">
          <a:xfrm>
            <a:off x="7710726" y="4593987"/>
            <a:ext cx="195883" cy="281359"/>
          </a:xfrm>
          <a:custGeom>
            <a:avLst/>
            <a:gdLst>
              <a:gd name="T0" fmla="*/ 0 w 110"/>
              <a:gd name="T1" fmla="*/ 6 h 158"/>
              <a:gd name="T2" fmla="*/ 20 w 110"/>
              <a:gd name="T3" fmla="*/ 158 h 158"/>
              <a:gd name="T4" fmla="*/ 84 w 110"/>
              <a:gd name="T5" fmla="*/ 158 h 158"/>
              <a:gd name="T6" fmla="*/ 110 w 110"/>
              <a:gd name="T7" fmla="*/ 0 h 158"/>
              <a:gd name="T8" fmla="*/ 0 w 110"/>
              <a:gd name="T9" fmla="*/ 6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158">
                <a:moveTo>
                  <a:pt x="0" y="6"/>
                </a:moveTo>
                <a:lnTo>
                  <a:pt x="20" y="158"/>
                </a:lnTo>
                <a:lnTo>
                  <a:pt x="84" y="158"/>
                </a:lnTo>
                <a:lnTo>
                  <a:pt x="110" y="0"/>
                </a:lnTo>
                <a:lnTo>
                  <a:pt x="0" y="6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7" name="Freeform 68">
            <a:extLst>
              <a:ext uri="{FF2B5EF4-FFF2-40B4-BE49-F238E27FC236}">
                <a16:creationId xmlns:a16="http://schemas.microsoft.com/office/drawing/2014/main" xmlns="" id="{FA4116FD-9742-496A-A6E3-D8249FDAEDAA}"/>
              </a:ext>
            </a:extLst>
          </p:cNvPr>
          <p:cNvSpPr>
            <a:spLocks/>
          </p:cNvSpPr>
          <p:nvPr/>
        </p:nvSpPr>
        <p:spPr bwMode="auto">
          <a:xfrm>
            <a:off x="7774833" y="4656313"/>
            <a:ext cx="137118" cy="51642"/>
          </a:xfrm>
          <a:custGeom>
            <a:avLst/>
            <a:gdLst>
              <a:gd name="T0" fmla="*/ 18 w 24"/>
              <a:gd name="T1" fmla="*/ 8 h 9"/>
              <a:gd name="T2" fmla="*/ 1 w 24"/>
              <a:gd name="T3" fmla="*/ 6 h 9"/>
              <a:gd name="T4" fmla="*/ 0 w 24"/>
              <a:gd name="T5" fmla="*/ 5 h 9"/>
              <a:gd name="T6" fmla="*/ 1 w 24"/>
              <a:gd name="T7" fmla="*/ 4 h 9"/>
              <a:gd name="T8" fmla="*/ 19 w 24"/>
              <a:gd name="T9" fmla="*/ 1 h 9"/>
              <a:gd name="T10" fmla="*/ 23 w 24"/>
              <a:gd name="T11" fmla="*/ 2 h 9"/>
              <a:gd name="T12" fmla="*/ 23 w 24"/>
              <a:gd name="T13" fmla="*/ 6 h 9"/>
              <a:gd name="T14" fmla="*/ 21 w 24"/>
              <a:gd name="T15" fmla="*/ 7 h 9"/>
              <a:gd name="T16" fmla="*/ 12 w 24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" h="9">
                <a:moveTo>
                  <a:pt x="18" y="8"/>
                </a:moveTo>
                <a:cubicBezTo>
                  <a:pt x="13" y="9"/>
                  <a:pt x="6" y="9"/>
                  <a:pt x="1" y="6"/>
                </a:cubicBezTo>
                <a:cubicBezTo>
                  <a:pt x="1" y="6"/>
                  <a:pt x="0" y="5"/>
                  <a:pt x="0" y="5"/>
                </a:cubicBezTo>
                <a:cubicBezTo>
                  <a:pt x="1" y="4"/>
                  <a:pt x="1" y="4"/>
                  <a:pt x="1" y="4"/>
                </a:cubicBezTo>
                <a:cubicBezTo>
                  <a:pt x="6" y="1"/>
                  <a:pt x="13" y="0"/>
                  <a:pt x="19" y="1"/>
                </a:cubicBezTo>
                <a:cubicBezTo>
                  <a:pt x="21" y="1"/>
                  <a:pt x="22" y="1"/>
                  <a:pt x="23" y="2"/>
                </a:cubicBezTo>
                <a:cubicBezTo>
                  <a:pt x="24" y="3"/>
                  <a:pt x="24" y="5"/>
                  <a:pt x="23" y="6"/>
                </a:cubicBezTo>
                <a:cubicBezTo>
                  <a:pt x="23" y="6"/>
                  <a:pt x="22" y="7"/>
                  <a:pt x="21" y="7"/>
                </a:cubicBezTo>
                <a:cubicBezTo>
                  <a:pt x="18" y="8"/>
                  <a:pt x="15" y="8"/>
                  <a:pt x="12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" name="Freeform 69">
            <a:extLst>
              <a:ext uri="{FF2B5EF4-FFF2-40B4-BE49-F238E27FC236}">
                <a16:creationId xmlns:a16="http://schemas.microsoft.com/office/drawing/2014/main" xmlns="" id="{0C54F6F6-B329-4110-8C4B-F8329B779192}"/>
              </a:ext>
            </a:extLst>
          </p:cNvPr>
          <p:cNvSpPr>
            <a:spLocks/>
          </p:cNvSpPr>
          <p:nvPr/>
        </p:nvSpPr>
        <p:spPr bwMode="auto">
          <a:xfrm>
            <a:off x="7790861" y="4697270"/>
            <a:ext cx="121091" cy="51642"/>
          </a:xfrm>
          <a:custGeom>
            <a:avLst/>
            <a:gdLst>
              <a:gd name="T0" fmla="*/ 19 w 21"/>
              <a:gd name="T1" fmla="*/ 8 h 9"/>
              <a:gd name="T2" fmla="*/ 16 w 21"/>
              <a:gd name="T3" fmla="*/ 8 h 9"/>
              <a:gd name="T4" fmla="*/ 8 w 21"/>
              <a:gd name="T5" fmla="*/ 7 h 9"/>
              <a:gd name="T6" fmla="*/ 0 w 21"/>
              <a:gd name="T7" fmla="*/ 3 h 9"/>
              <a:gd name="T8" fmla="*/ 14 w 21"/>
              <a:gd name="T9" fmla="*/ 1 h 9"/>
              <a:gd name="T10" fmla="*/ 20 w 21"/>
              <a:gd name="T11" fmla="*/ 6 h 9"/>
              <a:gd name="T12" fmla="*/ 20 w 21"/>
              <a:gd name="T13" fmla="*/ 8 h 9"/>
              <a:gd name="T14" fmla="*/ 16 w 21"/>
              <a:gd name="T15" fmla="*/ 9 h 9"/>
              <a:gd name="T16" fmla="*/ 13 w 21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" h="9">
                <a:moveTo>
                  <a:pt x="19" y="8"/>
                </a:moveTo>
                <a:cubicBezTo>
                  <a:pt x="18" y="9"/>
                  <a:pt x="17" y="9"/>
                  <a:pt x="16" y="8"/>
                </a:cubicBezTo>
                <a:cubicBezTo>
                  <a:pt x="14" y="8"/>
                  <a:pt x="11" y="7"/>
                  <a:pt x="8" y="7"/>
                </a:cubicBezTo>
                <a:cubicBezTo>
                  <a:pt x="6" y="6"/>
                  <a:pt x="3" y="5"/>
                  <a:pt x="0" y="3"/>
                </a:cubicBezTo>
                <a:cubicBezTo>
                  <a:pt x="4" y="0"/>
                  <a:pt x="9" y="0"/>
                  <a:pt x="14" y="1"/>
                </a:cubicBezTo>
                <a:cubicBezTo>
                  <a:pt x="17" y="1"/>
                  <a:pt x="20" y="3"/>
                  <a:pt x="20" y="6"/>
                </a:cubicBezTo>
                <a:cubicBezTo>
                  <a:pt x="21" y="6"/>
                  <a:pt x="21" y="7"/>
                  <a:pt x="20" y="8"/>
                </a:cubicBezTo>
                <a:cubicBezTo>
                  <a:pt x="19" y="9"/>
                  <a:pt x="17" y="9"/>
                  <a:pt x="16" y="9"/>
                </a:cubicBezTo>
                <a:cubicBezTo>
                  <a:pt x="15" y="9"/>
                  <a:pt x="14" y="8"/>
                  <a:pt x="13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9" name="Freeform 70">
            <a:extLst>
              <a:ext uri="{FF2B5EF4-FFF2-40B4-BE49-F238E27FC236}">
                <a16:creationId xmlns:a16="http://schemas.microsoft.com/office/drawing/2014/main" xmlns="" id="{468F6F42-D01A-4D75-A2D0-54F57036AE23}"/>
              </a:ext>
            </a:extLst>
          </p:cNvPr>
          <p:cNvSpPr>
            <a:spLocks/>
          </p:cNvSpPr>
          <p:nvPr/>
        </p:nvSpPr>
        <p:spPr bwMode="auto">
          <a:xfrm>
            <a:off x="7803325" y="4736447"/>
            <a:ext cx="97942" cy="46300"/>
          </a:xfrm>
          <a:custGeom>
            <a:avLst/>
            <a:gdLst>
              <a:gd name="T0" fmla="*/ 12 w 17"/>
              <a:gd name="T1" fmla="*/ 7 h 8"/>
              <a:gd name="T2" fmla="*/ 6 w 17"/>
              <a:gd name="T3" fmla="*/ 6 h 8"/>
              <a:gd name="T4" fmla="*/ 1 w 17"/>
              <a:gd name="T5" fmla="*/ 3 h 8"/>
              <a:gd name="T6" fmla="*/ 0 w 17"/>
              <a:gd name="T7" fmla="*/ 2 h 8"/>
              <a:gd name="T8" fmla="*/ 1 w 17"/>
              <a:gd name="T9" fmla="*/ 1 h 8"/>
              <a:gd name="T10" fmla="*/ 6 w 17"/>
              <a:gd name="T11" fmla="*/ 0 h 8"/>
              <a:gd name="T12" fmla="*/ 13 w 17"/>
              <a:gd name="T13" fmla="*/ 2 h 8"/>
              <a:gd name="T14" fmla="*/ 17 w 17"/>
              <a:gd name="T15" fmla="*/ 5 h 8"/>
              <a:gd name="T16" fmla="*/ 16 w 17"/>
              <a:gd name="T17" fmla="*/ 7 h 8"/>
              <a:gd name="T18" fmla="*/ 15 w 17"/>
              <a:gd name="T19" fmla="*/ 7 h 8"/>
              <a:gd name="T20" fmla="*/ 9 w 17"/>
              <a:gd name="T2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" h="8">
                <a:moveTo>
                  <a:pt x="12" y="7"/>
                </a:moveTo>
                <a:cubicBezTo>
                  <a:pt x="10" y="7"/>
                  <a:pt x="8" y="7"/>
                  <a:pt x="6" y="6"/>
                </a:cubicBezTo>
                <a:cubicBezTo>
                  <a:pt x="4" y="6"/>
                  <a:pt x="2" y="5"/>
                  <a:pt x="1" y="3"/>
                </a:cubicBezTo>
                <a:cubicBezTo>
                  <a:pt x="1" y="3"/>
                  <a:pt x="0" y="3"/>
                  <a:pt x="0" y="2"/>
                </a:cubicBezTo>
                <a:cubicBezTo>
                  <a:pt x="0" y="2"/>
                  <a:pt x="1" y="1"/>
                  <a:pt x="1" y="1"/>
                </a:cubicBezTo>
                <a:cubicBezTo>
                  <a:pt x="2" y="0"/>
                  <a:pt x="4" y="0"/>
                  <a:pt x="6" y="0"/>
                </a:cubicBezTo>
                <a:cubicBezTo>
                  <a:pt x="8" y="0"/>
                  <a:pt x="11" y="1"/>
                  <a:pt x="13" y="2"/>
                </a:cubicBezTo>
                <a:cubicBezTo>
                  <a:pt x="14" y="3"/>
                  <a:pt x="16" y="4"/>
                  <a:pt x="17" y="5"/>
                </a:cubicBezTo>
                <a:cubicBezTo>
                  <a:pt x="17" y="6"/>
                  <a:pt x="17" y="6"/>
                  <a:pt x="16" y="7"/>
                </a:cubicBezTo>
                <a:cubicBezTo>
                  <a:pt x="16" y="7"/>
                  <a:pt x="16" y="7"/>
                  <a:pt x="15" y="7"/>
                </a:cubicBezTo>
                <a:cubicBezTo>
                  <a:pt x="13" y="8"/>
                  <a:pt x="11" y="8"/>
                  <a:pt x="9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0" name="Freeform 71">
            <a:extLst>
              <a:ext uri="{FF2B5EF4-FFF2-40B4-BE49-F238E27FC236}">
                <a16:creationId xmlns:a16="http://schemas.microsoft.com/office/drawing/2014/main" xmlns="" id="{C40AD013-77D7-4287-B197-D821E5D5E91A}"/>
              </a:ext>
            </a:extLst>
          </p:cNvPr>
          <p:cNvSpPr>
            <a:spLocks/>
          </p:cNvSpPr>
          <p:nvPr/>
        </p:nvSpPr>
        <p:spPr bwMode="auto">
          <a:xfrm>
            <a:off x="7808668" y="4777404"/>
            <a:ext cx="80134" cy="33835"/>
          </a:xfrm>
          <a:custGeom>
            <a:avLst/>
            <a:gdLst>
              <a:gd name="T0" fmla="*/ 12 w 14"/>
              <a:gd name="T1" fmla="*/ 1 h 6"/>
              <a:gd name="T2" fmla="*/ 2 w 14"/>
              <a:gd name="T3" fmla="*/ 2 h 6"/>
              <a:gd name="T4" fmla="*/ 0 w 14"/>
              <a:gd name="T5" fmla="*/ 3 h 6"/>
              <a:gd name="T6" fmla="*/ 0 w 14"/>
              <a:gd name="T7" fmla="*/ 4 h 6"/>
              <a:gd name="T8" fmla="*/ 1 w 14"/>
              <a:gd name="T9" fmla="*/ 5 h 6"/>
              <a:gd name="T10" fmla="*/ 9 w 14"/>
              <a:gd name="T11" fmla="*/ 5 h 6"/>
              <a:gd name="T12" fmla="*/ 13 w 14"/>
              <a:gd name="T13" fmla="*/ 4 h 6"/>
              <a:gd name="T14" fmla="*/ 13 w 14"/>
              <a:gd name="T15" fmla="*/ 1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6">
                <a:moveTo>
                  <a:pt x="12" y="1"/>
                </a:moveTo>
                <a:cubicBezTo>
                  <a:pt x="8" y="0"/>
                  <a:pt x="5" y="1"/>
                  <a:pt x="2" y="2"/>
                </a:cubicBezTo>
                <a:cubicBezTo>
                  <a:pt x="1" y="2"/>
                  <a:pt x="1" y="2"/>
                  <a:pt x="0" y="3"/>
                </a:cubicBezTo>
                <a:cubicBezTo>
                  <a:pt x="0" y="3"/>
                  <a:pt x="0" y="4"/>
                  <a:pt x="0" y="4"/>
                </a:cubicBezTo>
                <a:cubicBezTo>
                  <a:pt x="0" y="5"/>
                  <a:pt x="1" y="5"/>
                  <a:pt x="1" y="5"/>
                </a:cubicBezTo>
                <a:cubicBezTo>
                  <a:pt x="4" y="6"/>
                  <a:pt x="7" y="6"/>
                  <a:pt x="9" y="5"/>
                </a:cubicBezTo>
                <a:cubicBezTo>
                  <a:pt x="10" y="5"/>
                  <a:pt x="12" y="5"/>
                  <a:pt x="13" y="4"/>
                </a:cubicBezTo>
                <a:cubicBezTo>
                  <a:pt x="13" y="3"/>
                  <a:pt x="14" y="2"/>
                  <a:pt x="13" y="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Freeform 72">
            <a:extLst>
              <a:ext uri="{FF2B5EF4-FFF2-40B4-BE49-F238E27FC236}">
                <a16:creationId xmlns:a16="http://schemas.microsoft.com/office/drawing/2014/main" xmlns="" id="{91336FBD-6554-4EE9-88A8-2EFD51389AE4}"/>
              </a:ext>
            </a:extLst>
          </p:cNvPr>
          <p:cNvSpPr>
            <a:spLocks/>
          </p:cNvSpPr>
          <p:nvPr/>
        </p:nvSpPr>
        <p:spPr bwMode="auto">
          <a:xfrm>
            <a:off x="6620906" y="4241398"/>
            <a:ext cx="430942" cy="213690"/>
          </a:xfrm>
          <a:custGeom>
            <a:avLst/>
            <a:gdLst>
              <a:gd name="T0" fmla="*/ 9 w 75"/>
              <a:gd name="T1" fmla="*/ 0 h 37"/>
              <a:gd name="T2" fmla="*/ 29 w 75"/>
              <a:gd name="T3" fmla="*/ 0 h 37"/>
              <a:gd name="T4" fmla="*/ 42 w 75"/>
              <a:gd name="T5" fmla="*/ 11 h 37"/>
              <a:gd name="T6" fmla="*/ 57 w 75"/>
              <a:gd name="T7" fmla="*/ 6 h 37"/>
              <a:gd name="T8" fmla="*/ 73 w 75"/>
              <a:gd name="T9" fmla="*/ 10 h 37"/>
              <a:gd name="T10" fmla="*/ 71 w 75"/>
              <a:gd name="T11" fmla="*/ 29 h 37"/>
              <a:gd name="T12" fmla="*/ 55 w 75"/>
              <a:gd name="T13" fmla="*/ 37 h 37"/>
              <a:gd name="T14" fmla="*/ 27 w 75"/>
              <a:gd name="T15" fmla="*/ 36 h 37"/>
              <a:gd name="T16" fmla="*/ 6 w 75"/>
              <a:gd name="T17" fmla="*/ 30 h 37"/>
              <a:gd name="T18" fmla="*/ 0 w 75"/>
              <a:gd name="T19" fmla="*/ 19 h 37"/>
              <a:gd name="T20" fmla="*/ 9 w 75"/>
              <a:gd name="T21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5" h="37">
                <a:moveTo>
                  <a:pt x="9" y="0"/>
                </a:moveTo>
                <a:cubicBezTo>
                  <a:pt x="17" y="0"/>
                  <a:pt x="29" y="0"/>
                  <a:pt x="29" y="0"/>
                </a:cubicBezTo>
                <a:cubicBezTo>
                  <a:pt x="29" y="0"/>
                  <a:pt x="30" y="9"/>
                  <a:pt x="42" y="11"/>
                </a:cubicBezTo>
                <a:cubicBezTo>
                  <a:pt x="53" y="13"/>
                  <a:pt x="57" y="6"/>
                  <a:pt x="57" y="6"/>
                </a:cubicBezTo>
                <a:cubicBezTo>
                  <a:pt x="57" y="6"/>
                  <a:pt x="71" y="8"/>
                  <a:pt x="73" y="10"/>
                </a:cubicBezTo>
                <a:cubicBezTo>
                  <a:pt x="75" y="11"/>
                  <a:pt x="71" y="29"/>
                  <a:pt x="71" y="29"/>
                </a:cubicBezTo>
                <a:cubicBezTo>
                  <a:pt x="55" y="37"/>
                  <a:pt x="55" y="37"/>
                  <a:pt x="55" y="37"/>
                </a:cubicBezTo>
                <a:cubicBezTo>
                  <a:pt x="27" y="36"/>
                  <a:pt x="27" y="36"/>
                  <a:pt x="27" y="36"/>
                </a:cubicBezTo>
                <a:cubicBezTo>
                  <a:pt x="6" y="30"/>
                  <a:pt x="6" y="30"/>
                  <a:pt x="6" y="30"/>
                </a:cubicBezTo>
                <a:cubicBezTo>
                  <a:pt x="0" y="19"/>
                  <a:pt x="0" y="19"/>
                  <a:pt x="0" y="19"/>
                </a:cubicBezTo>
                <a:lnTo>
                  <a:pt x="9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2" name="Freeform 73">
            <a:extLst>
              <a:ext uri="{FF2B5EF4-FFF2-40B4-BE49-F238E27FC236}">
                <a16:creationId xmlns:a16="http://schemas.microsoft.com/office/drawing/2014/main" xmlns="" id="{3AF26DF8-7CD9-414C-92A6-7E6311A87AD3}"/>
              </a:ext>
            </a:extLst>
          </p:cNvPr>
          <p:cNvSpPr>
            <a:spLocks/>
          </p:cNvSpPr>
          <p:nvPr/>
        </p:nvSpPr>
        <p:spPr bwMode="auto">
          <a:xfrm>
            <a:off x="7797984" y="4610014"/>
            <a:ext cx="5343" cy="0"/>
          </a:xfrm>
          <a:custGeom>
            <a:avLst/>
            <a:gdLst>
              <a:gd name="T0" fmla="*/ 0 w 1"/>
              <a:gd name="T1" fmla="*/ 0 w 1"/>
              <a:gd name="T2" fmla="*/ 0 w 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">
                <a:moveTo>
                  <a:pt x="0" y="0"/>
                </a:moveTo>
                <a:cubicBezTo>
                  <a:pt x="1" y="0"/>
                  <a:pt x="1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3" name="Freeform 74">
            <a:extLst>
              <a:ext uri="{FF2B5EF4-FFF2-40B4-BE49-F238E27FC236}">
                <a16:creationId xmlns:a16="http://schemas.microsoft.com/office/drawing/2014/main" xmlns="" id="{322F6B49-2451-4ACD-90BA-E8D99FD866E9}"/>
              </a:ext>
            </a:extLst>
          </p:cNvPr>
          <p:cNvSpPr>
            <a:spLocks/>
          </p:cNvSpPr>
          <p:nvPr/>
        </p:nvSpPr>
        <p:spPr bwMode="auto">
          <a:xfrm>
            <a:off x="7924416" y="5571620"/>
            <a:ext cx="756820" cy="502172"/>
          </a:xfrm>
          <a:custGeom>
            <a:avLst/>
            <a:gdLst>
              <a:gd name="T0" fmla="*/ 132 w 132"/>
              <a:gd name="T1" fmla="*/ 4 h 87"/>
              <a:gd name="T2" fmla="*/ 21 w 132"/>
              <a:gd name="T3" fmla="*/ 1 h 87"/>
              <a:gd name="T4" fmla="*/ 6 w 132"/>
              <a:gd name="T5" fmla="*/ 6 h 87"/>
              <a:gd name="T6" fmla="*/ 2 w 132"/>
              <a:gd name="T7" fmla="*/ 15 h 87"/>
              <a:gd name="T8" fmla="*/ 3 w 132"/>
              <a:gd name="T9" fmla="*/ 37 h 87"/>
              <a:gd name="T10" fmla="*/ 15 w 132"/>
              <a:gd name="T11" fmla="*/ 47 h 87"/>
              <a:gd name="T12" fmla="*/ 67 w 132"/>
              <a:gd name="T13" fmla="*/ 78 h 87"/>
              <a:gd name="T14" fmla="*/ 89 w 132"/>
              <a:gd name="T15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2" h="87">
                <a:moveTo>
                  <a:pt x="132" y="4"/>
                </a:moveTo>
                <a:cubicBezTo>
                  <a:pt x="95" y="1"/>
                  <a:pt x="58" y="0"/>
                  <a:pt x="21" y="1"/>
                </a:cubicBezTo>
                <a:cubicBezTo>
                  <a:pt x="15" y="1"/>
                  <a:pt x="9" y="1"/>
                  <a:pt x="6" y="6"/>
                </a:cubicBezTo>
                <a:cubicBezTo>
                  <a:pt x="4" y="8"/>
                  <a:pt x="3" y="12"/>
                  <a:pt x="2" y="15"/>
                </a:cubicBezTo>
                <a:cubicBezTo>
                  <a:pt x="1" y="23"/>
                  <a:pt x="0" y="31"/>
                  <a:pt x="3" y="37"/>
                </a:cubicBezTo>
                <a:cubicBezTo>
                  <a:pt x="6" y="41"/>
                  <a:pt x="10" y="44"/>
                  <a:pt x="15" y="47"/>
                </a:cubicBezTo>
                <a:cubicBezTo>
                  <a:pt x="32" y="57"/>
                  <a:pt x="50" y="68"/>
                  <a:pt x="67" y="78"/>
                </a:cubicBezTo>
                <a:cubicBezTo>
                  <a:pt x="74" y="82"/>
                  <a:pt x="81" y="86"/>
                  <a:pt x="89" y="87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4" name="Freeform 75">
            <a:extLst>
              <a:ext uri="{FF2B5EF4-FFF2-40B4-BE49-F238E27FC236}">
                <a16:creationId xmlns:a16="http://schemas.microsoft.com/office/drawing/2014/main" xmlns="" id="{EAE1AC32-2E94-4871-886F-60E664DC26F9}"/>
              </a:ext>
            </a:extLst>
          </p:cNvPr>
          <p:cNvSpPr>
            <a:spLocks/>
          </p:cNvSpPr>
          <p:nvPr/>
        </p:nvSpPr>
        <p:spPr bwMode="auto">
          <a:xfrm>
            <a:off x="7888801" y="5048079"/>
            <a:ext cx="293825" cy="299166"/>
          </a:xfrm>
          <a:custGeom>
            <a:avLst/>
            <a:gdLst>
              <a:gd name="T0" fmla="*/ 51 w 51"/>
              <a:gd name="T1" fmla="*/ 52 h 52"/>
              <a:gd name="T2" fmla="*/ 47 w 51"/>
              <a:gd name="T3" fmla="*/ 42 h 52"/>
              <a:gd name="T4" fmla="*/ 39 w 51"/>
              <a:gd name="T5" fmla="*/ 35 h 52"/>
              <a:gd name="T6" fmla="*/ 15 w 51"/>
              <a:gd name="T7" fmla="*/ 12 h 52"/>
              <a:gd name="T8" fmla="*/ 0 w 51"/>
              <a:gd name="T9" fmla="*/ 2 h 52"/>
              <a:gd name="T10" fmla="*/ 18 w 51"/>
              <a:gd name="T11" fmla="*/ 0 h 52"/>
              <a:gd name="T12" fmla="*/ 34 w 51"/>
              <a:gd name="T13" fmla="*/ 5 h 52"/>
              <a:gd name="T14" fmla="*/ 42 w 51"/>
              <a:gd name="T15" fmla="*/ 15 h 52"/>
              <a:gd name="T16" fmla="*/ 51 w 51"/>
              <a:gd name="T17" fmla="*/ 5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" h="52">
                <a:moveTo>
                  <a:pt x="51" y="52"/>
                </a:moveTo>
                <a:cubicBezTo>
                  <a:pt x="51" y="48"/>
                  <a:pt x="49" y="45"/>
                  <a:pt x="47" y="42"/>
                </a:cubicBezTo>
                <a:cubicBezTo>
                  <a:pt x="44" y="40"/>
                  <a:pt x="41" y="38"/>
                  <a:pt x="39" y="35"/>
                </a:cubicBezTo>
                <a:cubicBezTo>
                  <a:pt x="30" y="28"/>
                  <a:pt x="24" y="19"/>
                  <a:pt x="15" y="12"/>
                </a:cubicBezTo>
                <a:cubicBezTo>
                  <a:pt x="10" y="9"/>
                  <a:pt x="5" y="7"/>
                  <a:pt x="0" y="2"/>
                </a:cubicBezTo>
                <a:cubicBezTo>
                  <a:pt x="6" y="1"/>
                  <a:pt x="12" y="0"/>
                  <a:pt x="18" y="0"/>
                </a:cubicBezTo>
                <a:cubicBezTo>
                  <a:pt x="23" y="0"/>
                  <a:pt x="29" y="1"/>
                  <a:pt x="34" y="5"/>
                </a:cubicBezTo>
                <a:cubicBezTo>
                  <a:pt x="37" y="7"/>
                  <a:pt x="40" y="11"/>
                  <a:pt x="42" y="15"/>
                </a:cubicBezTo>
                <a:cubicBezTo>
                  <a:pt x="48" y="26"/>
                  <a:pt x="49" y="39"/>
                  <a:pt x="51" y="52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5" name="Freeform 76">
            <a:extLst>
              <a:ext uri="{FF2B5EF4-FFF2-40B4-BE49-F238E27FC236}">
                <a16:creationId xmlns:a16="http://schemas.microsoft.com/office/drawing/2014/main" xmlns="" id="{288064D0-C798-4019-84BF-3289CD798444}"/>
              </a:ext>
            </a:extLst>
          </p:cNvPr>
          <p:cNvSpPr>
            <a:spLocks/>
          </p:cNvSpPr>
          <p:nvPr/>
        </p:nvSpPr>
        <p:spPr bwMode="auto">
          <a:xfrm>
            <a:off x="8107834" y="4586864"/>
            <a:ext cx="119311" cy="755039"/>
          </a:xfrm>
          <a:custGeom>
            <a:avLst/>
            <a:gdLst>
              <a:gd name="T0" fmla="*/ 12 w 21"/>
              <a:gd name="T1" fmla="*/ 130 h 131"/>
              <a:gd name="T2" fmla="*/ 1 w 21"/>
              <a:gd name="T3" fmla="*/ 65 h 131"/>
              <a:gd name="T4" fmla="*/ 14 w 21"/>
              <a:gd name="T5" fmla="*/ 0 h 131"/>
              <a:gd name="T6" fmla="*/ 18 w 21"/>
              <a:gd name="T7" fmla="*/ 75 h 131"/>
              <a:gd name="T8" fmla="*/ 14 w 21"/>
              <a:gd name="T9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131">
                <a:moveTo>
                  <a:pt x="12" y="130"/>
                </a:moveTo>
                <a:cubicBezTo>
                  <a:pt x="7" y="109"/>
                  <a:pt x="1" y="87"/>
                  <a:pt x="1" y="65"/>
                </a:cubicBezTo>
                <a:cubicBezTo>
                  <a:pt x="0" y="43"/>
                  <a:pt x="3" y="20"/>
                  <a:pt x="14" y="0"/>
                </a:cubicBezTo>
                <a:cubicBezTo>
                  <a:pt x="21" y="24"/>
                  <a:pt x="19" y="50"/>
                  <a:pt x="18" y="75"/>
                </a:cubicBezTo>
                <a:cubicBezTo>
                  <a:pt x="16" y="94"/>
                  <a:pt x="15" y="112"/>
                  <a:pt x="14" y="131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6" name="Freeform 77">
            <a:extLst>
              <a:ext uri="{FF2B5EF4-FFF2-40B4-BE49-F238E27FC236}">
                <a16:creationId xmlns:a16="http://schemas.microsoft.com/office/drawing/2014/main" xmlns="" id="{92A20424-AFE4-4659-AAE8-54A08D051896}"/>
              </a:ext>
            </a:extLst>
          </p:cNvPr>
          <p:cNvSpPr>
            <a:spLocks/>
          </p:cNvSpPr>
          <p:nvPr/>
        </p:nvSpPr>
        <p:spPr bwMode="auto">
          <a:xfrm>
            <a:off x="8193310" y="4991095"/>
            <a:ext cx="217252" cy="350809"/>
          </a:xfrm>
          <a:custGeom>
            <a:avLst/>
            <a:gdLst>
              <a:gd name="T0" fmla="*/ 1 w 38"/>
              <a:gd name="T1" fmla="*/ 61 h 61"/>
              <a:gd name="T2" fmla="*/ 0 w 38"/>
              <a:gd name="T3" fmla="*/ 52 h 61"/>
              <a:gd name="T4" fmla="*/ 9 w 38"/>
              <a:gd name="T5" fmla="*/ 18 h 61"/>
              <a:gd name="T6" fmla="*/ 38 w 38"/>
              <a:gd name="T7" fmla="*/ 0 h 61"/>
              <a:gd name="T8" fmla="*/ 29 w 38"/>
              <a:gd name="T9" fmla="*/ 14 h 61"/>
              <a:gd name="T10" fmla="*/ 23 w 38"/>
              <a:gd name="T11" fmla="*/ 29 h 61"/>
              <a:gd name="T12" fmla="*/ 10 w 38"/>
              <a:gd name="T13" fmla="*/ 43 h 61"/>
              <a:gd name="T14" fmla="*/ 2 w 38"/>
              <a:gd name="T15" fmla="*/ 6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" h="61">
                <a:moveTo>
                  <a:pt x="1" y="61"/>
                </a:moveTo>
                <a:cubicBezTo>
                  <a:pt x="0" y="58"/>
                  <a:pt x="0" y="55"/>
                  <a:pt x="0" y="52"/>
                </a:cubicBezTo>
                <a:cubicBezTo>
                  <a:pt x="0" y="40"/>
                  <a:pt x="2" y="28"/>
                  <a:pt x="9" y="18"/>
                </a:cubicBezTo>
                <a:cubicBezTo>
                  <a:pt x="15" y="8"/>
                  <a:pt x="26" y="0"/>
                  <a:pt x="38" y="0"/>
                </a:cubicBezTo>
                <a:cubicBezTo>
                  <a:pt x="34" y="3"/>
                  <a:pt x="31" y="9"/>
                  <a:pt x="29" y="14"/>
                </a:cubicBezTo>
                <a:cubicBezTo>
                  <a:pt x="27" y="19"/>
                  <a:pt x="26" y="24"/>
                  <a:pt x="23" y="29"/>
                </a:cubicBezTo>
                <a:cubicBezTo>
                  <a:pt x="20" y="34"/>
                  <a:pt x="14" y="38"/>
                  <a:pt x="10" y="43"/>
                </a:cubicBezTo>
                <a:cubicBezTo>
                  <a:pt x="5" y="48"/>
                  <a:pt x="1" y="54"/>
                  <a:pt x="2" y="60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7" name="Freeform 78">
            <a:extLst>
              <a:ext uri="{FF2B5EF4-FFF2-40B4-BE49-F238E27FC236}">
                <a16:creationId xmlns:a16="http://schemas.microsoft.com/office/drawing/2014/main" xmlns="" id="{1F30B497-21EF-4D9B-9C04-5448FCC53888}"/>
              </a:ext>
            </a:extLst>
          </p:cNvPr>
          <p:cNvSpPr>
            <a:spLocks/>
          </p:cNvSpPr>
          <p:nvPr/>
        </p:nvSpPr>
        <p:spPr bwMode="auto">
          <a:xfrm>
            <a:off x="8095368" y="5313410"/>
            <a:ext cx="183418" cy="160268"/>
          </a:xfrm>
          <a:custGeom>
            <a:avLst/>
            <a:gdLst>
              <a:gd name="T0" fmla="*/ 14 w 32"/>
              <a:gd name="T1" fmla="*/ 27 h 28"/>
              <a:gd name="T2" fmla="*/ 3 w 32"/>
              <a:gd name="T3" fmla="*/ 24 h 28"/>
              <a:gd name="T4" fmla="*/ 1 w 32"/>
              <a:gd name="T5" fmla="*/ 12 h 28"/>
              <a:gd name="T6" fmla="*/ 19 w 32"/>
              <a:gd name="T7" fmla="*/ 2 h 28"/>
              <a:gd name="T8" fmla="*/ 32 w 32"/>
              <a:gd name="T9" fmla="*/ 18 h 28"/>
              <a:gd name="T10" fmla="*/ 28 w 32"/>
              <a:gd name="T11" fmla="*/ 26 h 28"/>
              <a:gd name="T12" fmla="*/ 20 w 32"/>
              <a:gd name="T13" fmla="*/ 2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" h="28">
                <a:moveTo>
                  <a:pt x="14" y="27"/>
                </a:moveTo>
                <a:cubicBezTo>
                  <a:pt x="11" y="28"/>
                  <a:pt x="6" y="27"/>
                  <a:pt x="3" y="24"/>
                </a:cubicBezTo>
                <a:cubicBezTo>
                  <a:pt x="1" y="20"/>
                  <a:pt x="0" y="16"/>
                  <a:pt x="1" y="12"/>
                </a:cubicBezTo>
                <a:cubicBezTo>
                  <a:pt x="4" y="5"/>
                  <a:pt x="12" y="0"/>
                  <a:pt x="19" y="2"/>
                </a:cubicBezTo>
                <a:cubicBezTo>
                  <a:pt x="26" y="3"/>
                  <a:pt x="32" y="10"/>
                  <a:pt x="32" y="18"/>
                </a:cubicBezTo>
                <a:cubicBezTo>
                  <a:pt x="32" y="21"/>
                  <a:pt x="31" y="24"/>
                  <a:pt x="28" y="26"/>
                </a:cubicBezTo>
                <a:cubicBezTo>
                  <a:pt x="26" y="27"/>
                  <a:pt x="23" y="27"/>
                  <a:pt x="20" y="2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8" name="Freeform 79">
            <a:extLst>
              <a:ext uri="{FF2B5EF4-FFF2-40B4-BE49-F238E27FC236}">
                <a16:creationId xmlns:a16="http://schemas.microsoft.com/office/drawing/2014/main" xmlns="" id="{BBC8B7D9-DA3A-4C43-9121-37DF52EFA2B5}"/>
              </a:ext>
            </a:extLst>
          </p:cNvPr>
          <p:cNvSpPr>
            <a:spLocks/>
          </p:cNvSpPr>
          <p:nvPr/>
        </p:nvSpPr>
        <p:spPr bwMode="auto">
          <a:xfrm>
            <a:off x="8595760" y="4846853"/>
            <a:ext cx="188760" cy="219033"/>
          </a:xfrm>
          <a:custGeom>
            <a:avLst/>
            <a:gdLst>
              <a:gd name="T0" fmla="*/ 106 w 106"/>
              <a:gd name="T1" fmla="*/ 110 h 123"/>
              <a:gd name="T2" fmla="*/ 67 w 106"/>
              <a:gd name="T3" fmla="*/ 0 h 123"/>
              <a:gd name="T4" fmla="*/ 0 w 106"/>
              <a:gd name="T5" fmla="*/ 42 h 123"/>
              <a:gd name="T6" fmla="*/ 12 w 106"/>
              <a:gd name="T7" fmla="*/ 123 h 123"/>
              <a:gd name="T8" fmla="*/ 106 w 106"/>
              <a:gd name="T9" fmla="*/ 11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23">
                <a:moveTo>
                  <a:pt x="106" y="110"/>
                </a:moveTo>
                <a:lnTo>
                  <a:pt x="67" y="0"/>
                </a:lnTo>
                <a:lnTo>
                  <a:pt x="0" y="42"/>
                </a:lnTo>
                <a:lnTo>
                  <a:pt x="12" y="123"/>
                </a:lnTo>
                <a:lnTo>
                  <a:pt x="106" y="11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9" name="Freeform 80">
            <a:extLst>
              <a:ext uri="{FF2B5EF4-FFF2-40B4-BE49-F238E27FC236}">
                <a16:creationId xmlns:a16="http://schemas.microsoft.com/office/drawing/2014/main" xmlns="" id="{DF0A1FCE-4ACF-40E2-BDEA-5AC6CE07BD9F}"/>
              </a:ext>
            </a:extLst>
          </p:cNvPr>
          <p:cNvSpPr>
            <a:spLocks/>
          </p:cNvSpPr>
          <p:nvPr/>
        </p:nvSpPr>
        <p:spPr bwMode="auto">
          <a:xfrm>
            <a:off x="8423027" y="4519195"/>
            <a:ext cx="423819" cy="436285"/>
          </a:xfrm>
          <a:custGeom>
            <a:avLst/>
            <a:gdLst>
              <a:gd name="T0" fmla="*/ 1 w 74"/>
              <a:gd name="T1" fmla="*/ 34 h 76"/>
              <a:gd name="T2" fmla="*/ 5 w 74"/>
              <a:gd name="T3" fmla="*/ 18 h 76"/>
              <a:gd name="T4" fmla="*/ 38 w 74"/>
              <a:gd name="T5" fmla="*/ 1 h 76"/>
              <a:gd name="T6" fmla="*/ 68 w 74"/>
              <a:gd name="T7" fmla="*/ 20 h 76"/>
              <a:gd name="T8" fmla="*/ 74 w 74"/>
              <a:gd name="T9" fmla="*/ 40 h 76"/>
              <a:gd name="T10" fmla="*/ 54 w 74"/>
              <a:gd name="T11" fmla="*/ 65 h 76"/>
              <a:gd name="T12" fmla="*/ 38 w 74"/>
              <a:gd name="T13" fmla="*/ 74 h 76"/>
              <a:gd name="T14" fmla="*/ 30 w 74"/>
              <a:gd name="T15" fmla="*/ 76 h 76"/>
              <a:gd name="T16" fmla="*/ 4 w 74"/>
              <a:gd name="T17" fmla="*/ 65 h 76"/>
              <a:gd name="T18" fmla="*/ 1 w 74"/>
              <a:gd name="T19" fmla="*/ 34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4" h="76">
                <a:moveTo>
                  <a:pt x="1" y="34"/>
                </a:moveTo>
                <a:cubicBezTo>
                  <a:pt x="1" y="28"/>
                  <a:pt x="2" y="23"/>
                  <a:pt x="5" y="18"/>
                </a:cubicBezTo>
                <a:cubicBezTo>
                  <a:pt x="11" y="7"/>
                  <a:pt x="25" y="0"/>
                  <a:pt x="38" y="1"/>
                </a:cubicBezTo>
                <a:cubicBezTo>
                  <a:pt x="51" y="2"/>
                  <a:pt x="62" y="10"/>
                  <a:pt x="68" y="20"/>
                </a:cubicBezTo>
                <a:cubicBezTo>
                  <a:pt x="70" y="24"/>
                  <a:pt x="74" y="31"/>
                  <a:pt x="74" y="40"/>
                </a:cubicBezTo>
                <a:cubicBezTo>
                  <a:pt x="69" y="48"/>
                  <a:pt x="57" y="55"/>
                  <a:pt x="54" y="65"/>
                </a:cubicBezTo>
                <a:cubicBezTo>
                  <a:pt x="50" y="69"/>
                  <a:pt x="45" y="71"/>
                  <a:pt x="38" y="74"/>
                </a:cubicBezTo>
                <a:cubicBezTo>
                  <a:pt x="36" y="74"/>
                  <a:pt x="33" y="75"/>
                  <a:pt x="30" y="76"/>
                </a:cubicBezTo>
                <a:cubicBezTo>
                  <a:pt x="24" y="67"/>
                  <a:pt x="7" y="76"/>
                  <a:pt x="4" y="65"/>
                </a:cubicBezTo>
                <a:cubicBezTo>
                  <a:pt x="3" y="60"/>
                  <a:pt x="0" y="39"/>
                  <a:pt x="1" y="34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1" name="Freeform 82">
            <a:extLst>
              <a:ext uri="{FF2B5EF4-FFF2-40B4-BE49-F238E27FC236}">
                <a16:creationId xmlns:a16="http://schemas.microsoft.com/office/drawing/2014/main" xmlns="" id="{E5F436FE-8187-40C9-99F6-9BE318E08BD9}"/>
              </a:ext>
            </a:extLst>
          </p:cNvPr>
          <p:cNvSpPr>
            <a:spLocks/>
          </p:cNvSpPr>
          <p:nvPr/>
        </p:nvSpPr>
        <p:spPr bwMode="auto">
          <a:xfrm>
            <a:off x="8118519" y="5589427"/>
            <a:ext cx="918868" cy="553814"/>
          </a:xfrm>
          <a:custGeom>
            <a:avLst/>
            <a:gdLst>
              <a:gd name="T0" fmla="*/ 92 w 160"/>
              <a:gd name="T1" fmla="*/ 0 h 96"/>
              <a:gd name="T2" fmla="*/ 8 w 160"/>
              <a:gd name="T3" fmla="*/ 62 h 96"/>
              <a:gd name="T4" fmla="*/ 1 w 160"/>
              <a:gd name="T5" fmla="*/ 74 h 96"/>
              <a:gd name="T6" fmla="*/ 9 w 160"/>
              <a:gd name="T7" fmla="*/ 87 h 96"/>
              <a:gd name="T8" fmla="*/ 25 w 160"/>
              <a:gd name="T9" fmla="*/ 90 h 96"/>
              <a:gd name="T10" fmla="*/ 154 w 160"/>
              <a:gd name="T11" fmla="*/ 96 h 96"/>
              <a:gd name="T12" fmla="*/ 157 w 160"/>
              <a:gd name="T13" fmla="*/ 77 h 96"/>
              <a:gd name="T14" fmla="*/ 110 w 160"/>
              <a:gd name="T15" fmla="*/ 76 h 96"/>
              <a:gd name="T16" fmla="*/ 147 w 160"/>
              <a:gd name="T17" fmla="*/ 59 h 96"/>
              <a:gd name="T18" fmla="*/ 156 w 160"/>
              <a:gd name="T19" fmla="*/ 50 h 96"/>
              <a:gd name="T20" fmla="*/ 155 w 160"/>
              <a:gd name="T21" fmla="*/ 30 h 96"/>
              <a:gd name="T22" fmla="*/ 141 w 160"/>
              <a:gd name="T23" fmla="*/ 1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0" h="96">
                <a:moveTo>
                  <a:pt x="92" y="0"/>
                </a:moveTo>
                <a:cubicBezTo>
                  <a:pt x="62" y="18"/>
                  <a:pt x="32" y="37"/>
                  <a:pt x="8" y="62"/>
                </a:cubicBezTo>
                <a:cubicBezTo>
                  <a:pt x="4" y="66"/>
                  <a:pt x="1" y="69"/>
                  <a:pt x="1" y="74"/>
                </a:cubicBezTo>
                <a:cubicBezTo>
                  <a:pt x="0" y="79"/>
                  <a:pt x="4" y="84"/>
                  <a:pt x="9" y="87"/>
                </a:cubicBezTo>
                <a:cubicBezTo>
                  <a:pt x="14" y="89"/>
                  <a:pt x="19" y="90"/>
                  <a:pt x="25" y="90"/>
                </a:cubicBezTo>
                <a:cubicBezTo>
                  <a:pt x="68" y="94"/>
                  <a:pt x="111" y="95"/>
                  <a:pt x="154" y="96"/>
                </a:cubicBezTo>
                <a:cubicBezTo>
                  <a:pt x="156" y="90"/>
                  <a:pt x="157" y="83"/>
                  <a:pt x="157" y="77"/>
                </a:cubicBezTo>
                <a:cubicBezTo>
                  <a:pt x="142" y="77"/>
                  <a:pt x="126" y="76"/>
                  <a:pt x="110" y="76"/>
                </a:cubicBezTo>
                <a:cubicBezTo>
                  <a:pt x="124" y="73"/>
                  <a:pt x="136" y="67"/>
                  <a:pt x="147" y="59"/>
                </a:cubicBezTo>
                <a:cubicBezTo>
                  <a:pt x="151" y="56"/>
                  <a:pt x="154" y="54"/>
                  <a:pt x="156" y="50"/>
                </a:cubicBezTo>
                <a:cubicBezTo>
                  <a:pt x="160" y="44"/>
                  <a:pt x="159" y="36"/>
                  <a:pt x="155" y="30"/>
                </a:cubicBezTo>
                <a:cubicBezTo>
                  <a:pt x="152" y="23"/>
                  <a:pt x="146" y="18"/>
                  <a:pt x="141" y="13"/>
                </a:cubicBez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2" name="Freeform 83">
            <a:extLst>
              <a:ext uri="{FF2B5EF4-FFF2-40B4-BE49-F238E27FC236}">
                <a16:creationId xmlns:a16="http://schemas.microsoft.com/office/drawing/2014/main" xmlns="" id="{CD82BD7E-82AB-4059-AB33-2129910A2FBE}"/>
              </a:ext>
            </a:extLst>
          </p:cNvPr>
          <p:cNvSpPr>
            <a:spLocks/>
          </p:cNvSpPr>
          <p:nvPr/>
        </p:nvSpPr>
        <p:spPr bwMode="auto">
          <a:xfrm>
            <a:off x="8606445" y="4939452"/>
            <a:ext cx="475461" cy="943798"/>
          </a:xfrm>
          <a:custGeom>
            <a:avLst/>
            <a:gdLst>
              <a:gd name="T0" fmla="*/ 31 w 83"/>
              <a:gd name="T1" fmla="*/ 5 h 164"/>
              <a:gd name="T2" fmla="*/ 69 w 83"/>
              <a:gd name="T3" fmla="*/ 81 h 164"/>
              <a:gd name="T4" fmla="*/ 75 w 83"/>
              <a:gd name="T5" fmla="*/ 164 h 164"/>
              <a:gd name="T6" fmla="*/ 5 w 83"/>
              <a:gd name="T7" fmla="*/ 114 h 164"/>
              <a:gd name="T8" fmla="*/ 3 w 83"/>
              <a:gd name="T9" fmla="*/ 112 h 164"/>
              <a:gd name="T10" fmla="*/ 3 w 83"/>
              <a:gd name="T11" fmla="*/ 107 h 164"/>
              <a:gd name="T12" fmla="*/ 2 w 83"/>
              <a:gd name="T13" fmla="*/ 15 h 164"/>
              <a:gd name="T14" fmla="*/ 3 w 83"/>
              <a:gd name="T15" fmla="*/ 7 h 164"/>
              <a:gd name="T16" fmla="*/ 7 w 83"/>
              <a:gd name="T17" fmla="*/ 5 h 164"/>
              <a:gd name="T18" fmla="*/ 32 w 83"/>
              <a:gd name="T19" fmla="*/ 0 h 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3" h="164">
                <a:moveTo>
                  <a:pt x="31" y="5"/>
                </a:moveTo>
                <a:cubicBezTo>
                  <a:pt x="45" y="29"/>
                  <a:pt x="60" y="54"/>
                  <a:pt x="69" y="81"/>
                </a:cubicBezTo>
                <a:cubicBezTo>
                  <a:pt x="79" y="108"/>
                  <a:pt x="83" y="137"/>
                  <a:pt x="75" y="164"/>
                </a:cubicBezTo>
                <a:cubicBezTo>
                  <a:pt x="52" y="148"/>
                  <a:pt x="28" y="131"/>
                  <a:pt x="5" y="114"/>
                </a:cubicBezTo>
                <a:cubicBezTo>
                  <a:pt x="4" y="114"/>
                  <a:pt x="3" y="113"/>
                  <a:pt x="3" y="112"/>
                </a:cubicBezTo>
                <a:cubicBezTo>
                  <a:pt x="2" y="111"/>
                  <a:pt x="2" y="109"/>
                  <a:pt x="3" y="107"/>
                </a:cubicBezTo>
                <a:cubicBezTo>
                  <a:pt x="9" y="77"/>
                  <a:pt x="9" y="45"/>
                  <a:pt x="2" y="15"/>
                </a:cubicBezTo>
                <a:cubicBezTo>
                  <a:pt x="1" y="12"/>
                  <a:pt x="0" y="9"/>
                  <a:pt x="3" y="7"/>
                </a:cubicBezTo>
                <a:cubicBezTo>
                  <a:pt x="4" y="6"/>
                  <a:pt x="5" y="5"/>
                  <a:pt x="7" y="5"/>
                </a:cubicBezTo>
                <a:cubicBezTo>
                  <a:pt x="15" y="3"/>
                  <a:pt x="24" y="2"/>
                  <a:pt x="32" y="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3" name="Freeform 84">
            <a:extLst>
              <a:ext uri="{FF2B5EF4-FFF2-40B4-BE49-F238E27FC236}">
                <a16:creationId xmlns:a16="http://schemas.microsoft.com/office/drawing/2014/main" xmlns="" id="{4C552C96-3CA2-4D3C-BFA1-7F2E13064A4F}"/>
              </a:ext>
            </a:extLst>
          </p:cNvPr>
          <p:cNvSpPr>
            <a:spLocks/>
          </p:cNvSpPr>
          <p:nvPr/>
        </p:nvSpPr>
        <p:spPr bwMode="auto">
          <a:xfrm>
            <a:off x="8216460" y="5226154"/>
            <a:ext cx="482584" cy="352589"/>
          </a:xfrm>
          <a:custGeom>
            <a:avLst/>
            <a:gdLst>
              <a:gd name="T0" fmla="*/ 84 w 84"/>
              <a:gd name="T1" fmla="*/ 3 h 61"/>
              <a:gd name="T2" fmla="*/ 69 w 84"/>
              <a:gd name="T3" fmla="*/ 48 h 61"/>
              <a:gd name="T4" fmla="*/ 65 w 84"/>
              <a:gd name="T5" fmla="*/ 55 h 61"/>
              <a:gd name="T6" fmla="*/ 45 w 84"/>
              <a:gd name="T7" fmla="*/ 58 h 61"/>
              <a:gd name="T8" fmla="*/ 19 w 84"/>
              <a:gd name="T9" fmla="*/ 51 h 61"/>
              <a:gd name="T10" fmla="*/ 6 w 84"/>
              <a:gd name="T11" fmla="*/ 47 h 61"/>
              <a:gd name="T12" fmla="*/ 2 w 84"/>
              <a:gd name="T13" fmla="*/ 45 h 61"/>
              <a:gd name="T14" fmla="*/ 4 w 84"/>
              <a:gd name="T15" fmla="*/ 38 h 61"/>
              <a:gd name="T16" fmla="*/ 13 w 84"/>
              <a:gd name="T17" fmla="*/ 37 h 61"/>
              <a:gd name="T18" fmla="*/ 36 w 84"/>
              <a:gd name="T19" fmla="*/ 40 h 61"/>
              <a:gd name="T20" fmla="*/ 42 w 84"/>
              <a:gd name="T21" fmla="*/ 40 h 61"/>
              <a:gd name="T22" fmla="*/ 45 w 84"/>
              <a:gd name="T23" fmla="*/ 37 h 61"/>
              <a:gd name="T24" fmla="*/ 62 w 84"/>
              <a:gd name="T25" fmla="*/ 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" h="61">
                <a:moveTo>
                  <a:pt x="84" y="3"/>
                </a:moveTo>
                <a:cubicBezTo>
                  <a:pt x="79" y="18"/>
                  <a:pt x="74" y="33"/>
                  <a:pt x="69" y="48"/>
                </a:cubicBezTo>
                <a:cubicBezTo>
                  <a:pt x="68" y="50"/>
                  <a:pt x="67" y="53"/>
                  <a:pt x="65" y="55"/>
                </a:cubicBezTo>
                <a:cubicBezTo>
                  <a:pt x="60" y="61"/>
                  <a:pt x="52" y="60"/>
                  <a:pt x="45" y="58"/>
                </a:cubicBezTo>
                <a:cubicBezTo>
                  <a:pt x="36" y="56"/>
                  <a:pt x="27" y="54"/>
                  <a:pt x="19" y="51"/>
                </a:cubicBezTo>
                <a:cubicBezTo>
                  <a:pt x="14" y="50"/>
                  <a:pt x="10" y="48"/>
                  <a:pt x="6" y="47"/>
                </a:cubicBezTo>
                <a:cubicBezTo>
                  <a:pt x="4" y="47"/>
                  <a:pt x="3" y="46"/>
                  <a:pt x="2" y="45"/>
                </a:cubicBezTo>
                <a:cubicBezTo>
                  <a:pt x="0" y="43"/>
                  <a:pt x="1" y="39"/>
                  <a:pt x="4" y="38"/>
                </a:cubicBezTo>
                <a:cubicBezTo>
                  <a:pt x="7" y="36"/>
                  <a:pt x="10" y="37"/>
                  <a:pt x="13" y="37"/>
                </a:cubicBezTo>
                <a:cubicBezTo>
                  <a:pt x="21" y="38"/>
                  <a:pt x="28" y="39"/>
                  <a:pt x="36" y="40"/>
                </a:cubicBezTo>
                <a:cubicBezTo>
                  <a:pt x="38" y="41"/>
                  <a:pt x="40" y="41"/>
                  <a:pt x="42" y="40"/>
                </a:cubicBezTo>
                <a:cubicBezTo>
                  <a:pt x="43" y="39"/>
                  <a:pt x="44" y="38"/>
                  <a:pt x="45" y="37"/>
                </a:cubicBezTo>
                <a:cubicBezTo>
                  <a:pt x="53" y="25"/>
                  <a:pt x="59" y="13"/>
                  <a:pt x="62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4" name="Freeform 85">
            <a:extLst>
              <a:ext uri="{FF2B5EF4-FFF2-40B4-BE49-F238E27FC236}">
                <a16:creationId xmlns:a16="http://schemas.microsoft.com/office/drawing/2014/main" xmlns="" id="{0D9E74BF-CC59-403C-8D70-0F11893C70D3}"/>
              </a:ext>
            </a:extLst>
          </p:cNvPr>
          <p:cNvSpPr>
            <a:spLocks/>
          </p:cNvSpPr>
          <p:nvPr/>
        </p:nvSpPr>
        <p:spPr bwMode="auto">
          <a:xfrm>
            <a:off x="8503161" y="4967944"/>
            <a:ext cx="281359" cy="384642"/>
          </a:xfrm>
          <a:custGeom>
            <a:avLst/>
            <a:gdLst>
              <a:gd name="T0" fmla="*/ 0 w 49"/>
              <a:gd name="T1" fmla="*/ 54 h 67"/>
              <a:gd name="T2" fmla="*/ 49 w 49"/>
              <a:gd name="T3" fmla="*/ 67 h 67"/>
              <a:gd name="T4" fmla="*/ 42 w 49"/>
              <a:gd name="T5" fmla="*/ 19 h 67"/>
              <a:gd name="T6" fmla="*/ 25 w 49"/>
              <a:gd name="T7" fmla="*/ 1 h 67"/>
              <a:gd name="T8" fmla="*/ 0 w 49"/>
              <a:gd name="T9" fmla="*/ 54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" h="67">
                <a:moveTo>
                  <a:pt x="0" y="54"/>
                </a:moveTo>
                <a:cubicBezTo>
                  <a:pt x="1" y="54"/>
                  <a:pt x="49" y="67"/>
                  <a:pt x="49" y="67"/>
                </a:cubicBezTo>
                <a:cubicBezTo>
                  <a:pt x="49" y="67"/>
                  <a:pt x="44" y="26"/>
                  <a:pt x="42" y="19"/>
                </a:cubicBezTo>
                <a:cubicBezTo>
                  <a:pt x="41" y="12"/>
                  <a:pt x="42" y="3"/>
                  <a:pt x="25" y="1"/>
                </a:cubicBezTo>
                <a:cubicBezTo>
                  <a:pt x="8" y="0"/>
                  <a:pt x="0" y="54"/>
                  <a:pt x="0" y="54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5" name="Freeform 86">
            <a:extLst>
              <a:ext uri="{FF2B5EF4-FFF2-40B4-BE49-F238E27FC236}">
                <a16:creationId xmlns:a16="http://schemas.microsoft.com/office/drawing/2014/main" xmlns="" id="{B98D17FF-8B88-4F67-852F-98BE99537D26}"/>
              </a:ext>
            </a:extLst>
          </p:cNvPr>
          <p:cNvSpPr>
            <a:spLocks/>
          </p:cNvSpPr>
          <p:nvPr/>
        </p:nvSpPr>
        <p:spPr bwMode="auto">
          <a:xfrm>
            <a:off x="8130983" y="5393544"/>
            <a:ext cx="142460" cy="56984"/>
          </a:xfrm>
          <a:custGeom>
            <a:avLst/>
            <a:gdLst>
              <a:gd name="T0" fmla="*/ 25 w 25"/>
              <a:gd name="T1" fmla="*/ 9 h 10"/>
              <a:gd name="T2" fmla="*/ 14 w 25"/>
              <a:gd name="T3" fmla="*/ 1 h 10"/>
              <a:gd name="T4" fmla="*/ 10 w 25"/>
              <a:gd name="T5" fmla="*/ 1 h 10"/>
              <a:gd name="T6" fmla="*/ 8 w 25"/>
              <a:gd name="T7" fmla="*/ 2 h 10"/>
              <a:gd name="T8" fmla="*/ 2 w 25"/>
              <a:gd name="T9" fmla="*/ 3 h 10"/>
              <a:gd name="T10" fmla="*/ 0 w 25"/>
              <a:gd name="T11" fmla="*/ 4 h 10"/>
              <a:gd name="T12" fmla="*/ 0 w 25"/>
              <a:gd name="T13" fmla="*/ 5 h 10"/>
              <a:gd name="T14" fmla="*/ 4 w 25"/>
              <a:gd name="T15" fmla="*/ 7 h 10"/>
              <a:gd name="T16" fmla="*/ 9 w 25"/>
              <a:gd name="T17" fmla="*/ 6 h 10"/>
              <a:gd name="T18" fmla="*/ 18 w 25"/>
              <a:gd name="T19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" h="10">
                <a:moveTo>
                  <a:pt x="25" y="9"/>
                </a:moveTo>
                <a:cubicBezTo>
                  <a:pt x="21" y="6"/>
                  <a:pt x="18" y="4"/>
                  <a:pt x="14" y="1"/>
                </a:cubicBezTo>
                <a:cubicBezTo>
                  <a:pt x="13" y="1"/>
                  <a:pt x="11" y="0"/>
                  <a:pt x="10" y="1"/>
                </a:cubicBezTo>
                <a:cubicBezTo>
                  <a:pt x="10" y="1"/>
                  <a:pt x="9" y="2"/>
                  <a:pt x="8" y="2"/>
                </a:cubicBezTo>
                <a:cubicBezTo>
                  <a:pt x="7" y="3"/>
                  <a:pt x="4" y="3"/>
                  <a:pt x="2" y="3"/>
                </a:cubicBezTo>
                <a:cubicBezTo>
                  <a:pt x="1" y="3"/>
                  <a:pt x="0" y="3"/>
                  <a:pt x="0" y="4"/>
                </a:cubicBezTo>
                <a:cubicBezTo>
                  <a:pt x="0" y="4"/>
                  <a:pt x="0" y="5"/>
                  <a:pt x="0" y="5"/>
                </a:cubicBezTo>
                <a:cubicBezTo>
                  <a:pt x="1" y="6"/>
                  <a:pt x="3" y="7"/>
                  <a:pt x="4" y="7"/>
                </a:cubicBezTo>
                <a:cubicBezTo>
                  <a:pt x="6" y="7"/>
                  <a:pt x="7" y="6"/>
                  <a:pt x="9" y="6"/>
                </a:cubicBezTo>
                <a:cubicBezTo>
                  <a:pt x="12" y="6"/>
                  <a:pt x="15" y="8"/>
                  <a:pt x="18" y="1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6" name="Freeform 87">
            <a:extLst>
              <a:ext uri="{FF2B5EF4-FFF2-40B4-BE49-F238E27FC236}">
                <a16:creationId xmlns:a16="http://schemas.microsoft.com/office/drawing/2014/main" xmlns="" id="{3C97B6DD-879A-43C4-BD8F-4DB954C581B8}"/>
              </a:ext>
            </a:extLst>
          </p:cNvPr>
          <p:cNvSpPr>
            <a:spLocks/>
          </p:cNvSpPr>
          <p:nvPr/>
        </p:nvSpPr>
        <p:spPr bwMode="auto">
          <a:xfrm>
            <a:off x="8944788" y="5986534"/>
            <a:ext cx="413134" cy="185198"/>
          </a:xfrm>
          <a:custGeom>
            <a:avLst/>
            <a:gdLst>
              <a:gd name="T0" fmla="*/ 7 w 72"/>
              <a:gd name="T1" fmla="*/ 24 h 32"/>
              <a:gd name="T2" fmla="*/ 57 w 72"/>
              <a:gd name="T3" fmla="*/ 32 h 32"/>
              <a:gd name="T4" fmla="*/ 72 w 72"/>
              <a:gd name="T5" fmla="*/ 24 h 32"/>
              <a:gd name="T6" fmla="*/ 58 w 72"/>
              <a:gd name="T7" fmla="*/ 21 h 32"/>
              <a:gd name="T8" fmla="*/ 37 w 72"/>
              <a:gd name="T9" fmla="*/ 8 h 32"/>
              <a:gd name="T10" fmla="*/ 32 w 72"/>
              <a:gd name="T11" fmla="*/ 0 h 32"/>
              <a:gd name="T12" fmla="*/ 28 w 72"/>
              <a:gd name="T13" fmla="*/ 1 h 32"/>
              <a:gd name="T14" fmla="*/ 12 w 72"/>
              <a:gd name="T15" fmla="*/ 8 h 32"/>
              <a:gd name="T16" fmla="*/ 0 w 72"/>
              <a:gd name="T17" fmla="*/ 8 h 32"/>
              <a:gd name="T18" fmla="*/ 0 w 72"/>
              <a:gd name="T19" fmla="*/ 27 h 32"/>
              <a:gd name="T20" fmla="*/ 32 w 72"/>
              <a:gd name="T21" fmla="*/ 2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2" h="32">
                <a:moveTo>
                  <a:pt x="7" y="24"/>
                </a:moveTo>
                <a:cubicBezTo>
                  <a:pt x="23" y="29"/>
                  <a:pt x="40" y="31"/>
                  <a:pt x="57" y="32"/>
                </a:cubicBezTo>
                <a:cubicBezTo>
                  <a:pt x="63" y="32"/>
                  <a:pt x="71" y="30"/>
                  <a:pt x="72" y="24"/>
                </a:cubicBezTo>
                <a:cubicBezTo>
                  <a:pt x="68" y="23"/>
                  <a:pt x="63" y="22"/>
                  <a:pt x="58" y="21"/>
                </a:cubicBezTo>
                <a:cubicBezTo>
                  <a:pt x="50" y="19"/>
                  <a:pt x="40" y="16"/>
                  <a:pt x="37" y="8"/>
                </a:cubicBezTo>
                <a:cubicBezTo>
                  <a:pt x="36" y="5"/>
                  <a:pt x="35" y="0"/>
                  <a:pt x="32" y="0"/>
                </a:cubicBezTo>
                <a:cubicBezTo>
                  <a:pt x="30" y="0"/>
                  <a:pt x="29" y="1"/>
                  <a:pt x="28" y="1"/>
                </a:cubicBezTo>
                <a:cubicBezTo>
                  <a:pt x="23" y="4"/>
                  <a:pt x="18" y="6"/>
                  <a:pt x="12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27"/>
                  <a:pt x="0" y="27"/>
                  <a:pt x="0" y="27"/>
                </a:cubicBezTo>
                <a:cubicBezTo>
                  <a:pt x="32" y="28"/>
                  <a:pt x="32" y="28"/>
                  <a:pt x="32" y="28"/>
                </a:cubicBezTo>
              </a:path>
            </a:pathLst>
          </a:custGeom>
          <a:solidFill>
            <a:srgbClr val="422F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7" name="Freeform 88">
            <a:extLst>
              <a:ext uri="{FF2B5EF4-FFF2-40B4-BE49-F238E27FC236}">
                <a16:creationId xmlns:a16="http://schemas.microsoft.com/office/drawing/2014/main" xmlns="" id="{4A538939-710B-441E-B6EA-6100825D2AEA}"/>
              </a:ext>
            </a:extLst>
          </p:cNvPr>
          <p:cNvSpPr>
            <a:spLocks/>
          </p:cNvSpPr>
          <p:nvPr/>
        </p:nvSpPr>
        <p:spPr bwMode="auto">
          <a:xfrm>
            <a:off x="8348235" y="4540564"/>
            <a:ext cx="366835" cy="190541"/>
          </a:xfrm>
          <a:custGeom>
            <a:avLst/>
            <a:gdLst>
              <a:gd name="T0" fmla="*/ 48 w 64"/>
              <a:gd name="T1" fmla="*/ 1 h 33"/>
              <a:gd name="T2" fmla="*/ 6 w 64"/>
              <a:gd name="T3" fmla="*/ 9 h 33"/>
              <a:gd name="T4" fmla="*/ 0 w 64"/>
              <a:gd name="T5" fmla="*/ 16 h 33"/>
              <a:gd name="T6" fmla="*/ 5 w 64"/>
              <a:gd name="T7" fmla="*/ 25 h 33"/>
              <a:gd name="T8" fmla="*/ 14 w 64"/>
              <a:gd name="T9" fmla="*/ 28 h 33"/>
              <a:gd name="T10" fmla="*/ 17 w 64"/>
              <a:gd name="T11" fmla="*/ 28 h 33"/>
              <a:gd name="T12" fmla="*/ 16 w 64"/>
              <a:gd name="T13" fmla="*/ 23 h 33"/>
              <a:gd name="T14" fmla="*/ 15 w 64"/>
              <a:gd name="T15" fmla="*/ 19 h 33"/>
              <a:gd name="T16" fmla="*/ 32 w 64"/>
              <a:gd name="T17" fmla="*/ 32 h 33"/>
              <a:gd name="T18" fmla="*/ 38 w 64"/>
              <a:gd name="T19" fmla="*/ 30 h 33"/>
              <a:gd name="T20" fmla="*/ 37 w 64"/>
              <a:gd name="T21" fmla="*/ 28 h 33"/>
              <a:gd name="T22" fmla="*/ 33 w 64"/>
              <a:gd name="T23" fmla="*/ 21 h 33"/>
              <a:gd name="T24" fmla="*/ 64 w 64"/>
              <a:gd name="T25" fmla="*/ 31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" h="33">
                <a:moveTo>
                  <a:pt x="48" y="1"/>
                </a:moveTo>
                <a:cubicBezTo>
                  <a:pt x="33" y="0"/>
                  <a:pt x="17" y="0"/>
                  <a:pt x="6" y="9"/>
                </a:cubicBezTo>
                <a:cubicBezTo>
                  <a:pt x="3" y="11"/>
                  <a:pt x="1" y="13"/>
                  <a:pt x="0" y="16"/>
                </a:cubicBezTo>
                <a:cubicBezTo>
                  <a:pt x="0" y="19"/>
                  <a:pt x="2" y="23"/>
                  <a:pt x="5" y="25"/>
                </a:cubicBezTo>
                <a:cubicBezTo>
                  <a:pt x="7" y="27"/>
                  <a:pt x="11" y="28"/>
                  <a:pt x="14" y="28"/>
                </a:cubicBezTo>
                <a:cubicBezTo>
                  <a:pt x="15" y="29"/>
                  <a:pt x="16" y="29"/>
                  <a:pt x="17" y="28"/>
                </a:cubicBezTo>
                <a:cubicBezTo>
                  <a:pt x="18" y="27"/>
                  <a:pt x="17" y="25"/>
                  <a:pt x="16" y="23"/>
                </a:cubicBezTo>
                <a:cubicBezTo>
                  <a:pt x="15" y="22"/>
                  <a:pt x="14" y="20"/>
                  <a:pt x="15" y="19"/>
                </a:cubicBezTo>
                <a:cubicBezTo>
                  <a:pt x="19" y="25"/>
                  <a:pt x="25" y="29"/>
                  <a:pt x="32" y="32"/>
                </a:cubicBezTo>
                <a:cubicBezTo>
                  <a:pt x="34" y="33"/>
                  <a:pt x="37" y="32"/>
                  <a:pt x="38" y="30"/>
                </a:cubicBezTo>
                <a:cubicBezTo>
                  <a:pt x="38" y="30"/>
                  <a:pt x="37" y="29"/>
                  <a:pt x="37" y="28"/>
                </a:cubicBezTo>
                <a:cubicBezTo>
                  <a:pt x="36" y="26"/>
                  <a:pt x="34" y="23"/>
                  <a:pt x="33" y="21"/>
                </a:cubicBezTo>
                <a:cubicBezTo>
                  <a:pt x="41" y="29"/>
                  <a:pt x="53" y="32"/>
                  <a:pt x="64" y="3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8" name="Freeform 89">
            <a:extLst>
              <a:ext uri="{FF2B5EF4-FFF2-40B4-BE49-F238E27FC236}">
                <a16:creationId xmlns:a16="http://schemas.microsoft.com/office/drawing/2014/main" xmlns="" id="{99C63DF9-11AA-4312-ACA9-8E904FDB7710}"/>
              </a:ext>
            </a:extLst>
          </p:cNvPr>
          <p:cNvSpPr>
            <a:spLocks/>
          </p:cNvSpPr>
          <p:nvPr/>
        </p:nvSpPr>
        <p:spPr bwMode="auto">
          <a:xfrm>
            <a:off x="8577953" y="4506730"/>
            <a:ext cx="292043" cy="391765"/>
          </a:xfrm>
          <a:custGeom>
            <a:avLst/>
            <a:gdLst>
              <a:gd name="T0" fmla="*/ 6 w 51"/>
              <a:gd name="T1" fmla="*/ 24 h 68"/>
              <a:gd name="T2" fmla="*/ 2 w 51"/>
              <a:gd name="T3" fmla="*/ 46 h 68"/>
              <a:gd name="T4" fmla="*/ 8 w 51"/>
              <a:gd name="T5" fmla="*/ 41 h 68"/>
              <a:gd name="T6" fmla="*/ 15 w 51"/>
              <a:gd name="T7" fmla="*/ 45 h 68"/>
              <a:gd name="T8" fmla="*/ 16 w 51"/>
              <a:gd name="T9" fmla="*/ 52 h 68"/>
              <a:gd name="T10" fmla="*/ 10 w 51"/>
              <a:gd name="T11" fmla="*/ 54 h 68"/>
              <a:gd name="T12" fmla="*/ 27 w 51"/>
              <a:gd name="T13" fmla="*/ 67 h 68"/>
              <a:gd name="T14" fmla="*/ 29 w 51"/>
              <a:gd name="T15" fmla="*/ 68 h 68"/>
              <a:gd name="T16" fmla="*/ 32 w 51"/>
              <a:gd name="T17" fmla="*/ 67 h 68"/>
              <a:gd name="T18" fmla="*/ 49 w 51"/>
              <a:gd name="T19" fmla="*/ 44 h 68"/>
              <a:gd name="T20" fmla="*/ 42 w 51"/>
              <a:gd name="T21" fmla="*/ 16 h 68"/>
              <a:gd name="T22" fmla="*/ 23 w 51"/>
              <a:gd name="T23" fmla="*/ 2 h 68"/>
              <a:gd name="T24" fmla="*/ 0 w 51"/>
              <a:gd name="T25" fmla="*/ 7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1" h="68">
                <a:moveTo>
                  <a:pt x="6" y="24"/>
                </a:moveTo>
                <a:cubicBezTo>
                  <a:pt x="4" y="31"/>
                  <a:pt x="3" y="38"/>
                  <a:pt x="2" y="46"/>
                </a:cubicBezTo>
                <a:cubicBezTo>
                  <a:pt x="3" y="43"/>
                  <a:pt x="6" y="41"/>
                  <a:pt x="8" y="41"/>
                </a:cubicBezTo>
                <a:cubicBezTo>
                  <a:pt x="11" y="41"/>
                  <a:pt x="14" y="43"/>
                  <a:pt x="15" y="45"/>
                </a:cubicBezTo>
                <a:cubicBezTo>
                  <a:pt x="17" y="47"/>
                  <a:pt x="17" y="50"/>
                  <a:pt x="16" y="52"/>
                </a:cubicBezTo>
                <a:cubicBezTo>
                  <a:pt x="15" y="54"/>
                  <a:pt x="12" y="55"/>
                  <a:pt x="10" y="54"/>
                </a:cubicBezTo>
                <a:cubicBezTo>
                  <a:pt x="15" y="59"/>
                  <a:pt x="21" y="63"/>
                  <a:pt x="27" y="67"/>
                </a:cubicBezTo>
                <a:cubicBezTo>
                  <a:pt x="28" y="67"/>
                  <a:pt x="28" y="68"/>
                  <a:pt x="29" y="68"/>
                </a:cubicBezTo>
                <a:cubicBezTo>
                  <a:pt x="30" y="68"/>
                  <a:pt x="31" y="68"/>
                  <a:pt x="32" y="67"/>
                </a:cubicBezTo>
                <a:cubicBezTo>
                  <a:pt x="41" y="63"/>
                  <a:pt x="48" y="54"/>
                  <a:pt x="49" y="44"/>
                </a:cubicBezTo>
                <a:cubicBezTo>
                  <a:pt x="51" y="34"/>
                  <a:pt x="48" y="24"/>
                  <a:pt x="42" y="16"/>
                </a:cubicBezTo>
                <a:cubicBezTo>
                  <a:pt x="37" y="9"/>
                  <a:pt x="31" y="4"/>
                  <a:pt x="23" y="2"/>
                </a:cubicBezTo>
                <a:cubicBezTo>
                  <a:pt x="15" y="0"/>
                  <a:pt x="6" y="2"/>
                  <a:pt x="0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9" name="Freeform 90">
            <a:extLst>
              <a:ext uri="{FF2B5EF4-FFF2-40B4-BE49-F238E27FC236}">
                <a16:creationId xmlns:a16="http://schemas.microsoft.com/office/drawing/2014/main" xmlns="" id="{9E168C50-73FD-4D8E-8DAB-85FDFF27D19C}"/>
              </a:ext>
            </a:extLst>
          </p:cNvPr>
          <p:cNvSpPr>
            <a:spLocks/>
          </p:cNvSpPr>
          <p:nvPr/>
        </p:nvSpPr>
        <p:spPr bwMode="auto">
          <a:xfrm>
            <a:off x="8841504" y="4496046"/>
            <a:ext cx="395327" cy="546691"/>
          </a:xfrm>
          <a:custGeom>
            <a:avLst/>
            <a:gdLst>
              <a:gd name="T0" fmla="*/ 0 w 69"/>
              <a:gd name="T1" fmla="*/ 33 h 95"/>
              <a:gd name="T2" fmla="*/ 36 w 69"/>
              <a:gd name="T3" fmla="*/ 1 h 95"/>
              <a:gd name="T4" fmla="*/ 46 w 69"/>
              <a:gd name="T5" fmla="*/ 4 h 95"/>
              <a:gd name="T6" fmla="*/ 44 w 69"/>
              <a:gd name="T7" fmla="*/ 14 h 95"/>
              <a:gd name="T8" fmla="*/ 34 w 69"/>
              <a:gd name="T9" fmla="*/ 17 h 95"/>
              <a:gd name="T10" fmla="*/ 63 w 69"/>
              <a:gd name="T11" fmla="*/ 29 h 95"/>
              <a:gd name="T12" fmla="*/ 64 w 69"/>
              <a:gd name="T13" fmla="*/ 32 h 95"/>
              <a:gd name="T14" fmla="*/ 61 w 69"/>
              <a:gd name="T15" fmla="*/ 34 h 95"/>
              <a:gd name="T16" fmla="*/ 46 w 69"/>
              <a:gd name="T17" fmla="*/ 34 h 95"/>
              <a:gd name="T18" fmla="*/ 67 w 69"/>
              <a:gd name="T19" fmla="*/ 52 h 95"/>
              <a:gd name="T20" fmla="*/ 66 w 69"/>
              <a:gd name="T21" fmla="*/ 62 h 95"/>
              <a:gd name="T22" fmla="*/ 62 w 69"/>
              <a:gd name="T23" fmla="*/ 62 h 95"/>
              <a:gd name="T24" fmla="*/ 49 w 69"/>
              <a:gd name="T25" fmla="*/ 59 h 95"/>
              <a:gd name="T26" fmla="*/ 56 w 69"/>
              <a:gd name="T27" fmla="*/ 86 h 95"/>
              <a:gd name="T28" fmla="*/ 53 w 69"/>
              <a:gd name="T29" fmla="*/ 89 h 95"/>
              <a:gd name="T30" fmla="*/ 45 w 69"/>
              <a:gd name="T31" fmla="*/ 84 h 95"/>
              <a:gd name="T32" fmla="*/ 41 w 69"/>
              <a:gd name="T33" fmla="*/ 73 h 95"/>
              <a:gd name="T34" fmla="*/ 32 w 69"/>
              <a:gd name="T35" fmla="*/ 93 h 95"/>
              <a:gd name="T36" fmla="*/ 28 w 69"/>
              <a:gd name="T37" fmla="*/ 94 h 95"/>
              <a:gd name="T38" fmla="*/ 26 w 69"/>
              <a:gd name="T39" fmla="*/ 87 h 95"/>
              <a:gd name="T40" fmla="*/ 23 w 69"/>
              <a:gd name="T41" fmla="*/ 61 h 95"/>
              <a:gd name="T42" fmla="*/ 3 w 69"/>
              <a:gd name="T43" fmla="*/ 45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9" h="95">
                <a:moveTo>
                  <a:pt x="0" y="33"/>
                </a:moveTo>
                <a:cubicBezTo>
                  <a:pt x="4" y="16"/>
                  <a:pt x="19" y="3"/>
                  <a:pt x="36" y="1"/>
                </a:cubicBezTo>
                <a:cubicBezTo>
                  <a:pt x="40" y="0"/>
                  <a:pt x="44" y="1"/>
                  <a:pt x="46" y="4"/>
                </a:cubicBezTo>
                <a:cubicBezTo>
                  <a:pt x="48" y="7"/>
                  <a:pt x="47" y="11"/>
                  <a:pt x="44" y="14"/>
                </a:cubicBezTo>
                <a:cubicBezTo>
                  <a:pt x="42" y="16"/>
                  <a:pt x="38" y="17"/>
                  <a:pt x="34" y="17"/>
                </a:cubicBezTo>
                <a:cubicBezTo>
                  <a:pt x="45" y="16"/>
                  <a:pt x="56" y="21"/>
                  <a:pt x="63" y="29"/>
                </a:cubicBezTo>
                <a:cubicBezTo>
                  <a:pt x="63" y="30"/>
                  <a:pt x="64" y="31"/>
                  <a:pt x="64" y="32"/>
                </a:cubicBezTo>
                <a:cubicBezTo>
                  <a:pt x="64" y="33"/>
                  <a:pt x="62" y="33"/>
                  <a:pt x="61" y="34"/>
                </a:cubicBezTo>
                <a:cubicBezTo>
                  <a:pt x="56" y="35"/>
                  <a:pt x="51" y="35"/>
                  <a:pt x="46" y="34"/>
                </a:cubicBezTo>
                <a:cubicBezTo>
                  <a:pt x="55" y="37"/>
                  <a:pt x="63" y="43"/>
                  <a:pt x="67" y="52"/>
                </a:cubicBezTo>
                <a:cubicBezTo>
                  <a:pt x="69" y="55"/>
                  <a:pt x="69" y="60"/>
                  <a:pt x="66" y="62"/>
                </a:cubicBezTo>
                <a:cubicBezTo>
                  <a:pt x="65" y="62"/>
                  <a:pt x="64" y="62"/>
                  <a:pt x="62" y="62"/>
                </a:cubicBezTo>
                <a:cubicBezTo>
                  <a:pt x="58" y="62"/>
                  <a:pt x="53" y="61"/>
                  <a:pt x="49" y="59"/>
                </a:cubicBezTo>
                <a:cubicBezTo>
                  <a:pt x="57" y="65"/>
                  <a:pt x="59" y="77"/>
                  <a:pt x="56" y="86"/>
                </a:cubicBezTo>
                <a:cubicBezTo>
                  <a:pt x="55" y="87"/>
                  <a:pt x="55" y="89"/>
                  <a:pt x="53" y="89"/>
                </a:cubicBezTo>
                <a:cubicBezTo>
                  <a:pt x="50" y="92"/>
                  <a:pt x="46" y="88"/>
                  <a:pt x="45" y="84"/>
                </a:cubicBezTo>
                <a:cubicBezTo>
                  <a:pt x="44" y="81"/>
                  <a:pt x="44" y="76"/>
                  <a:pt x="41" y="73"/>
                </a:cubicBezTo>
                <a:cubicBezTo>
                  <a:pt x="41" y="81"/>
                  <a:pt x="38" y="88"/>
                  <a:pt x="32" y="93"/>
                </a:cubicBezTo>
                <a:cubicBezTo>
                  <a:pt x="31" y="94"/>
                  <a:pt x="29" y="95"/>
                  <a:pt x="28" y="94"/>
                </a:cubicBezTo>
                <a:cubicBezTo>
                  <a:pt x="25" y="93"/>
                  <a:pt x="25" y="90"/>
                  <a:pt x="26" y="87"/>
                </a:cubicBezTo>
                <a:cubicBezTo>
                  <a:pt x="27" y="79"/>
                  <a:pt x="27" y="69"/>
                  <a:pt x="23" y="61"/>
                </a:cubicBezTo>
                <a:cubicBezTo>
                  <a:pt x="19" y="53"/>
                  <a:pt x="12" y="47"/>
                  <a:pt x="3" y="45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1" name="Freeform 92">
            <a:extLst>
              <a:ext uri="{FF2B5EF4-FFF2-40B4-BE49-F238E27FC236}">
                <a16:creationId xmlns:a16="http://schemas.microsoft.com/office/drawing/2014/main" xmlns="" id="{B016C684-3607-4E5B-8A1C-AA194326E51E}"/>
              </a:ext>
            </a:extLst>
          </p:cNvPr>
          <p:cNvSpPr>
            <a:spLocks/>
          </p:cNvSpPr>
          <p:nvPr/>
        </p:nvSpPr>
        <p:spPr bwMode="auto">
          <a:xfrm>
            <a:off x="8216460" y="4570837"/>
            <a:ext cx="642852" cy="172733"/>
          </a:xfrm>
          <a:custGeom>
            <a:avLst/>
            <a:gdLst>
              <a:gd name="T0" fmla="*/ 112 w 112"/>
              <a:gd name="T1" fmla="*/ 30 h 30"/>
              <a:gd name="T2" fmla="*/ 0 w 112"/>
              <a:gd name="T3" fmla="*/ 2 h 30"/>
              <a:gd name="T4" fmla="*/ 11 w 112"/>
              <a:gd name="T5" fmla="*/ 1 h 30"/>
              <a:gd name="T6" fmla="*/ 31 w 112"/>
              <a:gd name="T7" fmla="*/ 2 h 30"/>
              <a:gd name="T8" fmla="*/ 112 w 112"/>
              <a:gd name="T9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30">
                <a:moveTo>
                  <a:pt x="112" y="30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2" y="0"/>
                  <a:pt x="11" y="1"/>
                </a:cubicBezTo>
                <a:cubicBezTo>
                  <a:pt x="20" y="2"/>
                  <a:pt x="31" y="2"/>
                  <a:pt x="31" y="2"/>
                </a:cubicBezTo>
                <a:lnTo>
                  <a:pt x="112" y="30"/>
                </a:lnTo>
                <a:close/>
              </a:path>
            </a:pathLst>
          </a:custGeom>
          <a:solidFill>
            <a:srgbClr val="E84A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" name="Freeform 93">
            <a:extLst>
              <a:ext uri="{FF2B5EF4-FFF2-40B4-BE49-F238E27FC236}">
                <a16:creationId xmlns:a16="http://schemas.microsoft.com/office/drawing/2014/main" xmlns="" id="{ABE19840-B38E-49BE-84B9-A1F5F2A9C34D}"/>
              </a:ext>
            </a:extLst>
          </p:cNvPr>
          <p:cNvSpPr>
            <a:spLocks/>
          </p:cNvSpPr>
          <p:nvPr/>
        </p:nvSpPr>
        <p:spPr bwMode="auto">
          <a:xfrm>
            <a:off x="8382070" y="4449746"/>
            <a:ext cx="493269" cy="270674"/>
          </a:xfrm>
          <a:custGeom>
            <a:avLst/>
            <a:gdLst>
              <a:gd name="T0" fmla="*/ 82 w 86"/>
              <a:gd name="T1" fmla="*/ 41 h 47"/>
              <a:gd name="T2" fmla="*/ 74 w 86"/>
              <a:gd name="T3" fmla="*/ 43 h 47"/>
              <a:gd name="T4" fmla="*/ 69 w 86"/>
              <a:gd name="T5" fmla="*/ 47 h 47"/>
              <a:gd name="T6" fmla="*/ 0 w 86"/>
              <a:gd name="T7" fmla="*/ 25 h 47"/>
              <a:gd name="T8" fmla="*/ 48 w 86"/>
              <a:gd name="T9" fmla="*/ 5 h 47"/>
              <a:gd name="T10" fmla="*/ 82 w 86"/>
              <a:gd name="T11" fmla="*/ 4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" h="47">
                <a:moveTo>
                  <a:pt x="82" y="41"/>
                </a:moveTo>
                <a:cubicBezTo>
                  <a:pt x="82" y="41"/>
                  <a:pt x="77" y="40"/>
                  <a:pt x="74" y="43"/>
                </a:cubicBezTo>
                <a:cubicBezTo>
                  <a:pt x="72" y="46"/>
                  <a:pt x="69" y="47"/>
                  <a:pt x="69" y="47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5"/>
                  <a:pt x="10" y="0"/>
                  <a:pt x="48" y="5"/>
                </a:cubicBezTo>
                <a:cubicBezTo>
                  <a:pt x="86" y="10"/>
                  <a:pt x="82" y="41"/>
                  <a:pt x="82" y="41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" name="Freeform 94">
            <a:extLst>
              <a:ext uri="{FF2B5EF4-FFF2-40B4-BE49-F238E27FC236}">
                <a16:creationId xmlns:a16="http://schemas.microsoft.com/office/drawing/2014/main" xmlns="" id="{7A4758A0-7DBB-41B4-9A30-8F0051CD119F}"/>
              </a:ext>
            </a:extLst>
          </p:cNvPr>
          <p:cNvSpPr>
            <a:spLocks/>
          </p:cNvSpPr>
          <p:nvPr/>
        </p:nvSpPr>
        <p:spPr bwMode="auto">
          <a:xfrm>
            <a:off x="8079342" y="5429159"/>
            <a:ext cx="279579" cy="113968"/>
          </a:xfrm>
          <a:custGeom>
            <a:avLst/>
            <a:gdLst>
              <a:gd name="T0" fmla="*/ 49 w 49"/>
              <a:gd name="T1" fmla="*/ 20 h 20"/>
              <a:gd name="T2" fmla="*/ 49 w 49"/>
              <a:gd name="T3" fmla="*/ 3 h 20"/>
              <a:gd name="T4" fmla="*/ 28 w 49"/>
              <a:gd name="T5" fmla="*/ 1 h 20"/>
              <a:gd name="T6" fmla="*/ 19 w 49"/>
              <a:gd name="T7" fmla="*/ 1 h 20"/>
              <a:gd name="T8" fmla="*/ 0 w 49"/>
              <a:gd name="T9" fmla="*/ 3 h 20"/>
              <a:gd name="T10" fmla="*/ 16 w 49"/>
              <a:gd name="T11" fmla="*/ 13 h 20"/>
              <a:gd name="T12" fmla="*/ 22 w 49"/>
              <a:gd name="T13" fmla="*/ 13 h 20"/>
              <a:gd name="T14" fmla="*/ 30 w 49"/>
              <a:gd name="T15" fmla="*/ 12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9" h="20">
                <a:moveTo>
                  <a:pt x="49" y="20"/>
                </a:moveTo>
                <a:cubicBezTo>
                  <a:pt x="49" y="3"/>
                  <a:pt x="49" y="3"/>
                  <a:pt x="49" y="3"/>
                </a:cubicBezTo>
                <a:cubicBezTo>
                  <a:pt x="28" y="1"/>
                  <a:pt x="28" y="1"/>
                  <a:pt x="28" y="1"/>
                </a:cubicBezTo>
                <a:cubicBezTo>
                  <a:pt x="25" y="0"/>
                  <a:pt x="22" y="1"/>
                  <a:pt x="19" y="1"/>
                </a:cubicBezTo>
                <a:cubicBezTo>
                  <a:pt x="13" y="3"/>
                  <a:pt x="7" y="3"/>
                  <a:pt x="0" y="3"/>
                </a:cubicBezTo>
                <a:cubicBezTo>
                  <a:pt x="4" y="9"/>
                  <a:pt x="10" y="12"/>
                  <a:pt x="16" y="13"/>
                </a:cubicBezTo>
                <a:cubicBezTo>
                  <a:pt x="18" y="13"/>
                  <a:pt x="20" y="13"/>
                  <a:pt x="22" y="13"/>
                </a:cubicBezTo>
                <a:cubicBezTo>
                  <a:pt x="25" y="13"/>
                  <a:pt x="28" y="13"/>
                  <a:pt x="30" y="12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7" name="Freeform 98">
            <a:extLst>
              <a:ext uri="{FF2B5EF4-FFF2-40B4-BE49-F238E27FC236}">
                <a16:creationId xmlns:a16="http://schemas.microsoft.com/office/drawing/2014/main" xmlns="" id="{B33239D1-6A9F-4EEB-942A-1FE4B3A8C3F5}"/>
              </a:ext>
            </a:extLst>
          </p:cNvPr>
          <p:cNvSpPr>
            <a:spLocks/>
          </p:cNvSpPr>
          <p:nvPr/>
        </p:nvSpPr>
        <p:spPr bwMode="auto">
          <a:xfrm>
            <a:off x="5037819" y="4333997"/>
            <a:ext cx="475461" cy="569840"/>
          </a:xfrm>
          <a:custGeom>
            <a:avLst/>
            <a:gdLst>
              <a:gd name="T0" fmla="*/ 58 w 267"/>
              <a:gd name="T1" fmla="*/ 0 h 320"/>
              <a:gd name="T2" fmla="*/ 267 w 267"/>
              <a:gd name="T3" fmla="*/ 239 h 320"/>
              <a:gd name="T4" fmla="*/ 216 w 267"/>
              <a:gd name="T5" fmla="*/ 320 h 320"/>
              <a:gd name="T6" fmla="*/ 0 w 267"/>
              <a:gd name="T7" fmla="*/ 146 h 320"/>
              <a:gd name="T8" fmla="*/ 58 w 267"/>
              <a:gd name="T9" fmla="*/ 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7" h="320">
                <a:moveTo>
                  <a:pt x="58" y="0"/>
                </a:moveTo>
                <a:lnTo>
                  <a:pt x="267" y="239"/>
                </a:lnTo>
                <a:lnTo>
                  <a:pt x="216" y="320"/>
                </a:lnTo>
                <a:lnTo>
                  <a:pt x="0" y="146"/>
                </a:lnTo>
                <a:lnTo>
                  <a:pt x="58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8" name="Freeform 99">
            <a:extLst>
              <a:ext uri="{FF2B5EF4-FFF2-40B4-BE49-F238E27FC236}">
                <a16:creationId xmlns:a16="http://schemas.microsoft.com/office/drawing/2014/main" xmlns="" id="{72E9F287-88C8-4696-891D-7DC8F9401013}"/>
              </a:ext>
            </a:extLst>
          </p:cNvPr>
          <p:cNvSpPr>
            <a:spLocks/>
          </p:cNvSpPr>
          <p:nvPr/>
        </p:nvSpPr>
        <p:spPr bwMode="auto">
          <a:xfrm>
            <a:off x="5053845" y="4323312"/>
            <a:ext cx="304509" cy="459434"/>
          </a:xfrm>
          <a:custGeom>
            <a:avLst/>
            <a:gdLst>
              <a:gd name="T0" fmla="*/ 3 w 53"/>
              <a:gd name="T1" fmla="*/ 54 h 80"/>
              <a:gd name="T2" fmla="*/ 26 w 53"/>
              <a:gd name="T3" fmla="*/ 80 h 80"/>
              <a:gd name="T4" fmla="*/ 53 w 53"/>
              <a:gd name="T5" fmla="*/ 42 h 80"/>
              <a:gd name="T6" fmla="*/ 12 w 53"/>
              <a:gd name="T7" fmla="*/ 1 h 80"/>
              <a:gd name="T8" fmla="*/ 3 w 53"/>
              <a:gd name="T9" fmla="*/ 54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80">
                <a:moveTo>
                  <a:pt x="3" y="54"/>
                </a:moveTo>
                <a:cubicBezTo>
                  <a:pt x="26" y="80"/>
                  <a:pt x="26" y="80"/>
                  <a:pt x="26" y="80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24" y="0"/>
                  <a:pt x="12" y="1"/>
                </a:cubicBezTo>
                <a:cubicBezTo>
                  <a:pt x="0" y="1"/>
                  <a:pt x="3" y="54"/>
                  <a:pt x="3" y="54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9" name="Freeform 100">
            <a:extLst>
              <a:ext uri="{FF2B5EF4-FFF2-40B4-BE49-F238E27FC236}">
                <a16:creationId xmlns:a16="http://schemas.microsoft.com/office/drawing/2014/main" xmlns="" id="{D1D1BCC9-62B3-447E-9852-BD6E0F83F417}"/>
              </a:ext>
            </a:extLst>
          </p:cNvPr>
          <p:cNvSpPr>
            <a:spLocks/>
          </p:cNvSpPr>
          <p:nvPr/>
        </p:nvSpPr>
        <p:spPr bwMode="auto">
          <a:xfrm>
            <a:off x="4175935" y="4269890"/>
            <a:ext cx="1027494" cy="1141462"/>
          </a:xfrm>
          <a:custGeom>
            <a:avLst/>
            <a:gdLst>
              <a:gd name="T0" fmla="*/ 96 w 179"/>
              <a:gd name="T1" fmla="*/ 2 h 198"/>
              <a:gd name="T2" fmla="*/ 42 w 179"/>
              <a:gd name="T3" fmla="*/ 44 h 198"/>
              <a:gd name="T4" fmla="*/ 22 w 179"/>
              <a:gd name="T5" fmla="*/ 67 h 198"/>
              <a:gd name="T6" fmla="*/ 8 w 179"/>
              <a:gd name="T7" fmla="*/ 108 h 198"/>
              <a:gd name="T8" fmla="*/ 6 w 179"/>
              <a:gd name="T9" fmla="*/ 182 h 198"/>
              <a:gd name="T10" fmla="*/ 8 w 179"/>
              <a:gd name="T11" fmla="*/ 186 h 198"/>
              <a:gd name="T12" fmla="*/ 13 w 179"/>
              <a:gd name="T13" fmla="*/ 189 h 198"/>
              <a:gd name="T14" fmla="*/ 153 w 179"/>
              <a:gd name="T15" fmla="*/ 170 h 198"/>
              <a:gd name="T16" fmla="*/ 158 w 179"/>
              <a:gd name="T17" fmla="*/ 166 h 198"/>
              <a:gd name="T18" fmla="*/ 158 w 179"/>
              <a:gd name="T19" fmla="*/ 157 h 198"/>
              <a:gd name="T20" fmla="*/ 136 w 179"/>
              <a:gd name="T21" fmla="*/ 133 h 198"/>
              <a:gd name="T22" fmla="*/ 125 w 179"/>
              <a:gd name="T23" fmla="*/ 104 h 198"/>
              <a:gd name="T24" fmla="*/ 142 w 179"/>
              <a:gd name="T25" fmla="*/ 85 h 198"/>
              <a:gd name="T26" fmla="*/ 170 w 179"/>
              <a:gd name="T27" fmla="*/ 12 h 198"/>
              <a:gd name="T28" fmla="*/ 117 w 179"/>
              <a:gd name="T29" fmla="*/ 4 h 198"/>
              <a:gd name="T30" fmla="*/ 96 w 179"/>
              <a:gd name="T31" fmla="*/ 2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9" h="198">
                <a:moveTo>
                  <a:pt x="96" y="2"/>
                </a:moveTo>
                <a:cubicBezTo>
                  <a:pt x="74" y="9"/>
                  <a:pt x="58" y="27"/>
                  <a:pt x="42" y="44"/>
                </a:cubicBezTo>
                <a:cubicBezTo>
                  <a:pt x="35" y="51"/>
                  <a:pt x="27" y="58"/>
                  <a:pt x="22" y="67"/>
                </a:cubicBezTo>
                <a:cubicBezTo>
                  <a:pt x="14" y="79"/>
                  <a:pt x="11" y="94"/>
                  <a:pt x="8" y="108"/>
                </a:cubicBezTo>
                <a:cubicBezTo>
                  <a:pt x="3" y="132"/>
                  <a:pt x="0" y="158"/>
                  <a:pt x="6" y="182"/>
                </a:cubicBezTo>
                <a:cubicBezTo>
                  <a:pt x="7" y="183"/>
                  <a:pt x="7" y="185"/>
                  <a:pt x="8" y="186"/>
                </a:cubicBezTo>
                <a:cubicBezTo>
                  <a:pt x="10" y="188"/>
                  <a:pt x="12" y="188"/>
                  <a:pt x="13" y="189"/>
                </a:cubicBezTo>
                <a:cubicBezTo>
                  <a:pt x="60" y="198"/>
                  <a:pt x="111" y="192"/>
                  <a:pt x="153" y="170"/>
                </a:cubicBezTo>
                <a:cubicBezTo>
                  <a:pt x="155" y="169"/>
                  <a:pt x="157" y="168"/>
                  <a:pt x="158" y="166"/>
                </a:cubicBezTo>
                <a:cubicBezTo>
                  <a:pt x="160" y="164"/>
                  <a:pt x="159" y="160"/>
                  <a:pt x="158" y="157"/>
                </a:cubicBezTo>
                <a:cubicBezTo>
                  <a:pt x="153" y="148"/>
                  <a:pt x="143" y="141"/>
                  <a:pt x="136" y="133"/>
                </a:cubicBezTo>
                <a:cubicBezTo>
                  <a:pt x="128" y="125"/>
                  <a:pt x="122" y="114"/>
                  <a:pt x="125" y="104"/>
                </a:cubicBezTo>
                <a:cubicBezTo>
                  <a:pt x="128" y="96"/>
                  <a:pt x="136" y="91"/>
                  <a:pt x="142" y="85"/>
                </a:cubicBezTo>
                <a:cubicBezTo>
                  <a:pt x="163" y="68"/>
                  <a:pt x="179" y="37"/>
                  <a:pt x="170" y="12"/>
                </a:cubicBezTo>
                <a:cubicBezTo>
                  <a:pt x="169" y="10"/>
                  <a:pt x="126" y="5"/>
                  <a:pt x="117" y="4"/>
                </a:cubicBezTo>
                <a:cubicBezTo>
                  <a:pt x="108" y="2"/>
                  <a:pt x="106" y="0"/>
                  <a:pt x="96" y="2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0" name="Freeform 101">
            <a:extLst>
              <a:ext uri="{FF2B5EF4-FFF2-40B4-BE49-F238E27FC236}">
                <a16:creationId xmlns:a16="http://schemas.microsoft.com/office/drawing/2014/main" xmlns="" id="{9D480750-B368-470D-ABCE-E15EDC13D8F2}"/>
              </a:ext>
            </a:extLst>
          </p:cNvPr>
          <p:cNvSpPr>
            <a:spLocks/>
          </p:cNvSpPr>
          <p:nvPr/>
        </p:nvSpPr>
        <p:spPr bwMode="auto">
          <a:xfrm>
            <a:off x="4859743" y="3805114"/>
            <a:ext cx="366835" cy="448749"/>
          </a:xfrm>
          <a:custGeom>
            <a:avLst/>
            <a:gdLst>
              <a:gd name="T0" fmla="*/ 64 w 64"/>
              <a:gd name="T1" fmla="*/ 13 h 78"/>
              <a:gd name="T2" fmla="*/ 60 w 64"/>
              <a:gd name="T3" fmla="*/ 46 h 78"/>
              <a:gd name="T4" fmla="*/ 41 w 64"/>
              <a:gd name="T5" fmla="*/ 72 h 78"/>
              <a:gd name="T6" fmla="*/ 32 w 64"/>
              <a:gd name="T7" fmla="*/ 76 h 78"/>
              <a:gd name="T8" fmla="*/ 6 w 64"/>
              <a:gd name="T9" fmla="*/ 62 h 78"/>
              <a:gd name="T10" fmla="*/ 2 w 64"/>
              <a:gd name="T11" fmla="*/ 30 h 78"/>
              <a:gd name="T12" fmla="*/ 8 w 64"/>
              <a:gd name="T13" fmla="*/ 14 h 78"/>
              <a:gd name="T14" fmla="*/ 21 w 64"/>
              <a:gd name="T15" fmla="*/ 3 h 78"/>
              <a:gd name="T16" fmla="*/ 49 w 64"/>
              <a:gd name="T17" fmla="*/ 7 h 78"/>
              <a:gd name="T18" fmla="*/ 59 w 64"/>
              <a:gd name="T19" fmla="*/ 11 h 78"/>
              <a:gd name="T20" fmla="*/ 63 w 64"/>
              <a:gd name="T21" fmla="*/ 16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8">
                <a:moveTo>
                  <a:pt x="64" y="13"/>
                </a:moveTo>
                <a:cubicBezTo>
                  <a:pt x="64" y="24"/>
                  <a:pt x="63" y="35"/>
                  <a:pt x="60" y="46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4"/>
                  <a:pt x="35" y="75"/>
                  <a:pt x="32" y="76"/>
                </a:cubicBezTo>
                <a:cubicBezTo>
                  <a:pt x="22" y="78"/>
                  <a:pt x="11" y="71"/>
                  <a:pt x="6" y="62"/>
                </a:cubicBezTo>
                <a:cubicBezTo>
                  <a:pt x="0" y="52"/>
                  <a:pt x="0" y="41"/>
                  <a:pt x="2" y="30"/>
                </a:cubicBezTo>
                <a:cubicBezTo>
                  <a:pt x="3" y="25"/>
                  <a:pt x="5" y="19"/>
                  <a:pt x="8" y="14"/>
                </a:cubicBezTo>
                <a:cubicBezTo>
                  <a:pt x="11" y="9"/>
                  <a:pt x="15" y="5"/>
                  <a:pt x="21" y="3"/>
                </a:cubicBezTo>
                <a:cubicBezTo>
                  <a:pt x="30" y="0"/>
                  <a:pt x="40" y="4"/>
                  <a:pt x="49" y="7"/>
                </a:cubicBezTo>
                <a:cubicBezTo>
                  <a:pt x="52" y="9"/>
                  <a:pt x="55" y="10"/>
                  <a:pt x="59" y="11"/>
                </a:cubicBezTo>
                <a:cubicBezTo>
                  <a:pt x="61" y="12"/>
                  <a:pt x="63" y="14"/>
                  <a:pt x="63" y="16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1" name="Freeform 102">
            <a:extLst>
              <a:ext uri="{FF2B5EF4-FFF2-40B4-BE49-F238E27FC236}">
                <a16:creationId xmlns:a16="http://schemas.microsoft.com/office/drawing/2014/main" xmlns="" id="{77B9AFC7-6D22-4525-959C-7D8215E78F5F}"/>
              </a:ext>
            </a:extLst>
          </p:cNvPr>
          <p:cNvSpPr>
            <a:spLocks/>
          </p:cNvSpPr>
          <p:nvPr/>
        </p:nvSpPr>
        <p:spPr bwMode="auto">
          <a:xfrm>
            <a:off x="4720845" y="4248521"/>
            <a:ext cx="420257" cy="160268"/>
          </a:xfrm>
          <a:custGeom>
            <a:avLst/>
            <a:gdLst>
              <a:gd name="T0" fmla="*/ 42 w 73"/>
              <a:gd name="T1" fmla="*/ 26 h 28"/>
              <a:gd name="T2" fmla="*/ 62 w 73"/>
              <a:gd name="T3" fmla="*/ 25 h 28"/>
              <a:gd name="T4" fmla="*/ 73 w 73"/>
              <a:gd name="T5" fmla="*/ 15 h 28"/>
              <a:gd name="T6" fmla="*/ 1 w 73"/>
              <a:gd name="T7" fmla="*/ 7 h 28"/>
              <a:gd name="T8" fmla="*/ 0 w 73"/>
              <a:gd name="T9" fmla="*/ 7 h 28"/>
              <a:gd name="T10" fmla="*/ 42 w 73"/>
              <a:gd name="T11" fmla="*/ 26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28">
                <a:moveTo>
                  <a:pt x="42" y="26"/>
                </a:moveTo>
                <a:cubicBezTo>
                  <a:pt x="49" y="27"/>
                  <a:pt x="56" y="28"/>
                  <a:pt x="62" y="25"/>
                </a:cubicBezTo>
                <a:cubicBezTo>
                  <a:pt x="68" y="23"/>
                  <a:pt x="71" y="20"/>
                  <a:pt x="73" y="15"/>
                </a:cubicBezTo>
                <a:cubicBezTo>
                  <a:pt x="51" y="3"/>
                  <a:pt x="25" y="0"/>
                  <a:pt x="1" y="7"/>
                </a:cubicBezTo>
                <a:cubicBezTo>
                  <a:pt x="1" y="7"/>
                  <a:pt x="1" y="7"/>
                  <a:pt x="0" y="7"/>
                </a:cubicBezTo>
                <a:cubicBezTo>
                  <a:pt x="14" y="15"/>
                  <a:pt x="25" y="24"/>
                  <a:pt x="42" y="26"/>
                </a:cubicBezTo>
                <a:close/>
              </a:path>
            </a:pathLst>
          </a:custGeom>
          <a:solidFill>
            <a:srgbClr val="FFAD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2" name="Freeform 103">
            <a:extLst>
              <a:ext uri="{FF2B5EF4-FFF2-40B4-BE49-F238E27FC236}">
                <a16:creationId xmlns:a16="http://schemas.microsoft.com/office/drawing/2014/main" xmlns="" id="{3EE4FBE0-D712-428D-B8D2-5A1E21F943CD}"/>
              </a:ext>
            </a:extLst>
          </p:cNvPr>
          <p:cNvSpPr>
            <a:spLocks/>
          </p:cNvSpPr>
          <p:nvPr/>
        </p:nvSpPr>
        <p:spPr bwMode="auto">
          <a:xfrm>
            <a:off x="5422461" y="4759597"/>
            <a:ext cx="687370" cy="300948"/>
          </a:xfrm>
          <a:custGeom>
            <a:avLst/>
            <a:gdLst>
              <a:gd name="T0" fmla="*/ 16 w 120"/>
              <a:gd name="T1" fmla="*/ 0 h 52"/>
              <a:gd name="T2" fmla="*/ 5 w 120"/>
              <a:gd name="T3" fmla="*/ 9 h 52"/>
              <a:gd name="T4" fmla="*/ 0 w 120"/>
              <a:gd name="T5" fmla="*/ 25 h 52"/>
              <a:gd name="T6" fmla="*/ 8 w 120"/>
              <a:gd name="T7" fmla="*/ 30 h 52"/>
              <a:gd name="T8" fmla="*/ 103 w 120"/>
              <a:gd name="T9" fmla="*/ 52 h 52"/>
              <a:gd name="T10" fmla="*/ 113 w 120"/>
              <a:gd name="T11" fmla="*/ 52 h 52"/>
              <a:gd name="T12" fmla="*/ 120 w 120"/>
              <a:gd name="T13" fmla="*/ 45 h 52"/>
              <a:gd name="T14" fmla="*/ 16 w 120"/>
              <a:gd name="T1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0" h="52">
                <a:moveTo>
                  <a:pt x="16" y="0"/>
                </a:moveTo>
                <a:cubicBezTo>
                  <a:pt x="12" y="2"/>
                  <a:pt x="8" y="4"/>
                  <a:pt x="5" y="9"/>
                </a:cubicBezTo>
                <a:cubicBezTo>
                  <a:pt x="2" y="14"/>
                  <a:pt x="1" y="20"/>
                  <a:pt x="0" y="25"/>
                </a:cubicBezTo>
                <a:cubicBezTo>
                  <a:pt x="2" y="27"/>
                  <a:pt x="5" y="28"/>
                  <a:pt x="8" y="30"/>
                </a:cubicBezTo>
                <a:cubicBezTo>
                  <a:pt x="38" y="43"/>
                  <a:pt x="70" y="47"/>
                  <a:pt x="103" y="52"/>
                </a:cubicBezTo>
                <a:cubicBezTo>
                  <a:pt x="106" y="52"/>
                  <a:pt x="110" y="52"/>
                  <a:pt x="113" y="52"/>
                </a:cubicBezTo>
                <a:cubicBezTo>
                  <a:pt x="116" y="51"/>
                  <a:pt x="119" y="48"/>
                  <a:pt x="120" y="45"/>
                </a:cubicBezTo>
                <a:cubicBezTo>
                  <a:pt x="87" y="26"/>
                  <a:pt x="52" y="11"/>
                  <a:pt x="16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3" name="Freeform 104">
            <a:extLst>
              <a:ext uri="{FF2B5EF4-FFF2-40B4-BE49-F238E27FC236}">
                <a16:creationId xmlns:a16="http://schemas.microsoft.com/office/drawing/2014/main" xmlns="" id="{5D86C69A-DDC0-440E-ABF9-4E1DAFCA94DA}"/>
              </a:ext>
            </a:extLst>
          </p:cNvPr>
          <p:cNvSpPr>
            <a:spLocks/>
          </p:cNvSpPr>
          <p:nvPr/>
        </p:nvSpPr>
        <p:spPr bwMode="auto">
          <a:xfrm>
            <a:off x="3997860" y="4893153"/>
            <a:ext cx="666001" cy="183418"/>
          </a:xfrm>
          <a:custGeom>
            <a:avLst/>
            <a:gdLst>
              <a:gd name="T0" fmla="*/ 6 w 116"/>
              <a:gd name="T1" fmla="*/ 25 h 32"/>
              <a:gd name="T2" fmla="*/ 12 w 116"/>
              <a:gd name="T3" fmla="*/ 4 h 32"/>
              <a:gd name="T4" fmla="*/ 37 w 116"/>
              <a:gd name="T5" fmla="*/ 2 h 32"/>
              <a:gd name="T6" fmla="*/ 116 w 116"/>
              <a:gd name="T7" fmla="*/ 1 h 32"/>
              <a:gd name="T8" fmla="*/ 110 w 116"/>
              <a:gd name="T9" fmla="*/ 18 h 32"/>
              <a:gd name="T10" fmla="*/ 20 w 116"/>
              <a:gd name="T11" fmla="*/ 31 h 32"/>
              <a:gd name="T12" fmla="*/ 10 w 116"/>
              <a:gd name="T13" fmla="*/ 30 h 32"/>
              <a:gd name="T14" fmla="*/ 5 w 116"/>
              <a:gd name="T15" fmla="*/ 22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" h="32">
                <a:moveTo>
                  <a:pt x="6" y="25"/>
                </a:moveTo>
                <a:cubicBezTo>
                  <a:pt x="0" y="20"/>
                  <a:pt x="4" y="8"/>
                  <a:pt x="12" y="4"/>
                </a:cubicBezTo>
                <a:cubicBezTo>
                  <a:pt x="19" y="0"/>
                  <a:pt x="28" y="1"/>
                  <a:pt x="37" y="2"/>
                </a:cubicBezTo>
                <a:cubicBezTo>
                  <a:pt x="63" y="4"/>
                  <a:pt x="89" y="3"/>
                  <a:pt x="116" y="1"/>
                </a:cubicBezTo>
                <a:cubicBezTo>
                  <a:pt x="114" y="7"/>
                  <a:pt x="112" y="13"/>
                  <a:pt x="110" y="18"/>
                </a:cubicBezTo>
                <a:cubicBezTo>
                  <a:pt x="80" y="24"/>
                  <a:pt x="50" y="28"/>
                  <a:pt x="20" y="31"/>
                </a:cubicBezTo>
                <a:cubicBezTo>
                  <a:pt x="17" y="31"/>
                  <a:pt x="13" y="32"/>
                  <a:pt x="10" y="30"/>
                </a:cubicBezTo>
                <a:cubicBezTo>
                  <a:pt x="7" y="29"/>
                  <a:pt x="4" y="25"/>
                  <a:pt x="5" y="22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4" name="Freeform 105">
            <a:extLst>
              <a:ext uri="{FF2B5EF4-FFF2-40B4-BE49-F238E27FC236}">
                <a16:creationId xmlns:a16="http://schemas.microsoft.com/office/drawing/2014/main" xmlns="" id="{F96C2EEE-9246-40DF-AFC5-56BAC89F311A}"/>
              </a:ext>
            </a:extLst>
          </p:cNvPr>
          <p:cNvSpPr>
            <a:spLocks/>
          </p:cNvSpPr>
          <p:nvPr/>
        </p:nvSpPr>
        <p:spPr bwMode="auto">
          <a:xfrm>
            <a:off x="6063531" y="5014244"/>
            <a:ext cx="276017" cy="149583"/>
          </a:xfrm>
          <a:custGeom>
            <a:avLst/>
            <a:gdLst>
              <a:gd name="T0" fmla="*/ 7 w 48"/>
              <a:gd name="T1" fmla="*/ 0 h 26"/>
              <a:gd name="T2" fmla="*/ 14 w 48"/>
              <a:gd name="T3" fmla="*/ 1 h 26"/>
              <a:gd name="T4" fmla="*/ 29 w 48"/>
              <a:gd name="T5" fmla="*/ 9 h 26"/>
              <a:gd name="T6" fmla="*/ 36 w 48"/>
              <a:gd name="T7" fmla="*/ 14 h 26"/>
              <a:gd name="T8" fmla="*/ 48 w 48"/>
              <a:gd name="T9" fmla="*/ 24 h 26"/>
              <a:gd name="T10" fmla="*/ 42 w 48"/>
              <a:gd name="T11" fmla="*/ 26 h 26"/>
              <a:gd name="T12" fmla="*/ 36 w 48"/>
              <a:gd name="T13" fmla="*/ 24 h 26"/>
              <a:gd name="T14" fmla="*/ 0 w 48"/>
              <a:gd name="T15" fmla="*/ 4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" h="26">
                <a:moveTo>
                  <a:pt x="7" y="0"/>
                </a:moveTo>
                <a:cubicBezTo>
                  <a:pt x="9" y="0"/>
                  <a:pt x="12" y="1"/>
                  <a:pt x="14" y="1"/>
                </a:cubicBezTo>
                <a:cubicBezTo>
                  <a:pt x="19" y="3"/>
                  <a:pt x="25" y="5"/>
                  <a:pt x="29" y="9"/>
                </a:cubicBezTo>
                <a:cubicBezTo>
                  <a:pt x="32" y="10"/>
                  <a:pt x="34" y="12"/>
                  <a:pt x="36" y="14"/>
                </a:cubicBezTo>
                <a:cubicBezTo>
                  <a:pt x="40" y="18"/>
                  <a:pt x="44" y="21"/>
                  <a:pt x="48" y="24"/>
                </a:cubicBezTo>
                <a:cubicBezTo>
                  <a:pt x="47" y="26"/>
                  <a:pt x="44" y="26"/>
                  <a:pt x="42" y="26"/>
                </a:cubicBezTo>
                <a:cubicBezTo>
                  <a:pt x="40" y="26"/>
                  <a:pt x="38" y="25"/>
                  <a:pt x="36" y="24"/>
                </a:cubicBezTo>
                <a:cubicBezTo>
                  <a:pt x="23" y="18"/>
                  <a:pt x="12" y="11"/>
                  <a:pt x="0" y="4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5" name="Freeform 106">
            <a:extLst>
              <a:ext uri="{FF2B5EF4-FFF2-40B4-BE49-F238E27FC236}">
                <a16:creationId xmlns:a16="http://schemas.microsoft.com/office/drawing/2014/main" xmlns="" id="{D7A319F5-080C-4B21-B268-79B5E9319E93}"/>
              </a:ext>
            </a:extLst>
          </p:cNvPr>
          <p:cNvSpPr>
            <a:spLocks/>
          </p:cNvSpPr>
          <p:nvPr/>
        </p:nvSpPr>
        <p:spPr bwMode="auto">
          <a:xfrm>
            <a:off x="6001205" y="5037394"/>
            <a:ext cx="356150" cy="276017"/>
          </a:xfrm>
          <a:custGeom>
            <a:avLst/>
            <a:gdLst>
              <a:gd name="T0" fmla="*/ 35 w 62"/>
              <a:gd name="T1" fmla="*/ 12 h 48"/>
              <a:gd name="T2" fmla="*/ 53 w 62"/>
              <a:gd name="T3" fmla="*/ 31 h 48"/>
              <a:gd name="T4" fmla="*/ 62 w 62"/>
              <a:gd name="T5" fmla="*/ 43 h 48"/>
              <a:gd name="T6" fmla="*/ 50 w 62"/>
              <a:gd name="T7" fmla="*/ 35 h 48"/>
              <a:gd name="T8" fmla="*/ 33 w 62"/>
              <a:gd name="T9" fmla="*/ 21 h 48"/>
              <a:gd name="T10" fmla="*/ 50 w 62"/>
              <a:gd name="T11" fmla="*/ 42 h 48"/>
              <a:gd name="T12" fmla="*/ 51 w 62"/>
              <a:gd name="T13" fmla="*/ 45 h 48"/>
              <a:gd name="T14" fmla="*/ 48 w 62"/>
              <a:gd name="T15" fmla="*/ 46 h 48"/>
              <a:gd name="T16" fmla="*/ 42 w 62"/>
              <a:gd name="T17" fmla="*/ 41 h 48"/>
              <a:gd name="T18" fmla="*/ 27 w 62"/>
              <a:gd name="T19" fmla="*/ 23 h 48"/>
              <a:gd name="T20" fmla="*/ 39 w 62"/>
              <a:gd name="T21" fmla="*/ 48 h 48"/>
              <a:gd name="T22" fmla="*/ 31 w 62"/>
              <a:gd name="T23" fmla="*/ 42 h 48"/>
              <a:gd name="T24" fmla="*/ 20 w 62"/>
              <a:gd name="T25" fmla="*/ 26 h 48"/>
              <a:gd name="T26" fmla="*/ 25 w 62"/>
              <a:gd name="T27" fmla="*/ 41 h 48"/>
              <a:gd name="T28" fmla="*/ 24 w 62"/>
              <a:gd name="T29" fmla="*/ 44 h 48"/>
              <a:gd name="T30" fmla="*/ 9 w 62"/>
              <a:gd name="T31" fmla="*/ 22 h 48"/>
              <a:gd name="T32" fmla="*/ 3 w 62"/>
              <a:gd name="T33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2" h="48">
                <a:moveTo>
                  <a:pt x="35" y="12"/>
                </a:moveTo>
                <a:cubicBezTo>
                  <a:pt x="40" y="19"/>
                  <a:pt x="46" y="26"/>
                  <a:pt x="53" y="31"/>
                </a:cubicBezTo>
                <a:cubicBezTo>
                  <a:pt x="57" y="34"/>
                  <a:pt x="62" y="38"/>
                  <a:pt x="62" y="43"/>
                </a:cubicBezTo>
                <a:cubicBezTo>
                  <a:pt x="57" y="43"/>
                  <a:pt x="53" y="39"/>
                  <a:pt x="50" y="35"/>
                </a:cubicBezTo>
                <a:cubicBezTo>
                  <a:pt x="45" y="30"/>
                  <a:pt x="39" y="25"/>
                  <a:pt x="33" y="21"/>
                </a:cubicBezTo>
                <a:cubicBezTo>
                  <a:pt x="39" y="28"/>
                  <a:pt x="45" y="35"/>
                  <a:pt x="50" y="42"/>
                </a:cubicBezTo>
                <a:cubicBezTo>
                  <a:pt x="51" y="43"/>
                  <a:pt x="52" y="44"/>
                  <a:pt x="51" y="45"/>
                </a:cubicBezTo>
                <a:cubicBezTo>
                  <a:pt x="51" y="46"/>
                  <a:pt x="49" y="46"/>
                  <a:pt x="48" y="46"/>
                </a:cubicBezTo>
                <a:cubicBezTo>
                  <a:pt x="46" y="45"/>
                  <a:pt x="44" y="43"/>
                  <a:pt x="42" y="41"/>
                </a:cubicBezTo>
                <a:cubicBezTo>
                  <a:pt x="37" y="36"/>
                  <a:pt x="32" y="29"/>
                  <a:pt x="27" y="23"/>
                </a:cubicBezTo>
                <a:cubicBezTo>
                  <a:pt x="31" y="31"/>
                  <a:pt x="35" y="40"/>
                  <a:pt x="39" y="48"/>
                </a:cubicBezTo>
                <a:cubicBezTo>
                  <a:pt x="36" y="48"/>
                  <a:pt x="33" y="45"/>
                  <a:pt x="31" y="42"/>
                </a:cubicBezTo>
                <a:cubicBezTo>
                  <a:pt x="28" y="37"/>
                  <a:pt x="24" y="32"/>
                  <a:pt x="20" y="26"/>
                </a:cubicBezTo>
                <a:cubicBezTo>
                  <a:pt x="22" y="31"/>
                  <a:pt x="24" y="36"/>
                  <a:pt x="25" y="41"/>
                </a:cubicBezTo>
                <a:cubicBezTo>
                  <a:pt x="26" y="42"/>
                  <a:pt x="25" y="44"/>
                  <a:pt x="24" y="44"/>
                </a:cubicBezTo>
                <a:cubicBezTo>
                  <a:pt x="19" y="37"/>
                  <a:pt x="14" y="29"/>
                  <a:pt x="9" y="22"/>
                </a:cubicBezTo>
                <a:cubicBezTo>
                  <a:pt x="5" y="15"/>
                  <a:pt x="0" y="7"/>
                  <a:pt x="3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6" name="Freeform 107">
            <a:extLst>
              <a:ext uri="{FF2B5EF4-FFF2-40B4-BE49-F238E27FC236}">
                <a16:creationId xmlns:a16="http://schemas.microsoft.com/office/drawing/2014/main" xmlns="" id="{BF5514C9-2ACB-493E-ACEF-13BBAF4EB7F2}"/>
              </a:ext>
            </a:extLst>
          </p:cNvPr>
          <p:cNvSpPr>
            <a:spLocks/>
          </p:cNvSpPr>
          <p:nvPr/>
        </p:nvSpPr>
        <p:spPr bwMode="auto">
          <a:xfrm>
            <a:off x="5983397" y="4978629"/>
            <a:ext cx="224375" cy="138899"/>
          </a:xfrm>
          <a:custGeom>
            <a:avLst/>
            <a:gdLst>
              <a:gd name="T0" fmla="*/ 110 w 126"/>
              <a:gd name="T1" fmla="*/ 78 h 78"/>
              <a:gd name="T2" fmla="*/ 126 w 126"/>
              <a:gd name="T3" fmla="*/ 62 h 78"/>
              <a:gd name="T4" fmla="*/ 0 w 126"/>
              <a:gd name="T5" fmla="*/ 0 h 78"/>
              <a:gd name="T6" fmla="*/ 45 w 126"/>
              <a:gd name="T7" fmla="*/ 68 h 78"/>
              <a:gd name="T8" fmla="*/ 110 w 126"/>
              <a:gd name="T9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78">
                <a:moveTo>
                  <a:pt x="110" y="78"/>
                </a:moveTo>
                <a:lnTo>
                  <a:pt x="126" y="62"/>
                </a:lnTo>
                <a:lnTo>
                  <a:pt x="0" y="0"/>
                </a:lnTo>
                <a:lnTo>
                  <a:pt x="45" y="68"/>
                </a:lnTo>
                <a:lnTo>
                  <a:pt x="110" y="78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Line 108">
            <a:extLst>
              <a:ext uri="{FF2B5EF4-FFF2-40B4-BE49-F238E27FC236}">
                <a16:creationId xmlns:a16="http://schemas.microsoft.com/office/drawing/2014/main" xmlns="" id="{0CE3E56D-4CE0-43C1-A127-4EDC43FB2A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8" name="Line 109">
            <a:extLst>
              <a:ext uri="{FF2B5EF4-FFF2-40B4-BE49-F238E27FC236}">
                <a16:creationId xmlns:a16="http://schemas.microsoft.com/office/drawing/2014/main" xmlns="" id="{3AE94A39-7813-48F9-B79F-D3755DF1BA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0" name="Freeform 111">
            <a:extLst>
              <a:ext uri="{FF2B5EF4-FFF2-40B4-BE49-F238E27FC236}">
                <a16:creationId xmlns:a16="http://schemas.microsoft.com/office/drawing/2014/main" xmlns="" id="{448C76E5-D49B-4DEA-A549-F7B20E8A6BCC}"/>
              </a:ext>
            </a:extLst>
          </p:cNvPr>
          <p:cNvSpPr>
            <a:spLocks/>
          </p:cNvSpPr>
          <p:nvPr/>
        </p:nvSpPr>
        <p:spPr bwMode="auto">
          <a:xfrm>
            <a:off x="4004983" y="4264548"/>
            <a:ext cx="762162" cy="812023"/>
          </a:xfrm>
          <a:custGeom>
            <a:avLst/>
            <a:gdLst>
              <a:gd name="T0" fmla="*/ 130 w 133"/>
              <a:gd name="T1" fmla="*/ 3 h 141"/>
              <a:gd name="T2" fmla="*/ 48 w 133"/>
              <a:gd name="T3" fmla="*/ 51 h 141"/>
              <a:gd name="T4" fmla="*/ 2 w 133"/>
              <a:gd name="T5" fmla="*/ 129 h 141"/>
              <a:gd name="T6" fmla="*/ 16 w 133"/>
              <a:gd name="T7" fmla="*/ 141 h 141"/>
              <a:gd name="T8" fmla="*/ 109 w 133"/>
              <a:gd name="T9" fmla="*/ 49 h 141"/>
              <a:gd name="T10" fmla="*/ 130 w 133"/>
              <a:gd name="T11" fmla="*/ 3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3" h="141">
                <a:moveTo>
                  <a:pt x="130" y="3"/>
                </a:moveTo>
                <a:cubicBezTo>
                  <a:pt x="129" y="0"/>
                  <a:pt x="90" y="5"/>
                  <a:pt x="48" y="51"/>
                </a:cubicBezTo>
                <a:cubicBezTo>
                  <a:pt x="5" y="96"/>
                  <a:pt x="0" y="122"/>
                  <a:pt x="2" y="129"/>
                </a:cubicBezTo>
                <a:cubicBezTo>
                  <a:pt x="3" y="137"/>
                  <a:pt x="5" y="141"/>
                  <a:pt x="16" y="141"/>
                </a:cubicBezTo>
                <a:cubicBezTo>
                  <a:pt x="28" y="141"/>
                  <a:pt x="109" y="49"/>
                  <a:pt x="109" y="49"/>
                </a:cubicBezTo>
                <a:cubicBezTo>
                  <a:pt x="109" y="49"/>
                  <a:pt x="133" y="34"/>
                  <a:pt x="130" y="3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112">
            <a:extLst>
              <a:ext uri="{FF2B5EF4-FFF2-40B4-BE49-F238E27FC236}">
                <a16:creationId xmlns:a16="http://schemas.microsoft.com/office/drawing/2014/main" xmlns="" id="{FFFDE6EE-9A07-467A-BDAF-4EE1D6E5190D}"/>
              </a:ext>
            </a:extLst>
          </p:cNvPr>
          <p:cNvSpPr>
            <a:spLocks/>
          </p:cNvSpPr>
          <p:nvPr/>
        </p:nvSpPr>
        <p:spPr bwMode="auto">
          <a:xfrm>
            <a:off x="4366475" y="4212906"/>
            <a:ext cx="452311" cy="461215"/>
          </a:xfrm>
          <a:custGeom>
            <a:avLst/>
            <a:gdLst>
              <a:gd name="T0" fmla="*/ 1 w 79"/>
              <a:gd name="T1" fmla="*/ 41 h 80"/>
              <a:gd name="T2" fmla="*/ 34 w 79"/>
              <a:gd name="T3" fmla="*/ 80 h 80"/>
              <a:gd name="T4" fmla="*/ 70 w 79"/>
              <a:gd name="T5" fmla="*/ 14 h 80"/>
              <a:gd name="T6" fmla="*/ 1 w 79"/>
              <a:gd name="T7" fmla="*/ 41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" h="80">
                <a:moveTo>
                  <a:pt x="1" y="41"/>
                </a:moveTo>
                <a:cubicBezTo>
                  <a:pt x="0" y="42"/>
                  <a:pt x="34" y="80"/>
                  <a:pt x="34" y="80"/>
                </a:cubicBezTo>
                <a:cubicBezTo>
                  <a:pt x="34" y="80"/>
                  <a:pt x="79" y="29"/>
                  <a:pt x="70" y="14"/>
                </a:cubicBezTo>
                <a:cubicBezTo>
                  <a:pt x="61" y="0"/>
                  <a:pt x="14" y="32"/>
                  <a:pt x="1" y="4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2" name="Freeform 113">
            <a:extLst>
              <a:ext uri="{FF2B5EF4-FFF2-40B4-BE49-F238E27FC236}">
                <a16:creationId xmlns:a16="http://schemas.microsoft.com/office/drawing/2014/main" xmlns="" id="{5500D433-5CCB-4491-961B-ED21DB645A15}"/>
              </a:ext>
            </a:extLst>
          </p:cNvPr>
          <p:cNvSpPr>
            <a:spLocks/>
          </p:cNvSpPr>
          <p:nvPr/>
        </p:nvSpPr>
        <p:spPr bwMode="auto">
          <a:xfrm>
            <a:off x="4831251" y="4109622"/>
            <a:ext cx="199444" cy="258209"/>
          </a:xfrm>
          <a:custGeom>
            <a:avLst/>
            <a:gdLst>
              <a:gd name="T0" fmla="*/ 0 w 35"/>
              <a:gd name="T1" fmla="*/ 34 h 45"/>
              <a:gd name="T2" fmla="*/ 20 w 35"/>
              <a:gd name="T3" fmla="*/ 0 h 45"/>
              <a:gd name="T4" fmla="*/ 35 w 35"/>
              <a:gd name="T5" fmla="*/ 11 h 45"/>
              <a:gd name="T6" fmla="*/ 27 w 35"/>
              <a:gd name="T7" fmla="*/ 45 h 45"/>
              <a:gd name="T8" fmla="*/ 0 w 35"/>
              <a:gd name="T9" fmla="*/ 3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45">
                <a:moveTo>
                  <a:pt x="0" y="34"/>
                </a:moveTo>
                <a:cubicBezTo>
                  <a:pt x="2" y="31"/>
                  <a:pt x="20" y="0"/>
                  <a:pt x="20" y="0"/>
                </a:cubicBezTo>
                <a:cubicBezTo>
                  <a:pt x="35" y="11"/>
                  <a:pt x="35" y="11"/>
                  <a:pt x="35" y="11"/>
                </a:cubicBezTo>
                <a:cubicBezTo>
                  <a:pt x="27" y="45"/>
                  <a:pt x="27" y="45"/>
                  <a:pt x="27" y="45"/>
                </a:cubicBezTo>
                <a:lnTo>
                  <a:pt x="0" y="3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114">
            <a:extLst>
              <a:ext uri="{FF2B5EF4-FFF2-40B4-BE49-F238E27FC236}">
                <a16:creationId xmlns:a16="http://schemas.microsoft.com/office/drawing/2014/main" xmlns="" id="{82894E05-1C38-4C08-911B-5C8BEA5EEB7C}"/>
              </a:ext>
            </a:extLst>
          </p:cNvPr>
          <p:cNvSpPr>
            <a:spLocks/>
          </p:cNvSpPr>
          <p:nvPr/>
        </p:nvSpPr>
        <p:spPr bwMode="auto">
          <a:xfrm>
            <a:off x="4635369" y="4259205"/>
            <a:ext cx="573402" cy="270674"/>
          </a:xfrm>
          <a:custGeom>
            <a:avLst/>
            <a:gdLst>
              <a:gd name="T0" fmla="*/ 37 w 100"/>
              <a:gd name="T1" fmla="*/ 1 h 47"/>
              <a:gd name="T2" fmla="*/ 56 w 100"/>
              <a:gd name="T3" fmla="*/ 14 h 47"/>
              <a:gd name="T4" fmla="*/ 64 w 100"/>
              <a:gd name="T5" fmla="*/ 4 h 47"/>
              <a:gd name="T6" fmla="*/ 91 w 100"/>
              <a:gd name="T7" fmla="*/ 15 h 47"/>
              <a:gd name="T8" fmla="*/ 83 w 100"/>
              <a:gd name="T9" fmla="*/ 41 h 47"/>
              <a:gd name="T10" fmla="*/ 43 w 100"/>
              <a:gd name="T11" fmla="*/ 47 h 47"/>
              <a:gd name="T12" fmla="*/ 13 w 100"/>
              <a:gd name="T13" fmla="*/ 39 h 47"/>
              <a:gd name="T14" fmla="*/ 0 w 100"/>
              <a:gd name="T15" fmla="*/ 7 h 47"/>
              <a:gd name="T16" fmla="*/ 37 w 100"/>
              <a:gd name="T17" fmla="*/ 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" h="47">
                <a:moveTo>
                  <a:pt x="37" y="1"/>
                </a:moveTo>
                <a:cubicBezTo>
                  <a:pt x="37" y="1"/>
                  <a:pt x="42" y="13"/>
                  <a:pt x="56" y="14"/>
                </a:cubicBezTo>
                <a:cubicBezTo>
                  <a:pt x="69" y="15"/>
                  <a:pt x="64" y="4"/>
                  <a:pt x="64" y="4"/>
                </a:cubicBezTo>
                <a:cubicBezTo>
                  <a:pt x="64" y="4"/>
                  <a:pt x="82" y="7"/>
                  <a:pt x="91" y="15"/>
                </a:cubicBezTo>
                <a:cubicBezTo>
                  <a:pt x="100" y="22"/>
                  <a:pt x="83" y="41"/>
                  <a:pt x="83" y="41"/>
                </a:cubicBezTo>
                <a:cubicBezTo>
                  <a:pt x="43" y="47"/>
                  <a:pt x="43" y="47"/>
                  <a:pt x="43" y="47"/>
                </a:cubicBezTo>
                <a:cubicBezTo>
                  <a:pt x="13" y="39"/>
                  <a:pt x="13" y="39"/>
                  <a:pt x="13" y="39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23" y="0"/>
                  <a:pt x="37" y="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4" name="Freeform 115">
            <a:extLst>
              <a:ext uri="{FF2B5EF4-FFF2-40B4-BE49-F238E27FC236}">
                <a16:creationId xmlns:a16="http://schemas.microsoft.com/office/drawing/2014/main" xmlns="" id="{9F78FA1B-0204-4666-AB59-1799F34DDD87}"/>
              </a:ext>
            </a:extLst>
          </p:cNvPr>
          <p:cNvSpPr>
            <a:spLocks/>
          </p:cNvSpPr>
          <p:nvPr/>
        </p:nvSpPr>
        <p:spPr bwMode="auto">
          <a:xfrm>
            <a:off x="4542770" y="4823704"/>
            <a:ext cx="195883" cy="172733"/>
          </a:xfrm>
          <a:custGeom>
            <a:avLst/>
            <a:gdLst>
              <a:gd name="T0" fmla="*/ 0 w 34"/>
              <a:gd name="T1" fmla="*/ 30 h 30"/>
              <a:gd name="T2" fmla="*/ 24 w 34"/>
              <a:gd name="T3" fmla="*/ 30 h 30"/>
              <a:gd name="T4" fmla="*/ 27 w 34"/>
              <a:gd name="T5" fmla="*/ 16 h 30"/>
              <a:gd name="T6" fmla="*/ 22 w 34"/>
              <a:gd name="T7" fmla="*/ 13 h 30"/>
              <a:gd name="T8" fmla="*/ 29 w 34"/>
              <a:gd name="T9" fmla="*/ 12 h 30"/>
              <a:gd name="T10" fmla="*/ 33 w 34"/>
              <a:gd name="T11" fmla="*/ 0 h 30"/>
              <a:gd name="T12" fmla="*/ 21 w 34"/>
              <a:gd name="T13" fmla="*/ 4 h 30"/>
              <a:gd name="T14" fmla="*/ 20 w 34"/>
              <a:gd name="T15" fmla="*/ 4 h 30"/>
              <a:gd name="T16" fmla="*/ 19 w 34"/>
              <a:gd name="T17" fmla="*/ 5 h 30"/>
              <a:gd name="T18" fmla="*/ 14 w 34"/>
              <a:gd name="T19" fmla="*/ 15 h 30"/>
              <a:gd name="T20" fmla="*/ 13 w 34"/>
              <a:gd name="T21" fmla="*/ 16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" h="30">
                <a:moveTo>
                  <a:pt x="0" y="30"/>
                </a:moveTo>
                <a:cubicBezTo>
                  <a:pt x="24" y="30"/>
                  <a:pt x="24" y="30"/>
                  <a:pt x="24" y="30"/>
                </a:cubicBezTo>
                <a:cubicBezTo>
                  <a:pt x="27" y="16"/>
                  <a:pt x="27" y="16"/>
                  <a:pt x="27" y="16"/>
                </a:cubicBezTo>
                <a:cubicBezTo>
                  <a:pt x="22" y="13"/>
                  <a:pt x="22" y="13"/>
                  <a:pt x="22" y="13"/>
                </a:cubicBezTo>
                <a:cubicBezTo>
                  <a:pt x="25" y="13"/>
                  <a:pt x="27" y="14"/>
                  <a:pt x="29" y="12"/>
                </a:cubicBezTo>
                <a:cubicBezTo>
                  <a:pt x="32" y="10"/>
                  <a:pt x="34" y="5"/>
                  <a:pt x="33" y="0"/>
                </a:cubicBezTo>
                <a:cubicBezTo>
                  <a:pt x="30" y="2"/>
                  <a:pt x="25" y="3"/>
                  <a:pt x="21" y="4"/>
                </a:cubicBezTo>
                <a:cubicBezTo>
                  <a:pt x="21" y="4"/>
                  <a:pt x="20" y="4"/>
                  <a:pt x="20" y="4"/>
                </a:cubicBezTo>
                <a:cubicBezTo>
                  <a:pt x="20" y="4"/>
                  <a:pt x="19" y="5"/>
                  <a:pt x="19" y="5"/>
                </a:cubicBezTo>
                <a:cubicBezTo>
                  <a:pt x="18" y="8"/>
                  <a:pt x="16" y="11"/>
                  <a:pt x="14" y="15"/>
                </a:cubicBezTo>
                <a:cubicBezTo>
                  <a:pt x="14" y="15"/>
                  <a:pt x="14" y="16"/>
                  <a:pt x="13" y="16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116">
            <a:extLst>
              <a:ext uri="{FF2B5EF4-FFF2-40B4-BE49-F238E27FC236}">
                <a16:creationId xmlns:a16="http://schemas.microsoft.com/office/drawing/2014/main" xmlns="" id="{32A64E86-3026-4068-A748-A83585BC9D27}"/>
              </a:ext>
            </a:extLst>
          </p:cNvPr>
          <p:cNvSpPr>
            <a:spLocks/>
          </p:cNvSpPr>
          <p:nvPr/>
        </p:nvSpPr>
        <p:spPr bwMode="auto">
          <a:xfrm>
            <a:off x="4687010" y="4829046"/>
            <a:ext cx="219033" cy="265333"/>
          </a:xfrm>
          <a:custGeom>
            <a:avLst/>
            <a:gdLst>
              <a:gd name="T0" fmla="*/ 35 w 38"/>
              <a:gd name="T1" fmla="*/ 3 h 46"/>
              <a:gd name="T2" fmla="*/ 11 w 38"/>
              <a:gd name="T3" fmla="*/ 4 h 46"/>
              <a:gd name="T4" fmla="*/ 2 w 38"/>
              <a:gd name="T5" fmla="*/ 22 h 46"/>
              <a:gd name="T6" fmla="*/ 5 w 38"/>
              <a:gd name="T7" fmla="*/ 41 h 46"/>
              <a:gd name="T8" fmla="*/ 22 w 38"/>
              <a:gd name="T9" fmla="*/ 45 h 46"/>
              <a:gd name="T10" fmla="*/ 25 w 38"/>
              <a:gd name="T11" fmla="*/ 42 h 46"/>
              <a:gd name="T12" fmla="*/ 25 w 38"/>
              <a:gd name="T13" fmla="*/ 41 h 46"/>
              <a:gd name="T14" fmla="*/ 21 w 38"/>
              <a:gd name="T15" fmla="*/ 38 h 46"/>
              <a:gd name="T16" fmla="*/ 10 w 38"/>
              <a:gd name="T17" fmla="*/ 37 h 46"/>
              <a:gd name="T18" fmla="*/ 8 w 38"/>
              <a:gd name="T19" fmla="*/ 20 h 46"/>
              <a:gd name="T20" fmla="*/ 19 w 38"/>
              <a:gd name="T21" fmla="*/ 8 h 46"/>
              <a:gd name="T22" fmla="*/ 35 w 38"/>
              <a:gd name="T23" fmla="*/ 7 h 46"/>
              <a:gd name="T24" fmla="*/ 35 w 38"/>
              <a:gd name="T25" fmla="*/ 3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8" h="46">
                <a:moveTo>
                  <a:pt x="35" y="3"/>
                </a:moveTo>
                <a:cubicBezTo>
                  <a:pt x="28" y="2"/>
                  <a:pt x="18" y="0"/>
                  <a:pt x="11" y="4"/>
                </a:cubicBezTo>
                <a:cubicBezTo>
                  <a:pt x="5" y="7"/>
                  <a:pt x="3" y="15"/>
                  <a:pt x="2" y="22"/>
                </a:cubicBezTo>
                <a:cubicBezTo>
                  <a:pt x="1" y="28"/>
                  <a:pt x="0" y="36"/>
                  <a:pt x="5" y="41"/>
                </a:cubicBezTo>
                <a:cubicBezTo>
                  <a:pt x="9" y="45"/>
                  <a:pt x="17" y="46"/>
                  <a:pt x="22" y="45"/>
                </a:cubicBezTo>
                <a:cubicBezTo>
                  <a:pt x="24" y="45"/>
                  <a:pt x="26" y="44"/>
                  <a:pt x="25" y="42"/>
                </a:cubicBezTo>
                <a:cubicBezTo>
                  <a:pt x="25" y="41"/>
                  <a:pt x="25" y="41"/>
                  <a:pt x="25" y="41"/>
                </a:cubicBezTo>
                <a:cubicBezTo>
                  <a:pt x="24" y="39"/>
                  <a:pt x="23" y="38"/>
                  <a:pt x="21" y="38"/>
                </a:cubicBezTo>
                <a:cubicBezTo>
                  <a:pt x="18" y="38"/>
                  <a:pt x="12" y="39"/>
                  <a:pt x="10" y="37"/>
                </a:cubicBezTo>
                <a:cubicBezTo>
                  <a:pt x="6" y="33"/>
                  <a:pt x="7" y="25"/>
                  <a:pt x="8" y="20"/>
                </a:cubicBezTo>
                <a:cubicBezTo>
                  <a:pt x="10" y="14"/>
                  <a:pt x="12" y="9"/>
                  <a:pt x="19" y="8"/>
                </a:cubicBezTo>
                <a:cubicBezTo>
                  <a:pt x="24" y="7"/>
                  <a:pt x="30" y="8"/>
                  <a:pt x="35" y="7"/>
                </a:cubicBezTo>
                <a:cubicBezTo>
                  <a:pt x="37" y="7"/>
                  <a:pt x="38" y="4"/>
                  <a:pt x="35" y="3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6" name="Freeform 117">
            <a:extLst>
              <a:ext uri="{FF2B5EF4-FFF2-40B4-BE49-F238E27FC236}">
                <a16:creationId xmlns:a16="http://schemas.microsoft.com/office/drawing/2014/main" xmlns="" id="{7649B0B3-6CD7-4D9B-A186-2D226E5A1B8E}"/>
              </a:ext>
            </a:extLst>
          </p:cNvPr>
          <p:cNvSpPr>
            <a:spLocks/>
          </p:cNvSpPr>
          <p:nvPr/>
        </p:nvSpPr>
        <p:spPr bwMode="auto">
          <a:xfrm>
            <a:off x="5319177" y="4725762"/>
            <a:ext cx="165610" cy="224375"/>
          </a:xfrm>
          <a:custGeom>
            <a:avLst/>
            <a:gdLst>
              <a:gd name="T0" fmla="*/ 7 w 29"/>
              <a:gd name="T1" fmla="*/ 25 h 39"/>
              <a:gd name="T2" fmla="*/ 22 w 29"/>
              <a:gd name="T3" fmla="*/ 38 h 39"/>
              <a:gd name="T4" fmla="*/ 24 w 29"/>
              <a:gd name="T5" fmla="*/ 20 h 39"/>
              <a:gd name="T6" fmla="*/ 3 w 29"/>
              <a:gd name="T7" fmla="*/ 9 h 39"/>
              <a:gd name="T8" fmla="*/ 9 w 29"/>
              <a:gd name="T9" fmla="*/ 3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39">
                <a:moveTo>
                  <a:pt x="7" y="25"/>
                </a:moveTo>
                <a:cubicBezTo>
                  <a:pt x="9" y="28"/>
                  <a:pt x="20" y="39"/>
                  <a:pt x="22" y="38"/>
                </a:cubicBezTo>
                <a:cubicBezTo>
                  <a:pt x="24" y="38"/>
                  <a:pt x="29" y="31"/>
                  <a:pt x="24" y="20"/>
                </a:cubicBezTo>
                <a:cubicBezTo>
                  <a:pt x="18" y="8"/>
                  <a:pt x="6" y="0"/>
                  <a:pt x="3" y="9"/>
                </a:cubicBezTo>
                <a:cubicBezTo>
                  <a:pt x="0" y="18"/>
                  <a:pt x="9" y="30"/>
                  <a:pt x="9" y="30"/>
                </a:cubicBezTo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118">
            <a:extLst>
              <a:ext uri="{FF2B5EF4-FFF2-40B4-BE49-F238E27FC236}">
                <a16:creationId xmlns:a16="http://schemas.microsoft.com/office/drawing/2014/main" xmlns="" id="{D2A6C558-6046-4A2F-91E1-07C14A1FD103}"/>
              </a:ext>
            </a:extLst>
          </p:cNvPr>
          <p:cNvSpPr>
            <a:spLocks/>
          </p:cNvSpPr>
          <p:nvPr/>
        </p:nvSpPr>
        <p:spPr bwMode="auto">
          <a:xfrm>
            <a:off x="5060968" y="4870004"/>
            <a:ext cx="320535" cy="327658"/>
          </a:xfrm>
          <a:custGeom>
            <a:avLst/>
            <a:gdLst>
              <a:gd name="T0" fmla="*/ 0 w 56"/>
              <a:gd name="T1" fmla="*/ 26 h 57"/>
              <a:gd name="T2" fmla="*/ 49 w 56"/>
              <a:gd name="T3" fmla="*/ 0 h 57"/>
              <a:gd name="T4" fmla="*/ 56 w 56"/>
              <a:gd name="T5" fmla="*/ 5 h 57"/>
              <a:gd name="T6" fmla="*/ 31 w 56"/>
              <a:gd name="T7" fmla="*/ 33 h 57"/>
              <a:gd name="T8" fmla="*/ 7 w 56"/>
              <a:gd name="T9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" h="57">
                <a:moveTo>
                  <a:pt x="0" y="26"/>
                </a:moveTo>
                <a:cubicBezTo>
                  <a:pt x="16" y="18"/>
                  <a:pt x="33" y="9"/>
                  <a:pt x="49" y="0"/>
                </a:cubicBezTo>
                <a:cubicBezTo>
                  <a:pt x="52" y="2"/>
                  <a:pt x="54" y="4"/>
                  <a:pt x="56" y="5"/>
                </a:cubicBezTo>
                <a:cubicBezTo>
                  <a:pt x="48" y="14"/>
                  <a:pt x="39" y="24"/>
                  <a:pt x="31" y="33"/>
                </a:cubicBezTo>
                <a:cubicBezTo>
                  <a:pt x="23" y="41"/>
                  <a:pt x="16" y="49"/>
                  <a:pt x="7" y="57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8" name="Freeform 119">
            <a:extLst>
              <a:ext uri="{FF2B5EF4-FFF2-40B4-BE49-F238E27FC236}">
                <a16:creationId xmlns:a16="http://schemas.microsoft.com/office/drawing/2014/main" xmlns="" id="{D5A42413-377C-4A29-94C2-4803D9FB8442}"/>
              </a:ext>
            </a:extLst>
          </p:cNvPr>
          <p:cNvSpPr>
            <a:spLocks/>
          </p:cNvSpPr>
          <p:nvPr/>
        </p:nvSpPr>
        <p:spPr bwMode="auto">
          <a:xfrm>
            <a:off x="5324519" y="4777404"/>
            <a:ext cx="119311" cy="172733"/>
          </a:xfrm>
          <a:custGeom>
            <a:avLst/>
            <a:gdLst>
              <a:gd name="T0" fmla="*/ 21 w 21"/>
              <a:gd name="T1" fmla="*/ 29 h 30"/>
              <a:gd name="T2" fmla="*/ 2 w 21"/>
              <a:gd name="T3" fmla="*/ 0 h 30"/>
              <a:gd name="T4" fmla="*/ 2 w 21"/>
              <a:gd name="T5" fmla="*/ 18 h 30"/>
              <a:gd name="T6" fmla="*/ 21 w 21"/>
              <a:gd name="T7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" h="30">
                <a:moveTo>
                  <a:pt x="21" y="29"/>
                </a:moveTo>
                <a:cubicBezTo>
                  <a:pt x="11" y="23"/>
                  <a:pt x="2" y="7"/>
                  <a:pt x="2" y="0"/>
                </a:cubicBezTo>
                <a:cubicBezTo>
                  <a:pt x="2" y="0"/>
                  <a:pt x="0" y="11"/>
                  <a:pt x="2" y="18"/>
                </a:cubicBezTo>
                <a:cubicBezTo>
                  <a:pt x="5" y="26"/>
                  <a:pt x="21" y="30"/>
                  <a:pt x="21" y="29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120">
            <a:extLst>
              <a:ext uri="{FF2B5EF4-FFF2-40B4-BE49-F238E27FC236}">
                <a16:creationId xmlns:a16="http://schemas.microsoft.com/office/drawing/2014/main" xmlns="" id="{66EED6D1-EF70-4E67-9928-09530BED78B0}"/>
              </a:ext>
            </a:extLst>
          </p:cNvPr>
          <p:cNvSpPr>
            <a:spLocks/>
          </p:cNvSpPr>
          <p:nvPr/>
        </p:nvSpPr>
        <p:spPr bwMode="auto">
          <a:xfrm>
            <a:off x="4767144" y="4805897"/>
            <a:ext cx="397108" cy="409573"/>
          </a:xfrm>
          <a:custGeom>
            <a:avLst/>
            <a:gdLst>
              <a:gd name="T0" fmla="*/ 1 w 69"/>
              <a:gd name="T1" fmla="*/ 68 h 71"/>
              <a:gd name="T2" fmla="*/ 20 w 69"/>
              <a:gd name="T3" fmla="*/ 0 h 71"/>
              <a:gd name="T4" fmla="*/ 58 w 69"/>
              <a:gd name="T5" fmla="*/ 1 h 71"/>
              <a:gd name="T6" fmla="*/ 69 w 69"/>
              <a:gd name="T7" fmla="*/ 71 h 71"/>
              <a:gd name="T8" fmla="*/ 7 w 69"/>
              <a:gd name="T9" fmla="*/ 71 h 71"/>
              <a:gd name="T10" fmla="*/ 0 w 69"/>
              <a:gd name="T11" fmla="*/ 71 h 71"/>
              <a:gd name="T12" fmla="*/ 1 w 69"/>
              <a:gd name="T13" fmla="*/ 68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" h="71">
                <a:moveTo>
                  <a:pt x="1" y="68"/>
                </a:moveTo>
                <a:cubicBezTo>
                  <a:pt x="7" y="45"/>
                  <a:pt x="14" y="23"/>
                  <a:pt x="20" y="0"/>
                </a:cubicBezTo>
                <a:cubicBezTo>
                  <a:pt x="33" y="1"/>
                  <a:pt x="45" y="2"/>
                  <a:pt x="58" y="1"/>
                </a:cubicBezTo>
                <a:cubicBezTo>
                  <a:pt x="62" y="25"/>
                  <a:pt x="65" y="48"/>
                  <a:pt x="69" y="71"/>
                </a:cubicBezTo>
                <a:cubicBezTo>
                  <a:pt x="49" y="71"/>
                  <a:pt x="28" y="71"/>
                  <a:pt x="7" y="71"/>
                </a:cubicBezTo>
                <a:cubicBezTo>
                  <a:pt x="0" y="71"/>
                  <a:pt x="0" y="71"/>
                  <a:pt x="0" y="71"/>
                </a:cubicBezTo>
                <a:lnTo>
                  <a:pt x="1" y="68"/>
                </a:lnTo>
                <a:close/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0" name="Freeform 121">
            <a:extLst>
              <a:ext uri="{FF2B5EF4-FFF2-40B4-BE49-F238E27FC236}">
                <a16:creationId xmlns:a16="http://schemas.microsoft.com/office/drawing/2014/main" xmlns="" id="{285EA8FA-5028-4E65-8015-2A317F6702F5}"/>
              </a:ext>
            </a:extLst>
          </p:cNvPr>
          <p:cNvSpPr>
            <a:spLocks/>
          </p:cNvSpPr>
          <p:nvPr/>
        </p:nvSpPr>
        <p:spPr bwMode="auto">
          <a:xfrm>
            <a:off x="4601534" y="4950137"/>
            <a:ext cx="217252" cy="74792"/>
          </a:xfrm>
          <a:custGeom>
            <a:avLst/>
            <a:gdLst>
              <a:gd name="T0" fmla="*/ 0 w 38"/>
              <a:gd name="T1" fmla="*/ 8 h 13"/>
              <a:gd name="T2" fmla="*/ 8 w 38"/>
              <a:gd name="T3" fmla="*/ 11 h 13"/>
              <a:gd name="T4" fmla="*/ 13 w 38"/>
              <a:gd name="T5" fmla="*/ 13 h 13"/>
              <a:gd name="T6" fmla="*/ 18 w 38"/>
              <a:gd name="T7" fmla="*/ 12 h 13"/>
              <a:gd name="T8" fmla="*/ 35 w 38"/>
              <a:gd name="T9" fmla="*/ 6 h 13"/>
              <a:gd name="T10" fmla="*/ 37 w 38"/>
              <a:gd name="T11" fmla="*/ 5 h 13"/>
              <a:gd name="T12" fmla="*/ 38 w 38"/>
              <a:gd name="T13" fmla="*/ 2 h 13"/>
              <a:gd name="T14" fmla="*/ 22 w 38"/>
              <a:gd name="T15" fmla="*/ 6 h 13"/>
              <a:gd name="T16" fmla="*/ 17 w 38"/>
              <a:gd name="T17" fmla="*/ 6 h 13"/>
              <a:gd name="T18" fmla="*/ 13 w 38"/>
              <a:gd name="T19" fmla="*/ 5 h 13"/>
              <a:gd name="T20" fmla="*/ 0 w 3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" h="13">
                <a:moveTo>
                  <a:pt x="0" y="8"/>
                </a:moveTo>
                <a:cubicBezTo>
                  <a:pt x="3" y="9"/>
                  <a:pt x="6" y="10"/>
                  <a:pt x="8" y="11"/>
                </a:cubicBezTo>
                <a:cubicBezTo>
                  <a:pt x="10" y="12"/>
                  <a:pt x="11" y="13"/>
                  <a:pt x="13" y="13"/>
                </a:cubicBezTo>
                <a:cubicBezTo>
                  <a:pt x="15" y="13"/>
                  <a:pt x="17" y="12"/>
                  <a:pt x="18" y="12"/>
                </a:cubicBezTo>
                <a:cubicBezTo>
                  <a:pt x="24" y="10"/>
                  <a:pt x="29" y="8"/>
                  <a:pt x="35" y="6"/>
                </a:cubicBezTo>
                <a:cubicBezTo>
                  <a:pt x="36" y="6"/>
                  <a:pt x="37" y="6"/>
                  <a:pt x="37" y="5"/>
                </a:cubicBezTo>
                <a:cubicBezTo>
                  <a:pt x="38" y="4"/>
                  <a:pt x="38" y="3"/>
                  <a:pt x="38" y="2"/>
                </a:cubicBezTo>
                <a:cubicBezTo>
                  <a:pt x="32" y="4"/>
                  <a:pt x="27" y="5"/>
                  <a:pt x="22" y="6"/>
                </a:cubicBezTo>
                <a:cubicBezTo>
                  <a:pt x="20" y="6"/>
                  <a:pt x="19" y="6"/>
                  <a:pt x="17" y="6"/>
                </a:cubicBezTo>
                <a:cubicBezTo>
                  <a:pt x="16" y="6"/>
                  <a:pt x="14" y="5"/>
                  <a:pt x="13" y="5"/>
                </a:cubicBezTo>
                <a:cubicBezTo>
                  <a:pt x="8" y="3"/>
                  <a:pt x="4" y="1"/>
                  <a:pt x="0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122">
            <a:extLst>
              <a:ext uri="{FF2B5EF4-FFF2-40B4-BE49-F238E27FC236}">
                <a16:creationId xmlns:a16="http://schemas.microsoft.com/office/drawing/2014/main" xmlns="" id="{AAB0DA8E-3457-45B4-B42B-D5E650011AE4}"/>
              </a:ext>
            </a:extLst>
          </p:cNvPr>
          <p:cNvSpPr>
            <a:spLocks/>
          </p:cNvSpPr>
          <p:nvPr/>
        </p:nvSpPr>
        <p:spPr bwMode="auto">
          <a:xfrm>
            <a:off x="4624684" y="4875345"/>
            <a:ext cx="211910" cy="64107"/>
          </a:xfrm>
          <a:custGeom>
            <a:avLst/>
            <a:gdLst>
              <a:gd name="T0" fmla="*/ 0 w 37"/>
              <a:gd name="T1" fmla="*/ 6 h 11"/>
              <a:gd name="T2" fmla="*/ 13 w 37"/>
              <a:gd name="T3" fmla="*/ 0 h 11"/>
              <a:gd name="T4" fmla="*/ 19 w 37"/>
              <a:gd name="T5" fmla="*/ 0 h 11"/>
              <a:gd name="T6" fmla="*/ 34 w 37"/>
              <a:gd name="T7" fmla="*/ 2 h 11"/>
              <a:gd name="T8" fmla="*/ 37 w 37"/>
              <a:gd name="T9" fmla="*/ 4 h 11"/>
              <a:gd name="T10" fmla="*/ 36 w 37"/>
              <a:gd name="T11" fmla="*/ 7 h 11"/>
              <a:gd name="T12" fmla="*/ 34 w 37"/>
              <a:gd name="T13" fmla="*/ 7 h 11"/>
              <a:gd name="T14" fmla="*/ 0 w 37"/>
              <a:gd name="T15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" h="11">
                <a:moveTo>
                  <a:pt x="0" y="6"/>
                </a:moveTo>
                <a:cubicBezTo>
                  <a:pt x="4" y="3"/>
                  <a:pt x="9" y="0"/>
                  <a:pt x="13" y="0"/>
                </a:cubicBezTo>
                <a:cubicBezTo>
                  <a:pt x="15" y="0"/>
                  <a:pt x="17" y="0"/>
                  <a:pt x="19" y="0"/>
                </a:cubicBezTo>
                <a:cubicBezTo>
                  <a:pt x="24" y="1"/>
                  <a:pt x="29" y="2"/>
                  <a:pt x="34" y="2"/>
                </a:cubicBezTo>
                <a:cubicBezTo>
                  <a:pt x="35" y="3"/>
                  <a:pt x="37" y="3"/>
                  <a:pt x="37" y="4"/>
                </a:cubicBezTo>
                <a:cubicBezTo>
                  <a:pt x="37" y="5"/>
                  <a:pt x="36" y="6"/>
                  <a:pt x="36" y="7"/>
                </a:cubicBezTo>
                <a:cubicBezTo>
                  <a:pt x="35" y="7"/>
                  <a:pt x="34" y="7"/>
                  <a:pt x="34" y="7"/>
                </a:cubicBezTo>
                <a:cubicBezTo>
                  <a:pt x="22" y="7"/>
                  <a:pt x="11" y="9"/>
                  <a:pt x="0" y="11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2" name="Freeform 123">
            <a:extLst>
              <a:ext uri="{FF2B5EF4-FFF2-40B4-BE49-F238E27FC236}">
                <a16:creationId xmlns:a16="http://schemas.microsoft.com/office/drawing/2014/main" xmlns="" id="{D26DE9DA-40A9-4825-A203-1439094FA0B9}"/>
              </a:ext>
            </a:extLst>
          </p:cNvPr>
          <p:cNvSpPr>
            <a:spLocks/>
          </p:cNvSpPr>
          <p:nvPr/>
        </p:nvSpPr>
        <p:spPr bwMode="auto">
          <a:xfrm>
            <a:off x="4612218" y="4916303"/>
            <a:ext cx="224375" cy="46300"/>
          </a:xfrm>
          <a:custGeom>
            <a:avLst/>
            <a:gdLst>
              <a:gd name="T0" fmla="*/ 14 w 39"/>
              <a:gd name="T1" fmla="*/ 0 h 8"/>
              <a:gd name="T2" fmla="*/ 34 w 39"/>
              <a:gd name="T3" fmla="*/ 0 h 8"/>
              <a:gd name="T4" fmla="*/ 37 w 39"/>
              <a:gd name="T5" fmla="*/ 1 h 8"/>
              <a:gd name="T6" fmla="*/ 38 w 39"/>
              <a:gd name="T7" fmla="*/ 4 h 8"/>
              <a:gd name="T8" fmla="*/ 32 w 39"/>
              <a:gd name="T9" fmla="*/ 6 h 8"/>
              <a:gd name="T10" fmla="*/ 0 w 39"/>
              <a:gd name="T1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" h="8">
                <a:moveTo>
                  <a:pt x="14" y="0"/>
                </a:moveTo>
                <a:cubicBezTo>
                  <a:pt x="20" y="0"/>
                  <a:pt x="27" y="0"/>
                  <a:pt x="34" y="0"/>
                </a:cubicBezTo>
                <a:cubicBezTo>
                  <a:pt x="35" y="0"/>
                  <a:pt x="36" y="0"/>
                  <a:pt x="37" y="1"/>
                </a:cubicBezTo>
                <a:cubicBezTo>
                  <a:pt x="38" y="1"/>
                  <a:pt x="39" y="3"/>
                  <a:pt x="38" y="4"/>
                </a:cubicBezTo>
                <a:cubicBezTo>
                  <a:pt x="36" y="6"/>
                  <a:pt x="34" y="6"/>
                  <a:pt x="32" y="6"/>
                </a:cubicBezTo>
                <a:cubicBezTo>
                  <a:pt x="21" y="7"/>
                  <a:pt x="11" y="8"/>
                  <a:pt x="0" y="7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124">
            <a:extLst>
              <a:ext uri="{FF2B5EF4-FFF2-40B4-BE49-F238E27FC236}">
                <a16:creationId xmlns:a16="http://schemas.microsoft.com/office/drawing/2014/main" xmlns="" id="{4B3F0B1A-4DD1-46C3-A037-831BB92CB4C4}"/>
              </a:ext>
            </a:extLst>
          </p:cNvPr>
          <p:cNvSpPr>
            <a:spLocks/>
          </p:cNvSpPr>
          <p:nvPr/>
        </p:nvSpPr>
        <p:spPr bwMode="auto">
          <a:xfrm>
            <a:off x="4578385" y="4939452"/>
            <a:ext cx="258210" cy="56984"/>
          </a:xfrm>
          <a:custGeom>
            <a:avLst/>
            <a:gdLst>
              <a:gd name="T0" fmla="*/ 16 w 45"/>
              <a:gd name="T1" fmla="*/ 2 h 10"/>
              <a:gd name="T2" fmla="*/ 40 w 45"/>
              <a:gd name="T3" fmla="*/ 0 h 10"/>
              <a:gd name="T4" fmla="*/ 43 w 45"/>
              <a:gd name="T5" fmla="*/ 1 h 10"/>
              <a:gd name="T6" fmla="*/ 44 w 45"/>
              <a:gd name="T7" fmla="*/ 4 h 10"/>
              <a:gd name="T8" fmla="*/ 41 w 45"/>
              <a:gd name="T9" fmla="*/ 6 h 10"/>
              <a:gd name="T10" fmla="*/ 11 w 45"/>
              <a:gd name="T11" fmla="*/ 10 h 10"/>
              <a:gd name="T12" fmla="*/ 0 w 45"/>
              <a:gd name="T13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5" h="10">
                <a:moveTo>
                  <a:pt x="16" y="2"/>
                </a:moveTo>
                <a:cubicBezTo>
                  <a:pt x="24" y="1"/>
                  <a:pt x="32" y="1"/>
                  <a:pt x="40" y="0"/>
                </a:cubicBezTo>
                <a:cubicBezTo>
                  <a:pt x="41" y="0"/>
                  <a:pt x="42" y="0"/>
                  <a:pt x="43" y="1"/>
                </a:cubicBezTo>
                <a:cubicBezTo>
                  <a:pt x="44" y="1"/>
                  <a:pt x="45" y="3"/>
                  <a:pt x="44" y="4"/>
                </a:cubicBezTo>
                <a:cubicBezTo>
                  <a:pt x="44" y="6"/>
                  <a:pt x="43" y="6"/>
                  <a:pt x="41" y="6"/>
                </a:cubicBezTo>
                <a:cubicBezTo>
                  <a:pt x="31" y="8"/>
                  <a:pt x="21" y="9"/>
                  <a:pt x="11" y="10"/>
                </a:cubicBezTo>
                <a:cubicBezTo>
                  <a:pt x="7" y="10"/>
                  <a:pt x="3" y="10"/>
                  <a:pt x="0" y="8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126">
            <a:extLst>
              <a:ext uri="{FF2B5EF4-FFF2-40B4-BE49-F238E27FC236}">
                <a16:creationId xmlns:a16="http://schemas.microsoft.com/office/drawing/2014/main" xmlns="" id="{E1C60825-49F7-40C0-9F0F-E322C514B919}"/>
              </a:ext>
            </a:extLst>
          </p:cNvPr>
          <p:cNvSpPr>
            <a:spLocks/>
          </p:cNvSpPr>
          <p:nvPr/>
        </p:nvSpPr>
        <p:spPr bwMode="auto">
          <a:xfrm>
            <a:off x="4790294" y="3787306"/>
            <a:ext cx="534225" cy="414916"/>
          </a:xfrm>
          <a:custGeom>
            <a:avLst/>
            <a:gdLst>
              <a:gd name="T0" fmla="*/ 18 w 93"/>
              <a:gd name="T1" fmla="*/ 72 h 72"/>
              <a:gd name="T2" fmla="*/ 20 w 93"/>
              <a:gd name="T3" fmla="*/ 69 h 72"/>
              <a:gd name="T4" fmla="*/ 5 w 93"/>
              <a:gd name="T5" fmla="*/ 48 h 72"/>
              <a:gd name="T6" fmla="*/ 0 w 93"/>
              <a:gd name="T7" fmla="*/ 30 h 72"/>
              <a:gd name="T8" fmla="*/ 6 w 93"/>
              <a:gd name="T9" fmla="*/ 13 h 72"/>
              <a:gd name="T10" fmla="*/ 11 w 93"/>
              <a:gd name="T11" fmla="*/ 6 h 72"/>
              <a:gd name="T12" fmla="*/ 22 w 93"/>
              <a:gd name="T13" fmla="*/ 1 h 72"/>
              <a:gd name="T14" fmla="*/ 47 w 93"/>
              <a:gd name="T15" fmla="*/ 2 h 72"/>
              <a:gd name="T16" fmla="*/ 77 w 93"/>
              <a:gd name="T17" fmla="*/ 7 h 72"/>
              <a:gd name="T18" fmla="*/ 83 w 93"/>
              <a:gd name="T19" fmla="*/ 5 h 72"/>
              <a:gd name="T20" fmla="*/ 88 w 93"/>
              <a:gd name="T21" fmla="*/ 7 h 72"/>
              <a:gd name="T22" fmla="*/ 84 w 93"/>
              <a:gd name="T23" fmla="*/ 14 h 72"/>
              <a:gd name="T24" fmla="*/ 91 w 93"/>
              <a:gd name="T25" fmla="*/ 14 h 72"/>
              <a:gd name="T26" fmla="*/ 91 w 93"/>
              <a:gd name="T27" fmla="*/ 20 h 72"/>
              <a:gd name="T28" fmla="*/ 84 w 93"/>
              <a:gd name="T29" fmla="*/ 22 h 72"/>
              <a:gd name="T30" fmla="*/ 90 w 93"/>
              <a:gd name="T31" fmla="*/ 27 h 72"/>
              <a:gd name="T32" fmla="*/ 47 w 93"/>
              <a:gd name="T33" fmla="*/ 21 h 72"/>
              <a:gd name="T34" fmla="*/ 45 w 93"/>
              <a:gd name="T35" fmla="*/ 32 h 72"/>
              <a:gd name="T36" fmla="*/ 44 w 93"/>
              <a:gd name="T37" fmla="*/ 38 h 72"/>
              <a:gd name="T38" fmla="*/ 39 w 93"/>
              <a:gd name="T39" fmla="*/ 39 h 72"/>
              <a:gd name="T40" fmla="*/ 38 w 93"/>
              <a:gd name="T41" fmla="*/ 57 h 72"/>
              <a:gd name="T42" fmla="*/ 33 w 93"/>
              <a:gd name="T43" fmla="*/ 57 h 72"/>
              <a:gd name="T44" fmla="*/ 31 w 93"/>
              <a:gd name="T45" fmla="*/ 57 h 72"/>
              <a:gd name="T46" fmla="*/ 30 w 93"/>
              <a:gd name="T47" fmla="*/ 55 h 72"/>
              <a:gd name="T48" fmla="*/ 32 w 93"/>
              <a:gd name="T49" fmla="*/ 45 h 72"/>
              <a:gd name="T50" fmla="*/ 29 w 93"/>
              <a:gd name="T51" fmla="*/ 35 h 72"/>
              <a:gd name="T52" fmla="*/ 17 w 93"/>
              <a:gd name="T53" fmla="*/ 37 h 72"/>
              <a:gd name="T54" fmla="*/ 21 w 93"/>
              <a:gd name="T55" fmla="*/ 49 h 72"/>
              <a:gd name="T56" fmla="*/ 24 w 93"/>
              <a:gd name="T57" fmla="*/ 51 h 72"/>
              <a:gd name="T58" fmla="*/ 24 w 93"/>
              <a:gd name="T59" fmla="*/ 54 h 72"/>
              <a:gd name="T60" fmla="*/ 20 w 93"/>
              <a:gd name="T61" fmla="*/ 7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93" h="72">
                <a:moveTo>
                  <a:pt x="18" y="72"/>
                </a:moveTo>
                <a:cubicBezTo>
                  <a:pt x="19" y="72"/>
                  <a:pt x="20" y="70"/>
                  <a:pt x="20" y="69"/>
                </a:cubicBezTo>
                <a:cubicBezTo>
                  <a:pt x="18" y="61"/>
                  <a:pt x="10" y="55"/>
                  <a:pt x="5" y="48"/>
                </a:cubicBezTo>
                <a:cubicBezTo>
                  <a:pt x="1" y="43"/>
                  <a:pt x="0" y="37"/>
                  <a:pt x="0" y="30"/>
                </a:cubicBezTo>
                <a:cubicBezTo>
                  <a:pt x="1" y="24"/>
                  <a:pt x="3" y="19"/>
                  <a:pt x="6" y="13"/>
                </a:cubicBezTo>
                <a:cubicBezTo>
                  <a:pt x="7" y="11"/>
                  <a:pt x="8" y="8"/>
                  <a:pt x="11" y="6"/>
                </a:cubicBezTo>
                <a:cubicBezTo>
                  <a:pt x="14" y="3"/>
                  <a:pt x="18" y="2"/>
                  <a:pt x="22" y="1"/>
                </a:cubicBezTo>
                <a:cubicBezTo>
                  <a:pt x="30" y="0"/>
                  <a:pt x="39" y="0"/>
                  <a:pt x="47" y="2"/>
                </a:cubicBezTo>
                <a:cubicBezTo>
                  <a:pt x="57" y="5"/>
                  <a:pt x="67" y="10"/>
                  <a:pt x="77" y="7"/>
                </a:cubicBezTo>
                <a:cubicBezTo>
                  <a:pt x="79" y="6"/>
                  <a:pt x="81" y="5"/>
                  <a:pt x="83" y="5"/>
                </a:cubicBezTo>
                <a:cubicBezTo>
                  <a:pt x="85" y="4"/>
                  <a:pt x="88" y="5"/>
                  <a:pt x="88" y="7"/>
                </a:cubicBezTo>
                <a:cubicBezTo>
                  <a:pt x="89" y="10"/>
                  <a:pt x="86" y="12"/>
                  <a:pt x="84" y="14"/>
                </a:cubicBezTo>
                <a:cubicBezTo>
                  <a:pt x="86" y="15"/>
                  <a:pt x="89" y="13"/>
                  <a:pt x="91" y="14"/>
                </a:cubicBezTo>
                <a:cubicBezTo>
                  <a:pt x="93" y="16"/>
                  <a:pt x="93" y="19"/>
                  <a:pt x="91" y="20"/>
                </a:cubicBezTo>
                <a:cubicBezTo>
                  <a:pt x="89" y="22"/>
                  <a:pt x="86" y="22"/>
                  <a:pt x="84" y="22"/>
                </a:cubicBezTo>
                <a:cubicBezTo>
                  <a:pt x="84" y="25"/>
                  <a:pt x="90" y="24"/>
                  <a:pt x="90" y="27"/>
                </a:cubicBezTo>
                <a:cubicBezTo>
                  <a:pt x="76" y="32"/>
                  <a:pt x="59" y="30"/>
                  <a:pt x="47" y="21"/>
                </a:cubicBezTo>
                <a:cubicBezTo>
                  <a:pt x="46" y="24"/>
                  <a:pt x="45" y="28"/>
                  <a:pt x="45" y="32"/>
                </a:cubicBezTo>
                <a:cubicBezTo>
                  <a:pt x="45" y="34"/>
                  <a:pt x="45" y="36"/>
                  <a:pt x="44" y="38"/>
                </a:cubicBezTo>
                <a:cubicBezTo>
                  <a:pt x="43" y="40"/>
                  <a:pt x="41" y="41"/>
                  <a:pt x="39" y="39"/>
                </a:cubicBezTo>
                <a:cubicBezTo>
                  <a:pt x="39" y="45"/>
                  <a:pt x="39" y="51"/>
                  <a:pt x="38" y="57"/>
                </a:cubicBezTo>
                <a:cubicBezTo>
                  <a:pt x="36" y="57"/>
                  <a:pt x="34" y="57"/>
                  <a:pt x="33" y="57"/>
                </a:cubicBezTo>
                <a:cubicBezTo>
                  <a:pt x="32" y="57"/>
                  <a:pt x="31" y="57"/>
                  <a:pt x="31" y="57"/>
                </a:cubicBezTo>
                <a:cubicBezTo>
                  <a:pt x="31" y="56"/>
                  <a:pt x="30" y="56"/>
                  <a:pt x="30" y="55"/>
                </a:cubicBezTo>
                <a:cubicBezTo>
                  <a:pt x="31" y="52"/>
                  <a:pt x="32" y="48"/>
                  <a:pt x="32" y="45"/>
                </a:cubicBezTo>
                <a:cubicBezTo>
                  <a:pt x="32" y="41"/>
                  <a:pt x="32" y="38"/>
                  <a:pt x="29" y="35"/>
                </a:cubicBezTo>
                <a:cubicBezTo>
                  <a:pt x="26" y="32"/>
                  <a:pt x="19" y="33"/>
                  <a:pt x="17" y="37"/>
                </a:cubicBezTo>
                <a:cubicBezTo>
                  <a:pt x="15" y="41"/>
                  <a:pt x="17" y="47"/>
                  <a:pt x="21" y="49"/>
                </a:cubicBezTo>
                <a:cubicBezTo>
                  <a:pt x="22" y="50"/>
                  <a:pt x="23" y="50"/>
                  <a:pt x="24" y="51"/>
                </a:cubicBezTo>
                <a:cubicBezTo>
                  <a:pt x="24" y="52"/>
                  <a:pt x="24" y="53"/>
                  <a:pt x="24" y="54"/>
                </a:cubicBezTo>
                <a:cubicBezTo>
                  <a:pt x="24" y="59"/>
                  <a:pt x="23" y="65"/>
                  <a:pt x="20" y="7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6" name="Freeform 127">
            <a:extLst>
              <a:ext uri="{FF2B5EF4-FFF2-40B4-BE49-F238E27FC236}">
                <a16:creationId xmlns:a16="http://schemas.microsoft.com/office/drawing/2014/main" xmlns="" id="{58B277AA-9635-423E-A125-43A871EAA57F}"/>
              </a:ext>
            </a:extLst>
          </p:cNvPr>
          <p:cNvSpPr>
            <a:spLocks/>
          </p:cNvSpPr>
          <p:nvPr/>
        </p:nvSpPr>
        <p:spPr bwMode="auto">
          <a:xfrm>
            <a:off x="5840937" y="4898496"/>
            <a:ext cx="304509" cy="178075"/>
          </a:xfrm>
          <a:custGeom>
            <a:avLst/>
            <a:gdLst>
              <a:gd name="T0" fmla="*/ 0 w 53"/>
              <a:gd name="T1" fmla="*/ 24 h 31"/>
              <a:gd name="T2" fmla="*/ 11 w 53"/>
              <a:gd name="T3" fmla="*/ 0 h 31"/>
              <a:gd name="T4" fmla="*/ 53 w 53"/>
              <a:gd name="T5" fmla="*/ 21 h 31"/>
              <a:gd name="T6" fmla="*/ 30 w 53"/>
              <a:gd name="T7" fmla="*/ 31 h 31"/>
              <a:gd name="T8" fmla="*/ 0 w 53"/>
              <a:gd name="T9" fmla="*/ 24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31">
                <a:moveTo>
                  <a:pt x="0" y="24"/>
                </a:moveTo>
                <a:cubicBezTo>
                  <a:pt x="0" y="23"/>
                  <a:pt x="10" y="0"/>
                  <a:pt x="11" y="0"/>
                </a:cubicBezTo>
                <a:cubicBezTo>
                  <a:pt x="11" y="0"/>
                  <a:pt x="53" y="21"/>
                  <a:pt x="53" y="21"/>
                </a:cubicBezTo>
                <a:cubicBezTo>
                  <a:pt x="30" y="31"/>
                  <a:pt x="30" y="31"/>
                  <a:pt x="30" y="31"/>
                </a:cubicBezTo>
                <a:lnTo>
                  <a:pt x="0" y="24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128">
            <a:extLst>
              <a:ext uri="{FF2B5EF4-FFF2-40B4-BE49-F238E27FC236}">
                <a16:creationId xmlns:a16="http://schemas.microsoft.com/office/drawing/2014/main" xmlns="" id="{A3CBD84F-5CDA-40E4-8979-C30B0DF2ABCF}"/>
              </a:ext>
            </a:extLst>
          </p:cNvPr>
          <p:cNvSpPr>
            <a:spLocks/>
          </p:cNvSpPr>
          <p:nvPr/>
        </p:nvSpPr>
        <p:spPr bwMode="auto">
          <a:xfrm>
            <a:off x="4451951" y="4898496"/>
            <a:ext cx="206567" cy="149583"/>
          </a:xfrm>
          <a:custGeom>
            <a:avLst/>
            <a:gdLst>
              <a:gd name="T0" fmla="*/ 0 w 36"/>
              <a:gd name="T1" fmla="*/ 1 h 26"/>
              <a:gd name="T2" fmla="*/ 1 w 36"/>
              <a:gd name="T3" fmla="*/ 26 h 26"/>
              <a:gd name="T4" fmla="*/ 34 w 36"/>
              <a:gd name="T5" fmla="*/ 17 h 26"/>
              <a:gd name="T6" fmla="*/ 36 w 36"/>
              <a:gd name="T7" fmla="*/ 0 h 26"/>
              <a:gd name="T8" fmla="*/ 0 w 36"/>
              <a:gd name="T9" fmla="*/ 1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26">
                <a:moveTo>
                  <a:pt x="0" y="1"/>
                </a:moveTo>
                <a:cubicBezTo>
                  <a:pt x="0" y="2"/>
                  <a:pt x="1" y="26"/>
                  <a:pt x="1" y="26"/>
                </a:cubicBezTo>
                <a:cubicBezTo>
                  <a:pt x="34" y="17"/>
                  <a:pt x="34" y="17"/>
                  <a:pt x="34" y="17"/>
                </a:cubicBezTo>
                <a:cubicBezTo>
                  <a:pt x="36" y="0"/>
                  <a:pt x="36" y="0"/>
                  <a:pt x="36" y="0"/>
                </a:cubicBezTo>
                <a:lnTo>
                  <a:pt x="0" y="1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8" name="Freeform 129">
            <a:extLst>
              <a:ext uri="{FF2B5EF4-FFF2-40B4-BE49-F238E27FC236}">
                <a16:creationId xmlns:a16="http://schemas.microsoft.com/office/drawing/2014/main" xmlns="" id="{ABC5BD8A-EE8E-401A-98B8-1301F1757441}"/>
              </a:ext>
            </a:extLst>
          </p:cNvPr>
          <p:cNvSpPr>
            <a:spLocks/>
          </p:cNvSpPr>
          <p:nvPr/>
        </p:nvSpPr>
        <p:spPr bwMode="auto">
          <a:xfrm>
            <a:off x="6099147" y="5117527"/>
            <a:ext cx="51642" cy="56984"/>
          </a:xfrm>
          <a:custGeom>
            <a:avLst/>
            <a:gdLst>
              <a:gd name="T0" fmla="*/ 0 w 9"/>
              <a:gd name="T1" fmla="*/ 5 h 10"/>
              <a:gd name="T2" fmla="*/ 0 w 9"/>
              <a:gd name="T3" fmla="*/ 6 h 10"/>
              <a:gd name="T4" fmla="*/ 8 w 9"/>
              <a:gd name="T5" fmla="*/ 7 h 10"/>
              <a:gd name="T6" fmla="*/ 2 w 9"/>
              <a:gd name="T7" fmla="*/ 2 h 10"/>
              <a:gd name="T8" fmla="*/ 1 w 9"/>
              <a:gd name="T9" fmla="*/ 2 h 10"/>
              <a:gd name="T10" fmla="*/ 0 w 9"/>
              <a:gd name="T11" fmla="*/ 5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" h="10">
                <a:moveTo>
                  <a:pt x="0" y="5"/>
                </a:moveTo>
                <a:cubicBezTo>
                  <a:pt x="0" y="6"/>
                  <a:pt x="0" y="6"/>
                  <a:pt x="0" y="6"/>
                </a:cubicBezTo>
                <a:cubicBezTo>
                  <a:pt x="1" y="10"/>
                  <a:pt x="7" y="10"/>
                  <a:pt x="8" y="7"/>
                </a:cubicBezTo>
                <a:cubicBezTo>
                  <a:pt x="9" y="4"/>
                  <a:pt x="5" y="0"/>
                  <a:pt x="2" y="2"/>
                </a:cubicBezTo>
                <a:cubicBezTo>
                  <a:pt x="2" y="2"/>
                  <a:pt x="2" y="2"/>
                  <a:pt x="1" y="2"/>
                </a:cubicBezTo>
                <a:cubicBezTo>
                  <a:pt x="0" y="3"/>
                  <a:pt x="0" y="4"/>
                  <a:pt x="0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130">
            <a:extLst>
              <a:ext uri="{FF2B5EF4-FFF2-40B4-BE49-F238E27FC236}">
                <a16:creationId xmlns:a16="http://schemas.microsoft.com/office/drawing/2014/main" xmlns="" id="{ECACFBD5-238E-4335-BE5B-CC2650FD9C88}"/>
              </a:ext>
            </a:extLst>
          </p:cNvPr>
          <p:cNvSpPr>
            <a:spLocks/>
          </p:cNvSpPr>
          <p:nvPr/>
        </p:nvSpPr>
        <p:spPr bwMode="auto">
          <a:xfrm>
            <a:off x="6150788" y="5071228"/>
            <a:ext cx="39177" cy="28492"/>
          </a:xfrm>
          <a:custGeom>
            <a:avLst/>
            <a:gdLst>
              <a:gd name="T0" fmla="*/ 3 w 7"/>
              <a:gd name="T1" fmla="*/ 5 h 5"/>
              <a:gd name="T2" fmla="*/ 3 w 7"/>
              <a:gd name="T3" fmla="*/ 0 h 5"/>
              <a:gd name="T4" fmla="*/ 3 w 7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5">
                <a:moveTo>
                  <a:pt x="3" y="5"/>
                </a:moveTo>
                <a:cubicBezTo>
                  <a:pt x="7" y="5"/>
                  <a:pt x="7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0" name="Freeform 131">
            <a:extLst>
              <a:ext uri="{FF2B5EF4-FFF2-40B4-BE49-F238E27FC236}">
                <a16:creationId xmlns:a16="http://schemas.microsoft.com/office/drawing/2014/main" xmlns="" id="{17FA54B0-3419-4670-AC84-5AC61CCC5A43}"/>
              </a:ext>
            </a:extLst>
          </p:cNvPr>
          <p:cNvSpPr>
            <a:spLocks/>
          </p:cNvSpPr>
          <p:nvPr/>
        </p:nvSpPr>
        <p:spPr bwMode="auto">
          <a:xfrm>
            <a:off x="6132980" y="5112186"/>
            <a:ext cx="51642" cy="46300"/>
          </a:xfrm>
          <a:custGeom>
            <a:avLst/>
            <a:gdLst>
              <a:gd name="T0" fmla="*/ 6 w 9"/>
              <a:gd name="T1" fmla="*/ 6 h 8"/>
              <a:gd name="T2" fmla="*/ 7 w 9"/>
              <a:gd name="T3" fmla="*/ 5 h 8"/>
              <a:gd name="T4" fmla="*/ 5 w 9"/>
              <a:gd name="T5" fmla="*/ 0 h 8"/>
              <a:gd name="T6" fmla="*/ 5 w 9"/>
              <a:gd name="T7" fmla="*/ 0 h 8"/>
              <a:gd name="T8" fmla="*/ 6 w 9"/>
              <a:gd name="T9" fmla="*/ 6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8">
                <a:moveTo>
                  <a:pt x="6" y="6"/>
                </a:moveTo>
                <a:cubicBezTo>
                  <a:pt x="6" y="5"/>
                  <a:pt x="7" y="5"/>
                  <a:pt x="7" y="5"/>
                </a:cubicBezTo>
                <a:cubicBezTo>
                  <a:pt x="9" y="4"/>
                  <a:pt x="8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0" y="0"/>
                  <a:pt x="2" y="8"/>
                  <a:pt x="6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132">
            <a:extLst>
              <a:ext uri="{FF2B5EF4-FFF2-40B4-BE49-F238E27FC236}">
                <a16:creationId xmlns:a16="http://schemas.microsoft.com/office/drawing/2014/main" xmlns="" id="{7EEF50FA-B420-43F7-AF4E-C1F54723D67A}"/>
              </a:ext>
            </a:extLst>
          </p:cNvPr>
          <p:cNvSpPr>
            <a:spLocks/>
          </p:cNvSpPr>
          <p:nvPr/>
        </p:nvSpPr>
        <p:spPr bwMode="auto">
          <a:xfrm>
            <a:off x="6115173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2" name="Freeform 133">
            <a:extLst>
              <a:ext uri="{FF2B5EF4-FFF2-40B4-BE49-F238E27FC236}">
                <a16:creationId xmlns:a16="http://schemas.microsoft.com/office/drawing/2014/main" xmlns="" id="{3A90A1BA-319F-4210-9B03-F4A910DECAD4}"/>
              </a:ext>
            </a:extLst>
          </p:cNvPr>
          <p:cNvSpPr>
            <a:spLocks/>
          </p:cNvSpPr>
          <p:nvPr/>
        </p:nvSpPr>
        <p:spPr bwMode="auto">
          <a:xfrm>
            <a:off x="6063531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134">
            <a:extLst>
              <a:ext uri="{FF2B5EF4-FFF2-40B4-BE49-F238E27FC236}">
                <a16:creationId xmlns:a16="http://schemas.microsoft.com/office/drawing/2014/main" xmlns="" id="{8D0AEFE0-E2A2-4A78-944D-111FD512FCE0}"/>
              </a:ext>
            </a:extLst>
          </p:cNvPr>
          <p:cNvSpPr>
            <a:spLocks/>
          </p:cNvSpPr>
          <p:nvPr/>
        </p:nvSpPr>
        <p:spPr bwMode="auto">
          <a:xfrm>
            <a:off x="6099147" y="5048079"/>
            <a:ext cx="39177" cy="33835"/>
          </a:xfrm>
          <a:custGeom>
            <a:avLst/>
            <a:gdLst>
              <a:gd name="T0" fmla="*/ 4 w 7"/>
              <a:gd name="T1" fmla="*/ 6 h 6"/>
              <a:gd name="T2" fmla="*/ 4 w 7"/>
              <a:gd name="T3" fmla="*/ 0 h 6"/>
              <a:gd name="T4" fmla="*/ 4 w 7"/>
              <a:gd name="T5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6">
                <a:moveTo>
                  <a:pt x="4" y="6"/>
                </a:moveTo>
                <a:cubicBezTo>
                  <a:pt x="7" y="6"/>
                  <a:pt x="7" y="0"/>
                  <a:pt x="4" y="0"/>
                </a:cubicBezTo>
                <a:cubicBezTo>
                  <a:pt x="0" y="0"/>
                  <a:pt x="0" y="6"/>
                  <a:pt x="4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4" name="Freeform 135">
            <a:extLst>
              <a:ext uri="{FF2B5EF4-FFF2-40B4-BE49-F238E27FC236}">
                <a16:creationId xmlns:a16="http://schemas.microsoft.com/office/drawing/2014/main" xmlns="" id="{CD9127DE-387F-49AC-AE4B-8DF67B32521F}"/>
              </a:ext>
            </a:extLst>
          </p:cNvPr>
          <p:cNvSpPr>
            <a:spLocks/>
          </p:cNvSpPr>
          <p:nvPr/>
        </p:nvSpPr>
        <p:spPr bwMode="auto">
          <a:xfrm>
            <a:off x="4751117" y="5210126"/>
            <a:ext cx="434503" cy="39177"/>
          </a:xfrm>
          <a:custGeom>
            <a:avLst/>
            <a:gdLst>
              <a:gd name="T0" fmla="*/ 0 w 76"/>
              <a:gd name="T1" fmla="*/ 0 h 7"/>
              <a:gd name="T2" fmla="*/ 75 w 76"/>
              <a:gd name="T3" fmla="*/ 0 h 7"/>
              <a:gd name="T4" fmla="*/ 76 w 76"/>
              <a:gd name="T5" fmla="*/ 5 h 7"/>
              <a:gd name="T6" fmla="*/ 0 w 76"/>
              <a:gd name="T7" fmla="*/ 7 h 7"/>
              <a:gd name="T8" fmla="*/ 0 w 76"/>
              <a:gd name="T9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" h="7">
                <a:moveTo>
                  <a:pt x="0" y="0"/>
                </a:moveTo>
                <a:cubicBezTo>
                  <a:pt x="1" y="0"/>
                  <a:pt x="75" y="0"/>
                  <a:pt x="75" y="0"/>
                </a:cubicBezTo>
                <a:cubicBezTo>
                  <a:pt x="76" y="5"/>
                  <a:pt x="76" y="5"/>
                  <a:pt x="76" y="5"/>
                </a:cubicBezTo>
                <a:cubicBezTo>
                  <a:pt x="0" y="7"/>
                  <a:pt x="0" y="7"/>
                  <a:pt x="0" y="7"/>
                </a:cubicBezTo>
                <a:lnTo>
                  <a:pt x="0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136">
            <a:extLst>
              <a:ext uri="{FF2B5EF4-FFF2-40B4-BE49-F238E27FC236}">
                <a16:creationId xmlns:a16="http://schemas.microsoft.com/office/drawing/2014/main" xmlns="" id="{A94B3EC1-A15A-475A-B904-758BEE9C72D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  <a:gd name="T10" fmla="*/ 0 w 139"/>
              <a:gd name="T11" fmla="*/ 12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  <a:lnTo>
                  <a:pt x="0" y="12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6" name="Freeform 137">
            <a:extLst>
              <a:ext uri="{FF2B5EF4-FFF2-40B4-BE49-F238E27FC236}">
                <a16:creationId xmlns:a16="http://schemas.microsoft.com/office/drawing/2014/main" xmlns="" id="{0A921507-1830-429E-AF5A-5122E0748B4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138">
            <a:extLst>
              <a:ext uri="{FF2B5EF4-FFF2-40B4-BE49-F238E27FC236}">
                <a16:creationId xmlns:a16="http://schemas.microsoft.com/office/drawing/2014/main" xmlns="" id="{6ACFB83B-F23E-4EDA-B08A-45F4DC546B65}"/>
              </a:ext>
            </a:extLst>
          </p:cNvPr>
          <p:cNvSpPr>
            <a:spLocks/>
          </p:cNvSpPr>
          <p:nvPr/>
        </p:nvSpPr>
        <p:spPr bwMode="auto">
          <a:xfrm>
            <a:off x="5386846" y="48575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8" name="Freeform 139">
            <a:extLst>
              <a:ext uri="{FF2B5EF4-FFF2-40B4-BE49-F238E27FC236}">
                <a16:creationId xmlns:a16="http://schemas.microsoft.com/office/drawing/2014/main" xmlns="" id="{5D32875C-3C9E-45AD-8CB8-FF749ECD8D98}"/>
              </a:ext>
            </a:extLst>
          </p:cNvPr>
          <p:cNvSpPr>
            <a:spLocks/>
          </p:cNvSpPr>
          <p:nvPr/>
        </p:nvSpPr>
        <p:spPr bwMode="auto">
          <a:xfrm>
            <a:off x="5376161" y="4834389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140">
            <a:extLst>
              <a:ext uri="{FF2B5EF4-FFF2-40B4-BE49-F238E27FC236}">
                <a16:creationId xmlns:a16="http://schemas.microsoft.com/office/drawing/2014/main" xmlns="" id="{D04E59A2-335F-4695-9846-60A0E6CA6111}"/>
              </a:ext>
            </a:extLst>
          </p:cNvPr>
          <p:cNvSpPr>
            <a:spLocks/>
          </p:cNvSpPr>
          <p:nvPr/>
        </p:nvSpPr>
        <p:spPr bwMode="auto">
          <a:xfrm>
            <a:off x="5363696" y="48112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0" name="Freeform 141">
            <a:extLst>
              <a:ext uri="{FF2B5EF4-FFF2-40B4-BE49-F238E27FC236}">
                <a16:creationId xmlns:a16="http://schemas.microsoft.com/office/drawing/2014/main" xmlns="" id="{BEBDF07B-3930-4479-B845-ADC144132F2A}"/>
              </a:ext>
            </a:extLst>
          </p:cNvPr>
          <p:cNvSpPr>
            <a:spLocks/>
          </p:cNvSpPr>
          <p:nvPr/>
        </p:nvSpPr>
        <p:spPr bwMode="auto">
          <a:xfrm>
            <a:off x="5358354" y="4789869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142">
            <a:extLst>
              <a:ext uri="{FF2B5EF4-FFF2-40B4-BE49-F238E27FC236}">
                <a16:creationId xmlns:a16="http://schemas.microsoft.com/office/drawing/2014/main" xmlns="" id="{B3FE372C-5870-4346-AFD2-4D190A83A5EE}"/>
              </a:ext>
            </a:extLst>
          </p:cNvPr>
          <p:cNvSpPr>
            <a:spLocks/>
          </p:cNvSpPr>
          <p:nvPr/>
        </p:nvSpPr>
        <p:spPr bwMode="auto">
          <a:xfrm>
            <a:off x="5363696" y="4777404"/>
            <a:ext cx="17808" cy="12466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2" name="Freeform 143">
            <a:extLst>
              <a:ext uri="{FF2B5EF4-FFF2-40B4-BE49-F238E27FC236}">
                <a16:creationId xmlns:a16="http://schemas.microsoft.com/office/drawing/2014/main" xmlns="" id="{03FEA105-689C-4637-9504-12045A280460}"/>
              </a:ext>
            </a:extLst>
          </p:cNvPr>
          <p:cNvSpPr>
            <a:spLocks/>
          </p:cNvSpPr>
          <p:nvPr/>
        </p:nvSpPr>
        <p:spPr bwMode="auto">
          <a:xfrm>
            <a:off x="5386846" y="4782746"/>
            <a:ext cx="17808" cy="12466"/>
          </a:xfrm>
          <a:custGeom>
            <a:avLst/>
            <a:gdLst>
              <a:gd name="T0" fmla="*/ 1 w 3"/>
              <a:gd name="T1" fmla="*/ 2 h 2"/>
              <a:gd name="T2" fmla="*/ 1 w 3"/>
              <a:gd name="T3" fmla="*/ 0 h 2"/>
              <a:gd name="T4" fmla="*/ 1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1" y="2"/>
                </a:moveTo>
                <a:cubicBezTo>
                  <a:pt x="3" y="2"/>
                  <a:pt x="3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144">
            <a:extLst>
              <a:ext uri="{FF2B5EF4-FFF2-40B4-BE49-F238E27FC236}">
                <a16:creationId xmlns:a16="http://schemas.microsoft.com/office/drawing/2014/main" xmlns="" id="{31AEF4E5-D318-4B30-9A53-C22EB133331A}"/>
              </a:ext>
            </a:extLst>
          </p:cNvPr>
          <p:cNvSpPr>
            <a:spLocks/>
          </p:cNvSpPr>
          <p:nvPr/>
        </p:nvSpPr>
        <p:spPr bwMode="auto">
          <a:xfrm>
            <a:off x="5404653" y="47952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4" name="Freeform 145">
            <a:extLst>
              <a:ext uri="{FF2B5EF4-FFF2-40B4-BE49-F238E27FC236}">
                <a16:creationId xmlns:a16="http://schemas.microsoft.com/office/drawing/2014/main" xmlns="" id="{18E4A815-3996-4C72-B5A8-9FF9221ECD53}"/>
              </a:ext>
            </a:extLst>
          </p:cNvPr>
          <p:cNvSpPr>
            <a:spLocks/>
          </p:cNvSpPr>
          <p:nvPr/>
        </p:nvSpPr>
        <p:spPr bwMode="auto">
          <a:xfrm>
            <a:off x="5427803" y="4823704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146">
            <a:extLst>
              <a:ext uri="{FF2B5EF4-FFF2-40B4-BE49-F238E27FC236}">
                <a16:creationId xmlns:a16="http://schemas.microsoft.com/office/drawing/2014/main" xmlns="" id="{4C18CC56-15D6-4EBA-89FE-359A2855128F}"/>
              </a:ext>
            </a:extLst>
          </p:cNvPr>
          <p:cNvSpPr>
            <a:spLocks/>
          </p:cNvSpPr>
          <p:nvPr/>
        </p:nvSpPr>
        <p:spPr bwMode="auto">
          <a:xfrm>
            <a:off x="5443830" y="4852196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6" name="Freeform 147">
            <a:extLst>
              <a:ext uri="{FF2B5EF4-FFF2-40B4-BE49-F238E27FC236}">
                <a16:creationId xmlns:a16="http://schemas.microsoft.com/office/drawing/2014/main" xmlns="" id="{E6D5DE6F-65BC-48AC-9517-306F183466F3}"/>
              </a:ext>
            </a:extLst>
          </p:cNvPr>
          <p:cNvSpPr>
            <a:spLocks/>
          </p:cNvSpPr>
          <p:nvPr/>
        </p:nvSpPr>
        <p:spPr bwMode="auto">
          <a:xfrm>
            <a:off x="5450953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148">
            <a:extLst>
              <a:ext uri="{FF2B5EF4-FFF2-40B4-BE49-F238E27FC236}">
                <a16:creationId xmlns:a16="http://schemas.microsoft.com/office/drawing/2014/main" xmlns="" id="{BF794D4B-883D-4479-BD1D-F31879C1F420}"/>
              </a:ext>
            </a:extLst>
          </p:cNvPr>
          <p:cNvSpPr>
            <a:spLocks/>
          </p:cNvSpPr>
          <p:nvPr/>
        </p:nvSpPr>
        <p:spPr bwMode="auto">
          <a:xfrm>
            <a:off x="5450953" y="4909180"/>
            <a:ext cx="10685" cy="712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8" name="Freeform 149">
            <a:extLst>
              <a:ext uri="{FF2B5EF4-FFF2-40B4-BE49-F238E27FC236}">
                <a16:creationId xmlns:a16="http://schemas.microsoft.com/office/drawing/2014/main" xmlns="" id="{EB5BD5DD-0A7E-43C9-8BD9-FBBDA131F886}"/>
              </a:ext>
            </a:extLst>
          </p:cNvPr>
          <p:cNvSpPr>
            <a:spLocks/>
          </p:cNvSpPr>
          <p:nvPr/>
        </p:nvSpPr>
        <p:spPr bwMode="auto">
          <a:xfrm>
            <a:off x="5438487" y="4916303"/>
            <a:ext cx="12466" cy="10685"/>
          </a:xfrm>
          <a:custGeom>
            <a:avLst/>
            <a:gdLst>
              <a:gd name="T0" fmla="*/ 1 w 2"/>
              <a:gd name="T1" fmla="*/ 1 h 2"/>
              <a:gd name="T2" fmla="*/ 1 w 2"/>
              <a:gd name="T3" fmla="*/ 1 h 2"/>
              <a:gd name="T4" fmla="*/ 1 w 2"/>
              <a:gd name="T5" fmla="*/ 2 h 2"/>
              <a:gd name="T6" fmla="*/ 1 w 2"/>
              <a:gd name="T7" fmla="*/ 2 h 2"/>
              <a:gd name="T8" fmla="*/ 1 w 2"/>
              <a:gd name="T9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2" y="2"/>
                  <a:pt x="2" y="0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150">
            <a:extLst>
              <a:ext uri="{FF2B5EF4-FFF2-40B4-BE49-F238E27FC236}">
                <a16:creationId xmlns:a16="http://schemas.microsoft.com/office/drawing/2014/main" xmlns="" id="{8EA55517-D925-4137-9ACC-8F46E74E7561}"/>
              </a:ext>
            </a:extLst>
          </p:cNvPr>
          <p:cNvSpPr>
            <a:spLocks/>
          </p:cNvSpPr>
          <p:nvPr/>
        </p:nvSpPr>
        <p:spPr bwMode="auto">
          <a:xfrm>
            <a:off x="5415338" y="4903837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0" name="Freeform 151">
            <a:extLst>
              <a:ext uri="{FF2B5EF4-FFF2-40B4-BE49-F238E27FC236}">
                <a16:creationId xmlns:a16="http://schemas.microsoft.com/office/drawing/2014/main" xmlns="" id="{8F7994DC-3496-4CBF-8B57-571F881E2189}"/>
              </a:ext>
            </a:extLst>
          </p:cNvPr>
          <p:cNvSpPr>
            <a:spLocks/>
          </p:cNvSpPr>
          <p:nvPr/>
        </p:nvSpPr>
        <p:spPr bwMode="auto">
          <a:xfrm>
            <a:off x="5399311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152">
            <a:extLst>
              <a:ext uri="{FF2B5EF4-FFF2-40B4-BE49-F238E27FC236}">
                <a16:creationId xmlns:a16="http://schemas.microsoft.com/office/drawing/2014/main" xmlns="" id="{292F4DE0-7E3B-44CB-91FD-580137DAB9A9}"/>
              </a:ext>
            </a:extLst>
          </p:cNvPr>
          <p:cNvSpPr>
            <a:spLocks/>
          </p:cNvSpPr>
          <p:nvPr/>
        </p:nvSpPr>
        <p:spPr bwMode="auto">
          <a:xfrm>
            <a:off x="5415338" y="4870004"/>
            <a:ext cx="7123" cy="10685"/>
          </a:xfrm>
          <a:custGeom>
            <a:avLst/>
            <a:gdLst>
              <a:gd name="T0" fmla="*/ 1 w 1"/>
              <a:gd name="T1" fmla="*/ 2 h 2"/>
              <a:gd name="T2" fmla="*/ 1 w 1"/>
              <a:gd name="T3" fmla="*/ 0 h 2"/>
              <a:gd name="T4" fmla="*/ 1 w 1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">
                <a:moveTo>
                  <a:pt x="1" y="2"/>
                </a:moveTo>
                <a:cubicBezTo>
                  <a:pt x="1" y="2"/>
                  <a:pt x="1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2" name="Freeform 153">
            <a:extLst>
              <a:ext uri="{FF2B5EF4-FFF2-40B4-BE49-F238E27FC236}">
                <a16:creationId xmlns:a16="http://schemas.microsoft.com/office/drawing/2014/main" xmlns="" id="{9B914934-D45E-4DAC-A936-C805EF974773}"/>
              </a:ext>
            </a:extLst>
          </p:cNvPr>
          <p:cNvSpPr>
            <a:spLocks/>
          </p:cNvSpPr>
          <p:nvPr/>
        </p:nvSpPr>
        <p:spPr bwMode="auto">
          <a:xfrm>
            <a:off x="5399311" y="4846853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154">
            <a:extLst>
              <a:ext uri="{FF2B5EF4-FFF2-40B4-BE49-F238E27FC236}">
                <a16:creationId xmlns:a16="http://schemas.microsoft.com/office/drawing/2014/main" xmlns="" id="{CECB8974-2C3B-4863-B123-43F86A81FAEC}"/>
              </a:ext>
            </a:extLst>
          </p:cNvPr>
          <p:cNvSpPr>
            <a:spLocks/>
          </p:cNvSpPr>
          <p:nvPr/>
        </p:nvSpPr>
        <p:spPr bwMode="auto">
          <a:xfrm>
            <a:off x="5386846" y="4823704"/>
            <a:ext cx="12466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4" name="Freeform 155">
            <a:extLst>
              <a:ext uri="{FF2B5EF4-FFF2-40B4-BE49-F238E27FC236}">
                <a16:creationId xmlns:a16="http://schemas.microsoft.com/office/drawing/2014/main" xmlns="" id="{B5FF83F6-C369-49B7-BD86-7255E2F5C1F4}"/>
              </a:ext>
            </a:extLst>
          </p:cNvPr>
          <p:cNvSpPr>
            <a:spLocks/>
          </p:cNvSpPr>
          <p:nvPr/>
        </p:nvSpPr>
        <p:spPr bwMode="auto">
          <a:xfrm>
            <a:off x="5381503" y="4805897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1 h 1"/>
              <a:gd name="T4" fmla="*/ 1 w 2"/>
              <a:gd name="T5" fmla="*/ 0 h 1"/>
              <a:gd name="T6" fmla="*/ 1 w 2"/>
              <a:gd name="T7" fmla="*/ 0 h 1"/>
              <a:gd name="T8" fmla="*/ 1 w 2"/>
              <a:gd name="T9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156">
            <a:extLst>
              <a:ext uri="{FF2B5EF4-FFF2-40B4-BE49-F238E27FC236}">
                <a16:creationId xmlns:a16="http://schemas.microsoft.com/office/drawing/2014/main" xmlns="" id="{93222D2C-BFAF-4251-BFC5-B614FD71AD5E}"/>
              </a:ext>
            </a:extLst>
          </p:cNvPr>
          <p:cNvSpPr>
            <a:spLocks/>
          </p:cNvSpPr>
          <p:nvPr/>
        </p:nvSpPr>
        <p:spPr bwMode="auto">
          <a:xfrm>
            <a:off x="5404653" y="4818361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6" name="Freeform 157">
            <a:extLst>
              <a:ext uri="{FF2B5EF4-FFF2-40B4-BE49-F238E27FC236}">
                <a16:creationId xmlns:a16="http://schemas.microsoft.com/office/drawing/2014/main" xmlns="" id="{AB71D74B-C0EF-4329-A845-9EEC47E7AB85}"/>
              </a:ext>
            </a:extLst>
          </p:cNvPr>
          <p:cNvSpPr>
            <a:spLocks/>
          </p:cNvSpPr>
          <p:nvPr/>
        </p:nvSpPr>
        <p:spPr bwMode="auto">
          <a:xfrm>
            <a:off x="5415338" y="48415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158">
            <a:extLst>
              <a:ext uri="{FF2B5EF4-FFF2-40B4-BE49-F238E27FC236}">
                <a16:creationId xmlns:a16="http://schemas.microsoft.com/office/drawing/2014/main" xmlns="" id="{9AE3C6A9-07EC-497F-A1C4-615F32037A5E}"/>
              </a:ext>
            </a:extLst>
          </p:cNvPr>
          <p:cNvSpPr>
            <a:spLocks/>
          </p:cNvSpPr>
          <p:nvPr/>
        </p:nvSpPr>
        <p:spPr bwMode="auto">
          <a:xfrm>
            <a:off x="5433145" y="4870004"/>
            <a:ext cx="10685" cy="10685"/>
          </a:xfrm>
          <a:custGeom>
            <a:avLst/>
            <a:gdLst>
              <a:gd name="T0" fmla="*/ 1 w 2"/>
              <a:gd name="T1" fmla="*/ 2 h 2"/>
              <a:gd name="T2" fmla="*/ 2 w 2"/>
              <a:gd name="T3" fmla="*/ 1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1" y="2"/>
                  <a:pt x="2" y="1"/>
                  <a:pt x="2" y="1"/>
                </a:cubicBezTo>
                <a:cubicBezTo>
                  <a:pt x="1" y="0"/>
                  <a:pt x="0" y="1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8" name="Freeform 159">
            <a:extLst>
              <a:ext uri="{FF2B5EF4-FFF2-40B4-BE49-F238E27FC236}">
                <a16:creationId xmlns:a16="http://schemas.microsoft.com/office/drawing/2014/main" xmlns="" id="{7CE3CF1B-A9FC-4BB1-B12C-BFBCF5725F52}"/>
              </a:ext>
            </a:extLst>
          </p:cNvPr>
          <p:cNvSpPr>
            <a:spLocks/>
          </p:cNvSpPr>
          <p:nvPr/>
        </p:nvSpPr>
        <p:spPr bwMode="auto">
          <a:xfrm>
            <a:off x="5433145" y="4898496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160">
            <a:extLst>
              <a:ext uri="{FF2B5EF4-FFF2-40B4-BE49-F238E27FC236}">
                <a16:creationId xmlns:a16="http://schemas.microsoft.com/office/drawing/2014/main" xmlns="" id="{2A4E629D-A0D0-4942-AF39-861E7343C265}"/>
              </a:ext>
            </a:extLst>
          </p:cNvPr>
          <p:cNvSpPr>
            <a:spLocks/>
          </p:cNvSpPr>
          <p:nvPr/>
        </p:nvSpPr>
        <p:spPr bwMode="auto">
          <a:xfrm>
            <a:off x="5732312" y="5963385"/>
            <a:ext cx="51642" cy="74792"/>
          </a:xfrm>
          <a:custGeom>
            <a:avLst/>
            <a:gdLst>
              <a:gd name="T0" fmla="*/ 9 w 9"/>
              <a:gd name="T1" fmla="*/ 11 h 13"/>
              <a:gd name="T2" fmla="*/ 6 w 9"/>
              <a:gd name="T3" fmla="*/ 6 h 13"/>
              <a:gd name="T4" fmla="*/ 2 w 9"/>
              <a:gd name="T5" fmla="*/ 1 h 13"/>
              <a:gd name="T6" fmla="*/ 1 w 9"/>
              <a:gd name="T7" fmla="*/ 2 h 13"/>
              <a:gd name="T8" fmla="*/ 3 w 9"/>
              <a:gd name="T9" fmla="*/ 7 h 13"/>
              <a:gd name="T10" fmla="*/ 7 w 9"/>
              <a:gd name="T11" fmla="*/ 12 h 13"/>
              <a:gd name="T12" fmla="*/ 9 w 9"/>
              <a:gd name="T1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" h="13">
                <a:moveTo>
                  <a:pt x="9" y="11"/>
                </a:moveTo>
                <a:cubicBezTo>
                  <a:pt x="8" y="9"/>
                  <a:pt x="7" y="7"/>
                  <a:pt x="6" y="6"/>
                </a:cubicBezTo>
                <a:cubicBezTo>
                  <a:pt x="5" y="4"/>
                  <a:pt x="4" y="2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1" y="4"/>
                  <a:pt x="2" y="5"/>
                  <a:pt x="3" y="7"/>
                </a:cubicBezTo>
                <a:cubicBezTo>
                  <a:pt x="4" y="9"/>
                  <a:pt x="5" y="11"/>
                  <a:pt x="7" y="12"/>
                </a:cubicBezTo>
                <a:cubicBezTo>
                  <a:pt x="8" y="13"/>
                  <a:pt x="9" y="12"/>
                  <a:pt x="9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0" name="Freeform 161">
            <a:extLst>
              <a:ext uri="{FF2B5EF4-FFF2-40B4-BE49-F238E27FC236}">
                <a16:creationId xmlns:a16="http://schemas.microsoft.com/office/drawing/2014/main" xmlns="" id="{79D1C2E2-AA8F-4D5A-B57A-77822179903B}"/>
              </a:ext>
            </a:extLst>
          </p:cNvPr>
          <p:cNvSpPr>
            <a:spLocks/>
          </p:cNvSpPr>
          <p:nvPr/>
        </p:nvSpPr>
        <p:spPr bwMode="auto">
          <a:xfrm>
            <a:off x="5805322" y="5963385"/>
            <a:ext cx="30273" cy="81915"/>
          </a:xfrm>
          <a:custGeom>
            <a:avLst/>
            <a:gdLst>
              <a:gd name="T0" fmla="*/ 2 w 5"/>
              <a:gd name="T1" fmla="*/ 12 h 14"/>
              <a:gd name="T2" fmla="*/ 3 w 5"/>
              <a:gd name="T3" fmla="*/ 6 h 14"/>
              <a:gd name="T4" fmla="*/ 5 w 5"/>
              <a:gd name="T5" fmla="*/ 2 h 14"/>
              <a:gd name="T6" fmla="*/ 3 w 5"/>
              <a:gd name="T7" fmla="*/ 1 h 14"/>
              <a:gd name="T8" fmla="*/ 0 w 5"/>
              <a:gd name="T9" fmla="*/ 12 h 14"/>
              <a:gd name="T10" fmla="*/ 2 w 5"/>
              <a:gd name="T11" fmla="*/ 12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" h="14">
                <a:moveTo>
                  <a:pt x="2" y="12"/>
                </a:moveTo>
                <a:cubicBezTo>
                  <a:pt x="3" y="10"/>
                  <a:pt x="3" y="8"/>
                  <a:pt x="3" y="6"/>
                </a:cubicBezTo>
                <a:cubicBezTo>
                  <a:pt x="4" y="5"/>
                  <a:pt x="5" y="3"/>
                  <a:pt x="5" y="2"/>
                </a:cubicBezTo>
                <a:cubicBezTo>
                  <a:pt x="5" y="1"/>
                  <a:pt x="4" y="0"/>
                  <a:pt x="3" y="1"/>
                </a:cubicBezTo>
                <a:cubicBezTo>
                  <a:pt x="0" y="3"/>
                  <a:pt x="0" y="9"/>
                  <a:pt x="0" y="12"/>
                </a:cubicBezTo>
                <a:cubicBezTo>
                  <a:pt x="0" y="14"/>
                  <a:pt x="2" y="13"/>
                  <a:pt x="2" y="12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162">
            <a:extLst>
              <a:ext uri="{FF2B5EF4-FFF2-40B4-BE49-F238E27FC236}">
                <a16:creationId xmlns:a16="http://schemas.microsoft.com/office/drawing/2014/main" xmlns="" id="{F576A4AE-6C92-40E1-B6BB-C11040899599}"/>
              </a:ext>
            </a:extLst>
          </p:cNvPr>
          <p:cNvSpPr>
            <a:spLocks/>
          </p:cNvSpPr>
          <p:nvPr/>
        </p:nvSpPr>
        <p:spPr bwMode="auto">
          <a:xfrm>
            <a:off x="5851621" y="6027492"/>
            <a:ext cx="28492" cy="39177"/>
          </a:xfrm>
          <a:custGeom>
            <a:avLst/>
            <a:gdLst>
              <a:gd name="T0" fmla="*/ 4 w 5"/>
              <a:gd name="T1" fmla="*/ 5 h 7"/>
              <a:gd name="T2" fmla="*/ 5 w 5"/>
              <a:gd name="T3" fmla="*/ 2 h 7"/>
              <a:gd name="T4" fmla="*/ 2 w 5"/>
              <a:gd name="T5" fmla="*/ 1 h 7"/>
              <a:gd name="T6" fmla="*/ 1 w 5"/>
              <a:gd name="T7" fmla="*/ 4 h 7"/>
              <a:gd name="T8" fmla="*/ 4 w 5"/>
              <a:gd name="T9" fmla="*/ 5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7">
                <a:moveTo>
                  <a:pt x="4" y="5"/>
                </a:moveTo>
                <a:cubicBezTo>
                  <a:pt x="4" y="4"/>
                  <a:pt x="5" y="3"/>
                  <a:pt x="5" y="2"/>
                </a:cubicBezTo>
                <a:cubicBezTo>
                  <a:pt x="5" y="1"/>
                  <a:pt x="3" y="0"/>
                  <a:pt x="2" y="1"/>
                </a:cubicBezTo>
                <a:cubicBezTo>
                  <a:pt x="2" y="2"/>
                  <a:pt x="1" y="3"/>
                  <a:pt x="1" y="4"/>
                </a:cubicBezTo>
                <a:cubicBezTo>
                  <a:pt x="0" y="6"/>
                  <a:pt x="3" y="7"/>
                  <a:pt x="4" y="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2" name="Freeform 163">
            <a:extLst>
              <a:ext uri="{FF2B5EF4-FFF2-40B4-BE49-F238E27FC236}">
                <a16:creationId xmlns:a16="http://schemas.microsoft.com/office/drawing/2014/main" xmlns="" id="{B19ECC59-E139-4348-AE33-BCE5EC831420}"/>
              </a:ext>
            </a:extLst>
          </p:cNvPr>
          <p:cNvSpPr>
            <a:spLocks/>
          </p:cNvSpPr>
          <p:nvPr/>
        </p:nvSpPr>
        <p:spPr bwMode="auto">
          <a:xfrm>
            <a:off x="4986176" y="6089818"/>
            <a:ext cx="39177" cy="74792"/>
          </a:xfrm>
          <a:custGeom>
            <a:avLst/>
            <a:gdLst>
              <a:gd name="T0" fmla="*/ 4 w 7"/>
              <a:gd name="T1" fmla="*/ 11 h 13"/>
              <a:gd name="T2" fmla="*/ 6 w 7"/>
              <a:gd name="T3" fmla="*/ 13 h 13"/>
              <a:gd name="T4" fmla="*/ 7 w 7"/>
              <a:gd name="T5" fmla="*/ 11 h 13"/>
              <a:gd name="T6" fmla="*/ 5 w 7"/>
              <a:gd name="T7" fmla="*/ 6 h 13"/>
              <a:gd name="T8" fmla="*/ 2 w 7"/>
              <a:gd name="T9" fmla="*/ 1 h 13"/>
              <a:gd name="T10" fmla="*/ 0 w 7"/>
              <a:gd name="T11" fmla="*/ 2 h 13"/>
              <a:gd name="T12" fmla="*/ 4 w 7"/>
              <a:gd name="T13" fmla="*/ 12 h 13"/>
              <a:gd name="T14" fmla="*/ 6 w 7"/>
              <a:gd name="T15" fmla="*/ 11 h 13"/>
              <a:gd name="T16" fmla="*/ 6 w 7"/>
              <a:gd name="T17" fmla="*/ 11 h 13"/>
              <a:gd name="T18" fmla="*/ 6 w 7"/>
              <a:gd name="T19" fmla="*/ 12 h 13"/>
              <a:gd name="T20" fmla="*/ 6 w 7"/>
              <a:gd name="T21" fmla="*/ 11 h 13"/>
              <a:gd name="T22" fmla="*/ 4 w 7"/>
              <a:gd name="T2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" h="13">
                <a:moveTo>
                  <a:pt x="4" y="11"/>
                </a:moveTo>
                <a:cubicBezTo>
                  <a:pt x="4" y="12"/>
                  <a:pt x="5" y="12"/>
                  <a:pt x="6" y="13"/>
                </a:cubicBezTo>
                <a:cubicBezTo>
                  <a:pt x="7" y="13"/>
                  <a:pt x="7" y="12"/>
                  <a:pt x="7" y="11"/>
                </a:cubicBezTo>
                <a:cubicBezTo>
                  <a:pt x="7" y="9"/>
                  <a:pt x="6" y="8"/>
                  <a:pt x="5" y="6"/>
                </a:cubicBezTo>
                <a:cubicBezTo>
                  <a:pt x="4" y="4"/>
                  <a:pt x="3" y="2"/>
                  <a:pt x="2" y="1"/>
                </a:cubicBezTo>
                <a:cubicBezTo>
                  <a:pt x="1" y="0"/>
                  <a:pt x="0" y="1"/>
                  <a:pt x="0" y="2"/>
                </a:cubicBezTo>
                <a:cubicBezTo>
                  <a:pt x="1" y="5"/>
                  <a:pt x="3" y="9"/>
                  <a:pt x="4" y="12"/>
                </a:cubicBezTo>
                <a:cubicBezTo>
                  <a:pt x="5" y="11"/>
                  <a:pt x="5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2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0"/>
                  <a:pt x="4" y="10"/>
                  <a:pt x="4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164">
            <a:extLst>
              <a:ext uri="{FF2B5EF4-FFF2-40B4-BE49-F238E27FC236}">
                <a16:creationId xmlns:a16="http://schemas.microsoft.com/office/drawing/2014/main" xmlns="" id="{5FED90A9-A768-4D6E-AFF4-41A778BA75EC}"/>
              </a:ext>
            </a:extLst>
          </p:cNvPr>
          <p:cNvSpPr>
            <a:spLocks/>
          </p:cNvSpPr>
          <p:nvPr/>
        </p:nvSpPr>
        <p:spPr bwMode="auto">
          <a:xfrm>
            <a:off x="5053845" y="6079133"/>
            <a:ext cx="28492" cy="56984"/>
          </a:xfrm>
          <a:custGeom>
            <a:avLst/>
            <a:gdLst>
              <a:gd name="T0" fmla="*/ 4 w 5"/>
              <a:gd name="T1" fmla="*/ 8 h 10"/>
              <a:gd name="T2" fmla="*/ 5 w 5"/>
              <a:gd name="T3" fmla="*/ 2 h 10"/>
              <a:gd name="T4" fmla="*/ 3 w 5"/>
              <a:gd name="T5" fmla="*/ 1 h 10"/>
              <a:gd name="T6" fmla="*/ 0 w 5"/>
              <a:gd name="T7" fmla="*/ 8 h 10"/>
              <a:gd name="T8" fmla="*/ 4 w 5"/>
              <a:gd name="T9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0">
                <a:moveTo>
                  <a:pt x="4" y="8"/>
                </a:moveTo>
                <a:cubicBezTo>
                  <a:pt x="4" y="6"/>
                  <a:pt x="5" y="4"/>
                  <a:pt x="5" y="2"/>
                </a:cubicBezTo>
                <a:cubicBezTo>
                  <a:pt x="5" y="0"/>
                  <a:pt x="4" y="0"/>
                  <a:pt x="3" y="1"/>
                </a:cubicBezTo>
                <a:cubicBezTo>
                  <a:pt x="1" y="3"/>
                  <a:pt x="1" y="6"/>
                  <a:pt x="0" y="8"/>
                </a:cubicBezTo>
                <a:cubicBezTo>
                  <a:pt x="0" y="10"/>
                  <a:pt x="3" y="10"/>
                  <a:pt x="4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170">
            <a:extLst>
              <a:ext uri="{FF2B5EF4-FFF2-40B4-BE49-F238E27FC236}">
                <a16:creationId xmlns:a16="http://schemas.microsoft.com/office/drawing/2014/main" xmlns="" id="{1BACB764-F1AA-48CD-A9E5-3420A9B85C73}"/>
              </a:ext>
            </a:extLst>
          </p:cNvPr>
          <p:cNvSpPr>
            <a:spLocks/>
          </p:cNvSpPr>
          <p:nvPr/>
        </p:nvSpPr>
        <p:spPr bwMode="auto">
          <a:xfrm>
            <a:off x="7671550" y="6061326"/>
            <a:ext cx="23150" cy="92599"/>
          </a:xfrm>
          <a:custGeom>
            <a:avLst/>
            <a:gdLst>
              <a:gd name="T0" fmla="*/ 3 w 4"/>
              <a:gd name="T1" fmla="*/ 15 h 16"/>
              <a:gd name="T2" fmla="*/ 3 w 4"/>
              <a:gd name="T3" fmla="*/ 9 h 16"/>
              <a:gd name="T4" fmla="*/ 3 w 4"/>
              <a:gd name="T5" fmla="*/ 1 h 16"/>
              <a:gd name="T6" fmla="*/ 1 w 4"/>
              <a:gd name="T7" fmla="*/ 1 h 16"/>
              <a:gd name="T8" fmla="*/ 0 w 4"/>
              <a:gd name="T9" fmla="*/ 9 h 16"/>
              <a:gd name="T10" fmla="*/ 1 w 4"/>
              <a:gd name="T11" fmla="*/ 15 h 16"/>
              <a:gd name="T12" fmla="*/ 3 w 4"/>
              <a:gd name="T13" fmla="*/ 1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" h="16">
                <a:moveTo>
                  <a:pt x="3" y="15"/>
                </a:moveTo>
                <a:cubicBezTo>
                  <a:pt x="4" y="13"/>
                  <a:pt x="3" y="11"/>
                  <a:pt x="3" y="9"/>
                </a:cubicBezTo>
                <a:cubicBezTo>
                  <a:pt x="3" y="6"/>
                  <a:pt x="3" y="4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4"/>
                  <a:pt x="0" y="6"/>
                  <a:pt x="0" y="9"/>
                </a:cubicBezTo>
                <a:cubicBezTo>
                  <a:pt x="0" y="11"/>
                  <a:pt x="0" y="13"/>
                  <a:pt x="1" y="15"/>
                </a:cubicBezTo>
                <a:cubicBezTo>
                  <a:pt x="1" y="16"/>
                  <a:pt x="2" y="16"/>
                  <a:pt x="3" y="1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0" name="Freeform 171">
            <a:extLst>
              <a:ext uri="{FF2B5EF4-FFF2-40B4-BE49-F238E27FC236}">
                <a16:creationId xmlns:a16="http://schemas.microsoft.com/office/drawing/2014/main" xmlns="" id="{16A18966-4A3D-479C-BCDF-A9E824E24226}"/>
              </a:ext>
            </a:extLst>
          </p:cNvPr>
          <p:cNvSpPr>
            <a:spLocks/>
          </p:cNvSpPr>
          <p:nvPr/>
        </p:nvSpPr>
        <p:spPr bwMode="auto">
          <a:xfrm>
            <a:off x="7728534" y="6102283"/>
            <a:ext cx="17808" cy="46300"/>
          </a:xfrm>
          <a:custGeom>
            <a:avLst/>
            <a:gdLst>
              <a:gd name="T0" fmla="*/ 3 w 3"/>
              <a:gd name="T1" fmla="*/ 6 h 8"/>
              <a:gd name="T2" fmla="*/ 3 w 3"/>
              <a:gd name="T3" fmla="*/ 1 h 8"/>
              <a:gd name="T4" fmla="*/ 1 w 3"/>
              <a:gd name="T5" fmla="*/ 1 h 8"/>
              <a:gd name="T6" fmla="*/ 0 w 3"/>
              <a:gd name="T7" fmla="*/ 6 h 8"/>
              <a:gd name="T8" fmla="*/ 3 w 3"/>
              <a:gd name="T9" fmla="*/ 6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8">
                <a:moveTo>
                  <a:pt x="3" y="6"/>
                </a:moveTo>
                <a:cubicBezTo>
                  <a:pt x="3" y="4"/>
                  <a:pt x="3" y="2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2"/>
                  <a:pt x="0" y="4"/>
                  <a:pt x="0" y="6"/>
                </a:cubicBezTo>
                <a:cubicBezTo>
                  <a:pt x="0" y="8"/>
                  <a:pt x="3" y="8"/>
                  <a:pt x="3" y="6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172">
            <a:extLst>
              <a:ext uri="{FF2B5EF4-FFF2-40B4-BE49-F238E27FC236}">
                <a16:creationId xmlns:a16="http://schemas.microsoft.com/office/drawing/2014/main" xmlns="" id="{87A99911-1188-41A8-8931-2101BFBDF896}"/>
              </a:ext>
            </a:extLst>
          </p:cNvPr>
          <p:cNvSpPr>
            <a:spLocks/>
          </p:cNvSpPr>
          <p:nvPr/>
        </p:nvSpPr>
        <p:spPr bwMode="auto">
          <a:xfrm>
            <a:off x="7870994" y="6022149"/>
            <a:ext cx="30273" cy="67669"/>
          </a:xfrm>
          <a:custGeom>
            <a:avLst/>
            <a:gdLst>
              <a:gd name="T0" fmla="*/ 5 w 5"/>
              <a:gd name="T1" fmla="*/ 9 h 12"/>
              <a:gd name="T2" fmla="*/ 4 w 5"/>
              <a:gd name="T3" fmla="*/ 1 h 12"/>
              <a:gd name="T4" fmla="*/ 2 w 5"/>
              <a:gd name="T5" fmla="*/ 1 h 12"/>
              <a:gd name="T6" fmla="*/ 2 w 5"/>
              <a:gd name="T7" fmla="*/ 10 h 12"/>
              <a:gd name="T8" fmla="*/ 5 w 5"/>
              <a:gd name="T9" fmla="*/ 9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2">
                <a:moveTo>
                  <a:pt x="5" y="9"/>
                </a:moveTo>
                <a:cubicBezTo>
                  <a:pt x="4" y="7"/>
                  <a:pt x="4" y="4"/>
                  <a:pt x="4" y="1"/>
                </a:cubicBezTo>
                <a:cubicBezTo>
                  <a:pt x="4" y="0"/>
                  <a:pt x="2" y="0"/>
                  <a:pt x="2" y="1"/>
                </a:cubicBezTo>
                <a:cubicBezTo>
                  <a:pt x="0" y="4"/>
                  <a:pt x="1" y="8"/>
                  <a:pt x="2" y="10"/>
                </a:cubicBezTo>
                <a:cubicBezTo>
                  <a:pt x="3" y="12"/>
                  <a:pt x="5" y="11"/>
                  <a:pt x="5" y="9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2" name="Freeform 173">
            <a:extLst>
              <a:ext uri="{FF2B5EF4-FFF2-40B4-BE49-F238E27FC236}">
                <a16:creationId xmlns:a16="http://schemas.microsoft.com/office/drawing/2014/main" xmlns="" id="{848B457F-BE9D-46E7-B3B9-AC95BBC7F798}"/>
              </a:ext>
            </a:extLst>
          </p:cNvPr>
          <p:cNvSpPr>
            <a:spLocks/>
          </p:cNvSpPr>
          <p:nvPr/>
        </p:nvSpPr>
        <p:spPr bwMode="auto">
          <a:xfrm>
            <a:off x="7952908" y="6061326"/>
            <a:ext cx="44519" cy="51642"/>
          </a:xfrm>
          <a:custGeom>
            <a:avLst/>
            <a:gdLst>
              <a:gd name="T0" fmla="*/ 4 w 8"/>
              <a:gd name="T1" fmla="*/ 7 h 9"/>
              <a:gd name="T2" fmla="*/ 7 w 8"/>
              <a:gd name="T3" fmla="*/ 1 h 9"/>
              <a:gd name="T4" fmla="*/ 6 w 8"/>
              <a:gd name="T5" fmla="*/ 0 h 9"/>
              <a:gd name="T6" fmla="*/ 1 w 8"/>
              <a:gd name="T7" fmla="*/ 6 h 9"/>
              <a:gd name="T8" fmla="*/ 4 w 8"/>
              <a:gd name="T9" fmla="*/ 7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" h="9">
                <a:moveTo>
                  <a:pt x="4" y="7"/>
                </a:moveTo>
                <a:cubicBezTo>
                  <a:pt x="5" y="5"/>
                  <a:pt x="7" y="3"/>
                  <a:pt x="7" y="1"/>
                </a:cubicBezTo>
                <a:cubicBezTo>
                  <a:pt x="8" y="0"/>
                  <a:pt x="7" y="0"/>
                  <a:pt x="6" y="0"/>
                </a:cubicBezTo>
                <a:cubicBezTo>
                  <a:pt x="4" y="2"/>
                  <a:pt x="3" y="4"/>
                  <a:pt x="1" y="6"/>
                </a:cubicBezTo>
                <a:cubicBezTo>
                  <a:pt x="0" y="7"/>
                  <a:pt x="3" y="9"/>
                  <a:pt x="4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174">
            <a:extLst>
              <a:ext uri="{FF2B5EF4-FFF2-40B4-BE49-F238E27FC236}">
                <a16:creationId xmlns:a16="http://schemas.microsoft.com/office/drawing/2014/main" xmlns="" id="{ED2EAA50-014D-49D9-BB2E-0ADB36D1829A}"/>
              </a:ext>
            </a:extLst>
          </p:cNvPr>
          <p:cNvSpPr>
            <a:spLocks/>
          </p:cNvSpPr>
          <p:nvPr/>
        </p:nvSpPr>
        <p:spPr bwMode="auto">
          <a:xfrm>
            <a:off x="5799980" y="5986534"/>
            <a:ext cx="477241" cy="190541"/>
          </a:xfrm>
          <a:custGeom>
            <a:avLst/>
            <a:gdLst>
              <a:gd name="T0" fmla="*/ 0 w 83"/>
              <a:gd name="T1" fmla="*/ 28 h 33"/>
              <a:gd name="T2" fmla="*/ 8 w 83"/>
              <a:gd name="T3" fmla="*/ 19 h 33"/>
              <a:gd name="T4" fmla="*/ 19 w 83"/>
              <a:gd name="T5" fmla="*/ 19 h 33"/>
              <a:gd name="T6" fmla="*/ 49 w 83"/>
              <a:gd name="T7" fmla="*/ 1 h 33"/>
              <a:gd name="T8" fmla="*/ 70 w 83"/>
              <a:gd name="T9" fmla="*/ 11 h 33"/>
              <a:gd name="T10" fmla="*/ 83 w 83"/>
              <a:gd name="T11" fmla="*/ 32 h 33"/>
              <a:gd name="T12" fmla="*/ 2 w 83"/>
              <a:gd name="T13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" h="33">
                <a:moveTo>
                  <a:pt x="0" y="28"/>
                </a:moveTo>
                <a:cubicBezTo>
                  <a:pt x="3" y="25"/>
                  <a:pt x="5" y="21"/>
                  <a:pt x="8" y="19"/>
                </a:cubicBezTo>
                <a:cubicBezTo>
                  <a:pt x="11" y="17"/>
                  <a:pt x="16" y="17"/>
                  <a:pt x="19" y="19"/>
                </a:cubicBezTo>
                <a:cubicBezTo>
                  <a:pt x="27" y="10"/>
                  <a:pt x="37" y="1"/>
                  <a:pt x="49" y="1"/>
                </a:cubicBezTo>
                <a:cubicBezTo>
                  <a:pt x="57" y="0"/>
                  <a:pt x="64" y="5"/>
                  <a:pt x="70" y="11"/>
                </a:cubicBezTo>
                <a:cubicBezTo>
                  <a:pt x="76" y="17"/>
                  <a:pt x="79" y="24"/>
                  <a:pt x="83" y="32"/>
                </a:cubicBezTo>
                <a:cubicBezTo>
                  <a:pt x="56" y="32"/>
                  <a:pt x="29" y="33"/>
                  <a:pt x="2" y="33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0" name="Freeform 191">
            <a:extLst>
              <a:ext uri="{FF2B5EF4-FFF2-40B4-BE49-F238E27FC236}">
                <a16:creationId xmlns:a16="http://schemas.microsoft.com/office/drawing/2014/main" xmlns="" id="{68A121A3-0A93-4F05-AF6D-7909556194FE}"/>
              </a:ext>
            </a:extLst>
          </p:cNvPr>
          <p:cNvSpPr>
            <a:spLocks/>
          </p:cNvSpPr>
          <p:nvPr/>
        </p:nvSpPr>
        <p:spPr bwMode="auto">
          <a:xfrm>
            <a:off x="9375729" y="5808459"/>
            <a:ext cx="62327" cy="252867"/>
          </a:xfrm>
          <a:custGeom>
            <a:avLst/>
            <a:gdLst>
              <a:gd name="T0" fmla="*/ 10 w 11"/>
              <a:gd name="T1" fmla="*/ 42 h 44"/>
              <a:gd name="T2" fmla="*/ 3 w 11"/>
              <a:gd name="T3" fmla="*/ 2 h 44"/>
              <a:gd name="T4" fmla="*/ 0 w 11"/>
              <a:gd name="T5" fmla="*/ 3 h 44"/>
              <a:gd name="T6" fmla="*/ 7 w 11"/>
              <a:gd name="T7" fmla="*/ 42 h 44"/>
              <a:gd name="T8" fmla="*/ 10 w 11"/>
              <a:gd name="T9" fmla="*/ 42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" h="44">
                <a:moveTo>
                  <a:pt x="10" y="42"/>
                </a:moveTo>
                <a:cubicBezTo>
                  <a:pt x="11" y="29"/>
                  <a:pt x="9" y="13"/>
                  <a:pt x="3" y="2"/>
                </a:cubicBezTo>
                <a:cubicBezTo>
                  <a:pt x="2" y="0"/>
                  <a:pt x="0" y="1"/>
                  <a:pt x="0" y="3"/>
                </a:cubicBezTo>
                <a:cubicBezTo>
                  <a:pt x="4" y="16"/>
                  <a:pt x="6" y="28"/>
                  <a:pt x="7" y="42"/>
                </a:cubicBezTo>
                <a:cubicBezTo>
                  <a:pt x="8" y="44"/>
                  <a:pt x="10" y="44"/>
                  <a:pt x="10" y="42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192">
            <a:extLst>
              <a:ext uri="{FF2B5EF4-FFF2-40B4-BE49-F238E27FC236}">
                <a16:creationId xmlns:a16="http://schemas.microsoft.com/office/drawing/2014/main" xmlns="" id="{57297D3F-7D5F-4122-923D-45AC89529746}"/>
              </a:ext>
            </a:extLst>
          </p:cNvPr>
          <p:cNvSpPr>
            <a:spLocks/>
          </p:cNvSpPr>
          <p:nvPr/>
        </p:nvSpPr>
        <p:spPr bwMode="auto">
          <a:xfrm>
            <a:off x="9484355" y="5699834"/>
            <a:ext cx="80134" cy="384642"/>
          </a:xfrm>
          <a:custGeom>
            <a:avLst/>
            <a:gdLst>
              <a:gd name="T0" fmla="*/ 3 w 14"/>
              <a:gd name="T1" fmla="*/ 65 h 67"/>
              <a:gd name="T2" fmla="*/ 14 w 14"/>
              <a:gd name="T3" fmla="*/ 1 h 67"/>
              <a:gd name="T4" fmla="*/ 12 w 14"/>
              <a:gd name="T5" fmla="*/ 1 h 67"/>
              <a:gd name="T6" fmla="*/ 1 w 14"/>
              <a:gd name="T7" fmla="*/ 65 h 67"/>
              <a:gd name="T8" fmla="*/ 3 w 14"/>
              <a:gd name="T9" fmla="*/ 65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" h="67">
                <a:moveTo>
                  <a:pt x="3" y="65"/>
                </a:moveTo>
                <a:cubicBezTo>
                  <a:pt x="4" y="43"/>
                  <a:pt x="7" y="22"/>
                  <a:pt x="14" y="1"/>
                </a:cubicBezTo>
                <a:cubicBezTo>
                  <a:pt x="14" y="0"/>
                  <a:pt x="12" y="0"/>
                  <a:pt x="12" y="1"/>
                </a:cubicBezTo>
                <a:cubicBezTo>
                  <a:pt x="3" y="21"/>
                  <a:pt x="0" y="43"/>
                  <a:pt x="1" y="65"/>
                </a:cubicBezTo>
                <a:cubicBezTo>
                  <a:pt x="1" y="66"/>
                  <a:pt x="3" y="67"/>
                  <a:pt x="3" y="6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2" name="Freeform 193">
            <a:extLst>
              <a:ext uri="{FF2B5EF4-FFF2-40B4-BE49-F238E27FC236}">
                <a16:creationId xmlns:a16="http://schemas.microsoft.com/office/drawing/2014/main" xmlns="" id="{98CD9DB7-3BA2-42D2-ACB5-E5C04CC9D61D}"/>
              </a:ext>
            </a:extLst>
          </p:cNvPr>
          <p:cNvSpPr>
            <a:spLocks/>
          </p:cNvSpPr>
          <p:nvPr/>
        </p:nvSpPr>
        <p:spPr bwMode="auto">
          <a:xfrm>
            <a:off x="9569831" y="5803117"/>
            <a:ext cx="121091" cy="263551"/>
          </a:xfrm>
          <a:custGeom>
            <a:avLst/>
            <a:gdLst>
              <a:gd name="T0" fmla="*/ 2 w 21"/>
              <a:gd name="T1" fmla="*/ 44 h 46"/>
              <a:gd name="T2" fmla="*/ 20 w 21"/>
              <a:gd name="T3" fmla="*/ 2 h 46"/>
              <a:gd name="T4" fmla="*/ 19 w 21"/>
              <a:gd name="T5" fmla="*/ 1 h 46"/>
              <a:gd name="T6" fmla="*/ 0 w 21"/>
              <a:gd name="T7" fmla="*/ 44 h 46"/>
              <a:gd name="T8" fmla="*/ 2 w 21"/>
              <a:gd name="T9" fmla="*/ 44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46">
                <a:moveTo>
                  <a:pt x="2" y="44"/>
                </a:moveTo>
                <a:cubicBezTo>
                  <a:pt x="6" y="29"/>
                  <a:pt x="13" y="16"/>
                  <a:pt x="20" y="2"/>
                </a:cubicBezTo>
                <a:cubicBezTo>
                  <a:pt x="21" y="1"/>
                  <a:pt x="19" y="0"/>
                  <a:pt x="19" y="1"/>
                </a:cubicBezTo>
                <a:cubicBezTo>
                  <a:pt x="9" y="14"/>
                  <a:pt x="3" y="29"/>
                  <a:pt x="0" y="44"/>
                </a:cubicBezTo>
                <a:cubicBezTo>
                  <a:pt x="0" y="45"/>
                  <a:pt x="2" y="46"/>
                  <a:pt x="2" y="44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110">
            <a:extLst>
              <a:ext uri="{FF2B5EF4-FFF2-40B4-BE49-F238E27FC236}">
                <a16:creationId xmlns:a16="http://schemas.microsoft.com/office/drawing/2014/main" xmlns="" id="{D6AC367E-B94A-49CA-B777-A2A5E859D242}"/>
              </a:ext>
            </a:extLst>
          </p:cNvPr>
          <p:cNvSpPr>
            <a:spLocks/>
          </p:cNvSpPr>
          <p:nvPr/>
        </p:nvSpPr>
        <p:spPr bwMode="auto">
          <a:xfrm>
            <a:off x="2911601" y="5842294"/>
            <a:ext cx="625044" cy="208348"/>
          </a:xfrm>
          <a:custGeom>
            <a:avLst/>
            <a:gdLst>
              <a:gd name="T0" fmla="*/ 109 w 109"/>
              <a:gd name="T1" fmla="*/ 36 h 36"/>
              <a:gd name="T2" fmla="*/ 109 w 109"/>
              <a:gd name="T3" fmla="*/ 5 h 36"/>
              <a:gd name="T4" fmla="*/ 72 w 109"/>
              <a:gd name="T5" fmla="*/ 11 h 36"/>
              <a:gd name="T6" fmla="*/ 54 w 109"/>
              <a:gd name="T7" fmla="*/ 0 h 36"/>
              <a:gd name="T8" fmla="*/ 15 w 109"/>
              <a:gd name="T9" fmla="*/ 21 h 36"/>
              <a:gd name="T10" fmla="*/ 29 w 109"/>
              <a:gd name="T11" fmla="*/ 28 h 36"/>
              <a:gd name="T12" fmla="*/ 109 w 109"/>
              <a:gd name="T13" fmla="*/ 36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9" h="36">
                <a:moveTo>
                  <a:pt x="109" y="36"/>
                </a:moveTo>
                <a:cubicBezTo>
                  <a:pt x="109" y="5"/>
                  <a:pt x="109" y="5"/>
                  <a:pt x="109" y="5"/>
                </a:cubicBezTo>
                <a:cubicBezTo>
                  <a:pt x="72" y="11"/>
                  <a:pt x="72" y="11"/>
                  <a:pt x="72" y="11"/>
                </a:cubicBezTo>
                <a:cubicBezTo>
                  <a:pt x="54" y="0"/>
                  <a:pt x="54" y="0"/>
                  <a:pt x="54" y="0"/>
                </a:cubicBezTo>
                <a:cubicBezTo>
                  <a:pt x="54" y="0"/>
                  <a:pt x="30" y="19"/>
                  <a:pt x="15" y="21"/>
                </a:cubicBezTo>
                <a:cubicBezTo>
                  <a:pt x="0" y="23"/>
                  <a:pt x="9" y="29"/>
                  <a:pt x="29" y="28"/>
                </a:cubicBezTo>
                <a:cubicBezTo>
                  <a:pt x="49" y="27"/>
                  <a:pt x="109" y="36"/>
                  <a:pt x="109" y="3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228" name="Group 227">
            <a:extLst>
              <a:ext uri="{FF2B5EF4-FFF2-40B4-BE49-F238E27FC236}">
                <a16:creationId xmlns:a16="http://schemas.microsoft.com/office/drawing/2014/main" xmlns="" id="{7AB45478-7D3B-4643-A172-10ECB67E4E92}"/>
              </a:ext>
            </a:extLst>
          </p:cNvPr>
          <p:cNvGrpSpPr/>
          <p:nvPr/>
        </p:nvGrpSpPr>
        <p:grpSpPr>
          <a:xfrm flipH="1">
            <a:off x="5216710" y="5660021"/>
            <a:ext cx="347320" cy="669562"/>
            <a:chOff x="2462707" y="5053034"/>
            <a:chExt cx="518866" cy="1000267"/>
          </a:xfrm>
          <a:solidFill>
            <a:srgbClr val="7054CE"/>
          </a:solidFill>
        </p:grpSpPr>
        <p:sp>
          <p:nvSpPr>
            <p:cNvPr id="229" name="Freeform 175">
              <a:extLst>
                <a:ext uri="{FF2B5EF4-FFF2-40B4-BE49-F238E27FC236}">
                  <a16:creationId xmlns:a16="http://schemas.microsoft.com/office/drawing/2014/main" xmlns="" id="{E554242B-155C-4902-BA2B-931A9E74B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982" y="5167296"/>
              <a:ext cx="35591" cy="43083"/>
            </a:xfrm>
            <a:custGeom>
              <a:avLst/>
              <a:gdLst>
                <a:gd name="T0" fmla="*/ 4 w 6"/>
                <a:gd name="T1" fmla="*/ 1 h 7"/>
                <a:gd name="T2" fmla="*/ 5 w 6"/>
                <a:gd name="T3" fmla="*/ 2 h 7"/>
                <a:gd name="T4" fmla="*/ 0 w 6"/>
                <a:gd name="T5" fmla="*/ 3 h 7"/>
                <a:gd name="T6" fmla="*/ 1 w 6"/>
                <a:gd name="T7" fmla="*/ 5 h 7"/>
                <a:gd name="T8" fmla="*/ 5 w 6"/>
                <a:gd name="T9" fmla="*/ 6 h 7"/>
                <a:gd name="T10" fmla="*/ 4 w 6"/>
                <a:gd name="T1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7">
                  <a:moveTo>
                    <a:pt x="4" y="1"/>
                  </a:moveTo>
                  <a:cubicBezTo>
                    <a:pt x="4" y="1"/>
                    <a:pt x="4" y="1"/>
                    <a:pt x="5" y="2"/>
                  </a:cubicBezTo>
                  <a:cubicBezTo>
                    <a:pt x="3" y="0"/>
                    <a:pt x="0" y="1"/>
                    <a:pt x="0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2" y="7"/>
                    <a:pt x="4" y="7"/>
                    <a:pt x="5" y="6"/>
                  </a:cubicBezTo>
                  <a:cubicBezTo>
                    <a:pt x="6" y="4"/>
                    <a:pt x="6" y="2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0" name="Freeform 176">
              <a:extLst>
                <a:ext uri="{FF2B5EF4-FFF2-40B4-BE49-F238E27FC236}">
                  <a16:creationId xmlns:a16="http://schemas.microsoft.com/office/drawing/2014/main" xmlns="" id="{540B244B-59A2-404E-BBB0-EBBEBEB54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6999" y="5101736"/>
              <a:ext cx="247257" cy="951565"/>
            </a:xfrm>
            <a:custGeom>
              <a:avLst/>
              <a:gdLst>
                <a:gd name="T0" fmla="*/ 7 w 41"/>
                <a:gd name="T1" fmla="*/ 155 h 157"/>
                <a:gd name="T2" fmla="*/ 10 w 41"/>
                <a:gd name="T3" fmla="*/ 76 h 157"/>
                <a:gd name="T4" fmla="*/ 41 w 41"/>
                <a:gd name="T5" fmla="*/ 3 h 157"/>
                <a:gd name="T6" fmla="*/ 39 w 41"/>
                <a:gd name="T7" fmla="*/ 2 h 157"/>
                <a:gd name="T8" fmla="*/ 5 w 41"/>
                <a:gd name="T9" fmla="*/ 155 h 157"/>
                <a:gd name="T10" fmla="*/ 7 w 41"/>
                <a:gd name="T11" fmla="*/ 155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57">
                  <a:moveTo>
                    <a:pt x="7" y="155"/>
                  </a:moveTo>
                  <a:cubicBezTo>
                    <a:pt x="6" y="129"/>
                    <a:pt x="5" y="102"/>
                    <a:pt x="10" y="76"/>
                  </a:cubicBezTo>
                  <a:cubicBezTo>
                    <a:pt x="16" y="50"/>
                    <a:pt x="28" y="27"/>
                    <a:pt x="41" y="3"/>
                  </a:cubicBezTo>
                  <a:cubicBezTo>
                    <a:pt x="41" y="2"/>
                    <a:pt x="39" y="0"/>
                    <a:pt x="39" y="2"/>
                  </a:cubicBezTo>
                  <a:cubicBezTo>
                    <a:pt x="9" y="50"/>
                    <a:pt x="0" y="99"/>
                    <a:pt x="5" y="155"/>
                  </a:cubicBezTo>
                  <a:cubicBezTo>
                    <a:pt x="5" y="157"/>
                    <a:pt x="7" y="157"/>
                    <a:pt x="7" y="1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1" name="Freeform 177">
              <a:extLst>
                <a:ext uri="{FF2B5EF4-FFF2-40B4-BE49-F238E27FC236}">
                  <a16:creationId xmlns:a16="http://schemas.microsoft.com/office/drawing/2014/main" xmlns="" id="{256267BB-DAC9-4C16-AF5C-5FB7D693C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321" y="5064273"/>
              <a:ext cx="320311" cy="260370"/>
            </a:xfrm>
            <a:custGeom>
              <a:avLst/>
              <a:gdLst>
                <a:gd name="T0" fmla="*/ 4 w 53"/>
                <a:gd name="T1" fmla="*/ 1 h 43"/>
                <a:gd name="T2" fmla="*/ 19 w 53"/>
                <a:gd name="T3" fmla="*/ 42 h 43"/>
                <a:gd name="T4" fmla="*/ 53 w 53"/>
                <a:gd name="T5" fmla="*/ 3 h 43"/>
                <a:gd name="T6" fmla="*/ 51 w 53"/>
                <a:gd name="T7" fmla="*/ 2 h 43"/>
                <a:gd name="T8" fmla="*/ 29 w 53"/>
                <a:gd name="T9" fmla="*/ 35 h 43"/>
                <a:gd name="T10" fmla="*/ 18 w 53"/>
                <a:gd name="T11" fmla="*/ 40 h 43"/>
                <a:gd name="T12" fmla="*/ 6 w 53"/>
                <a:gd name="T13" fmla="*/ 25 h 43"/>
                <a:gd name="T14" fmla="*/ 5 w 53"/>
                <a:gd name="T15" fmla="*/ 2 h 43"/>
                <a:gd name="T16" fmla="*/ 4 w 53"/>
                <a:gd name="T1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3">
                  <a:moveTo>
                    <a:pt x="4" y="1"/>
                  </a:moveTo>
                  <a:cubicBezTo>
                    <a:pt x="2" y="14"/>
                    <a:pt x="0" y="43"/>
                    <a:pt x="19" y="42"/>
                  </a:cubicBezTo>
                  <a:cubicBezTo>
                    <a:pt x="36" y="42"/>
                    <a:pt x="50" y="17"/>
                    <a:pt x="53" y="3"/>
                  </a:cubicBezTo>
                  <a:cubicBezTo>
                    <a:pt x="53" y="2"/>
                    <a:pt x="52" y="1"/>
                    <a:pt x="51" y="2"/>
                  </a:cubicBezTo>
                  <a:cubicBezTo>
                    <a:pt x="45" y="14"/>
                    <a:pt x="40" y="26"/>
                    <a:pt x="29" y="35"/>
                  </a:cubicBezTo>
                  <a:cubicBezTo>
                    <a:pt x="26" y="37"/>
                    <a:pt x="22" y="40"/>
                    <a:pt x="18" y="40"/>
                  </a:cubicBezTo>
                  <a:cubicBezTo>
                    <a:pt x="8" y="39"/>
                    <a:pt x="7" y="31"/>
                    <a:pt x="6" y="25"/>
                  </a:cubicBezTo>
                  <a:cubicBezTo>
                    <a:pt x="5" y="17"/>
                    <a:pt x="5" y="9"/>
                    <a:pt x="5" y="2"/>
                  </a:cubicBezTo>
                  <a:cubicBezTo>
                    <a:pt x="5" y="1"/>
                    <a:pt x="4" y="0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2" name="Freeform 178">
              <a:extLst>
                <a:ext uri="{FF2B5EF4-FFF2-40B4-BE49-F238E27FC236}">
                  <a16:creationId xmlns:a16="http://schemas.microsoft.com/office/drawing/2014/main" xmlns="" id="{6BB7C3C5-1EDF-4285-891F-1290F66BB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052" y="5077385"/>
              <a:ext cx="71180" cy="236018"/>
            </a:xfrm>
            <a:custGeom>
              <a:avLst/>
              <a:gdLst>
                <a:gd name="T0" fmla="*/ 11 w 12"/>
                <a:gd name="T1" fmla="*/ 37 h 39"/>
                <a:gd name="T2" fmla="*/ 11 w 12"/>
                <a:gd name="T3" fmla="*/ 1 h 39"/>
                <a:gd name="T4" fmla="*/ 9 w 12"/>
                <a:gd name="T5" fmla="*/ 0 h 39"/>
                <a:gd name="T6" fmla="*/ 10 w 12"/>
                <a:gd name="T7" fmla="*/ 39 h 39"/>
                <a:gd name="T8" fmla="*/ 11 w 12"/>
                <a:gd name="T9" fmla="*/ 3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39">
                  <a:moveTo>
                    <a:pt x="11" y="37"/>
                  </a:moveTo>
                  <a:cubicBezTo>
                    <a:pt x="4" y="26"/>
                    <a:pt x="10" y="12"/>
                    <a:pt x="11" y="1"/>
                  </a:cubicBezTo>
                  <a:cubicBezTo>
                    <a:pt x="11" y="0"/>
                    <a:pt x="9" y="0"/>
                    <a:pt x="9" y="0"/>
                  </a:cubicBezTo>
                  <a:cubicBezTo>
                    <a:pt x="5" y="9"/>
                    <a:pt x="0" y="32"/>
                    <a:pt x="10" y="39"/>
                  </a:cubicBezTo>
                  <a:cubicBezTo>
                    <a:pt x="11" y="39"/>
                    <a:pt x="12" y="38"/>
                    <a:pt x="11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3" name="Freeform 179">
              <a:extLst>
                <a:ext uri="{FF2B5EF4-FFF2-40B4-BE49-F238E27FC236}">
                  <a16:creationId xmlns:a16="http://schemas.microsoft.com/office/drawing/2014/main" xmlns="" id="{B71A4061-F109-4CBF-913B-AD5796815A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612" y="5107355"/>
              <a:ext cx="157345" cy="211668"/>
            </a:xfrm>
            <a:custGeom>
              <a:avLst/>
              <a:gdLst>
                <a:gd name="T0" fmla="*/ 1 w 26"/>
                <a:gd name="T1" fmla="*/ 34 h 35"/>
                <a:gd name="T2" fmla="*/ 25 w 26"/>
                <a:gd name="T3" fmla="*/ 1 h 35"/>
                <a:gd name="T4" fmla="*/ 23 w 26"/>
                <a:gd name="T5" fmla="*/ 1 h 35"/>
                <a:gd name="T6" fmla="*/ 16 w 26"/>
                <a:gd name="T7" fmla="*/ 18 h 35"/>
                <a:gd name="T8" fmla="*/ 1 w 26"/>
                <a:gd name="T9" fmla="*/ 32 h 35"/>
                <a:gd name="T10" fmla="*/ 1 w 26"/>
                <a:gd name="T11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35">
                  <a:moveTo>
                    <a:pt x="1" y="34"/>
                  </a:moveTo>
                  <a:cubicBezTo>
                    <a:pt x="13" y="30"/>
                    <a:pt x="26" y="14"/>
                    <a:pt x="25" y="1"/>
                  </a:cubicBezTo>
                  <a:cubicBezTo>
                    <a:pt x="25" y="0"/>
                    <a:pt x="23" y="0"/>
                    <a:pt x="23" y="1"/>
                  </a:cubicBezTo>
                  <a:cubicBezTo>
                    <a:pt x="21" y="6"/>
                    <a:pt x="20" y="12"/>
                    <a:pt x="16" y="18"/>
                  </a:cubicBezTo>
                  <a:cubicBezTo>
                    <a:pt x="12" y="24"/>
                    <a:pt x="7" y="28"/>
                    <a:pt x="1" y="32"/>
                  </a:cubicBezTo>
                  <a:cubicBezTo>
                    <a:pt x="0" y="33"/>
                    <a:pt x="0" y="35"/>
                    <a:pt x="1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4" name="Freeform 180">
              <a:extLst>
                <a:ext uri="{FF2B5EF4-FFF2-40B4-BE49-F238E27FC236}">
                  <a16:creationId xmlns:a16="http://schemas.microsoft.com/office/drawing/2014/main" xmlns="" id="{4E52F72E-F97E-4D64-9C56-1C60A0A73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373" y="5174789"/>
              <a:ext cx="301579" cy="162965"/>
            </a:xfrm>
            <a:custGeom>
              <a:avLst/>
              <a:gdLst>
                <a:gd name="T0" fmla="*/ 2 w 50"/>
                <a:gd name="T1" fmla="*/ 25 h 27"/>
                <a:gd name="T2" fmla="*/ 50 w 50"/>
                <a:gd name="T3" fmla="*/ 1 h 27"/>
                <a:gd name="T4" fmla="*/ 48 w 50"/>
                <a:gd name="T5" fmla="*/ 1 h 27"/>
                <a:gd name="T6" fmla="*/ 2 w 50"/>
                <a:gd name="T7" fmla="*/ 22 h 27"/>
                <a:gd name="T8" fmla="*/ 2 w 50"/>
                <a:gd name="T9" fmla="*/ 2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2" y="25"/>
                  </a:moveTo>
                  <a:cubicBezTo>
                    <a:pt x="19" y="27"/>
                    <a:pt x="49" y="23"/>
                    <a:pt x="50" y="1"/>
                  </a:cubicBezTo>
                  <a:cubicBezTo>
                    <a:pt x="50" y="0"/>
                    <a:pt x="48" y="0"/>
                    <a:pt x="48" y="1"/>
                  </a:cubicBezTo>
                  <a:cubicBezTo>
                    <a:pt x="41" y="20"/>
                    <a:pt x="20" y="22"/>
                    <a:pt x="2" y="22"/>
                  </a:cubicBezTo>
                  <a:cubicBezTo>
                    <a:pt x="0" y="22"/>
                    <a:pt x="0" y="24"/>
                    <a:pt x="2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5" name="Freeform 181">
              <a:extLst>
                <a:ext uri="{FF2B5EF4-FFF2-40B4-BE49-F238E27FC236}">
                  <a16:creationId xmlns:a16="http://schemas.microsoft.com/office/drawing/2014/main" xmlns="" id="{4F376C8D-C8E5-46BA-90D9-9EB50C7C3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439" y="5142946"/>
              <a:ext cx="209794" cy="200429"/>
            </a:xfrm>
            <a:custGeom>
              <a:avLst/>
              <a:gdLst>
                <a:gd name="T0" fmla="*/ 33 w 35"/>
                <a:gd name="T1" fmla="*/ 28 h 33"/>
                <a:gd name="T2" fmla="*/ 15 w 35"/>
                <a:gd name="T3" fmla="*/ 17 h 33"/>
                <a:gd name="T4" fmla="*/ 2 w 35"/>
                <a:gd name="T5" fmla="*/ 1 h 33"/>
                <a:gd name="T6" fmla="*/ 0 w 35"/>
                <a:gd name="T7" fmla="*/ 2 h 33"/>
                <a:gd name="T8" fmla="*/ 18 w 35"/>
                <a:gd name="T9" fmla="*/ 24 h 33"/>
                <a:gd name="T10" fmla="*/ 34 w 35"/>
                <a:gd name="T11" fmla="*/ 29 h 33"/>
                <a:gd name="T12" fmla="*/ 33 w 35"/>
                <a:gd name="T13" fmla="*/ 28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33">
                  <a:moveTo>
                    <a:pt x="33" y="28"/>
                  </a:moveTo>
                  <a:cubicBezTo>
                    <a:pt x="28" y="29"/>
                    <a:pt x="18" y="20"/>
                    <a:pt x="15" y="17"/>
                  </a:cubicBezTo>
                  <a:cubicBezTo>
                    <a:pt x="10" y="12"/>
                    <a:pt x="6" y="6"/>
                    <a:pt x="2" y="1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4" y="10"/>
                    <a:pt x="10" y="18"/>
                    <a:pt x="18" y="24"/>
                  </a:cubicBezTo>
                  <a:cubicBezTo>
                    <a:pt x="21" y="26"/>
                    <a:pt x="31" y="33"/>
                    <a:pt x="34" y="29"/>
                  </a:cubicBezTo>
                  <a:cubicBezTo>
                    <a:pt x="35" y="29"/>
                    <a:pt x="34" y="27"/>
                    <a:pt x="33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6" name="Freeform 182">
              <a:extLst>
                <a:ext uri="{FF2B5EF4-FFF2-40B4-BE49-F238E27FC236}">
                  <a16:creationId xmlns:a16="http://schemas.microsoft.com/office/drawing/2014/main" xmlns="" id="{7B3A7CDD-281C-420C-BF01-B98DCF197A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2707" y="5137326"/>
              <a:ext cx="35591" cy="24352"/>
            </a:xfrm>
            <a:custGeom>
              <a:avLst/>
              <a:gdLst>
                <a:gd name="T0" fmla="*/ 3 w 6"/>
                <a:gd name="T1" fmla="*/ 4 h 4"/>
                <a:gd name="T2" fmla="*/ 3 w 6"/>
                <a:gd name="T3" fmla="*/ 0 h 4"/>
                <a:gd name="T4" fmla="*/ 3 w 6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4"/>
                  </a:moveTo>
                  <a:cubicBezTo>
                    <a:pt x="6" y="4"/>
                    <a:pt x="6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7" name="Freeform 183">
              <a:extLst>
                <a:ext uri="{FF2B5EF4-FFF2-40B4-BE49-F238E27FC236}">
                  <a16:creationId xmlns:a16="http://schemas.microsoft.com/office/drawing/2014/main" xmlns="" id="{80B9EB45-3FE8-4F8E-A914-3A25C1355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082" y="5053034"/>
              <a:ext cx="46830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8" name="Freeform 184">
              <a:extLst>
                <a:ext uri="{FF2B5EF4-FFF2-40B4-BE49-F238E27FC236}">
                  <a16:creationId xmlns:a16="http://schemas.microsoft.com/office/drawing/2014/main" xmlns="" id="{50C879A1-170C-4E2E-9BF1-0B5CB3A2E2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553" y="5096116"/>
              <a:ext cx="48702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9" name="Freeform 185">
              <a:extLst>
                <a:ext uri="{FF2B5EF4-FFF2-40B4-BE49-F238E27FC236}">
                  <a16:creationId xmlns:a16="http://schemas.microsoft.com/office/drawing/2014/main" xmlns="" id="{CE529B2F-9E0C-439C-8F47-1726D877C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9876" y="5101736"/>
              <a:ext cx="48702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0" name="Freeform 186">
              <a:extLst>
                <a:ext uri="{FF2B5EF4-FFF2-40B4-BE49-F238E27FC236}">
                  <a16:creationId xmlns:a16="http://schemas.microsoft.com/office/drawing/2014/main" xmlns="" id="{F1E48BF6-AFBB-4539-8967-05E32B1B1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280" y="5071766"/>
              <a:ext cx="41210" cy="41210"/>
            </a:xfrm>
            <a:custGeom>
              <a:avLst/>
              <a:gdLst>
                <a:gd name="T0" fmla="*/ 1 w 7"/>
                <a:gd name="T1" fmla="*/ 4 h 7"/>
                <a:gd name="T2" fmla="*/ 2 w 7"/>
                <a:gd name="T3" fmla="*/ 5 h 7"/>
                <a:gd name="T4" fmla="*/ 6 w 7"/>
                <a:gd name="T5" fmla="*/ 3 h 7"/>
                <a:gd name="T6" fmla="*/ 6 w 7"/>
                <a:gd name="T7" fmla="*/ 3 h 7"/>
                <a:gd name="T8" fmla="*/ 3 w 7"/>
                <a:gd name="T9" fmla="*/ 0 h 7"/>
                <a:gd name="T10" fmla="*/ 1 w 7"/>
                <a:gd name="T11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1" y="4"/>
                  </a:moveTo>
                  <a:cubicBezTo>
                    <a:pt x="1" y="4"/>
                    <a:pt x="1" y="5"/>
                    <a:pt x="2" y="5"/>
                  </a:cubicBezTo>
                  <a:cubicBezTo>
                    <a:pt x="3" y="7"/>
                    <a:pt x="6" y="5"/>
                    <a:pt x="6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5" y="0"/>
                    <a:pt x="3" y="0"/>
                  </a:cubicBezTo>
                  <a:cubicBezTo>
                    <a:pt x="1" y="0"/>
                    <a:pt x="0" y="2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1" name="Freeform 187">
              <a:extLst>
                <a:ext uri="{FF2B5EF4-FFF2-40B4-BE49-F238E27FC236}">
                  <a16:creationId xmlns:a16="http://schemas.microsoft.com/office/drawing/2014/main" xmlns="" id="{5E1748ED-DEE2-432C-85FA-6CA31390E6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1262" y="5064273"/>
              <a:ext cx="29971" cy="24352"/>
            </a:xfrm>
            <a:custGeom>
              <a:avLst/>
              <a:gdLst>
                <a:gd name="T0" fmla="*/ 2 w 5"/>
                <a:gd name="T1" fmla="*/ 4 h 4"/>
                <a:gd name="T2" fmla="*/ 4 w 5"/>
                <a:gd name="T3" fmla="*/ 4 h 4"/>
                <a:gd name="T4" fmla="*/ 4 w 5"/>
                <a:gd name="T5" fmla="*/ 0 h 4"/>
                <a:gd name="T6" fmla="*/ 1 w 5"/>
                <a:gd name="T7" fmla="*/ 2 h 4"/>
                <a:gd name="T8" fmla="*/ 1 w 5"/>
                <a:gd name="T9" fmla="*/ 2 h 4"/>
                <a:gd name="T10" fmla="*/ 3 w 5"/>
                <a:gd name="T11" fmla="*/ 1 h 4"/>
                <a:gd name="T12" fmla="*/ 2 w 5"/>
                <a:gd name="T13" fmla="*/ 1 h 4"/>
                <a:gd name="T14" fmla="*/ 2 w 5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4"/>
                  </a:moveTo>
                  <a:cubicBezTo>
                    <a:pt x="3" y="4"/>
                    <a:pt x="3" y="4"/>
                    <a:pt x="4" y="4"/>
                  </a:cubicBezTo>
                  <a:cubicBezTo>
                    <a:pt x="5" y="3"/>
                    <a:pt x="5" y="1"/>
                    <a:pt x="4" y="0"/>
                  </a:cubicBezTo>
                  <a:cubicBezTo>
                    <a:pt x="3" y="0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0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2" name="Freeform 188">
              <a:extLst>
                <a:ext uri="{FF2B5EF4-FFF2-40B4-BE49-F238E27FC236}">
                  <a16:creationId xmlns:a16="http://schemas.microsoft.com/office/drawing/2014/main" xmlns="" id="{B8C43C60-FE99-4E7E-806F-0FB0C5427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439" y="5822902"/>
              <a:ext cx="46830" cy="187316"/>
            </a:xfrm>
            <a:custGeom>
              <a:avLst/>
              <a:gdLst>
                <a:gd name="T0" fmla="*/ 8 w 8"/>
                <a:gd name="T1" fmla="*/ 30 h 31"/>
                <a:gd name="T2" fmla="*/ 2 w 8"/>
                <a:gd name="T3" fmla="*/ 1 h 31"/>
                <a:gd name="T4" fmla="*/ 0 w 8"/>
                <a:gd name="T5" fmla="*/ 2 h 31"/>
                <a:gd name="T6" fmla="*/ 6 w 8"/>
                <a:gd name="T7" fmla="*/ 30 h 31"/>
                <a:gd name="T8" fmla="*/ 8 w 8"/>
                <a:gd name="T9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8" y="30"/>
                  </a:moveTo>
                  <a:cubicBezTo>
                    <a:pt x="7" y="20"/>
                    <a:pt x="5" y="10"/>
                    <a:pt x="2" y="1"/>
                  </a:cubicBezTo>
                  <a:cubicBezTo>
                    <a:pt x="2" y="0"/>
                    <a:pt x="0" y="0"/>
                    <a:pt x="0" y="2"/>
                  </a:cubicBezTo>
                  <a:cubicBezTo>
                    <a:pt x="1" y="11"/>
                    <a:pt x="3" y="21"/>
                    <a:pt x="6" y="30"/>
                  </a:cubicBezTo>
                  <a:cubicBezTo>
                    <a:pt x="6" y="31"/>
                    <a:pt x="8" y="31"/>
                    <a:pt x="8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3" name="Freeform 189">
              <a:extLst>
                <a:ext uri="{FF2B5EF4-FFF2-40B4-BE49-F238E27FC236}">
                  <a16:creationId xmlns:a16="http://schemas.microsoft.com/office/drawing/2014/main" xmlns="" id="{405166E0-96E7-4941-8917-2B34E015B5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291" y="5706766"/>
              <a:ext cx="59941" cy="346535"/>
            </a:xfrm>
            <a:custGeom>
              <a:avLst/>
              <a:gdLst>
                <a:gd name="T0" fmla="*/ 5 w 10"/>
                <a:gd name="T1" fmla="*/ 55 h 57"/>
                <a:gd name="T2" fmla="*/ 9 w 10"/>
                <a:gd name="T3" fmla="*/ 2 h 57"/>
                <a:gd name="T4" fmla="*/ 7 w 10"/>
                <a:gd name="T5" fmla="*/ 2 h 57"/>
                <a:gd name="T6" fmla="*/ 2 w 10"/>
                <a:gd name="T7" fmla="*/ 56 h 57"/>
                <a:gd name="T8" fmla="*/ 5 w 10"/>
                <a:gd name="T9" fmla="*/ 5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57">
                  <a:moveTo>
                    <a:pt x="5" y="55"/>
                  </a:moveTo>
                  <a:cubicBezTo>
                    <a:pt x="4" y="37"/>
                    <a:pt x="5" y="20"/>
                    <a:pt x="9" y="2"/>
                  </a:cubicBezTo>
                  <a:cubicBezTo>
                    <a:pt x="10" y="1"/>
                    <a:pt x="7" y="0"/>
                    <a:pt x="7" y="2"/>
                  </a:cubicBezTo>
                  <a:cubicBezTo>
                    <a:pt x="1" y="19"/>
                    <a:pt x="0" y="38"/>
                    <a:pt x="2" y="56"/>
                  </a:cubicBezTo>
                  <a:cubicBezTo>
                    <a:pt x="3" y="57"/>
                    <a:pt x="5" y="57"/>
                    <a:pt x="5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4" name="Freeform 190">
              <a:extLst>
                <a:ext uri="{FF2B5EF4-FFF2-40B4-BE49-F238E27FC236}">
                  <a16:creationId xmlns:a16="http://schemas.microsoft.com/office/drawing/2014/main" xmlns="" id="{90E5CAD9-2DF1-4941-8013-3783C9AF00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8725" y="5877224"/>
              <a:ext cx="46830" cy="144234"/>
            </a:xfrm>
            <a:custGeom>
              <a:avLst/>
              <a:gdLst>
                <a:gd name="T0" fmla="*/ 2 w 8"/>
                <a:gd name="T1" fmla="*/ 23 h 24"/>
                <a:gd name="T2" fmla="*/ 8 w 8"/>
                <a:gd name="T3" fmla="*/ 1 h 24"/>
                <a:gd name="T4" fmla="*/ 6 w 8"/>
                <a:gd name="T5" fmla="*/ 1 h 24"/>
                <a:gd name="T6" fmla="*/ 0 w 8"/>
                <a:gd name="T7" fmla="*/ 23 h 24"/>
                <a:gd name="T8" fmla="*/ 2 w 8"/>
                <a:gd name="T9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4">
                  <a:moveTo>
                    <a:pt x="2" y="23"/>
                  </a:moveTo>
                  <a:cubicBezTo>
                    <a:pt x="2" y="16"/>
                    <a:pt x="5" y="8"/>
                    <a:pt x="8" y="1"/>
                  </a:cubicBezTo>
                  <a:cubicBezTo>
                    <a:pt x="8" y="0"/>
                    <a:pt x="7" y="0"/>
                    <a:pt x="6" y="1"/>
                  </a:cubicBezTo>
                  <a:cubicBezTo>
                    <a:pt x="2" y="7"/>
                    <a:pt x="0" y="15"/>
                    <a:pt x="0" y="23"/>
                  </a:cubicBezTo>
                  <a:cubicBezTo>
                    <a:pt x="0" y="24"/>
                    <a:pt x="2" y="24"/>
                    <a:pt x="2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4092174D-12BF-41BF-87F7-ABE25CEB946A}"/>
              </a:ext>
            </a:extLst>
          </p:cNvPr>
          <p:cNvSpPr txBox="1"/>
          <p:nvPr/>
        </p:nvSpPr>
        <p:spPr>
          <a:xfrm>
            <a:off x="1301351" y="757125"/>
            <a:ext cx="9589299" cy="5355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" panose="020B0606030504020204" pitchFamily="34" charset="0"/>
                <a:cs typeface="Segoe UI Light" panose="020B0502040204020203" pitchFamily="34" charset="0"/>
              </a:rPr>
              <a:t>Fungsi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" panose="020B0606030504020204" pitchFamily="34" charset="0"/>
                <a:cs typeface="Segoe UI Light" panose="020B0502040204020203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" panose="020B0606030504020204" pitchFamily="34" charset="0"/>
                <a:cs typeface="Segoe UI Light" panose="020B0502040204020203" pitchFamily="34" charset="0"/>
              </a:rPr>
              <a:t>Pendidikan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" panose="020B0606030504020204" pitchFamily="34" charset="0"/>
                <a:cs typeface="Segoe UI Light" panose="020B0502040204020203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" panose="020B0606030504020204" pitchFamily="34" charset="0"/>
                <a:cs typeface="Segoe UI Light" panose="020B0502040204020203" pitchFamily="34" charset="0"/>
              </a:rPr>
              <a:t>Anak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" panose="020B0606030504020204" pitchFamily="34" charset="0"/>
                <a:cs typeface="Segoe UI Light" panose="020B0502040204020203" pitchFamily="34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" panose="020B0606030504020204" pitchFamily="34" charset="0"/>
                <a:cs typeface="Segoe UI Light" panose="020B0502040204020203" pitchFamily="34" charset="0"/>
              </a:rPr>
              <a:t>Usia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" panose="020B0606030504020204" pitchFamily="34" charset="0"/>
                <a:cs typeface="Segoe UI Light" panose="020B0502040204020203" pitchFamily="34" charset="0"/>
              </a:rPr>
              <a:t> Dini (PAUD)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grpSp>
        <p:nvGrpSpPr>
          <p:cNvPr id="281" name="Group 280">
            <a:extLst>
              <a:ext uri="{FF2B5EF4-FFF2-40B4-BE49-F238E27FC236}">
                <a16:creationId xmlns:a16="http://schemas.microsoft.com/office/drawing/2014/main" xmlns="" id="{070892DE-BAB3-4235-811F-3487C7204E98}"/>
              </a:ext>
            </a:extLst>
          </p:cNvPr>
          <p:cNvGrpSpPr/>
          <p:nvPr/>
        </p:nvGrpSpPr>
        <p:grpSpPr>
          <a:xfrm>
            <a:off x="5783513" y="443548"/>
            <a:ext cx="624974" cy="87811"/>
            <a:chOff x="1122243" y="865889"/>
            <a:chExt cx="624974" cy="87811"/>
          </a:xfrm>
        </p:grpSpPr>
        <p:sp>
          <p:nvSpPr>
            <p:cNvPr id="282" name="Oval 281">
              <a:extLst>
                <a:ext uri="{FF2B5EF4-FFF2-40B4-BE49-F238E27FC236}">
                  <a16:creationId xmlns:a16="http://schemas.microsoft.com/office/drawing/2014/main" xmlns="" id="{5B5E8849-93F7-49C1-BC35-B10027D6BF52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>
              <a:extLst>
                <a:ext uri="{FF2B5EF4-FFF2-40B4-BE49-F238E27FC236}">
                  <a16:creationId xmlns:a16="http://schemas.microsoft.com/office/drawing/2014/main" xmlns="" id="{5B2D7C61-5A23-4747-96C6-EBA23A2CB9A3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>
              <a:extLst>
                <a:ext uri="{FF2B5EF4-FFF2-40B4-BE49-F238E27FC236}">
                  <a16:creationId xmlns:a16="http://schemas.microsoft.com/office/drawing/2014/main" xmlns="" id="{BBD53C6C-B4F6-42EA-A2FD-923CEC6C66F7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xmlns="" id="{AF67E040-22CB-4A72-A13F-3B3F98601721}"/>
              </a:ext>
            </a:extLst>
          </p:cNvPr>
          <p:cNvGrpSpPr/>
          <p:nvPr/>
        </p:nvGrpSpPr>
        <p:grpSpPr>
          <a:xfrm>
            <a:off x="1046727" y="1949506"/>
            <a:ext cx="10115380" cy="1240355"/>
            <a:chOff x="1046727" y="1668154"/>
            <a:chExt cx="10115380" cy="1240355"/>
          </a:xfrm>
        </p:grpSpPr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xmlns="" id="{C1E30873-FFF0-4CCC-8F54-5BA2671F6EAE}"/>
                </a:ext>
              </a:extLst>
            </p:cNvPr>
            <p:cNvGrpSpPr/>
            <p:nvPr/>
          </p:nvGrpSpPr>
          <p:grpSpPr>
            <a:xfrm>
              <a:off x="1046727" y="1691853"/>
              <a:ext cx="2056602" cy="847324"/>
              <a:chOff x="1046727" y="1691853"/>
              <a:chExt cx="2056602" cy="847324"/>
            </a:xfrm>
          </p:grpSpPr>
          <p:pic>
            <p:nvPicPr>
              <p:cNvPr id="279" name="Picture 278">
                <a:extLst>
                  <a:ext uri="{FF2B5EF4-FFF2-40B4-BE49-F238E27FC236}">
                    <a16:creationId xmlns:a16="http://schemas.microsoft.com/office/drawing/2014/main" xmlns="" id="{F346E27B-4762-4184-8697-9D0E43251B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53038" y="1691853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80" name="Rectangle 279">
                <a:extLst>
                  <a:ext uri="{FF2B5EF4-FFF2-40B4-BE49-F238E27FC236}">
                    <a16:creationId xmlns:a16="http://schemas.microsoft.com/office/drawing/2014/main" xmlns="" id="{97B407AE-4A8C-4F5A-B90A-63DB35AA8E6A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36933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adaptasi</a:t>
                </a:r>
                <a:endParaRPr lang="en-US" sz="2400" dirty="0"/>
              </a:p>
            </p:txBody>
          </p:sp>
        </p:grpSp>
        <p:grpSp>
          <p:nvGrpSpPr>
            <p:cNvPr id="287" name="Group 286">
              <a:extLst>
                <a:ext uri="{FF2B5EF4-FFF2-40B4-BE49-F238E27FC236}">
                  <a16:creationId xmlns:a16="http://schemas.microsoft.com/office/drawing/2014/main" xmlns="" id="{2610F65B-B275-4FA2-8011-AA97ED9EA810}"/>
                </a:ext>
              </a:extLst>
            </p:cNvPr>
            <p:cNvGrpSpPr/>
            <p:nvPr/>
          </p:nvGrpSpPr>
          <p:grpSpPr>
            <a:xfrm>
              <a:off x="3732985" y="1699317"/>
              <a:ext cx="2268219" cy="839860"/>
              <a:chOff x="1046726" y="1699317"/>
              <a:chExt cx="2268219" cy="839860"/>
            </a:xfrm>
          </p:grpSpPr>
          <p:pic>
            <p:nvPicPr>
              <p:cNvPr id="288" name="Picture 287">
                <a:extLst>
                  <a:ext uri="{FF2B5EF4-FFF2-40B4-BE49-F238E27FC236}">
                    <a16:creationId xmlns:a16="http://schemas.microsoft.com/office/drawing/2014/main" xmlns="" id="{124A425C-DC35-403F-81E8-24D7CE8B70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04280" y="1699317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89" name="Rectangle 288">
                <a:extLst>
                  <a:ext uri="{FF2B5EF4-FFF2-40B4-BE49-F238E27FC236}">
                    <a16:creationId xmlns:a16="http://schemas.microsoft.com/office/drawing/2014/main" xmlns="" id="{6EAB07AB-BFF8-4B0E-BC50-45A989F0A219}"/>
                  </a:ext>
                </a:extLst>
              </p:cNvPr>
              <p:cNvSpPr/>
              <p:nvPr/>
            </p:nvSpPr>
            <p:spPr>
              <a:xfrm>
                <a:off x="1046726" y="2169845"/>
                <a:ext cx="2268219" cy="36933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sosialisasi</a:t>
                </a:r>
                <a:endParaRPr lang="en-US" sz="2400" dirty="0"/>
              </a:p>
            </p:txBody>
          </p:sp>
        </p:grpSp>
        <p:grpSp>
          <p:nvGrpSpPr>
            <p:cNvPr id="290" name="Group 289">
              <a:extLst>
                <a:ext uri="{FF2B5EF4-FFF2-40B4-BE49-F238E27FC236}">
                  <a16:creationId xmlns:a16="http://schemas.microsoft.com/office/drawing/2014/main" xmlns="" id="{947E0F1A-201B-48CA-9D50-A6EE3BA6DF95}"/>
                </a:ext>
              </a:extLst>
            </p:cNvPr>
            <p:cNvGrpSpPr/>
            <p:nvPr/>
          </p:nvGrpSpPr>
          <p:grpSpPr>
            <a:xfrm>
              <a:off x="6419245" y="1668154"/>
              <a:ext cx="2056602" cy="1240355"/>
              <a:chOff x="1046727" y="1668154"/>
              <a:chExt cx="2056602" cy="1240355"/>
            </a:xfrm>
          </p:grpSpPr>
          <p:pic>
            <p:nvPicPr>
              <p:cNvPr id="291" name="Picture 290">
                <a:extLst>
                  <a:ext uri="{FF2B5EF4-FFF2-40B4-BE49-F238E27FC236}">
                    <a16:creationId xmlns:a16="http://schemas.microsoft.com/office/drawing/2014/main" xmlns="" id="{9FB6D18A-7B85-49E8-A625-53A679ABF7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66865" y="1668154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92" name="Rectangle 291">
                <a:extLst>
                  <a:ext uri="{FF2B5EF4-FFF2-40B4-BE49-F238E27FC236}">
                    <a16:creationId xmlns:a16="http://schemas.microsoft.com/office/drawing/2014/main" xmlns="" id="{8774039D-0A3D-4031-890D-3F0ACEAFDB86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73866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pengembangan</a:t>
                </a:r>
                <a:endParaRPr lang="en-US" sz="2400" dirty="0"/>
              </a:p>
            </p:txBody>
          </p:sp>
        </p:grpSp>
        <p:grpSp>
          <p:nvGrpSpPr>
            <p:cNvPr id="293" name="Group 292">
              <a:extLst>
                <a:ext uri="{FF2B5EF4-FFF2-40B4-BE49-F238E27FC236}">
                  <a16:creationId xmlns:a16="http://schemas.microsoft.com/office/drawing/2014/main" xmlns="" id="{4D740573-B361-4FF9-91AE-6FBE4009108B}"/>
                </a:ext>
              </a:extLst>
            </p:cNvPr>
            <p:cNvGrpSpPr/>
            <p:nvPr/>
          </p:nvGrpSpPr>
          <p:grpSpPr>
            <a:xfrm>
              <a:off x="9105505" y="1670798"/>
              <a:ext cx="2056602" cy="868379"/>
              <a:chOff x="1046727" y="1670798"/>
              <a:chExt cx="2056602" cy="868379"/>
            </a:xfrm>
          </p:grpSpPr>
          <p:pic>
            <p:nvPicPr>
              <p:cNvPr id="294" name="Picture 293">
                <a:extLst>
                  <a:ext uri="{FF2B5EF4-FFF2-40B4-BE49-F238E27FC236}">
                    <a16:creationId xmlns:a16="http://schemas.microsoft.com/office/drawing/2014/main" xmlns="" id="{DF3EC5C8-4EFA-453F-98F5-32F706FCD0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96365" y="1670798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95" name="Rectangle 294">
                <a:extLst>
                  <a:ext uri="{FF2B5EF4-FFF2-40B4-BE49-F238E27FC236}">
                    <a16:creationId xmlns:a16="http://schemas.microsoft.com/office/drawing/2014/main" xmlns="" id="{D63AE417-74B4-4C22-8101-B9B9E46B4D0F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36933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bermain</a:t>
                </a:r>
                <a:endParaRPr lang="en-US" sz="2400" dirty="0"/>
              </a:p>
            </p:txBody>
          </p:sp>
        </p:grpSp>
      </p:grpSp>
      <p:sp>
        <p:nvSpPr>
          <p:cNvPr id="298" name="Freeform 504">
            <a:extLst>
              <a:ext uri="{FF2B5EF4-FFF2-40B4-BE49-F238E27FC236}">
                <a16:creationId xmlns:a16="http://schemas.microsoft.com/office/drawing/2014/main" xmlns="" id="{EBAFA282-E2E6-43FF-BA1C-62EA4696683B}"/>
              </a:ext>
            </a:extLst>
          </p:cNvPr>
          <p:cNvSpPr>
            <a:spLocks/>
          </p:cNvSpPr>
          <p:nvPr/>
        </p:nvSpPr>
        <p:spPr bwMode="auto">
          <a:xfrm>
            <a:off x="10608722" y="1329678"/>
            <a:ext cx="1085850" cy="403225"/>
          </a:xfrm>
          <a:custGeom>
            <a:avLst/>
            <a:gdLst>
              <a:gd name="T0" fmla="*/ 0 w 311"/>
              <a:gd name="T1" fmla="*/ 115 h 115"/>
              <a:gd name="T2" fmla="*/ 311 w 311"/>
              <a:gd name="T3" fmla="*/ 115 h 115"/>
              <a:gd name="T4" fmla="*/ 308 w 311"/>
              <a:gd name="T5" fmla="*/ 91 h 115"/>
              <a:gd name="T6" fmla="*/ 293 w 311"/>
              <a:gd name="T7" fmla="*/ 72 h 115"/>
              <a:gd name="T8" fmla="*/ 265 w 311"/>
              <a:gd name="T9" fmla="*/ 73 h 115"/>
              <a:gd name="T10" fmla="*/ 247 w 311"/>
              <a:gd name="T11" fmla="*/ 84 h 115"/>
              <a:gd name="T12" fmla="*/ 242 w 311"/>
              <a:gd name="T13" fmla="*/ 80 h 115"/>
              <a:gd name="T14" fmla="*/ 193 w 311"/>
              <a:gd name="T15" fmla="*/ 10 h 115"/>
              <a:gd name="T16" fmla="*/ 166 w 311"/>
              <a:gd name="T17" fmla="*/ 3 h 115"/>
              <a:gd name="T18" fmla="*/ 153 w 311"/>
              <a:gd name="T19" fmla="*/ 15 h 115"/>
              <a:gd name="T20" fmla="*/ 140 w 311"/>
              <a:gd name="T21" fmla="*/ 44 h 115"/>
              <a:gd name="T22" fmla="*/ 126 w 311"/>
              <a:gd name="T23" fmla="*/ 56 h 115"/>
              <a:gd name="T24" fmla="*/ 112 w 311"/>
              <a:gd name="T25" fmla="*/ 51 h 115"/>
              <a:gd name="T26" fmla="*/ 87 w 311"/>
              <a:gd name="T27" fmla="*/ 57 h 115"/>
              <a:gd name="T28" fmla="*/ 76 w 311"/>
              <a:gd name="T29" fmla="*/ 75 h 115"/>
              <a:gd name="T30" fmla="*/ 22 w 311"/>
              <a:gd name="T31" fmla="*/ 77 h 115"/>
              <a:gd name="T32" fmla="*/ 0 w 311"/>
              <a:gd name="T33" fmla="*/ 115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1" h="115">
                <a:moveTo>
                  <a:pt x="0" y="115"/>
                </a:moveTo>
                <a:cubicBezTo>
                  <a:pt x="311" y="115"/>
                  <a:pt x="311" y="115"/>
                  <a:pt x="311" y="115"/>
                </a:cubicBezTo>
                <a:cubicBezTo>
                  <a:pt x="311" y="106"/>
                  <a:pt x="311" y="99"/>
                  <a:pt x="308" y="91"/>
                </a:cubicBezTo>
                <a:cubicBezTo>
                  <a:pt x="305" y="84"/>
                  <a:pt x="301" y="76"/>
                  <a:pt x="293" y="72"/>
                </a:cubicBezTo>
                <a:cubicBezTo>
                  <a:pt x="285" y="67"/>
                  <a:pt x="271" y="67"/>
                  <a:pt x="265" y="73"/>
                </a:cubicBezTo>
                <a:cubicBezTo>
                  <a:pt x="259" y="77"/>
                  <a:pt x="255" y="86"/>
                  <a:pt x="247" y="84"/>
                </a:cubicBezTo>
                <a:cubicBezTo>
                  <a:pt x="245" y="83"/>
                  <a:pt x="243" y="81"/>
                  <a:pt x="242" y="80"/>
                </a:cubicBezTo>
                <a:cubicBezTo>
                  <a:pt x="225" y="56"/>
                  <a:pt x="219" y="29"/>
                  <a:pt x="193" y="10"/>
                </a:cubicBezTo>
                <a:cubicBezTo>
                  <a:pt x="186" y="5"/>
                  <a:pt x="175" y="0"/>
                  <a:pt x="166" y="3"/>
                </a:cubicBezTo>
                <a:cubicBezTo>
                  <a:pt x="159" y="6"/>
                  <a:pt x="156" y="11"/>
                  <a:pt x="153" y="15"/>
                </a:cubicBezTo>
                <a:cubicBezTo>
                  <a:pt x="148" y="25"/>
                  <a:pt x="144" y="34"/>
                  <a:pt x="140" y="44"/>
                </a:cubicBezTo>
                <a:cubicBezTo>
                  <a:pt x="138" y="49"/>
                  <a:pt x="134" y="56"/>
                  <a:pt x="126" y="56"/>
                </a:cubicBezTo>
                <a:cubicBezTo>
                  <a:pt x="121" y="56"/>
                  <a:pt x="117" y="53"/>
                  <a:pt x="112" y="51"/>
                </a:cubicBezTo>
                <a:cubicBezTo>
                  <a:pt x="103" y="49"/>
                  <a:pt x="93" y="52"/>
                  <a:pt x="87" y="57"/>
                </a:cubicBezTo>
                <a:cubicBezTo>
                  <a:pt x="81" y="62"/>
                  <a:pt x="78" y="69"/>
                  <a:pt x="76" y="75"/>
                </a:cubicBezTo>
                <a:cubicBezTo>
                  <a:pt x="63" y="64"/>
                  <a:pt x="36" y="67"/>
                  <a:pt x="22" y="77"/>
                </a:cubicBezTo>
                <a:cubicBezTo>
                  <a:pt x="7" y="86"/>
                  <a:pt x="5" y="101"/>
                  <a:pt x="0" y="115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5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angle 198">
            <a:extLst>
              <a:ext uri="{FF2B5EF4-FFF2-40B4-BE49-F238E27FC236}">
                <a16:creationId xmlns:a16="http://schemas.microsoft.com/office/drawing/2014/main" xmlns="" id="{46CF8B92-4C26-4125-B3E3-D394125DCF8E}"/>
              </a:ext>
            </a:extLst>
          </p:cNvPr>
          <p:cNvSpPr/>
          <p:nvPr/>
        </p:nvSpPr>
        <p:spPr>
          <a:xfrm>
            <a:off x="1" y="4827302"/>
            <a:ext cx="12192000" cy="2030697"/>
          </a:xfrm>
          <a:prstGeom prst="rect">
            <a:avLst/>
          </a:prstGeom>
          <a:solidFill>
            <a:srgbClr val="EDEB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xmlns="" id="{DA30A544-3E6A-4B93-A3A7-F6746F32BE87}"/>
              </a:ext>
            </a:extLst>
          </p:cNvPr>
          <p:cNvSpPr txBox="1"/>
          <p:nvPr/>
        </p:nvSpPr>
        <p:spPr>
          <a:xfrm>
            <a:off x="6887974" y="1359814"/>
            <a:ext cx="4378016" cy="5909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 Light" panose="020B0306030504020204" pitchFamily="34" charset="0"/>
                <a:cs typeface="Segoe UI Light" panose="020B0502040204020203" pitchFamily="34" charset="0"/>
              </a:rPr>
              <a:t>FUNGSI ADAPTASI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xmlns="" id="{C9982BEF-9C5B-485B-B88B-F762D1753CCB}"/>
              </a:ext>
            </a:extLst>
          </p:cNvPr>
          <p:cNvSpPr/>
          <p:nvPr/>
        </p:nvSpPr>
        <p:spPr>
          <a:xfrm>
            <a:off x="6887973" y="2577388"/>
            <a:ext cx="4378016" cy="1200329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menyesuaikan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endParaRPr lang="en-US" sz="2400" dirty="0"/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xmlns="" id="{8AB39193-BB3F-47E5-B9C1-8FCF65E76C92}"/>
              </a:ext>
            </a:extLst>
          </p:cNvPr>
          <p:cNvGrpSpPr/>
          <p:nvPr/>
        </p:nvGrpSpPr>
        <p:grpSpPr>
          <a:xfrm>
            <a:off x="6887973" y="1143958"/>
            <a:ext cx="624974" cy="87811"/>
            <a:chOff x="1122243" y="865889"/>
            <a:chExt cx="624974" cy="87811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xmlns="" id="{FCB7FCB1-1328-43D7-A270-458B82922B8D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xmlns="" id="{8A220533-B17F-4CC7-8710-E411E749B2EB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xmlns="" id="{21FEECF6-0C5F-41D2-963A-DB8F0DFC5F73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xmlns="" id="{570A1FE3-6B1C-4C5F-9452-43A2C9C76F06}"/>
              </a:ext>
            </a:extLst>
          </p:cNvPr>
          <p:cNvGrpSpPr/>
          <p:nvPr/>
        </p:nvGrpSpPr>
        <p:grpSpPr>
          <a:xfrm>
            <a:off x="1108582" y="869774"/>
            <a:ext cx="4817264" cy="5037490"/>
            <a:chOff x="1474788" y="619964"/>
            <a:chExt cx="4817264" cy="5037490"/>
          </a:xfrm>
        </p:grpSpPr>
        <p:sp>
          <p:nvSpPr>
            <p:cNvPr id="70" name="Oval 70">
              <a:extLst>
                <a:ext uri="{FF2B5EF4-FFF2-40B4-BE49-F238E27FC236}">
                  <a16:creationId xmlns:a16="http://schemas.microsoft.com/office/drawing/2014/main" xmlns="" id="{F2C9492D-FF3C-47CF-9CBE-599946119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7760" y="5115935"/>
              <a:ext cx="840483" cy="245377"/>
            </a:xfrm>
            <a:prstGeom prst="ellipse">
              <a:avLst/>
            </a:prstGeom>
            <a:solidFill>
              <a:srgbClr val="532DB9">
                <a:alpha val="4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Oval 72">
              <a:extLst>
                <a:ext uri="{FF2B5EF4-FFF2-40B4-BE49-F238E27FC236}">
                  <a16:creationId xmlns:a16="http://schemas.microsoft.com/office/drawing/2014/main" xmlns="" id="{B92C48D1-6708-443C-976D-28355D42D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7822" y="5302082"/>
              <a:ext cx="1215597" cy="355372"/>
            </a:xfrm>
            <a:prstGeom prst="ellipse">
              <a:avLst/>
            </a:prstGeom>
            <a:solidFill>
              <a:srgbClr val="532DB9">
                <a:alpha val="4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3">
              <a:extLst>
                <a:ext uri="{FF2B5EF4-FFF2-40B4-BE49-F238E27FC236}">
                  <a16:creationId xmlns:a16="http://schemas.microsoft.com/office/drawing/2014/main" xmlns="" id="{2FED3D4F-CF92-443D-B3F7-1EF3912026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2888" y="2845406"/>
              <a:ext cx="1373540" cy="1731733"/>
            </a:xfrm>
            <a:custGeom>
              <a:avLst/>
              <a:gdLst>
                <a:gd name="T0" fmla="*/ 0 w 212"/>
                <a:gd name="T1" fmla="*/ 268 h 268"/>
                <a:gd name="T2" fmla="*/ 183 w 212"/>
                <a:gd name="T3" fmla="*/ 268 h 268"/>
                <a:gd name="T4" fmla="*/ 193 w 212"/>
                <a:gd name="T5" fmla="*/ 176 h 268"/>
                <a:gd name="T6" fmla="*/ 183 w 212"/>
                <a:gd name="T7" fmla="*/ 72 h 268"/>
                <a:gd name="T8" fmla="*/ 183 w 212"/>
                <a:gd name="T9" fmla="*/ 0 h 268"/>
                <a:gd name="T10" fmla="*/ 104 w 212"/>
                <a:gd name="T11" fmla="*/ 94 h 268"/>
                <a:gd name="T12" fmla="*/ 34 w 212"/>
                <a:gd name="T13" fmla="*/ 184 h 268"/>
                <a:gd name="T14" fmla="*/ 0 w 212"/>
                <a:gd name="T15" fmla="*/ 268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2" h="268">
                  <a:moveTo>
                    <a:pt x="0" y="268"/>
                  </a:moveTo>
                  <a:cubicBezTo>
                    <a:pt x="183" y="268"/>
                    <a:pt x="183" y="268"/>
                    <a:pt x="183" y="268"/>
                  </a:cubicBezTo>
                  <a:cubicBezTo>
                    <a:pt x="183" y="268"/>
                    <a:pt x="212" y="193"/>
                    <a:pt x="193" y="176"/>
                  </a:cubicBezTo>
                  <a:cubicBezTo>
                    <a:pt x="174" y="159"/>
                    <a:pt x="165" y="133"/>
                    <a:pt x="183" y="72"/>
                  </a:cubicBezTo>
                  <a:cubicBezTo>
                    <a:pt x="195" y="30"/>
                    <a:pt x="204" y="0"/>
                    <a:pt x="183" y="0"/>
                  </a:cubicBezTo>
                  <a:cubicBezTo>
                    <a:pt x="162" y="0"/>
                    <a:pt x="130" y="81"/>
                    <a:pt x="104" y="94"/>
                  </a:cubicBezTo>
                  <a:cubicBezTo>
                    <a:pt x="78" y="106"/>
                    <a:pt x="39" y="134"/>
                    <a:pt x="34" y="184"/>
                  </a:cubicBezTo>
                  <a:cubicBezTo>
                    <a:pt x="30" y="235"/>
                    <a:pt x="0" y="268"/>
                    <a:pt x="0" y="268"/>
                  </a:cubicBezTo>
                  <a:close/>
                </a:path>
              </a:pathLst>
            </a:custGeom>
            <a:solidFill>
              <a:srgbClr val="BEB6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4">
              <a:extLst>
                <a:ext uri="{FF2B5EF4-FFF2-40B4-BE49-F238E27FC236}">
                  <a16:creationId xmlns:a16="http://schemas.microsoft.com/office/drawing/2014/main" xmlns="" id="{E9C0E06C-DFA8-456C-B7DB-FE042D4ED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7811" y="2659259"/>
              <a:ext cx="2549654" cy="1917881"/>
            </a:xfrm>
            <a:custGeom>
              <a:avLst/>
              <a:gdLst>
                <a:gd name="T0" fmla="*/ 0 w 394"/>
                <a:gd name="T1" fmla="*/ 297 h 297"/>
                <a:gd name="T2" fmla="*/ 355 w 394"/>
                <a:gd name="T3" fmla="*/ 297 h 297"/>
                <a:gd name="T4" fmla="*/ 367 w 394"/>
                <a:gd name="T5" fmla="*/ 195 h 297"/>
                <a:gd name="T6" fmla="*/ 306 w 394"/>
                <a:gd name="T7" fmla="*/ 113 h 297"/>
                <a:gd name="T8" fmla="*/ 285 w 394"/>
                <a:gd name="T9" fmla="*/ 0 h 297"/>
                <a:gd name="T10" fmla="*/ 142 w 394"/>
                <a:gd name="T11" fmla="*/ 157 h 297"/>
                <a:gd name="T12" fmla="*/ 0 w 394"/>
                <a:gd name="T13" fmla="*/ 29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4" h="297">
                  <a:moveTo>
                    <a:pt x="0" y="297"/>
                  </a:moveTo>
                  <a:cubicBezTo>
                    <a:pt x="355" y="297"/>
                    <a:pt x="355" y="297"/>
                    <a:pt x="355" y="297"/>
                  </a:cubicBezTo>
                  <a:cubicBezTo>
                    <a:pt x="355" y="297"/>
                    <a:pt x="394" y="230"/>
                    <a:pt x="367" y="195"/>
                  </a:cubicBezTo>
                  <a:cubicBezTo>
                    <a:pt x="342" y="163"/>
                    <a:pt x="303" y="145"/>
                    <a:pt x="306" y="113"/>
                  </a:cubicBezTo>
                  <a:cubicBezTo>
                    <a:pt x="310" y="81"/>
                    <a:pt x="325" y="0"/>
                    <a:pt x="285" y="0"/>
                  </a:cubicBezTo>
                  <a:cubicBezTo>
                    <a:pt x="245" y="0"/>
                    <a:pt x="183" y="121"/>
                    <a:pt x="142" y="157"/>
                  </a:cubicBezTo>
                  <a:cubicBezTo>
                    <a:pt x="101" y="192"/>
                    <a:pt x="14" y="239"/>
                    <a:pt x="0" y="297"/>
                  </a:cubicBezTo>
                  <a:close/>
                </a:path>
              </a:pathLst>
            </a:custGeom>
            <a:solidFill>
              <a:srgbClr val="EDEB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5">
              <a:extLst>
                <a:ext uri="{FF2B5EF4-FFF2-40B4-BE49-F238E27FC236}">
                  <a16:creationId xmlns:a16="http://schemas.microsoft.com/office/drawing/2014/main" xmlns="" id="{0E148273-4CA8-4F58-A5B1-A95D69895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424" y="3398304"/>
              <a:ext cx="823561" cy="1232521"/>
            </a:xfrm>
            <a:custGeom>
              <a:avLst/>
              <a:gdLst>
                <a:gd name="T0" fmla="*/ 0 w 127"/>
                <a:gd name="T1" fmla="*/ 14 h 191"/>
                <a:gd name="T2" fmla="*/ 32 w 127"/>
                <a:gd name="T3" fmla="*/ 87 h 191"/>
                <a:gd name="T4" fmla="*/ 104 w 127"/>
                <a:gd name="T5" fmla="*/ 179 h 191"/>
                <a:gd name="T6" fmla="*/ 104 w 127"/>
                <a:gd name="T7" fmla="*/ 191 h 191"/>
                <a:gd name="T8" fmla="*/ 127 w 127"/>
                <a:gd name="T9" fmla="*/ 186 h 191"/>
                <a:gd name="T10" fmla="*/ 94 w 127"/>
                <a:gd name="T11" fmla="*/ 117 h 191"/>
                <a:gd name="T12" fmla="*/ 64 w 127"/>
                <a:gd name="T13" fmla="*/ 66 h 191"/>
                <a:gd name="T14" fmla="*/ 49 w 127"/>
                <a:gd name="T15" fmla="*/ 0 h 191"/>
                <a:gd name="T16" fmla="*/ 0 w 127"/>
                <a:gd name="T17" fmla="*/ 14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7" h="191">
                  <a:moveTo>
                    <a:pt x="0" y="14"/>
                  </a:moveTo>
                  <a:cubicBezTo>
                    <a:pt x="7" y="32"/>
                    <a:pt x="21" y="72"/>
                    <a:pt x="32" y="87"/>
                  </a:cubicBezTo>
                  <a:cubicBezTo>
                    <a:pt x="42" y="103"/>
                    <a:pt x="101" y="172"/>
                    <a:pt x="104" y="179"/>
                  </a:cubicBezTo>
                  <a:cubicBezTo>
                    <a:pt x="108" y="186"/>
                    <a:pt x="104" y="191"/>
                    <a:pt x="104" y="191"/>
                  </a:cubicBezTo>
                  <a:cubicBezTo>
                    <a:pt x="127" y="186"/>
                    <a:pt x="127" y="186"/>
                    <a:pt x="127" y="186"/>
                  </a:cubicBezTo>
                  <a:cubicBezTo>
                    <a:pt x="127" y="186"/>
                    <a:pt x="101" y="129"/>
                    <a:pt x="94" y="117"/>
                  </a:cubicBezTo>
                  <a:cubicBezTo>
                    <a:pt x="87" y="105"/>
                    <a:pt x="67" y="73"/>
                    <a:pt x="64" y="66"/>
                  </a:cubicBezTo>
                  <a:cubicBezTo>
                    <a:pt x="61" y="58"/>
                    <a:pt x="49" y="0"/>
                    <a:pt x="49" y="0"/>
                  </a:cubicBezTo>
                  <a:lnTo>
                    <a:pt x="0" y="14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6">
              <a:extLst>
                <a:ext uri="{FF2B5EF4-FFF2-40B4-BE49-F238E27FC236}">
                  <a16:creationId xmlns:a16="http://schemas.microsoft.com/office/drawing/2014/main" xmlns="" id="{96F3F766-8D1B-4FCE-A313-5E3F958AB7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7799" y="3217798"/>
              <a:ext cx="589465" cy="1102782"/>
            </a:xfrm>
            <a:custGeom>
              <a:avLst/>
              <a:gdLst>
                <a:gd name="T0" fmla="*/ 75 w 91"/>
                <a:gd name="T1" fmla="*/ 0 h 171"/>
                <a:gd name="T2" fmla="*/ 46 w 91"/>
                <a:gd name="T3" fmla="*/ 10 h 171"/>
                <a:gd name="T4" fmla="*/ 3 w 91"/>
                <a:gd name="T5" fmla="*/ 57 h 171"/>
                <a:gd name="T6" fmla="*/ 27 w 91"/>
                <a:gd name="T7" fmla="*/ 108 h 171"/>
                <a:gd name="T8" fmla="*/ 73 w 91"/>
                <a:gd name="T9" fmla="*/ 165 h 171"/>
                <a:gd name="T10" fmla="*/ 86 w 91"/>
                <a:gd name="T11" fmla="*/ 154 h 171"/>
                <a:gd name="T12" fmla="*/ 67 w 91"/>
                <a:gd name="T13" fmla="*/ 119 h 171"/>
                <a:gd name="T14" fmla="*/ 44 w 91"/>
                <a:gd name="T15" fmla="*/ 65 h 171"/>
                <a:gd name="T16" fmla="*/ 91 w 91"/>
                <a:gd name="T17" fmla="*/ 40 h 171"/>
                <a:gd name="T18" fmla="*/ 75 w 91"/>
                <a:gd name="T19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1" h="171">
                  <a:moveTo>
                    <a:pt x="75" y="0"/>
                  </a:moveTo>
                  <a:cubicBezTo>
                    <a:pt x="46" y="10"/>
                    <a:pt x="46" y="10"/>
                    <a:pt x="46" y="10"/>
                  </a:cubicBezTo>
                  <a:cubicBezTo>
                    <a:pt x="46" y="10"/>
                    <a:pt x="6" y="39"/>
                    <a:pt x="3" y="57"/>
                  </a:cubicBezTo>
                  <a:cubicBezTo>
                    <a:pt x="0" y="74"/>
                    <a:pt x="16" y="93"/>
                    <a:pt x="27" y="108"/>
                  </a:cubicBezTo>
                  <a:cubicBezTo>
                    <a:pt x="38" y="122"/>
                    <a:pt x="70" y="160"/>
                    <a:pt x="73" y="165"/>
                  </a:cubicBezTo>
                  <a:cubicBezTo>
                    <a:pt x="75" y="171"/>
                    <a:pt x="86" y="158"/>
                    <a:pt x="86" y="154"/>
                  </a:cubicBezTo>
                  <a:cubicBezTo>
                    <a:pt x="86" y="151"/>
                    <a:pt x="75" y="133"/>
                    <a:pt x="67" y="119"/>
                  </a:cubicBezTo>
                  <a:cubicBezTo>
                    <a:pt x="59" y="105"/>
                    <a:pt x="48" y="69"/>
                    <a:pt x="44" y="65"/>
                  </a:cubicBezTo>
                  <a:cubicBezTo>
                    <a:pt x="60" y="57"/>
                    <a:pt x="91" y="40"/>
                    <a:pt x="91" y="40"/>
                  </a:cubicBezTo>
                  <a:lnTo>
                    <a:pt x="75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7">
              <a:extLst>
                <a:ext uri="{FF2B5EF4-FFF2-40B4-BE49-F238E27FC236}">
                  <a16:creationId xmlns:a16="http://schemas.microsoft.com/office/drawing/2014/main" xmlns="" id="{D00543EE-746F-4E5C-A1AB-A42FD6FAF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1886" y="4159816"/>
              <a:ext cx="160763" cy="392038"/>
            </a:xfrm>
            <a:custGeom>
              <a:avLst/>
              <a:gdLst>
                <a:gd name="T0" fmla="*/ 1 w 25"/>
                <a:gd name="T1" fmla="*/ 20 h 61"/>
                <a:gd name="T2" fmla="*/ 11 w 25"/>
                <a:gd name="T3" fmla="*/ 7 h 61"/>
                <a:gd name="T4" fmla="*/ 15 w 25"/>
                <a:gd name="T5" fmla="*/ 1 h 61"/>
                <a:gd name="T6" fmla="*/ 25 w 25"/>
                <a:gd name="T7" fmla="*/ 16 h 61"/>
                <a:gd name="T8" fmla="*/ 3 w 25"/>
                <a:gd name="T9" fmla="*/ 59 h 61"/>
                <a:gd name="T10" fmla="*/ 4 w 25"/>
                <a:gd name="T11" fmla="*/ 31 h 61"/>
                <a:gd name="T12" fmla="*/ 1 w 25"/>
                <a:gd name="T13" fmla="*/ 2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" h="61">
                  <a:moveTo>
                    <a:pt x="1" y="20"/>
                  </a:moveTo>
                  <a:cubicBezTo>
                    <a:pt x="2" y="16"/>
                    <a:pt x="9" y="13"/>
                    <a:pt x="11" y="7"/>
                  </a:cubicBezTo>
                  <a:cubicBezTo>
                    <a:pt x="13" y="0"/>
                    <a:pt x="13" y="0"/>
                    <a:pt x="15" y="1"/>
                  </a:cubicBezTo>
                  <a:cubicBezTo>
                    <a:pt x="17" y="3"/>
                    <a:pt x="25" y="9"/>
                    <a:pt x="25" y="16"/>
                  </a:cubicBezTo>
                  <a:cubicBezTo>
                    <a:pt x="24" y="22"/>
                    <a:pt x="13" y="61"/>
                    <a:pt x="3" y="59"/>
                  </a:cubicBezTo>
                  <a:cubicBezTo>
                    <a:pt x="0" y="59"/>
                    <a:pt x="5" y="36"/>
                    <a:pt x="4" y="31"/>
                  </a:cubicBezTo>
                  <a:cubicBezTo>
                    <a:pt x="3" y="26"/>
                    <a:pt x="0" y="23"/>
                    <a:pt x="1" y="20"/>
                  </a:cubicBezTo>
                  <a:close/>
                </a:path>
              </a:pathLst>
            </a:custGeom>
            <a:solidFill>
              <a:srgbClr val="3E5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8">
              <a:extLst>
                <a:ext uri="{FF2B5EF4-FFF2-40B4-BE49-F238E27FC236}">
                  <a16:creationId xmlns:a16="http://schemas.microsoft.com/office/drawing/2014/main" xmlns="" id="{02B9B3E3-9234-4B5B-8F64-719244252F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7253" y="4551852"/>
              <a:ext cx="434344" cy="219992"/>
            </a:xfrm>
            <a:custGeom>
              <a:avLst/>
              <a:gdLst>
                <a:gd name="T0" fmla="*/ 33 w 67"/>
                <a:gd name="T1" fmla="*/ 4 h 34"/>
                <a:gd name="T2" fmla="*/ 52 w 67"/>
                <a:gd name="T3" fmla="*/ 2 h 34"/>
                <a:gd name="T4" fmla="*/ 61 w 67"/>
                <a:gd name="T5" fmla="*/ 12 h 34"/>
                <a:gd name="T6" fmla="*/ 61 w 67"/>
                <a:gd name="T7" fmla="*/ 24 h 34"/>
                <a:gd name="T8" fmla="*/ 14 w 67"/>
                <a:gd name="T9" fmla="*/ 33 h 34"/>
                <a:gd name="T10" fmla="*/ 26 w 67"/>
                <a:gd name="T11" fmla="*/ 17 h 34"/>
                <a:gd name="T12" fmla="*/ 33 w 67"/>
                <a:gd name="T13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34">
                  <a:moveTo>
                    <a:pt x="33" y="4"/>
                  </a:moveTo>
                  <a:cubicBezTo>
                    <a:pt x="39" y="5"/>
                    <a:pt x="48" y="4"/>
                    <a:pt x="52" y="2"/>
                  </a:cubicBezTo>
                  <a:cubicBezTo>
                    <a:pt x="56" y="0"/>
                    <a:pt x="59" y="7"/>
                    <a:pt x="61" y="12"/>
                  </a:cubicBezTo>
                  <a:cubicBezTo>
                    <a:pt x="63" y="17"/>
                    <a:pt x="67" y="23"/>
                    <a:pt x="61" y="24"/>
                  </a:cubicBezTo>
                  <a:cubicBezTo>
                    <a:pt x="55" y="26"/>
                    <a:pt x="29" y="34"/>
                    <a:pt x="14" y="33"/>
                  </a:cubicBezTo>
                  <a:cubicBezTo>
                    <a:pt x="0" y="32"/>
                    <a:pt x="24" y="20"/>
                    <a:pt x="26" y="17"/>
                  </a:cubicBezTo>
                  <a:cubicBezTo>
                    <a:pt x="28" y="15"/>
                    <a:pt x="30" y="4"/>
                    <a:pt x="33" y="4"/>
                  </a:cubicBezTo>
                  <a:close/>
                </a:path>
              </a:pathLst>
            </a:custGeom>
            <a:solidFill>
              <a:srgbClr val="3E5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79">
              <a:extLst>
                <a:ext uri="{FF2B5EF4-FFF2-40B4-BE49-F238E27FC236}">
                  <a16:creationId xmlns:a16="http://schemas.microsoft.com/office/drawing/2014/main" xmlns="" id="{CE604A2E-8527-401E-AA03-2D5E84211D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3943" y="2997806"/>
              <a:ext cx="589465" cy="575364"/>
            </a:xfrm>
            <a:custGeom>
              <a:avLst/>
              <a:gdLst>
                <a:gd name="T0" fmla="*/ 74 w 91"/>
                <a:gd name="T1" fmla="*/ 0 h 89"/>
                <a:gd name="T2" fmla="*/ 89 w 91"/>
                <a:gd name="T3" fmla="*/ 31 h 89"/>
                <a:gd name="T4" fmla="*/ 73 w 91"/>
                <a:gd name="T5" fmla="*/ 69 h 89"/>
                <a:gd name="T6" fmla="*/ 39 w 91"/>
                <a:gd name="T7" fmla="*/ 88 h 89"/>
                <a:gd name="T8" fmla="*/ 0 w 91"/>
                <a:gd name="T9" fmla="*/ 44 h 89"/>
                <a:gd name="T10" fmla="*/ 9 w 91"/>
                <a:gd name="T11" fmla="*/ 36 h 89"/>
                <a:gd name="T12" fmla="*/ 5 w 91"/>
                <a:gd name="T13" fmla="*/ 3 h 89"/>
                <a:gd name="T14" fmla="*/ 74 w 91"/>
                <a:gd name="T1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1" h="89">
                  <a:moveTo>
                    <a:pt x="74" y="0"/>
                  </a:moveTo>
                  <a:cubicBezTo>
                    <a:pt x="74" y="0"/>
                    <a:pt x="87" y="18"/>
                    <a:pt x="89" y="31"/>
                  </a:cubicBezTo>
                  <a:cubicBezTo>
                    <a:pt x="91" y="45"/>
                    <a:pt x="86" y="62"/>
                    <a:pt x="73" y="69"/>
                  </a:cubicBezTo>
                  <a:cubicBezTo>
                    <a:pt x="60" y="76"/>
                    <a:pt x="42" y="89"/>
                    <a:pt x="39" y="88"/>
                  </a:cubicBezTo>
                  <a:cubicBezTo>
                    <a:pt x="37" y="87"/>
                    <a:pt x="35" y="47"/>
                    <a:pt x="0" y="44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5" y="3"/>
                    <a:pt x="5" y="3"/>
                    <a:pt x="5" y="3"/>
                  </a:cubicBezTo>
                  <a:lnTo>
                    <a:pt x="74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80">
              <a:extLst>
                <a:ext uri="{FF2B5EF4-FFF2-40B4-BE49-F238E27FC236}">
                  <a16:creationId xmlns:a16="http://schemas.microsoft.com/office/drawing/2014/main" xmlns="" id="{F58DA205-C862-411D-975F-3A548D8C85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3171" y="3113442"/>
              <a:ext cx="155122" cy="115638"/>
            </a:xfrm>
            <a:custGeom>
              <a:avLst/>
              <a:gdLst>
                <a:gd name="T0" fmla="*/ 0 w 24"/>
                <a:gd name="T1" fmla="*/ 18 h 18"/>
                <a:gd name="T2" fmla="*/ 24 w 24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" h="18">
                  <a:moveTo>
                    <a:pt x="0" y="18"/>
                  </a:moveTo>
                  <a:cubicBezTo>
                    <a:pt x="0" y="18"/>
                    <a:pt x="8" y="10"/>
                    <a:pt x="24" y="0"/>
                  </a:cubicBezTo>
                </a:path>
              </a:pathLst>
            </a:custGeom>
            <a:noFill/>
            <a:ln w="7938" cap="flat">
              <a:solidFill>
                <a:srgbClr val="BEB6E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1">
              <a:extLst>
                <a:ext uri="{FF2B5EF4-FFF2-40B4-BE49-F238E27FC236}">
                  <a16:creationId xmlns:a16="http://schemas.microsoft.com/office/drawing/2014/main" xmlns="" id="{7B0F8BD9-A1E1-4C2D-AB8F-8BBCD6E982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8328" y="2227832"/>
              <a:ext cx="654336" cy="564083"/>
            </a:xfrm>
            <a:custGeom>
              <a:avLst/>
              <a:gdLst>
                <a:gd name="T0" fmla="*/ 96 w 101"/>
                <a:gd name="T1" fmla="*/ 12 h 87"/>
                <a:gd name="T2" fmla="*/ 50 w 101"/>
                <a:gd name="T3" fmla="*/ 56 h 87"/>
                <a:gd name="T4" fmla="*/ 18 w 101"/>
                <a:gd name="T5" fmla="*/ 19 h 87"/>
                <a:gd name="T6" fmla="*/ 13 w 101"/>
                <a:gd name="T7" fmla="*/ 0 h 87"/>
                <a:gd name="T8" fmla="*/ 1 w 101"/>
                <a:gd name="T9" fmla="*/ 17 h 87"/>
                <a:gd name="T10" fmla="*/ 47 w 101"/>
                <a:gd name="T11" fmla="*/ 86 h 87"/>
                <a:gd name="T12" fmla="*/ 101 w 101"/>
                <a:gd name="T13" fmla="*/ 43 h 87"/>
                <a:gd name="T14" fmla="*/ 96 w 101"/>
                <a:gd name="T15" fmla="*/ 12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" h="87">
                  <a:moveTo>
                    <a:pt x="96" y="12"/>
                  </a:moveTo>
                  <a:cubicBezTo>
                    <a:pt x="86" y="18"/>
                    <a:pt x="52" y="55"/>
                    <a:pt x="50" y="56"/>
                  </a:cubicBezTo>
                  <a:cubicBezTo>
                    <a:pt x="49" y="56"/>
                    <a:pt x="18" y="23"/>
                    <a:pt x="18" y="19"/>
                  </a:cubicBezTo>
                  <a:cubicBezTo>
                    <a:pt x="18" y="15"/>
                    <a:pt x="18" y="0"/>
                    <a:pt x="13" y="0"/>
                  </a:cubicBezTo>
                  <a:cubicBezTo>
                    <a:pt x="9" y="0"/>
                    <a:pt x="0" y="10"/>
                    <a:pt x="1" y="17"/>
                  </a:cubicBezTo>
                  <a:cubicBezTo>
                    <a:pt x="2" y="24"/>
                    <a:pt x="36" y="85"/>
                    <a:pt x="47" y="86"/>
                  </a:cubicBezTo>
                  <a:cubicBezTo>
                    <a:pt x="57" y="87"/>
                    <a:pt x="101" y="43"/>
                    <a:pt x="101" y="43"/>
                  </a:cubicBezTo>
                  <a:lnTo>
                    <a:pt x="96" y="12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2">
              <a:extLst>
                <a:ext uri="{FF2B5EF4-FFF2-40B4-BE49-F238E27FC236}">
                  <a16:creationId xmlns:a16="http://schemas.microsoft.com/office/drawing/2014/main" xmlns="" id="{1EB24B86-C9C3-4676-BB62-3F0617BFA3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8566" y="1810411"/>
              <a:ext cx="408959" cy="612030"/>
            </a:xfrm>
            <a:custGeom>
              <a:avLst/>
              <a:gdLst>
                <a:gd name="T0" fmla="*/ 48 w 63"/>
                <a:gd name="T1" fmla="*/ 55 h 95"/>
                <a:gd name="T2" fmla="*/ 54 w 63"/>
                <a:gd name="T3" fmla="*/ 64 h 95"/>
                <a:gd name="T4" fmla="*/ 63 w 63"/>
                <a:gd name="T5" fmla="*/ 66 h 95"/>
                <a:gd name="T6" fmla="*/ 35 w 63"/>
                <a:gd name="T7" fmla="*/ 94 h 95"/>
                <a:gd name="T8" fmla="*/ 29 w 63"/>
                <a:gd name="T9" fmla="*/ 73 h 95"/>
                <a:gd name="T10" fmla="*/ 19 w 63"/>
                <a:gd name="T11" fmla="*/ 64 h 95"/>
                <a:gd name="T12" fmla="*/ 8 w 63"/>
                <a:gd name="T13" fmla="*/ 60 h 95"/>
                <a:gd name="T14" fmla="*/ 5 w 63"/>
                <a:gd name="T15" fmla="*/ 41 h 95"/>
                <a:gd name="T16" fmla="*/ 1 w 63"/>
                <a:gd name="T17" fmla="*/ 36 h 95"/>
                <a:gd name="T18" fmla="*/ 6 w 63"/>
                <a:gd name="T19" fmla="*/ 20 h 95"/>
                <a:gd name="T20" fmla="*/ 6 w 63"/>
                <a:gd name="T21" fmla="*/ 9 h 95"/>
                <a:gd name="T22" fmla="*/ 17 w 63"/>
                <a:gd name="T23" fmla="*/ 0 h 95"/>
                <a:gd name="T24" fmla="*/ 52 w 63"/>
                <a:gd name="T25" fmla="*/ 27 h 95"/>
                <a:gd name="T26" fmla="*/ 48 w 63"/>
                <a:gd name="T27" fmla="*/ 5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95">
                  <a:moveTo>
                    <a:pt x="48" y="55"/>
                  </a:moveTo>
                  <a:cubicBezTo>
                    <a:pt x="48" y="55"/>
                    <a:pt x="49" y="62"/>
                    <a:pt x="54" y="64"/>
                  </a:cubicBezTo>
                  <a:cubicBezTo>
                    <a:pt x="58" y="66"/>
                    <a:pt x="63" y="66"/>
                    <a:pt x="63" y="66"/>
                  </a:cubicBezTo>
                  <a:cubicBezTo>
                    <a:pt x="63" y="66"/>
                    <a:pt x="40" y="95"/>
                    <a:pt x="35" y="94"/>
                  </a:cubicBezTo>
                  <a:cubicBezTo>
                    <a:pt x="30" y="92"/>
                    <a:pt x="29" y="73"/>
                    <a:pt x="29" y="73"/>
                  </a:cubicBezTo>
                  <a:cubicBezTo>
                    <a:pt x="29" y="73"/>
                    <a:pt x="23" y="64"/>
                    <a:pt x="19" y="64"/>
                  </a:cubicBezTo>
                  <a:cubicBezTo>
                    <a:pt x="14" y="64"/>
                    <a:pt x="9" y="64"/>
                    <a:pt x="8" y="60"/>
                  </a:cubicBezTo>
                  <a:cubicBezTo>
                    <a:pt x="8" y="55"/>
                    <a:pt x="8" y="42"/>
                    <a:pt x="5" y="41"/>
                  </a:cubicBezTo>
                  <a:cubicBezTo>
                    <a:pt x="2" y="40"/>
                    <a:pt x="0" y="37"/>
                    <a:pt x="1" y="36"/>
                  </a:cubicBezTo>
                  <a:cubicBezTo>
                    <a:pt x="2" y="35"/>
                    <a:pt x="6" y="25"/>
                    <a:pt x="6" y="20"/>
                  </a:cubicBezTo>
                  <a:cubicBezTo>
                    <a:pt x="6" y="15"/>
                    <a:pt x="6" y="9"/>
                    <a:pt x="6" y="9"/>
                  </a:cubicBezTo>
                  <a:cubicBezTo>
                    <a:pt x="6" y="9"/>
                    <a:pt x="11" y="1"/>
                    <a:pt x="17" y="0"/>
                  </a:cubicBezTo>
                  <a:cubicBezTo>
                    <a:pt x="23" y="0"/>
                    <a:pt x="52" y="14"/>
                    <a:pt x="52" y="27"/>
                  </a:cubicBezTo>
                  <a:cubicBezTo>
                    <a:pt x="52" y="39"/>
                    <a:pt x="48" y="55"/>
                    <a:pt x="48" y="55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84">
              <a:extLst>
                <a:ext uri="{FF2B5EF4-FFF2-40B4-BE49-F238E27FC236}">
                  <a16:creationId xmlns:a16="http://schemas.microsoft.com/office/drawing/2014/main" xmlns="" id="{816CBE51-FE7A-4EB0-A56A-857BD621F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8294" y="2236294"/>
              <a:ext cx="623310" cy="967402"/>
            </a:xfrm>
            <a:custGeom>
              <a:avLst/>
              <a:gdLst>
                <a:gd name="T0" fmla="*/ 10 w 96"/>
                <a:gd name="T1" fmla="*/ 4 h 150"/>
                <a:gd name="T2" fmla="*/ 82 w 96"/>
                <a:gd name="T3" fmla="*/ 52 h 150"/>
                <a:gd name="T4" fmla="*/ 92 w 96"/>
                <a:gd name="T5" fmla="*/ 130 h 150"/>
                <a:gd name="T6" fmla="*/ 91 w 96"/>
                <a:gd name="T7" fmla="*/ 148 h 150"/>
                <a:gd name="T8" fmla="*/ 70 w 96"/>
                <a:gd name="T9" fmla="*/ 144 h 150"/>
                <a:gd name="T10" fmla="*/ 78 w 96"/>
                <a:gd name="T11" fmla="*/ 125 h 150"/>
                <a:gd name="T12" fmla="*/ 67 w 96"/>
                <a:gd name="T13" fmla="*/ 68 h 150"/>
                <a:gd name="T14" fmla="*/ 14 w 96"/>
                <a:gd name="T15" fmla="*/ 38 h 150"/>
                <a:gd name="T16" fmla="*/ 10 w 96"/>
                <a:gd name="T17" fmla="*/ 4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6" h="150">
                  <a:moveTo>
                    <a:pt x="10" y="4"/>
                  </a:moveTo>
                  <a:cubicBezTo>
                    <a:pt x="28" y="13"/>
                    <a:pt x="69" y="42"/>
                    <a:pt x="82" y="52"/>
                  </a:cubicBezTo>
                  <a:cubicBezTo>
                    <a:pt x="96" y="61"/>
                    <a:pt x="92" y="124"/>
                    <a:pt x="92" y="130"/>
                  </a:cubicBezTo>
                  <a:cubicBezTo>
                    <a:pt x="92" y="137"/>
                    <a:pt x="94" y="145"/>
                    <a:pt x="91" y="148"/>
                  </a:cubicBezTo>
                  <a:cubicBezTo>
                    <a:pt x="87" y="150"/>
                    <a:pt x="71" y="148"/>
                    <a:pt x="70" y="144"/>
                  </a:cubicBezTo>
                  <a:cubicBezTo>
                    <a:pt x="68" y="141"/>
                    <a:pt x="78" y="125"/>
                    <a:pt x="78" y="125"/>
                  </a:cubicBezTo>
                  <a:cubicBezTo>
                    <a:pt x="78" y="125"/>
                    <a:pt x="73" y="72"/>
                    <a:pt x="67" y="68"/>
                  </a:cubicBezTo>
                  <a:cubicBezTo>
                    <a:pt x="60" y="64"/>
                    <a:pt x="25" y="44"/>
                    <a:pt x="14" y="38"/>
                  </a:cubicBezTo>
                  <a:cubicBezTo>
                    <a:pt x="0" y="31"/>
                    <a:pt x="5" y="0"/>
                    <a:pt x="10" y="4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9">
              <a:extLst>
                <a:ext uri="{FF2B5EF4-FFF2-40B4-BE49-F238E27FC236}">
                  <a16:creationId xmlns:a16="http://schemas.microsoft.com/office/drawing/2014/main" xmlns="" id="{BE1863BE-1821-4A45-8661-CB34319B9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2411" y="1745542"/>
              <a:ext cx="369473" cy="417421"/>
            </a:xfrm>
            <a:custGeom>
              <a:avLst/>
              <a:gdLst>
                <a:gd name="T0" fmla="*/ 1 w 57"/>
                <a:gd name="T1" fmla="*/ 19 h 65"/>
                <a:gd name="T2" fmla="*/ 21 w 57"/>
                <a:gd name="T3" fmla="*/ 17 h 65"/>
                <a:gd name="T4" fmla="*/ 28 w 57"/>
                <a:gd name="T5" fmla="*/ 29 h 65"/>
                <a:gd name="T6" fmla="*/ 27 w 57"/>
                <a:gd name="T7" fmla="*/ 42 h 65"/>
                <a:gd name="T8" fmla="*/ 34 w 57"/>
                <a:gd name="T9" fmla="*/ 38 h 65"/>
                <a:gd name="T10" fmla="*/ 41 w 57"/>
                <a:gd name="T11" fmla="*/ 42 h 65"/>
                <a:gd name="T12" fmla="*/ 31 w 57"/>
                <a:gd name="T13" fmla="*/ 51 h 65"/>
                <a:gd name="T14" fmla="*/ 43 w 57"/>
                <a:gd name="T15" fmla="*/ 65 h 65"/>
                <a:gd name="T16" fmla="*/ 57 w 57"/>
                <a:gd name="T17" fmla="*/ 33 h 65"/>
                <a:gd name="T18" fmla="*/ 28 w 57"/>
                <a:gd name="T19" fmla="*/ 3 h 65"/>
                <a:gd name="T20" fmla="*/ 1 w 57"/>
                <a:gd name="T21" fmla="*/ 1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" h="65">
                  <a:moveTo>
                    <a:pt x="1" y="19"/>
                  </a:moveTo>
                  <a:cubicBezTo>
                    <a:pt x="5" y="13"/>
                    <a:pt x="16" y="15"/>
                    <a:pt x="21" y="17"/>
                  </a:cubicBezTo>
                  <a:cubicBezTo>
                    <a:pt x="26" y="19"/>
                    <a:pt x="29" y="25"/>
                    <a:pt x="28" y="29"/>
                  </a:cubicBezTo>
                  <a:cubicBezTo>
                    <a:pt x="28" y="33"/>
                    <a:pt x="25" y="41"/>
                    <a:pt x="27" y="42"/>
                  </a:cubicBezTo>
                  <a:cubicBezTo>
                    <a:pt x="28" y="43"/>
                    <a:pt x="31" y="39"/>
                    <a:pt x="34" y="38"/>
                  </a:cubicBezTo>
                  <a:cubicBezTo>
                    <a:pt x="38" y="37"/>
                    <a:pt x="41" y="39"/>
                    <a:pt x="41" y="42"/>
                  </a:cubicBezTo>
                  <a:cubicBezTo>
                    <a:pt x="41" y="45"/>
                    <a:pt x="37" y="52"/>
                    <a:pt x="31" y="51"/>
                  </a:cubicBezTo>
                  <a:cubicBezTo>
                    <a:pt x="29" y="58"/>
                    <a:pt x="37" y="64"/>
                    <a:pt x="43" y="65"/>
                  </a:cubicBezTo>
                  <a:cubicBezTo>
                    <a:pt x="47" y="57"/>
                    <a:pt x="57" y="52"/>
                    <a:pt x="57" y="33"/>
                  </a:cubicBezTo>
                  <a:cubicBezTo>
                    <a:pt x="56" y="14"/>
                    <a:pt x="44" y="4"/>
                    <a:pt x="28" y="3"/>
                  </a:cubicBezTo>
                  <a:cubicBezTo>
                    <a:pt x="9" y="0"/>
                    <a:pt x="0" y="13"/>
                    <a:pt x="1" y="19"/>
                  </a:cubicBezTo>
                  <a:close/>
                </a:path>
              </a:pathLst>
            </a:custGeom>
            <a:solidFill>
              <a:srgbClr val="9667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91">
              <a:extLst>
                <a:ext uri="{FF2B5EF4-FFF2-40B4-BE49-F238E27FC236}">
                  <a16:creationId xmlns:a16="http://schemas.microsoft.com/office/drawing/2014/main" xmlns="" id="{A72A839A-C406-4F78-899E-D929E3EAFAA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3651" y="4551852"/>
              <a:ext cx="634592" cy="781255"/>
            </a:xfrm>
            <a:custGeom>
              <a:avLst/>
              <a:gdLst>
                <a:gd name="T0" fmla="*/ 69 w 98"/>
                <a:gd name="T1" fmla="*/ 0 h 121"/>
                <a:gd name="T2" fmla="*/ 30 w 98"/>
                <a:gd name="T3" fmla="*/ 95 h 121"/>
                <a:gd name="T4" fmla="*/ 2 w 98"/>
                <a:gd name="T5" fmla="*/ 95 h 121"/>
                <a:gd name="T6" fmla="*/ 34 w 98"/>
                <a:gd name="T7" fmla="*/ 115 h 121"/>
                <a:gd name="T8" fmla="*/ 43 w 98"/>
                <a:gd name="T9" fmla="*/ 100 h 121"/>
                <a:gd name="T10" fmla="*/ 95 w 98"/>
                <a:gd name="T11" fmla="*/ 10 h 121"/>
                <a:gd name="T12" fmla="*/ 69 w 98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" h="121">
                  <a:moveTo>
                    <a:pt x="69" y="0"/>
                  </a:moveTo>
                  <a:cubicBezTo>
                    <a:pt x="69" y="0"/>
                    <a:pt x="33" y="91"/>
                    <a:pt x="30" y="95"/>
                  </a:cubicBezTo>
                  <a:cubicBezTo>
                    <a:pt x="28" y="100"/>
                    <a:pt x="4" y="90"/>
                    <a:pt x="2" y="95"/>
                  </a:cubicBezTo>
                  <a:cubicBezTo>
                    <a:pt x="0" y="101"/>
                    <a:pt x="28" y="121"/>
                    <a:pt x="34" y="115"/>
                  </a:cubicBezTo>
                  <a:cubicBezTo>
                    <a:pt x="40" y="110"/>
                    <a:pt x="40" y="104"/>
                    <a:pt x="43" y="100"/>
                  </a:cubicBezTo>
                  <a:cubicBezTo>
                    <a:pt x="46" y="97"/>
                    <a:pt x="92" y="21"/>
                    <a:pt x="95" y="10"/>
                  </a:cubicBezTo>
                  <a:cubicBezTo>
                    <a:pt x="98" y="0"/>
                    <a:pt x="69" y="0"/>
                    <a:pt x="69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92">
              <a:extLst>
                <a:ext uri="{FF2B5EF4-FFF2-40B4-BE49-F238E27FC236}">
                  <a16:creationId xmlns:a16="http://schemas.microsoft.com/office/drawing/2014/main" xmlns="" id="{07E3D140-F5F6-44E2-946C-3D6C6806D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2587" y="3810085"/>
              <a:ext cx="589465" cy="659977"/>
            </a:xfrm>
            <a:custGeom>
              <a:avLst/>
              <a:gdLst>
                <a:gd name="T0" fmla="*/ 0 w 91"/>
                <a:gd name="T1" fmla="*/ 98 h 102"/>
                <a:gd name="T2" fmla="*/ 25 w 91"/>
                <a:gd name="T3" fmla="*/ 96 h 102"/>
                <a:gd name="T4" fmla="*/ 67 w 91"/>
                <a:gd name="T5" fmla="*/ 29 h 102"/>
                <a:gd name="T6" fmla="*/ 87 w 91"/>
                <a:gd name="T7" fmla="*/ 3 h 102"/>
                <a:gd name="T8" fmla="*/ 77 w 91"/>
                <a:gd name="T9" fmla="*/ 6 h 102"/>
                <a:gd name="T10" fmla="*/ 60 w 91"/>
                <a:gd name="T11" fmla="*/ 13 h 102"/>
                <a:gd name="T12" fmla="*/ 48 w 91"/>
                <a:gd name="T13" fmla="*/ 31 h 102"/>
                <a:gd name="T14" fmla="*/ 5 w 91"/>
                <a:gd name="T15" fmla="*/ 75 h 102"/>
                <a:gd name="T16" fmla="*/ 0 w 91"/>
                <a:gd name="T17" fmla="*/ 9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1" h="102">
                  <a:moveTo>
                    <a:pt x="0" y="98"/>
                  </a:moveTo>
                  <a:cubicBezTo>
                    <a:pt x="11" y="100"/>
                    <a:pt x="15" y="102"/>
                    <a:pt x="25" y="96"/>
                  </a:cubicBezTo>
                  <a:cubicBezTo>
                    <a:pt x="35" y="89"/>
                    <a:pt x="62" y="35"/>
                    <a:pt x="67" y="29"/>
                  </a:cubicBezTo>
                  <a:cubicBezTo>
                    <a:pt x="72" y="23"/>
                    <a:pt x="91" y="5"/>
                    <a:pt x="87" y="3"/>
                  </a:cubicBezTo>
                  <a:cubicBezTo>
                    <a:pt x="83" y="0"/>
                    <a:pt x="80" y="5"/>
                    <a:pt x="77" y="6"/>
                  </a:cubicBezTo>
                  <a:cubicBezTo>
                    <a:pt x="74" y="7"/>
                    <a:pt x="64" y="6"/>
                    <a:pt x="60" y="13"/>
                  </a:cubicBezTo>
                  <a:cubicBezTo>
                    <a:pt x="56" y="20"/>
                    <a:pt x="60" y="20"/>
                    <a:pt x="48" y="31"/>
                  </a:cubicBezTo>
                  <a:cubicBezTo>
                    <a:pt x="37" y="43"/>
                    <a:pt x="5" y="66"/>
                    <a:pt x="5" y="75"/>
                  </a:cubicBezTo>
                  <a:cubicBezTo>
                    <a:pt x="4" y="84"/>
                    <a:pt x="0" y="98"/>
                    <a:pt x="0" y="98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93">
              <a:extLst>
                <a:ext uri="{FF2B5EF4-FFF2-40B4-BE49-F238E27FC236}">
                  <a16:creationId xmlns:a16="http://schemas.microsoft.com/office/drawing/2014/main" xmlns="" id="{E1B3842D-B7DE-4700-9979-5FCB5203C5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2318" y="3810085"/>
              <a:ext cx="239734" cy="188969"/>
            </a:xfrm>
            <a:custGeom>
              <a:avLst/>
              <a:gdLst>
                <a:gd name="T0" fmla="*/ 23 w 37"/>
                <a:gd name="T1" fmla="*/ 6 h 29"/>
                <a:gd name="T2" fmla="*/ 6 w 37"/>
                <a:gd name="T3" fmla="*/ 13 h 29"/>
                <a:gd name="T4" fmla="*/ 0 w 37"/>
                <a:gd name="T5" fmla="*/ 24 h 29"/>
                <a:gd name="T6" fmla="*/ 13 w 37"/>
                <a:gd name="T7" fmla="*/ 29 h 29"/>
                <a:gd name="T8" fmla="*/ 33 w 37"/>
                <a:gd name="T9" fmla="*/ 3 h 29"/>
                <a:gd name="T10" fmla="*/ 23 w 37"/>
                <a:gd name="T11" fmla="*/ 6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29">
                  <a:moveTo>
                    <a:pt x="23" y="6"/>
                  </a:moveTo>
                  <a:cubicBezTo>
                    <a:pt x="20" y="7"/>
                    <a:pt x="10" y="6"/>
                    <a:pt x="6" y="13"/>
                  </a:cubicBezTo>
                  <a:cubicBezTo>
                    <a:pt x="3" y="18"/>
                    <a:pt x="4" y="19"/>
                    <a:pt x="0" y="24"/>
                  </a:cubicBezTo>
                  <a:cubicBezTo>
                    <a:pt x="3" y="27"/>
                    <a:pt x="7" y="29"/>
                    <a:pt x="13" y="29"/>
                  </a:cubicBezTo>
                  <a:cubicBezTo>
                    <a:pt x="18" y="22"/>
                    <a:pt x="37" y="5"/>
                    <a:pt x="33" y="3"/>
                  </a:cubicBezTo>
                  <a:cubicBezTo>
                    <a:pt x="29" y="0"/>
                    <a:pt x="26" y="5"/>
                    <a:pt x="23" y="6"/>
                  </a:cubicBezTo>
                  <a:close/>
                </a:path>
              </a:pathLst>
            </a:custGeom>
            <a:solidFill>
              <a:srgbClr val="3E5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4">
              <a:extLst>
                <a:ext uri="{FF2B5EF4-FFF2-40B4-BE49-F238E27FC236}">
                  <a16:creationId xmlns:a16="http://schemas.microsoft.com/office/drawing/2014/main" xmlns="" id="{7B9C914D-033E-4428-9BF4-440F4E98CD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3651" y="5135679"/>
              <a:ext cx="253837" cy="197429"/>
            </a:xfrm>
            <a:custGeom>
              <a:avLst/>
              <a:gdLst>
                <a:gd name="T0" fmla="*/ 28 w 39"/>
                <a:gd name="T1" fmla="*/ 6 h 31"/>
                <a:gd name="T2" fmla="*/ 28 w 39"/>
                <a:gd name="T3" fmla="*/ 6 h 31"/>
                <a:gd name="T4" fmla="*/ 2 w 39"/>
                <a:gd name="T5" fmla="*/ 5 h 31"/>
                <a:gd name="T6" fmla="*/ 34 w 39"/>
                <a:gd name="T7" fmla="*/ 25 h 31"/>
                <a:gd name="T8" fmla="*/ 39 w 39"/>
                <a:gd name="T9" fmla="*/ 20 h 31"/>
                <a:gd name="T10" fmla="*/ 28 w 39"/>
                <a:gd name="T11" fmla="*/ 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31">
                  <a:moveTo>
                    <a:pt x="28" y="6"/>
                  </a:moveTo>
                  <a:cubicBezTo>
                    <a:pt x="28" y="6"/>
                    <a:pt x="28" y="6"/>
                    <a:pt x="28" y="6"/>
                  </a:cubicBezTo>
                  <a:cubicBezTo>
                    <a:pt x="21" y="7"/>
                    <a:pt x="4" y="0"/>
                    <a:pt x="2" y="5"/>
                  </a:cubicBezTo>
                  <a:cubicBezTo>
                    <a:pt x="0" y="11"/>
                    <a:pt x="28" y="31"/>
                    <a:pt x="34" y="25"/>
                  </a:cubicBezTo>
                  <a:cubicBezTo>
                    <a:pt x="36" y="24"/>
                    <a:pt x="37" y="22"/>
                    <a:pt x="39" y="20"/>
                  </a:cubicBezTo>
                  <a:cubicBezTo>
                    <a:pt x="31" y="18"/>
                    <a:pt x="32" y="6"/>
                    <a:pt x="28" y="6"/>
                  </a:cubicBezTo>
                  <a:close/>
                </a:path>
              </a:pathLst>
            </a:custGeom>
            <a:solidFill>
              <a:srgbClr val="3E5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5">
              <a:extLst>
                <a:ext uri="{FF2B5EF4-FFF2-40B4-BE49-F238E27FC236}">
                  <a16:creationId xmlns:a16="http://schemas.microsoft.com/office/drawing/2014/main" xmlns="" id="{532ED1F7-3ECD-4D16-8602-5ED0B7B692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1328" y="4010333"/>
              <a:ext cx="781254" cy="691002"/>
            </a:xfrm>
            <a:custGeom>
              <a:avLst/>
              <a:gdLst>
                <a:gd name="T0" fmla="*/ 79 w 121"/>
                <a:gd name="T1" fmla="*/ 0 h 107"/>
                <a:gd name="T2" fmla="*/ 101 w 121"/>
                <a:gd name="T3" fmla="*/ 20 h 107"/>
                <a:gd name="T4" fmla="*/ 120 w 121"/>
                <a:gd name="T5" fmla="*/ 39 h 107"/>
                <a:gd name="T6" fmla="*/ 113 w 121"/>
                <a:gd name="T7" fmla="*/ 68 h 107"/>
                <a:gd name="T8" fmla="*/ 69 w 121"/>
                <a:gd name="T9" fmla="*/ 68 h 107"/>
                <a:gd name="T10" fmla="*/ 65 w 121"/>
                <a:gd name="T11" fmla="*/ 81 h 107"/>
                <a:gd name="T12" fmla="*/ 59 w 121"/>
                <a:gd name="T13" fmla="*/ 91 h 107"/>
                <a:gd name="T14" fmla="*/ 52 w 121"/>
                <a:gd name="T15" fmla="*/ 96 h 107"/>
                <a:gd name="T16" fmla="*/ 55 w 121"/>
                <a:gd name="T17" fmla="*/ 105 h 107"/>
                <a:gd name="T18" fmla="*/ 4 w 121"/>
                <a:gd name="T19" fmla="*/ 90 h 107"/>
                <a:gd name="T20" fmla="*/ 28 w 121"/>
                <a:gd name="T21" fmla="*/ 27 h 107"/>
                <a:gd name="T22" fmla="*/ 79 w 121"/>
                <a:gd name="T2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1" h="107">
                  <a:moveTo>
                    <a:pt x="79" y="0"/>
                  </a:moveTo>
                  <a:cubicBezTo>
                    <a:pt x="88" y="5"/>
                    <a:pt x="94" y="14"/>
                    <a:pt x="101" y="20"/>
                  </a:cubicBezTo>
                  <a:cubicBezTo>
                    <a:pt x="107" y="27"/>
                    <a:pt x="119" y="35"/>
                    <a:pt x="120" y="39"/>
                  </a:cubicBezTo>
                  <a:cubicBezTo>
                    <a:pt x="121" y="43"/>
                    <a:pt x="120" y="60"/>
                    <a:pt x="113" y="68"/>
                  </a:cubicBezTo>
                  <a:cubicBezTo>
                    <a:pt x="105" y="77"/>
                    <a:pt x="69" y="68"/>
                    <a:pt x="69" y="68"/>
                  </a:cubicBezTo>
                  <a:cubicBezTo>
                    <a:pt x="69" y="68"/>
                    <a:pt x="66" y="75"/>
                    <a:pt x="65" y="81"/>
                  </a:cubicBezTo>
                  <a:cubicBezTo>
                    <a:pt x="63" y="87"/>
                    <a:pt x="63" y="90"/>
                    <a:pt x="59" y="91"/>
                  </a:cubicBezTo>
                  <a:cubicBezTo>
                    <a:pt x="56" y="92"/>
                    <a:pt x="51" y="94"/>
                    <a:pt x="52" y="96"/>
                  </a:cubicBezTo>
                  <a:cubicBezTo>
                    <a:pt x="53" y="98"/>
                    <a:pt x="57" y="103"/>
                    <a:pt x="55" y="105"/>
                  </a:cubicBezTo>
                  <a:cubicBezTo>
                    <a:pt x="54" y="107"/>
                    <a:pt x="9" y="93"/>
                    <a:pt x="4" y="90"/>
                  </a:cubicBezTo>
                  <a:cubicBezTo>
                    <a:pt x="0" y="87"/>
                    <a:pt x="22" y="37"/>
                    <a:pt x="28" y="27"/>
                  </a:cubicBezTo>
                  <a:cubicBezTo>
                    <a:pt x="34" y="18"/>
                    <a:pt x="79" y="0"/>
                    <a:pt x="79" y="0"/>
                  </a:cubicBez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6">
              <a:extLst>
                <a:ext uri="{FF2B5EF4-FFF2-40B4-BE49-F238E27FC236}">
                  <a16:creationId xmlns:a16="http://schemas.microsoft.com/office/drawing/2014/main" xmlns="" id="{1C3D6D9F-7C21-4B4A-AC1B-A1D92F561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1317" y="4385449"/>
              <a:ext cx="115636" cy="64870"/>
            </a:xfrm>
            <a:custGeom>
              <a:avLst/>
              <a:gdLst>
                <a:gd name="T0" fmla="*/ 0 w 18"/>
                <a:gd name="T1" fmla="*/ 0 h 10"/>
                <a:gd name="T2" fmla="*/ 18 w 18"/>
                <a:gd name="T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" h="10">
                  <a:moveTo>
                    <a:pt x="0" y="0"/>
                  </a:moveTo>
                  <a:cubicBezTo>
                    <a:pt x="0" y="0"/>
                    <a:pt x="5" y="4"/>
                    <a:pt x="18" y="10"/>
                  </a:cubicBezTo>
                </a:path>
              </a:pathLst>
            </a:custGeom>
            <a:noFill/>
            <a:ln w="7938" cap="flat">
              <a:solidFill>
                <a:srgbClr val="BEB6E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97">
              <a:extLst>
                <a:ext uri="{FF2B5EF4-FFF2-40B4-BE49-F238E27FC236}">
                  <a16:creationId xmlns:a16="http://schemas.microsoft.com/office/drawing/2014/main" xmlns="" id="{008F4336-302E-4A3A-8EC2-CD303EC129A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333" y="3189594"/>
              <a:ext cx="174866" cy="228454"/>
            </a:xfrm>
            <a:custGeom>
              <a:avLst/>
              <a:gdLst>
                <a:gd name="T0" fmla="*/ 0 w 27"/>
                <a:gd name="T1" fmla="*/ 29 h 35"/>
                <a:gd name="T2" fmla="*/ 8 w 27"/>
                <a:gd name="T3" fmla="*/ 16 h 35"/>
                <a:gd name="T4" fmla="*/ 15 w 27"/>
                <a:gd name="T5" fmla="*/ 2 h 35"/>
                <a:gd name="T6" fmla="*/ 18 w 27"/>
                <a:gd name="T7" fmla="*/ 3 h 35"/>
                <a:gd name="T8" fmla="*/ 23 w 27"/>
                <a:gd name="T9" fmla="*/ 8 h 35"/>
                <a:gd name="T10" fmla="*/ 23 w 27"/>
                <a:gd name="T11" fmla="*/ 16 h 35"/>
                <a:gd name="T12" fmla="*/ 26 w 27"/>
                <a:gd name="T13" fmla="*/ 14 h 35"/>
                <a:gd name="T14" fmla="*/ 20 w 27"/>
                <a:gd name="T15" fmla="*/ 27 h 35"/>
                <a:gd name="T16" fmla="*/ 9 w 27"/>
                <a:gd name="T17" fmla="*/ 34 h 35"/>
                <a:gd name="T18" fmla="*/ 0 w 27"/>
                <a:gd name="T19" fmla="*/ 2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" h="35">
                  <a:moveTo>
                    <a:pt x="0" y="29"/>
                  </a:moveTo>
                  <a:cubicBezTo>
                    <a:pt x="0" y="29"/>
                    <a:pt x="6" y="19"/>
                    <a:pt x="8" y="16"/>
                  </a:cubicBezTo>
                  <a:cubicBezTo>
                    <a:pt x="11" y="12"/>
                    <a:pt x="13" y="4"/>
                    <a:pt x="15" y="2"/>
                  </a:cubicBezTo>
                  <a:cubicBezTo>
                    <a:pt x="16" y="0"/>
                    <a:pt x="18" y="3"/>
                    <a:pt x="18" y="3"/>
                  </a:cubicBezTo>
                  <a:cubicBezTo>
                    <a:pt x="18" y="4"/>
                    <a:pt x="22" y="5"/>
                    <a:pt x="23" y="8"/>
                  </a:cubicBezTo>
                  <a:cubicBezTo>
                    <a:pt x="24" y="12"/>
                    <a:pt x="23" y="16"/>
                    <a:pt x="23" y="16"/>
                  </a:cubicBezTo>
                  <a:cubicBezTo>
                    <a:pt x="23" y="16"/>
                    <a:pt x="25" y="13"/>
                    <a:pt x="26" y="14"/>
                  </a:cubicBezTo>
                  <a:cubicBezTo>
                    <a:pt x="27" y="14"/>
                    <a:pt x="24" y="24"/>
                    <a:pt x="20" y="27"/>
                  </a:cubicBezTo>
                  <a:cubicBezTo>
                    <a:pt x="16" y="31"/>
                    <a:pt x="10" y="32"/>
                    <a:pt x="9" y="34"/>
                  </a:cubicBezTo>
                  <a:cubicBezTo>
                    <a:pt x="7" y="35"/>
                    <a:pt x="0" y="29"/>
                    <a:pt x="0" y="29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98">
              <a:extLst>
                <a:ext uri="{FF2B5EF4-FFF2-40B4-BE49-F238E27FC236}">
                  <a16:creationId xmlns:a16="http://schemas.microsoft.com/office/drawing/2014/main" xmlns="" id="{ADC04117-88B3-4B22-A322-687F26D77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8527" y="3262924"/>
              <a:ext cx="174866" cy="225633"/>
            </a:xfrm>
            <a:custGeom>
              <a:avLst/>
              <a:gdLst>
                <a:gd name="T0" fmla="*/ 27 w 27"/>
                <a:gd name="T1" fmla="*/ 28 h 35"/>
                <a:gd name="T2" fmla="*/ 19 w 27"/>
                <a:gd name="T3" fmla="*/ 15 h 35"/>
                <a:gd name="T4" fmla="*/ 13 w 27"/>
                <a:gd name="T5" fmla="*/ 2 h 35"/>
                <a:gd name="T6" fmla="*/ 9 w 27"/>
                <a:gd name="T7" fmla="*/ 3 h 35"/>
                <a:gd name="T8" fmla="*/ 4 w 27"/>
                <a:gd name="T9" fmla="*/ 8 h 35"/>
                <a:gd name="T10" fmla="*/ 4 w 27"/>
                <a:gd name="T11" fmla="*/ 16 h 35"/>
                <a:gd name="T12" fmla="*/ 1 w 27"/>
                <a:gd name="T13" fmla="*/ 13 h 35"/>
                <a:gd name="T14" fmla="*/ 7 w 27"/>
                <a:gd name="T15" fmla="*/ 27 h 35"/>
                <a:gd name="T16" fmla="*/ 18 w 27"/>
                <a:gd name="T17" fmla="*/ 33 h 35"/>
                <a:gd name="T18" fmla="*/ 27 w 27"/>
                <a:gd name="T19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" h="35">
                  <a:moveTo>
                    <a:pt x="27" y="28"/>
                  </a:moveTo>
                  <a:cubicBezTo>
                    <a:pt x="27" y="28"/>
                    <a:pt x="21" y="19"/>
                    <a:pt x="19" y="15"/>
                  </a:cubicBezTo>
                  <a:cubicBezTo>
                    <a:pt x="16" y="11"/>
                    <a:pt x="14" y="4"/>
                    <a:pt x="13" y="2"/>
                  </a:cubicBezTo>
                  <a:cubicBezTo>
                    <a:pt x="11" y="0"/>
                    <a:pt x="9" y="3"/>
                    <a:pt x="9" y="3"/>
                  </a:cubicBezTo>
                  <a:cubicBezTo>
                    <a:pt x="9" y="3"/>
                    <a:pt x="5" y="5"/>
                    <a:pt x="4" y="8"/>
                  </a:cubicBezTo>
                  <a:cubicBezTo>
                    <a:pt x="3" y="12"/>
                    <a:pt x="4" y="16"/>
                    <a:pt x="4" y="16"/>
                  </a:cubicBezTo>
                  <a:cubicBezTo>
                    <a:pt x="4" y="16"/>
                    <a:pt x="2" y="13"/>
                    <a:pt x="1" y="13"/>
                  </a:cubicBezTo>
                  <a:cubicBezTo>
                    <a:pt x="0" y="14"/>
                    <a:pt x="3" y="24"/>
                    <a:pt x="7" y="27"/>
                  </a:cubicBezTo>
                  <a:cubicBezTo>
                    <a:pt x="11" y="30"/>
                    <a:pt x="17" y="32"/>
                    <a:pt x="18" y="33"/>
                  </a:cubicBezTo>
                  <a:cubicBezTo>
                    <a:pt x="20" y="35"/>
                    <a:pt x="27" y="28"/>
                    <a:pt x="27" y="28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99">
              <a:extLst>
                <a:ext uri="{FF2B5EF4-FFF2-40B4-BE49-F238E27FC236}">
                  <a16:creationId xmlns:a16="http://schemas.microsoft.com/office/drawing/2014/main" xmlns="" id="{FA98D1AB-F83B-47DF-A68B-0555A8E71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3140" y="3319333"/>
              <a:ext cx="1119703" cy="956121"/>
            </a:xfrm>
            <a:custGeom>
              <a:avLst/>
              <a:gdLst>
                <a:gd name="T0" fmla="*/ 77 w 173"/>
                <a:gd name="T1" fmla="*/ 26 h 148"/>
                <a:gd name="T2" fmla="*/ 99 w 173"/>
                <a:gd name="T3" fmla="*/ 21 h 148"/>
                <a:gd name="T4" fmla="*/ 111 w 173"/>
                <a:gd name="T5" fmla="*/ 34 h 148"/>
                <a:gd name="T6" fmla="*/ 165 w 173"/>
                <a:gd name="T7" fmla="*/ 0 h 148"/>
                <a:gd name="T8" fmla="*/ 173 w 173"/>
                <a:gd name="T9" fmla="*/ 15 h 148"/>
                <a:gd name="T10" fmla="*/ 120 w 173"/>
                <a:gd name="T11" fmla="*/ 69 h 148"/>
                <a:gd name="T12" fmla="*/ 144 w 173"/>
                <a:gd name="T13" fmla="*/ 88 h 148"/>
                <a:gd name="T14" fmla="*/ 153 w 173"/>
                <a:gd name="T15" fmla="*/ 99 h 148"/>
                <a:gd name="T16" fmla="*/ 158 w 173"/>
                <a:gd name="T17" fmla="*/ 107 h 148"/>
                <a:gd name="T18" fmla="*/ 118 w 173"/>
                <a:gd name="T19" fmla="*/ 141 h 148"/>
                <a:gd name="T20" fmla="*/ 86 w 173"/>
                <a:gd name="T21" fmla="*/ 132 h 148"/>
                <a:gd name="T22" fmla="*/ 76 w 173"/>
                <a:gd name="T23" fmla="*/ 112 h 148"/>
                <a:gd name="T24" fmla="*/ 44 w 173"/>
                <a:gd name="T25" fmla="*/ 74 h 148"/>
                <a:gd name="T26" fmla="*/ 1 w 173"/>
                <a:gd name="T27" fmla="*/ 28 h 148"/>
                <a:gd name="T28" fmla="*/ 11 w 173"/>
                <a:gd name="T29" fmla="*/ 16 h 148"/>
                <a:gd name="T30" fmla="*/ 53 w 173"/>
                <a:gd name="T31" fmla="*/ 46 h 148"/>
                <a:gd name="T32" fmla="*/ 77 w 173"/>
                <a:gd name="T33" fmla="*/ 26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148">
                  <a:moveTo>
                    <a:pt x="77" y="26"/>
                  </a:moveTo>
                  <a:cubicBezTo>
                    <a:pt x="77" y="26"/>
                    <a:pt x="89" y="19"/>
                    <a:pt x="99" y="21"/>
                  </a:cubicBezTo>
                  <a:cubicBezTo>
                    <a:pt x="109" y="23"/>
                    <a:pt x="111" y="34"/>
                    <a:pt x="111" y="34"/>
                  </a:cubicBezTo>
                  <a:cubicBezTo>
                    <a:pt x="165" y="0"/>
                    <a:pt x="165" y="0"/>
                    <a:pt x="165" y="0"/>
                  </a:cubicBezTo>
                  <a:cubicBezTo>
                    <a:pt x="165" y="0"/>
                    <a:pt x="171" y="7"/>
                    <a:pt x="173" y="15"/>
                  </a:cubicBezTo>
                  <a:cubicBezTo>
                    <a:pt x="173" y="17"/>
                    <a:pt x="120" y="69"/>
                    <a:pt x="120" y="69"/>
                  </a:cubicBezTo>
                  <a:cubicBezTo>
                    <a:pt x="120" y="69"/>
                    <a:pt x="135" y="85"/>
                    <a:pt x="144" y="88"/>
                  </a:cubicBezTo>
                  <a:cubicBezTo>
                    <a:pt x="152" y="91"/>
                    <a:pt x="153" y="97"/>
                    <a:pt x="153" y="99"/>
                  </a:cubicBezTo>
                  <a:cubicBezTo>
                    <a:pt x="153" y="101"/>
                    <a:pt x="159" y="102"/>
                    <a:pt x="158" y="107"/>
                  </a:cubicBezTo>
                  <a:cubicBezTo>
                    <a:pt x="158" y="112"/>
                    <a:pt x="141" y="134"/>
                    <a:pt x="118" y="141"/>
                  </a:cubicBezTo>
                  <a:cubicBezTo>
                    <a:pt x="95" y="148"/>
                    <a:pt x="87" y="139"/>
                    <a:pt x="86" y="132"/>
                  </a:cubicBezTo>
                  <a:cubicBezTo>
                    <a:pt x="84" y="125"/>
                    <a:pt x="79" y="115"/>
                    <a:pt x="76" y="112"/>
                  </a:cubicBezTo>
                  <a:cubicBezTo>
                    <a:pt x="72" y="109"/>
                    <a:pt x="50" y="81"/>
                    <a:pt x="44" y="74"/>
                  </a:cubicBezTo>
                  <a:cubicBezTo>
                    <a:pt x="37" y="67"/>
                    <a:pt x="2" y="30"/>
                    <a:pt x="1" y="28"/>
                  </a:cubicBezTo>
                  <a:cubicBezTo>
                    <a:pt x="0" y="26"/>
                    <a:pt x="5" y="16"/>
                    <a:pt x="11" y="16"/>
                  </a:cubicBezTo>
                  <a:cubicBezTo>
                    <a:pt x="16" y="17"/>
                    <a:pt x="47" y="46"/>
                    <a:pt x="53" y="46"/>
                  </a:cubicBezTo>
                  <a:cubicBezTo>
                    <a:pt x="58" y="45"/>
                    <a:pt x="70" y="32"/>
                    <a:pt x="77" y="26"/>
                  </a:cubicBezTo>
                  <a:close/>
                </a:path>
              </a:pathLst>
            </a:custGeom>
            <a:solidFill>
              <a:srgbClr val="2917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00">
              <a:extLst>
                <a:ext uri="{FF2B5EF4-FFF2-40B4-BE49-F238E27FC236}">
                  <a16:creationId xmlns:a16="http://schemas.microsoft.com/office/drawing/2014/main" xmlns="" id="{42FAEF6D-EEA7-4D94-AAB2-CF08585DB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2111" y="3209336"/>
              <a:ext cx="485111" cy="454087"/>
            </a:xfrm>
            <a:custGeom>
              <a:avLst/>
              <a:gdLst>
                <a:gd name="T0" fmla="*/ 57 w 75"/>
                <a:gd name="T1" fmla="*/ 70 h 70"/>
                <a:gd name="T2" fmla="*/ 60 w 75"/>
                <a:gd name="T3" fmla="*/ 54 h 70"/>
                <a:gd name="T4" fmla="*/ 73 w 75"/>
                <a:gd name="T5" fmla="*/ 41 h 70"/>
                <a:gd name="T6" fmla="*/ 64 w 75"/>
                <a:gd name="T7" fmla="*/ 28 h 70"/>
                <a:gd name="T8" fmla="*/ 50 w 75"/>
                <a:gd name="T9" fmla="*/ 11 h 70"/>
                <a:gd name="T10" fmla="*/ 22 w 75"/>
                <a:gd name="T11" fmla="*/ 10 h 70"/>
                <a:gd name="T12" fmla="*/ 1 w 75"/>
                <a:gd name="T13" fmla="*/ 22 h 70"/>
                <a:gd name="T14" fmla="*/ 10 w 75"/>
                <a:gd name="T15" fmla="*/ 50 h 70"/>
                <a:gd name="T16" fmla="*/ 14 w 75"/>
                <a:gd name="T17" fmla="*/ 35 h 70"/>
                <a:gd name="T18" fmla="*/ 27 w 75"/>
                <a:gd name="T19" fmla="*/ 38 h 70"/>
                <a:gd name="T20" fmla="*/ 41 w 75"/>
                <a:gd name="T21" fmla="*/ 58 h 70"/>
                <a:gd name="T22" fmla="*/ 57 w 75"/>
                <a:gd name="T23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70">
                  <a:moveTo>
                    <a:pt x="57" y="70"/>
                  </a:moveTo>
                  <a:cubicBezTo>
                    <a:pt x="57" y="70"/>
                    <a:pt x="56" y="58"/>
                    <a:pt x="60" y="54"/>
                  </a:cubicBezTo>
                  <a:cubicBezTo>
                    <a:pt x="63" y="50"/>
                    <a:pt x="70" y="45"/>
                    <a:pt x="73" y="41"/>
                  </a:cubicBezTo>
                  <a:cubicBezTo>
                    <a:pt x="75" y="36"/>
                    <a:pt x="71" y="25"/>
                    <a:pt x="64" y="28"/>
                  </a:cubicBezTo>
                  <a:cubicBezTo>
                    <a:pt x="65" y="20"/>
                    <a:pt x="59" y="9"/>
                    <a:pt x="50" y="11"/>
                  </a:cubicBezTo>
                  <a:cubicBezTo>
                    <a:pt x="44" y="1"/>
                    <a:pt x="28" y="0"/>
                    <a:pt x="22" y="10"/>
                  </a:cubicBezTo>
                  <a:cubicBezTo>
                    <a:pt x="11" y="4"/>
                    <a:pt x="0" y="14"/>
                    <a:pt x="1" y="22"/>
                  </a:cubicBezTo>
                  <a:cubicBezTo>
                    <a:pt x="1" y="30"/>
                    <a:pt x="10" y="45"/>
                    <a:pt x="10" y="50"/>
                  </a:cubicBezTo>
                  <a:cubicBezTo>
                    <a:pt x="11" y="54"/>
                    <a:pt x="14" y="35"/>
                    <a:pt x="14" y="35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7" y="38"/>
                    <a:pt x="33" y="57"/>
                    <a:pt x="41" y="58"/>
                  </a:cubicBezTo>
                  <a:cubicBezTo>
                    <a:pt x="49" y="59"/>
                    <a:pt x="57" y="70"/>
                    <a:pt x="57" y="70"/>
                  </a:cubicBezTo>
                  <a:close/>
                </a:path>
              </a:pathLst>
            </a:custGeom>
            <a:solidFill>
              <a:srgbClr val="9667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01">
              <a:extLst>
                <a:ext uri="{FF2B5EF4-FFF2-40B4-BE49-F238E27FC236}">
                  <a16:creationId xmlns:a16="http://schemas.microsoft.com/office/drawing/2014/main" xmlns="" id="{B8A839C8-3A3C-4067-942B-0FD79D7D7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597" y="3409586"/>
              <a:ext cx="380755" cy="389217"/>
            </a:xfrm>
            <a:custGeom>
              <a:avLst/>
              <a:gdLst>
                <a:gd name="T0" fmla="*/ 52 w 59"/>
                <a:gd name="T1" fmla="*/ 32 h 60"/>
                <a:gd name="T2" fmla="*/ 46 w 59"/>
                <a:gd name="T3" fmla="*/ 25 h 60"/>
                <a:gd name="T4" fmla="*/ 47 w 59"/>
                <a:gd name="T5" fmla="*/ 12 h 60"/>
                <a:gd name="T6" fmla="*/ 39 w 59"/>
                <a:gd name="T7" fmla="*/ 9 h 60"/>
                <a:gd name="T8" fmla="*/ 39 w 59"/>
                <a:gd name="T9" fmla="*/ 21 h 60"/>
                <a:gd name="T10" fmla="*/ 33 w 59"/>
                <a:gd name="T11" fmla="*/ 22 h 60"/>
                <a:gd name="T12" fmla="*/ 26 w 59"/>
                <a:gd name="T13" fmla="*/ 6 h 60"/>
                <a:gd name="T14" fmla="*/ 3 w 59"/>
                <a:gd name="T15" fmla="*/ 2 h 60"/>
                <a:gd name="T16" fmla="*/ 4 w 59"/>
                <a:gd name="T17" fmla="*/ 15 h 60"/>
                <a:gd name="T18" fmla="*/ 3 w 59"/>
                <a:gd name="T19" fmla="*/ 26 h 60"/>
                <a:gd name="T20" fmla="*/ 3 w 59"/>
                <a:gd name="T21" fmla="*/ 31 h 60"/>
                <a:gd name="T22" fmla="*/ 10 w 59"/>
                <a:gd name="T23" fmla="*/ 40 h 60"/>
                <a:gd name="T24" fmla="*/ 19 w 59"/>
                <a:gd name="T25" fmla="*/ 48 h 60"/>
                <a:gd name="T26" fmla="*/ 31 w 59"/>
                <a:gd name="T27" fmla="*/ 46 h 60"/>
                <a:gd name="T28" fmla="*/ 41 w 59"/>
                <a:gd name="T29" fmla="*/ 54 h 60"/>
                <a:gd name="T30" fmla="*/ 44 w 59"/>
                <a:gd name="T31" fmla="*/ 60 h 60"/>
                <a:gd name="T32" fmla="*/ 57 w 59"/>
                <a:gd name="T33" fmla="*/ 46 h 60"/>
                <a:gd name="T34" fmla="*/ 52 w 59"/>
                <a:gd name="T35" fmla="*/ 3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9" h="60">
                  <a:moveTo>
                    <a:pt x="52" y="32"/>
                  </a:moveTo>
                  <a:cubicBezTo>
                    <a:pt x="52" y="32"/>
                    <a:pt x="47" y="29"/>
                    <a:pt x="46" y="25"/>
                  </a:cubicBezTo>
                  <a:cubicBezTo>
                    <a:pt x="45" y="22"/>
                    <a:pt x="48" y="16"/>
                    <a:pt x="47" y="12"/>
                  </a:cubicBezTo>
                  <a:cubicBezTo>
                    <a:pt x="46" y="8"/>
                    <a:pt x="42" y="6"/>
                    <a:pt x="39" y="9"/>
                  </a:cubicBezTo>
                  <a:cubicBezTo>
                    <a:pt x="37" y="12"/>
                    <a:pt x="38" y="19"/>
                    <a:pt x="39" y="21"/>
                  </a:cubicBezTo>
                  <a:cubicBezTo>
                    <a:pt x="40" y="23"/>
                    <a:pt x="35" y="24"/>
                    <a:pt x="33" y="22"/>
                  </a:cubicBezTo>
                  <a:cubicBezTo>
                    <a:pt x="31" y="19"/>
                    <a:pt x="27" y="12"/>
                    <a:pt x="26" y="6"/>
                  </a:cubicBezTo>
                  <a:cubicBezTo>
                    <a:pt x="26" y="0"/>
                    <a:pt x="8" y="0"/>
                    <a:pt x="3" y="2"/>
                  </a:cubicBezTo>
                  <a:cubicBezTo>
                    <a:pt x="3" y="2"/>
                    <a:pt x="4" y="12"/>
                    <a:pt x="4" y="15"/>
                  </a:cubicBezTo>
                  <a:cubicBezTo>
                    <a:pt x="4" y="18"/>
                    <a:pt x="5" y="25"/>
                    <a:pt x="3" y="26"/>
                  </a:cubicBezTo>
                  <a:cubicBezTo>
                    <a:pt x="2" y="28"/>
                    <a:pt x="0" y="31"/>
                    <a:pt x="3" y="31"/>
                  </a:cubicBezTo>
                  <a:cubicBezTo>
                    <a:pt x="6" y="32"/>
                    <a:pt x="9" y="38"/>
                    <a:pt x="10" y="40"/>
                  </a:cubicBezTo>
                  <a:cubicBezTo>
                    <a:pt x="11" y="43"/>
                    <a:pt x="11" y="48"/>
                    <a:pt x="19" y="48"/>
                  </a:cubicBezTo>
                  <a:cubicBezTo>
                    <a:pt x="27" y="47"/>
                    <a:pt x="31" y="46"/>
                    <a:pt x="31" y="46"/>
                  </a:cubicBezTo>
                  <a:cubicBezTo>
                    <a:pt x="31" y="46"/>
                    <a:pt x="39" y="53"/>
                    <a:pt x="41" y="54"/>
                  </a:cubicBezTo>
                  <a:cubicBezTo>
                    <a:pt x="42" y="56"/>
                    <a:pt x="39" y="60"/>
                    <a:pt x="44" y="60"/>
                  </a:cubicBezTo>
                  <a:cubicBezTo>
                    <a:pt x="49" y="60"/>
                    <a:pt x="55" y="53"/>
                    <a:pt x="57" y="46"/>
                  </a:cubicBezTo>
                  <a:cubicBezTo>
                    <a:pt x="59" y="38"/>
                    <a:pt x="58" y="37"/>
                    <a:pt x="52" y="32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05">
              <a:extLst>
                <a:ext uri="{FF2B5EF4-FFF2-40B4-BE49-F238E27FC236}">
                  <a16:creationId xmlns:a16="http://schemas.microsoft.com/office/drawing/2014/main" xmlns="" id="{6302C10B-523D-47B5-9ED9-0E0C88CFB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1839" y="3539325"/>
              <a:ext cx="180506" cy="109997"/>
            </a:xfrm>
            <a:custGeom>
              <a:avLst/>
              <a:gdLst>
                <a:gd name="T0" fmla="*/ 28 w 28"/>
                <a:gd name="T1" fmla="*/ 0 h 17"/>
                <a:gd name="T2" fmla="*/ 12 w 28"/>
                <a:gd name="T3" fmla="*/ 10 h 17"/>
                <a:gd name="T4" fmla="*/ 0 w 28"/>
                <a:gd name="T5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17">
                  <a:moveTo>
                    <a:pt x="28" y="0"/>
                  </a:moveTo>
                  <a:cubicBezTo>
                    <a:pt x="22" y="4"/>
                    <a:pt x="15" y="9"/>
                    <a:pt x="12" y="10"/>
                  </a:cubicBezTo>
                  <a:cubicBezTo>
                    <a:pt x="10" y="12"/>
                    <a:pt x="1" y="15"/>
                    <a:pt x="0" y="17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06">
              <a:extLst>
                <a:ext uri="{FF2B5EF4-FFF2-40B4-BE49-F238E27FC236}">
                  <a16:creationId xmlns:a16="http://schemas.microsoft.com/office/drawing/2014/main" xmlns="" id="{27FDBA1F-24F5-4925-BFDA-7EE2EAB4E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6705" y="3764958"/>
              <a:ext cx="64869" cy="70511"/>
            </a:xfrm>
            <a:custGeom>
              <a:avLst/>
              <a:gdLst>
                <a:gd name="T0" fmla="*/ 10 w 10"/>
                <a:gd name="T1" fmla="*/ 0 h 11"/>
                <a:gd name="T2" fmla="*/ 4 w 10"/>
                <a:gd name="T3" fmla="*/ 7 h 11"/>
                <a:gd name="T4" fmla="*/ 0 w 10"/>
                <a:gd name="T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11">
                  <a:moveTo>
                    <a:pt x="10" y="0"/>
                  </a:moveTo>
                  <a:cubicBezTo>
                    <a:pt x="8" y="2"/>
                    <a:pt x="5" y="5"/>
                    <a:pt x="4" y="7"/>
                  </a:cubicBezTo>
                  <a:cubicBezTo>
                    <a:pt x="3" y="8"/>
                    <a:pt x="0" y="10"/>
                    <a:pt x="0" y="11"/>
                  </a:cubicBez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Oval 107">
              <a:extLst>
                <a:ext uri="{FF2B5EF4-FFF2-40B4-BE49-F238E27FC236}">
                  <a16:creationId xmlns:a16="http://schemas.microsoft.com/office/drawing/2014/main" xmlns="" id="{AE6A1C0F-340B-4D4F-A966-D66F25F756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1539" y="619964"/>
              <a:ext cx="778107" cy="775845"/>
            </a:xfrm>
            <a:prstGeom prst="ellipse">
              <a:avLst/>
            </a:prstGeom>
            <a:solidFill>
              <a:srgbClr val="FFD4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08">
              <a:extLst>
                <a:ext uri="{FF2B5EF4-FFF2-40B4-BE49-F238E27FC236}">
                  <a16:creationId xmlns:a16="http://schemas.microsoft.com/office/drawing/2014/main" xmlns="" id="{44F01409-58FA-45D0-9B5C-495FA2937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719" y="4306477"/>
              <a:ext cx="310245" cy="439984"/>
            </a:xfrm>
            <a:custGeom>
              <a:avLst/>
              <a:gdLst>
                <a:gd name="T0" fmla="*/ 28 w 48"/>
                <a:gd name="T1" fmla="*/ 0 h 68"/>
                <a:gd name="T2" fmla="*/ 47 w 48"/>
                <a:gd name="T3" fmla="*/ 20 h 68"/>
                <a:gd name="T4" fmla="*/ 28 w 48"/>
                <a:gd name="T5" fmla="*/ 44 h 68"/>
                <a:gd name="T6" fmla="*/ 5 w 48"/>
                <a:gd name="T7" fmla="*/ 65 h 68"/>
                <a:gd name="T8" fmla="*/ 11 w 48"/>
                <a:gd name="T9" fmla="*/ 20 h 68"/>
                <a:gd name="T10" fmla="*/ 8 w 48"/>
                <a:gd name="T11" fmla="*/ 9 h 68"/>
                <a:gd name="T12" fmla="*/ 28 w 48"/>
                <a:gd name="T13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68">
                  <a:moveTo>
                    <a:pt x="28" y="0"/>
                  </a:moveTo>
                  <a:cubicBezTo>
                    <a:pt x="28" y="0"/>
                    <a:pt x="48" y="13"/>
                    <a:pt x="47" y="20"/>
                  </a:cubicBezTo>
                  <a:cubicBezTo>
                    <a:pt x="46" y="27"/>
                    <a:pt x="31" y="37"/>
                    <a:pt x="28" y="44"/>
                  </a:cubicBezTo>
                  <a:cubicBezTo>
                    <a:pt x="25" y="51"/>
                    <a:pt x="9" y="68"/>
                    <a:pt x="5" y="65"/>
                  </a:cubicBezTo>
                  <a:cubicBezTo>
                    <a:pt x="0" y="62"/>
                    <a:pt x="13" y="30"/>
                    <a:pt x="11" y="20"/>
                  </a:cubicBezTo>
                  <a:cubicBezTo>
                    <a:pt x="9" y="11"/>
                    <a:pt x="8" y="9"/>
                    <a:pt x="8" y="9"/>
                  </a:cubicBezTo>
                  <a:lnTo>
                    <a:pt x="28" y="0"/>
                  </a:lnTo>
                  <a:close/>
                </a:path>
              </a:pathLst>
            </a:custGeom>
            <a:solidFill>
              <a:srgbClr val="3E5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9">
              <a:extLst>
                <a:ext uri="{FF2B5EF4-FFF2-40B4-BE49-F238E27FC236}">
                  <a16:creationId xmlns:a16="http://schemas.microsoft.com/office/drawing/2014/main" xmlns="" id="{A771FFF5-ADD3-45D9-A859-56B12815F8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2680" y="5135679"/>
              <a:ext cx="445625" cy="366654"/>
            </a:xfrm>
            <a:custGeom>
              <a:avLst/>
              <a:gdLst>
                <a:gd name="T0" fmla="*/ 57 w 69"/>
                <a:gd name="T1" fmla="*/ 0 h 57"/>
                <a:gd name="T2" fmla="*/ 64 w 69"/>
                <a:gd name="T3" fmla="*/ 33 h 57"/>
                <a:gd name="T4" fmla="*/ 34 w 69"/>
                <a:gd name="T5" fmla="*/ 45 h 57"/>
                <a:gd name="T6" fmla="*/ 2 w 69"/>
                <a:gd name="T7" fmla="*/ 52 h 57"/>
                <a:gd name="T8" fmla="*/ 31 w 69"/>
                <a:gd name="T9" fmla="*/ 15 h 57"/>
                <a:gd name="T10" fmla="*/ 34 w 69"/>
                <a:gd name="T11" fmla="*/ 3 h 57"/>
                <a:gd name="T12" fmla="*/ 57 w 69"/>
                <a:gd name="T1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9" h="57">
                  <a:moveTo>
                    <a:pt x="57" y="0"/>
                  </a:moveTo>
                  <a:cubicBezTo>
                    <a:pt x="57" y="0"/>
                    <a:pt x="69" y="27"/>
                    <a:pt x="64" y="33"/>
                  </a:cubicBezTo>
                  <a:cubicBezTo>
                    <a:pt x="60" y="39"/>
                    <a:pt x="41" y="40"/>
                    <a:pt x="34" y="45"/>
                  </a:cubicBezTo>
                  <a:cubicBezTo>
                    <a:pt x="28" y="50"/>
                    <a:pt x="4" y="57"/>
                    <a:pt x="2" y="52"/>
                  </a:cubicBezTo>
                  <a:cubicBezTo>
                    <a:pt x="0" y="47"/>
                    <a:pt x="28" y="24"/>
                    <a:pt x="31" y="15"/>
                  </a:cubicBezTo>
                  <a:cubicBezTo>
                    <a:pt x="34" y="5"/>
                    <a:pt x="34" y="3"/>
                    <a:pt x="34" y="3"/>
                  </a:cubicBezTo>
                  <a:lnTo>
                    <a:pt x="57" y="0"/>
                  </a:lnTo>
                  <a:close/>
                </a:path>
              </a:pathLst>
            </a:custGeom>
            <a:solidFill>
              <a:srgbClr val="3E5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10">
              <a:extLst>
                <a:ext uri="{FF2B5EF4-FFF2-40B4-BE49-F238E27FC236}">
                  <a16:creationId xmlns:a16="http://schemas.microsoft.com/office/drawing/2014/main" xmlns="" id="{066C4D7F-263F-4B61-B3B8-55B8C54401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2734" y="3107801"/>
              <a:ext cx="1946085" cy="2129413"/>
            </a:xfrm>
            <a:custGeom>
              <a:avLst/>
              <a:gdLst>
                <a:gd name="T0" fmla="*/ 228 w 301"/>
                <a:gd name="T1" fmla="*/ 0 h 330"/>
                <a:gd name="T2" fmla="*/ 237 w 301"/>
                <a:gd name="T3" fmla="*/ 66 h 330"/>
                <a:gd name="T4" fmla="*/ 244 w 301"/>
                <a:gd name="T5" fmla="*/ 171 h 330"/>
                <a:gd name="T6" fmla="*/ 268 w 301"/>
                <a:gd name="T7" fmla="*/ 229 h 330"/>
                <a:gd name="T8" fmla="*/ 285 w 301"/>
                <a:gd name="T9" fmla="*/ 262 h 330"/>
                <a:gd name="T10" fmla="*/ 296 w 301"/>
                <a:gd name="T11" fmla="*/ 305 h 330"/>
                <a:gd name="T12" fmla="*/ 301 w 301"/>
                <a:gd name="T13" fmla="*/ 318 h 330"/>
                <a:gd name="T14" fmla="*/ 270 w 301"/>
                <a:gd name="T15" fmla="*/ 321 h 330"/>
                <a:gd name="T16" fmla="*/ 264 w 301"/>
                <a:gd name="T17" fmla="*/ 306 h 330"/>
                <a:gd name="T18" fmla="*/ 233 w 301"/>
                <a:gd name="T19" fmla="*/ 265 h 330"/>
                <a:gd name="T20" fmla="*/ 188 w 301"/>
                <a:gd name="T21" fmla="*/ 187 h 330"/>
                <a:gd name="T22" fmla="*/ 159 w 301"/>
                <a:gd name="T23" fmla="*/ 102 h 330"/>
                <a:gd name="T24" fmla="*/ 58 w 301"/>
                <a:gd name="T25" fmla="*/ 122 h 330"/>
                <a:gd name="T26" fmla="*/ 81 w 301"/>
                <a:gd name="T27" fmla="*/ 147 h 330"/>
                <a:gd name="T28" fmla="*/ 97 w 301"/>
                <a:gd name="T29" fmla="*/ 182 h 330"/>
                <a:gd name="T30" fmla="*/ 88 w 301"/>
                <a:gd name="T31" fmla="*/ 198 h 330"/>
                <a:gd name="T32" fmla="*/ 71 w 301"/>
                <a:gd name="T33" fmla="*/ 202 h 330"/>
                <a:gd name="T34" fmla="*/ 55 w 301"/>
                <a:gd name="T35" fmla="*/ 177 h 330"/>
                <a:gd name="T36" fmla="*/ 10 w 301"/>
                <a:gd name="T37" fmla="*/ 122 h 330"/>
                <a:gd name="T38" fmla="*/ 26 w 301"/>
                <a:gd name="T39" fmla="*/ 81 h 330"/>
                <a:gd name="T40" fmla="*/ 140 w 301"/>
                <a:gd name="T41" fmla="*/ 26 h 330"/>
                <a:gd name="T42" fmla="*/ 228 w 301"/>
                <a:gd name="T43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01" h="330">
                  <a:moveTo>
                    <a:pt x="228" y="0"/>
                  </a:moveTo>
                  <a:cubicBezTo>
                    <a:pt x="237" y="21"/>
                    <a:pt x="238" y="46"/>
                    <a:pt x="237" y="66"/>
                  </a:cubicBezTo>
                  <a:cubicBezTo>
                    <a:pt x="237" y="85"/>
                    <a:pt x="237" y="153"/>
                    <a:pt x="244" y="171"/>
                  </a:cubicBezTo>
                  <a:cubicBezTo>
                    <a:pt x="252" y="189"/>
                    <a:pt x="264" y="214"/>
                    <a:pt x="268" y="229"/>
                  </a:cubicBezTo>
                  <a:cubicBezTo>
                    <a:pt x="273" y="243"/>
                    <a:pt x="280" y="254"/>
                    <a:pt x="285" y="262"/>
                  </a:cubicBezTo>
                  <a:cubicBezTo>
                    <a:pt x="290" y="269"/>
                    <a:pt x="297" y="297"/>
                    <a:pt x="296" y="305"/>
                  </a:cubicBezTo>
                  <a:cubicBezTo>
                    <a:pt x="299" y="315"/>
                    <a:pt x="301" y="318"/>
                    <a:pt x="301" y="318"/>
                  </a:cubicBezTo>
                  <a:cubicBezTo>
                    <a:pt x="301" y="318"/>
                    <a:pt x="287" y="330"/>
                    <a:pt x="270" y="321"/>
                  </a:cubicBezTo>
                  <a:cubicBezTo>
                    <a:pt x="264" y="311"/>
                    <a:pt x="264" y="306"/>
                    <a:pt x="264" y="306"/>
                  </a:cubicBezTo>
                  <a:cubicBezTo>
                    <a:pt x="264" y="306"/>
                    <a:pt x="245" y="283"/>
                    <a:pt x="233" y="265"/>
                  </a:cubicBezTo>
                  <a:cubicBezTo>
                    <a:pt x="220" y="246"/>
                    <a:pt x="197" y="214"/>
                    <a:pt x="188" y="187"/>
                  </a:cubicBezTo>
                  <a:cubicBezTo>
                    <a:pt x="180" y="160"/>
                    <a:pt x="159" y="102"/>
                    <a:pt x="159" y="102"/>
                  </a:cubicBezTo>
                  <a:cubicBezTo>
                    <a:pt x="58" y="122"/>
                    <a:pt x="58" y="122"/>
                    <a:pt x="58" y="122"/>
                  </a:cubicBezTo>
                  <a:cubicBezTo>
                    <a:pt x="58" y="122"/>
                    <a:pt x="78" y="135"/>
                    <a:pt x="81" y="147"/>
                  </a:cubicBezTo>
                  <a:cubicBezTo>
                    <a:pt x="83" y="160"/>
                    <a:pt x="91" y="179"/>
                    <a:pt x="97" y="182"/>
                  </a:cubicBezTo>
                  <a:cubicBezTo>
                    <a:pt x="103" y="185"/>
                    <a:pt x="88" y="198"/>
                    <a:pt x="88" y="198"/>
                  </a:cubicBezTo>
                  <a:cubicBezTo>
                    <a:pt x="88" y="198"/>
                    <a:pt x="75" y="209"/>
                    <a:pt x="71" y="202"/>
                  </a:cubicBezTo>
                  <a:cubicBezTo>
                    <a:pt x="67" y="196"/>
                    <a:pt x="63" y="185"/>
                    <a:pt x="55" y="177"/>
                  </a:cubicBezTo>
                  <a:cubicBezTo>
                    <a:pt x="47" y="168"/>
                    <a:pt x="15" y="138"/>
                    <a:pt x="10" y="122"/>
                  </a:cubicBezTo>
                  <a:cubicBezTo>
                    <a:pt x="6" y="106"/>
                    <a:pt x="0" y="96"/>
                    <a:pt x="26" y="81"/>
                  </a:cubicBezTo>
                  <a:cubicBezTo>
                    <a:pt x="51" y="66"/>
                    <a:pt x="140" y="26"/>
                    <a:pt x="140" y="26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11">
              <a:extLst>
                <a:ext uri="{FF2B5EF4-FFF2-40B4-BE49-F238E27FC236}">
                  <a16:creationId xmlns:a16="http://schemas.microsoft.com/office/drawing/2014/main" xmlns="" id="{4F1DAA28-4B49-4865-AC68-61BA9B69D1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2703" y="3403945"/>
              <a:ext cx="146661" cy="361013"/>
            </a:xfrm>
            <a:custGeom>
              <a:avLst/>
              <a:gdLst>
                <a:gd name="T0" fmla="*/ 1 w 23"/>
                <a:gd name="T1" fmla="*/ 0 h 56"/>
                <a:gd name="T2" fmla="*/ 11 w 23"/>
                <a:gd name="T3" fmla="*/ 27 h 56"/>
                <a:gd name="T4" fmla="*/ 23 w 23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56">
                  <a:moveTo>
                    <a:pt x="1" y="0"/>
                  </a:moveTo>
                  <a:cubicBezTo>
                    <a:pt x="0" y="6"/>
                    <a:pt x="4" y="21"/>
                    <a:pt x="11" y="27"/>
                  </a:cubicBezTo>
                  <a:cubicBezTo>
                    <a:pt x="18" y="33"/>
                    <a:pt x="23" y="56"/>
                    <a:pt x="23" y="56"/>
                  </a:cubicBezTo>
                </a:path>
              </a:pathLst>
            </a:custGeom>
            <a:noFill/>
            <a:ln w="3175" cap="flat">
              <a:solidFill>
                <a:srgbClr val="BEB6E8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12">
              <a:extLst>
                <a:ext uri="{FF2B5EF4-FFF2-40B4-BE49-F238E27FC236}">
                  <a16:creationId xmlns:a16="http://schemas.microsoft.com/office/drawing/2014/main" xmlns="" id="{BDCAF272-DA5B-433F-8C72-ACC35E8C6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336" y="2236294"/>
              <a:ext cx="575364" cy="792537"/>
            </a:xfrm>
            <a:custGeom>
              <a:avLst/>
              <a:gdLst>
                <a:gd name="T0" fmla="*/ 10 w 89"/>
                <a:gd name="T1" fmla="*/ 0 h 123"/>
                <a:gd name="T2" fmla="*/ 82 w 89"/>
                <a:gd name="T3" fmla="*/ 31 h 123"/>
                <a:gd name="T4" fmla="*/ 58 w 89"/>
                <a:gd name="T5" fmla="*/ 123 h 123"/>
                <a:gd name="T6" fmla="*/ 39 w 89"/>
                <a:gd name="T7" fmla="*/ 119 h 123"/>
                <a:gd name="T8" fmla="*/ 51 w 89"/>
                <a:gd name="T9" fmla="*/ 52 h 123"/>
                <a:gd name="T10" fmla="*/ 0 w 89"/>
                <a:gd name="T11" fmla="*/ 37 h 123"/>
                <a:gd name="T12" fmla="*/ 10 w 89"/>
                <a:gd name="T1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9" h="123">
                  <a:moveTo>
                    <a:pt x="10" y="0"/>
                  </a:moveTo>
                  <a:cubicBezTo>
                    <a:pt x="10" y="0"/>
                    <a:pt x="74" y="17"/>
                    <a:pt x="82" y="31"/>
                  </a:cubicBezTo>
                  <a:cubicBezTo>
                    <a:pt x="89" y="44"/>
                    <a:pt x="58" y="123"/>
                    <a:pt x="58" y="123"/>
                  </a:cubicBezTo>
                  <a:cubicBezTo>
                    <a:pt x="39" y="119"/>
                    <a:pt x="39" y="119"/>
                    <a:pt x="39" y="119"/>
                  </a:cubicBezTo>
                  <a:cubicBezTo>
                    <a:pt x="39" y="119"/>
                    <a:pt x="53" y="55"/>
                    <a:pt x="51" y="52"/>
                  </a:cubicBezTo>
                  <a:cubicBezTo>
                    <a:pt x="49" y="49"/>
                    <a:pt x="0" y="37"/>
                    <a:pt x="0" y="37"/>
                  </a:cubicBezTo>
                  <a:lnTo>
                    <a:pt x="1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13">
              <a:extLst>
                <a:ext uri="{FF2B5EF4-FFF2-40B4-BE49-F238E27FC236}">
                  <a16:creationId xmlns:a16="http://schemas.microsoft.com/office/drawing/2014/main" xmlns="" id="{0FE7A37C-772B-4F63-A8C9-2E6C454F81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845" y="1926049"/>
              <a:ext cx="1229700" cy="1452513"/>
            </a:xfrm>
            <a:custGeom>
              <a:avLst/>
              <a:gdLst>
                <a:gd name="T0" fmla="*/ 44 w 190"/>
                <a:gd name="T1" fmla="*/ 15 h 225"/>
                <a:gd name="T2" fmla="*/ 99 w 190"/>
                <a:gd name="T3" fmla="*/ 4 h 225"/>
                <a:gd name="T4" fmla="*/ 119 w 190"/>
                <a:gd name="T5" fmla="*/ 35 h 225"/>
                <a:gd name="T6" fmla="*/ 109 w 190"/>
                <a:gd name="T7" fmla="*/ 82 h 225"/>
                <a:gd name="T8" fmla="*/ 138 w 190"/>
                <a:gd name="T9" fmla="*/ 124 h 225"/>
                <a:gd name="T10" fmla="*/ 160 w 190"/>
                <a:gd name="T11" fmla="*/ 135 h 225"/>
                <a:gd name="T12" fmla="*/ 154 w 190"/>
                <a:gd name="T13" fmla="*/ 144 h 225"/>
                <a:gd name="T14" fmla="*/ 184 w 190"/>
                <a:gd name="T15" fmla="*/ 162 h 225"/>
                <a:gd name="T16" fmla="*/ 160 w 190"/>
                <a:gd name="T17" fmla="*/ 191 h 225"/>
                <a:gd name="T18" fmla="*/ 63 w 190"/>
                <a:gd name="T19" fmla="*/ 217 h 225"/>
                <a:gd name="T20" fmla="*/ 34 w 190"/>
                <a:gd name="T21" fmla="*/ 163 h 225"/>
                <a:gd name="T22" fmla="*/ 13 w 190"/>
                <a:gd name="T23" fmla="*/ 93 h 225"/>
                <a:gd name="T24" fmla="*/ 10 w 190"/>
                <a:gd name="T25" fmla="*/ 44 h 225"/>
                <a:gd name="T26" fmla="*/ 44 w 190"/>
                <a:gd name="T27" fmla="*/ 1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0" h="225">
                  <a:moveTo>
                    <a:pt x="44" y="15"/>
                  </a:moveTo>
                  <a:cubicBezTo>
                    <a:pt x="64" y="6"/>
                    <a:pt x="87" y="0"/>
                    <a:pt x="99" y="4"/>
                  </a:cubicBezTo>
                  <a:cubicBezTo>
                    <a:pt x="110" y="8"/>
                    <a:pt x="123" y="19"/>
                    <a:pt x="119" y="35"/>
                  </a:cubicBezTo>
                  <a:cubicBezTo>
                    <a:pt x="115" y="51"/>
                    <a:pt x="103" y="65"/>
                    <a:pt x="109" y="82"/>
                  </a:cubicBezTo>
                  <a:cubicBezTo>
                    <a:pt x="114" y="100"/>
                    <a:pt x="129" y="118"/>
                    <a:pt x="138" y="124"/>
                  </a:cubicBezTo>
                  <a:cubicBezTo>
                    <a:pt x="147" y="129"/>
                    <a:pt x="160" y="132"/>
                    <a:pt x="160" y="135"/>
                  </a:cubicBezTo>
                  <a:cubicBezTo>
                    <a:pt x="160" y="137"/>
                    <a:pt x="150" y="141"/>
                    <a:pt x="154" y="144"/>
                  </a:cubicBezTo>
                  <a:cubicBezTo>
                    <a:pt x="158" y="147"/>
                    <a:pt x="176" y="151"/>
                    <a:pt x="184" y="162"/>
                  </a:cubicBezTo>
                  <a:cubicBezTo>
                    <a:pt x="190" y="170"/>
                    <a:pt x="186" y="183"/>
                    <a:pt x="160" y="191"/>
                  </a:cubicBezTo>
                  <a:cubicBezTo>
                    <a:pt x="153" y="193"/>
                    <a:pt x="75" y="225"/>
                    <a:pt x="63" y="217"/>
                  </a:cubicBezTo>
                  <a:cubicBezTo>
                    <a:pt x="52" y="208"/>
                    <a:pt x="39" y="200"/>
                    <a:pt x="34" y="163"/>
                  </a:cubicBezTo>
                  <a:cubicBezTo>
                    <a:pt x="33" y="148"/>
                    <a:pt x="15" y="101"/>
                    <a:pt x="13" y="93"/>
                  </a:cubicBezTo>
                  <a:cubicBezTo>
                    <a:pt x="12" y="85"/>
                    <a:pt x="0" y="62"/>
                    <a:pt x="10" y="44"/>
                  </a:cubicBezTo>
                  <a:cubicBezTo>
                    <a:pt x="21" y="26"/>
                    <a:pt x="28" y="22"/>
                    <a:pt x="44" y="15"/>
                  </a:cubicBezTo>
                  <a:close/>
                </a:path>
              </a:pathLst>
            </a:custGeom>
            <a:solidFill>
              <a:srgbClr val="FF8E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14">
              <a:extLst>
                <a:ext uri="{FF2B5EF4-FFF2-40B4-BE49-F238E27FC236}">
                  <a16:creationId xmlns:a16="http://schemas.microsoft.com/office/drawing/2014/main" xmlns="" id="{B0549FE7-584B-4212-9E3C-3C3EDC421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8874" y="1581958"/>
              <a:ext cx="510494" cy="674080"/>
            </a:xfrm>
            <a:custGeom>
              <a:avLst/>
              <a:gdLst>
                <a:gd name="T0" fmla="*/ 18 w 79"/>
                <a:gd name="T1" fmla="*/ 3 h 104"/>
                <a:gd name="T2" fmla="*/ 7 w 79"/>
                <a:gd name="T3" fmla="*/ 28 h 104"/>
                <a:gd name="T4" fmla="*/ 2 w 79"/>
                <a:gd name="T5" fmla="*/ 35 h 104"/>
                <a:gd name="T6" fmla="*/ 5 w 79"/>
                <a:gd name="T7" fmla="*/ 43 h 104"/>
                <a:gd name="T8" fmla="*/ 6 w 79"/>
                <a:gd name="T9" fmla="*/ 68 h 104"/>
                <a:gd name="T10" fmla="*/ 27 w 79"/>
                <a:gd name="T11" fmla="*/ 79 h 104"/>
                <a:gd name="T12" fmla="*/ 40 w 79"/>
                <a:gd name="T13" fmla="*/ 103 h 104"/>
                <a:gd name="T14" fmla="*/ 75 w 79"/>
                <a:gd name="T15" fmla="*/ 88 h 104"/>
                <a:gd name="T16" fmla="*/ 63 w 79"/>
                <a:gd name="T17" fmla="*/ 65 h 104"/>
                <a:gd name="T18" fmla="*/ 71 w 79"/>
                <a:gd name="T19" fmla="*/ 21 h 104"/>
                <a:gd name="T20" fmla="*/ 18 w 79"/>
                <a:gd name="T21" fmla="*/ 3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9" h="104">
                  <a:moveTo>
                    <a:pt x="18" y="3"/>
                  </a:moveTo>
                  <a:cubicBezTo>
                    <a:pt x="16" y="8"/>
                    <a:pt x="10" y="26"/>
                    <a:pt x="7" y="28"/>
                  </a:cubicBezTo>
                  <a:cubicBezTo>
                    <a:pt x="4" y="30"/>
                    <a:pt x="0" y="32"/>
                    <a:pt x="2" y="35"/>
                  </a:cubicBezTo>
                  <a:cubicBezTo>
                    <a:pt x="3" y="38"/>
                    <a:pt x="6" y="41"/>
                    <a:pt x="5" y="43"/>
                  </a:cubicBezTo>
                  <a:cubicBezTo>
                    <a:pt x="5" y="45"/>
                    <a:pt x="0" y="62"/>
                    <a:pt x="6" y="68"/>
                  </a:cubicBezTo>
                  <a:cubicBezTo>
                    <a:pt x="13" y="74"/>
                    <a:pt x="24" y="76"/>
                    <a:pt x="27" y="79"/>
                  </a:cubicBezTo>
                  <a:cubicBezTo>
                    <a:pt x="31" y="81"/>
                    <a:pt x="38" y="101"/>
                    <a:pt x="40" y="103"/>
                  </a:cubicBezTo>
                  <a:cubicBezTo>
                    <a:pt x="41" y="104"/>
                    <a:pt x="79" y="88"/>
                    <a:pt x="75" y="88"/>
                  </a:cubicBezTo>
                  <a:cubicBezTo>
                    <a:pt x="71" y="87"/>
                    <a:pt x="64" y="73"/>
                    <a:pt x="63" y="65"/>
                  </a:cubicBezTo>
                  <a:cubicBezTo>
                    <a:pt x="62" y="56"/>
                    <a:pt x="71" y="31"/>
                    <a:pt x="71" y="21"/>
                  </a:cubicBezTo>
                  <a:cubicBezTo>
                    <a:pt x="72" y="12"/>
                    <a:pt x="19" y="0"/>
                    <a:pt x="18" y="3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19">
              <a:extLst>
                <a:ext uri="{FF2B5EF4-FFF2-40B4-BE49-F238E27FC236}">
                  <a16:creationId xmlns:a16="http://schemas.microsoft.com/office/drawing/2014/main" xmlns="" id="{A3D510A6-A7D9-41AE-A702-F1615F3C84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4788" y="2312444"/>
              <a:ext cx="1102781" cy="936377"/>
            </a:xfrm>
            <a:custGeom>
              <a:avLst/>
              <a:gdLst>
                <a:gd name="T0" fmla="*/ 151 w 170"/>
                <a:gd name="T1" fmla="*/ 7 h 145"/>
                <a:gd name="T2" fmla="*/ 158 w 170"/>
                <a:gd name="T3" fmla="*/ 58 h 145"/>
                <a:gd name="T4" fmla="*/ 90 w 170"/>
                <a:gd name="T5" fmla="*/ 144 h 145"/>
                <a:gd name="T6" fmla="*/ 22 w 170"/>
                <a:gd name="T7" fmla="*/ 90 h 145"/>
                <a:gd name="T8" fmla="*/ 5 w 170"/>
                <a:gd name="T9" fmla="*/ 60 h 145"/>
                <a:gd name="T10" fmla="*/ 26 w 170"/>
                <a:gd name="T11" fmla="*/ 50 h 145"/>
                <a:gd name="T12" fmla="*/ 34 w 170"/>
                <a:gd name="T13" fmla="*/ 75 h 145"/>
                <a:gd name="T14" fmla="*/ 81 w 170"/>
                <a:gd name="T15" fmla="*/ 98 h 145"/>
                <a:gd name="T16" fmla="*/ 112 w 170"/>
                <a:gd name="T17" fmla="*/ 57 h 145"/>
                <a:gd name="T18" fmla="*/ 151 w 170"/>
                <a:gd name="T19" fmla="*/ 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0" h="145">
                  <a:moveTo>
                    <a:pt x="151" y="7"/>
                  </a:moveTo>
                  <a:cubicBezTo>
                    <a:pt x="165" y="12"/>
                    <a:pt x="170" y="32"/>
                    <a:pt x="158" y="58"/>
                  </a:cubicBezTo>
                  <a:cubicBezTo>
                    <a:pt x="145" y="85"/>
                    <a:pt x="106" y="145"/>
                    <a:pt x="90" y="144"/>
                  </a:cubicBezTo>
                  <a:cubicBezTo>
                    <a:pt x="75" y="142"/>
                    <a:pt x="22" y="90"/>
                    <a:pt x="22" y="90"/>
                  </a:cubicBezTo>
                  <a:cubicBezTo>
                    <a:pt x="22" y="90"/>
                    <a:pt x="0" y="69"/>
                    <a:pt x="5" y="60"/>
                  </a:cubicBezTo>
                  <a:cubicBezTo>
                    <a:pt x="9" y="52"/>
                    <a:pt x="21" y="46"/>
                    <a:pt x="26" y="50"/>
                  </a:cubicBezTo>
                  <a:cubicBezTo>
                    <a:pt x="31" y="53"/>
                    <a:pt x="34" y="75"/>
                    <a:pt x="34" y="75"/>
                  </a:cubicBezTo>
                  <a:cubicBezTo>
                    <a:pt x="81" y="98"/>
                    <a:pt x="81" y="98"/>
                    <a:pt x="81" y="98"/>
                  </a:cubicBezTo>
                  <a:cubicBezTo>
                    <a:pt x="81" y="98"/>
                    <a:pt x="103" y="75"/>
                    <a:pt x="112" y="57"/>
                  </a:cubicBezTo>
                  <a:cubicBezTo>
                    <a:pt x="121" y="40"/>
                    <a:pt x="134" y="0"/>
                    <a:pt x="151" y="7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22">
              <a:extLst>
                <a:ext uri="{FF2B5EF4-FFF2-40B4-BE49-F238E27FC236}">
                  <a16:creationId xmlns:a16="http://schemas.microsoft.com/office/drawing/2014/main" xmlns="" id="{C370F32D-D70A-43E1-9256-A7E66654FE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4511" y="1395809"/>
              <a:ext cx="439984" cy="606390"/>
            </a:xfrm>
            <a:custGeom>
              <a:avLst/>
              <a:gdLst>
                <a:gd name="T0" fmla="*/ 0 w 68"/>
                <a:gd name="T1" fmla="*/ 32 h 94"/>
                <a:gd name="T2" fmla="*/ 18 w 68"/>
                <a:gd name="T3" fmla="*/ 45 h 94"/>
                <a:gd name="T4" fmla="*/ 22 w 68"/>
                <a:gd name="T5" fmla="*/ 62 h 94"/>
                <a:gd name="T6" fmla="*/ 26 w 68"/>
                <a:gd name="T7" fmla="*/ 72 h 94"/>
                <a:gd name="T8" fmla="*/ 35 w 68"/>
                <a:gd name="T9" fmla="*/ 66 h 94"/>
                <a:gd name="T10" fmla="*/ 35 w 68"/>
                <a:gd name="T11" fmla="*/ 78 h 94"/>
                <a:gd name="T12" fmla="*/ 28 w 68"/>
                <a:gd name="T13" fmla="*/ 83 h 94"/>
                <a:gd name="T14" fmla="*/ 45 w 68"/>
                <a:gd name="T15" fmla="*/ 94 h 94"/>
                <a:gd name="T16" fmla="*/ 48 w 68"/>
                <a:gd name="T17" fmla="*/ 81 h 94"/>
                <a:gd name="T18" fmla="*/ 61 w 68"/>
                <a:gd name="T19" fmla="*/ 35 h 94"/>
                <a:gd name="T20" fmla="*/ 0 w 68"/>
                <a:gd name="T21" fmla="*/ 3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" h="94">
                  <a:moveTo>
                    <a:pt x="0" y="32"/>
                  </a:moveTo>
                  <a:cubicBezTo>
                    <a:pt x="0" y="32"/>
                    <a:pt x="10" y="42"/>
                    <a:pt x="18" y="45"/>
                  </a:cubicBezTo>
                  <a:cubicBezTo>
                    <a:pt x="27" y="48"/>
                    <a:pt x="21" y="56"/>
                    <a:pt x="22" y="62"/>
                  </a:cubicBezTo>
                  <a:cubicBezTo>
                    <a:pt x="23" y="67"/>
                    <a:pt x="23" y="72"/>
                    <a:pt x="26" y="72"/>
                  </a:cubicBezTo>
                  <a:cubicBezTo>
                    <a:pt x="29" y="72"/>
                    <a:pt x="30" y="64"/>
                    <a:pt x="35" y="66"/>
                  </a:cubicBezTo>
                  <a:cubicBezTo>
                    <a:pt x="40" y="68"/>
                    <a:pt x="37" y="76"/>
                    <a:pt x="35" y="78"/>
                  </a:cubicBezTo>
                  <a:cubicBezTo>
                    <a:pt x="33" y="80"/>
                    <a:pt x="28" y="80"/>
                    <a:pt x="28" y="83"/>
                  </a:cubicBezTo>
                  <a:cubicBezTo>
                    <a:pt x="28" y="86"/>
                    <a:pt x="31" y="91"/>
                    <a:pt x="45" y="94"/>
                  </a:cubicBezTo>
                  <a:cubicBezTo>
                    <a:pt x="45" y="94"/>
                    <a:pt x="44" y="88"/>
                    <a:pt x="48" y="81"/>
                  </a:cubicBezTo>
                  <a:cubicBezTo>
                    <a:pt x="52" y="74"/>
                    <a:pt x="68" y="57"/>
                    <a:pt x="61" y="35"/>
                  </a:cubicBezTo>
                  <a:cubicBezTo>
                    <a:pt x="54" y="13"/>
                    <a:pt x="15" y="0"/>
                    <a:pt x="0" y="32"/>
                  </a:cubicBezTo>
                  <a:close/>
                </a:path>
              </a:pathLst>
            </a:custGeom>
            <a:solidFill>
              <a:srgbClr val="9667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47">
              <a:extLst>
                <a:ext uri="{FF2B5EF4-FFF2-40B4-BE49-F238E27FC236}">
                  <a16:creationId xmlns:a16="http://schemas.microsoft.com/office/drawing/2014/main" xmlns="" id="{144D5D62-132D-4A2A-86BF-07C15EE206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0947" y="944640"/>
              <a:ext cx="1057934" cy="345906"/>
            </a:xfrm>
            <a:custGeom>
              <a:avLst/>
              <a:gdLst>
                <a:gd name="T0" fmla="*/ 36 w 147"/>
                <a:gd name="T1" fmla="*/ 48 h 48"/>
                <a:gd name="T2" fmla="*/ 128 w 147"/>
                <a:gd name="T3" fmla="*/ 48 h 48"/>
                <a:gd name="T4" fmla="*/ 128 w 147"/>
                <a:gd name="T5" fmla="*/ 36 h 48"/>
                <a:gd name="T6" fmla="*/ 108 w 147"/>
                <a:gd name="T7" fmla="*/ 10 h 48"/>
                <a:gd name="T8" fmla="*/ 87 w 147"/>
                <a:gd name="T9" fmla="*/ 19 h 48"/>
                <a:gd name="T10" fmla="*/ 61 w 147"/>
                <a:gd name="T11" fmla="*/ 1 h 48"/>
                <a:gd name="T12" fmla="*/ 36 w 147"/>
                <a:gd name="T13" fmla="*/ 31 h 48"/>
                <a:gd name="T14" fmla="*/ 36 w 147"/>
                <a:gd name="T1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7" h="48">
                  <a:moveTo>
                    <a:pt x="36" y="48"/>
                  </a:moveTo>
                  <a:cubicBezTo>
                    <a:pt x="46" y="48"/>
                    <a:pt x="109" y="48"/>
                    <a:pt x="128" y="48"/>
                  </a:cubicBezTo>
                  <a:cubicBezTo>
                    <a:pt x="147" y="48"/>
                    <a:pt x="135" y="46"/>
                    <a:pt x="128" y="36"/>
                  </a:cubicBezTo>
                  <a:cubicBezTo>
                    <a:pt x="121" y="26"/>
                    <a:pt x="117" y="9"/>
                    <a:pt x="108" y="10"/>
                  </a:cubicBezTo>
                  <a:cubicBezTo>
                    <a:pt x="100" y="10"/>
                    <a:pt x="97" y="21"/>
                    <a:pt x="87" y="19"/>
                  </a:cubicBezTo>
                  <a:cubicBezTo>
                    <a:pt x="77" y="17"/>
                    <a:pt x="74" y="0"/>
                    <a:pt x="61" y="1"/>
                  </a:cubicBezTo>
                  <a:cubicBezTo>
                    <a:pt x="47" y="1"/>
                    <a:pt x="48" y="28"/>
                    <a:pt x="36" y="31"/>
                  </a:cubicBezTo>
                  <a:cubicBezTo>
                    <a:pt x="24" y="35"/>
                    <a:pt x="0" y="48"/>
                    <a:pt x="36" y="48"/>
                  </a:cubicBezTo>
                  <a:close/>
                </a:path>
              </a:pathLst>
            </a:custGeom>
            <a:solidFill>
              <a:srgbClr val="EDEB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Oval 71">
              <a:extLst>
                <a:ext uri="{FF2B5EF4-FFF2-40B4-BE49-F238E27FC236}">
                  <a16:creationId xmlns:a16="http://schemas.microsoft.com/office/drawing/2014/main" xmlns="" id="{247E8F18-80FF-4AD8-813D-DBECBB182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747" y="4605441"/>
              <a:ext cx="840483" cy="245377"/>
            </a:xfrm>
            <a:prstGeom prst="ellipse">
              <a:avLst/>
            </a:prstGeom>
            <a:solidFill>
              <a:srgbClr val="532DB9">
                <a:alpha val="4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200" name="Picture 199">
            <a:extLst>
              <a:ext uri="{FF2B5EF4-FFF2-40B4-BE49-F238E27FC236}">
                <a16:creationId xmlns:a16="http://schemas.microsoft.com/office/drawing/2014/main" xmlns="" id="{067B19CC-0455-4A72-B85D-A3143E308C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11" t="1" r="1" b="23798"/>
          <a:stretch/>
        </p:blipFill>
        <p:spPr>
          <a:xfrm flipH="1">
            <a:off x="8826636" y="4260143"/>
            <a:ext cx="3365363" cy="2594824"/>
          </a:xfrm>
          <a:prstGeom prst="rect">
            <a:avLst/>
          </a:prstGeom>
        </p:spPr>
      </p:pic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xmlns="" id="{60AB3775-7B05-48FA-A909-1D9D73A4DE6B}"/>
              </a:ext>
            </a:extLst>
          </p:cNvPr>
          <p:cNvSpPr/>
          <p:nvPr/>
        </p:nvSpPr>
        <p:spPr>
          <a:xfrm>
            <a:off x="6882590" y="5073906"/>
            <a:ext cx="2519742" cy="494910"/>
          </a:xfrm>
          <a:prstGeom prst="roundRect">
            <a:avLst>
              <a:gd name="adj" fmla="val 50000"/>
            </a:avLst>
          </a:prstGeom>
          <a:solidFill>
            <a:srgbClr val="2917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53249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Picture 170">
            <a:extLst>
              <a:ext uri="{FF2B5EF4-FFF2-40B4-BE49-F238E27FC236}">
                <a16:creationId xmlns:a16="http://schemas.microsoft.com/office/drawing/2014/main" xmlns="" id="{0A8B4910-E230-4031-BA27-69E925E18A1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265" t="5870" r="13080" b="19418"/>
          <a:stretch>
            <a:fillRect/>
          </a:stretch>
        </p:blipFill>
        <p:spPr>
          <a:xfrm flipH="1">
            <a:off x="0" y="0"/>
            <a:ext cx="7532914" cy="6858000"/>
          </a:xfrm>
          <a:custGeom>
            <a:avLst/>
            <a:gdLst>
              <a:gd name="connsiteX0" fmla="*/ 7532914 w 7532914"/>
              <a:gd name="connsiteY0" fmla="*/ 0 h 6858000"/>
              <a:gd name="connsiteX1" fmla="*/ 0 w 7532914"/>
              <a:gd name="connsiteY1" fmla="*/ 0 h 6858000"/>
              <a:gd name="connsiteX2" fmla="*/ 0 w 7532914"/>
              <a:gd name="connsiteY2" fmla="*/ 6858000 h 6858000"/>
              <a:gd name="connsiteX3" fmla="*/ 7532914 w 753291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2914" h="6858000">
                <a:moveTo>
                  <a:pt x="7532914" y="0"/>
                </a:moveTo>
                <a:lnTo>
                  <a:pt x="0" y="0"/>
                </a:lnTo>
                <a:lnTo>
                  <a:pt x="0" y="6858000"/>
                </a:lnTo>
                <a:lnTo>
                  <a:pt x="7532914" y="6858000"/>
                </a:lnTo>
                <a:close/>
              </a:path>
            </a:pathLst>
          </a:custGeom>
        </p:spPr>
      </p:pic>
      <p:sp>
        <p:nvSpPr>
          <p:cNvPr id="27" name="Freeform 26">
            <a:extLst>
              <a:ext uri="{FF2B5EF4-FFF2-40B4-BE49-F238E27FC236}">
                <a16:creationId xmlns:a16="http://schemas.microsoft.com/office/drawing/2014/main" xmlns="" id="{61E3E58B-8F5E-40C6-9495-0F9623FE7EBA}"/>
              </a:ext>
            </a:extLst>
          </p:cNvPr>
          <p:cNvSpPr>
            <a:spLocks/>
          </p:cNvSpPr>
          <p:nvPr/>
        </p:nvSpPr>
        <p:spPr bwMode="auto">
          <a:xfrm>
            <a:off x="509450" y="3566047"/>
            <a:ext cx="3603850" cy="2094637"/>
          </a:xfrm>
          <a:custGeom>
            <a:avLst/>
            <a:gdLst>
              <a:gd name="T0" fmla="*/ 731 w 731"/>
              <a:gd name="T1" fmla="*/ 411 h 424"/>
              <a:gd name="T2" fmla="*/ 644 w 731"/>
              <a:gd name="T3" fmla="*/ 414 h 424"/>
              <a:gd name="T4" fmla="*/ 576 w 731"/>
              <a:gd name="T5" fmla="*/ 414 h 424"/>
              <a:gd name="T6" fmla="*/ 507 w 731"/>
              <a:gd name="T7" fmla="*/ 408 h 424"/>
              <a:gd name="T8" fmla="*/ 386 w 731"/>
              <a:gd name="T9" fmla="*/ 410 h 424"/>
              <a:gd name="T10" fmla="*/ 255 w 731"/>
              <a:gd name="T11" fmla="*/ 416 h 424"/>
              <a:gd name="T12" fmla="*/ 158 w 731"/>
              <a:gd name="T13" fmla="*/ 415 h 424"/>
              <a:gd name="T14" fmla="*/ 89 w 731"/>
              <a:gd name="T15" fmla="*/ 423 h 424"/>
              <a:gd name="T16" fmla="*/ 8 w 731"/>
              <a:gd name="T17" fmla="*/ 409 h 424"/>
              <a:gd name="T18" fmla="*/ 0 w 731"/>
              <a:gd name="T19" fmla="*/ 417 h 424"/>
              <a:gd name="T20" fmla="*/ 5 w 731"/>
              <a:gd name="T21" fmla="*/ 403 h 424"/>
              <a:gd name="T22" fmla="*/ 7 w 731"/>
              <a:gd name="T23" fmla="*/ 398 h 424"/>
              <a:gd name="T24" fmla="*/ 147 w 731"/>
              <a:gd name="T25" fmla="*/ 132 h 424"/>
              <a:gd name="T26" fmla="*/ 407 w 731"/>
              <a:gd name="T27" fmla="*/ 11 h 424"/>
              <a:gd name="T28" fmla="*/ 471 w 731"/>
              <a:gd name="T29" fmla="*/ 26 h 424"/>
              <a:gd name="T30" fmla="*/ 581 w 731"/>
              <a:gd name="T31" fmla="*/ 86 h 424"/>
              <a:gd name="T32" fmla="*/ 622 w 731"/>
              <a:gd name="T33" fmla="*/ 137 h 424"/>
              <a:gd name="T34" fmla="*/ 667 w 731"/>
              <a:gd name="T35" fmla="*/ 207 h 424"/>
              <a:gd name="T36" fmla="*/ 731 w 731"/>
              <a:gd name="T37" fmla="*/ 411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31" h="424">
                <a:moveTo>
                  <a:pt x="731" y="411"/>
                </a:moveTo>
                <a:cubicBezTo>
                  <a:pt x="702" y="412"/>
                  <a:pt x="673" y="413"/>
                  <a:pt x="644" y="414"/>
                </a:cubicBezTo>
                <a:cubicBezTo>
                  <a:pt x="621" y="415"/>
                  <a:pt x="598" y="416"/>
                  <a:pt x="576" y="414"/>
                </a:cubicBezTo>
                <a:cubicBezTo>
                  <a:pt x="553" y="413"/>
                  <a:pt x="530" y="410"/>
                  <a:pt x="507" y="408"/>
                </a:cubicBezTo>
                <a:cubicBezTo>
                  <a:pt x="467" y="405"/>
                  <a:pt x="427" y="407"/>
                  <a:pt x="386" y="410"/>
                </a:cubicBezTo>
                <a:cubicBezTo>
                  <a:pt x="343" y="413"/>
                  <a:pt x="299" y="417"/>
                  <a:pt x="255" y="416"/>
                </a:cubicBezTo>
                <a:cubicBezTo>
                  <a:pt x="223" y="415"/>
                  <a:pt x="190" y="411"/>
                  <a:pt x="158" y="415"/>
                </a:cubicBezTo>
                <a:cubicBezTo>
                  <a:pt x="135" y="417"/>
                  <a:pt x="112" y="423"/>
                  <a:pt x="89" y="423"/>
                </a:cubicBezTo>
                <a:cubicBezTo>
                  <a:pt x="62" y="424"/>
                  <a:pt x="35" y="417"/>
                  <a:pt x="8" y="409"/>
                </a:cubicBezTo>
                <a:cubicBezTo>
                  <a:pt x="0" y="417"/>
                  <a:pt x="0" y="417"/>
                  <a:pt x="0" y="417"/>
                </a:cubicBezTo>
                <a:cubicBezTo>
                  <a:pt x="1" y="412"/>
                  <a:pt x="3" y="407"/>
                  <a:pt x="5" y="403"/>
                </a:cubicBezTo>
                <a:cubicBezTo>
                  <a:pt x="6" y="401"/>
                  <a:pt x="6" y="400"/>
                  <a:pt x="7" y="398"/>
                </a:cubicBezTo>
                <a:cubicBezTo>
                  <a:pt x="44" y="305"/>
                  <a:pt x="82" y="209"/>
                  <a:pt x="147" y="132"/>
                </a:cubicBezTo>
                <a:cubicBezTo>
                  <a:pt x="211" y="56"/>
                  <a:pt x="308" y="0"/>
                  <a:pt x="407" y="11"/>
                </a:cubicBezTo>
                <a:cubicBezTo>
                  <a:pt x="429" y="14"/>
                  <a:pt x="450" y="19"/>
                  <a:pt x="471" y="26"/>
                </a:cubicBezTo>
                <a:cubicBezTo>
                  <a:pt x="511" y="38"/>
                  <a:pt x="551" y="56"/>
                  <a:pt x="581" y="86"/>
                </a:cubicBezTo>
                <a:cubicBezTo>
                  <a:pt x="597" y="101"/>
                  <a:pt x="609" y="119"/>
                  <a:pt x="622" y="137"/>
                </a:cubicBezTo>
                <a:cubicBezTo>
                  <a:pt x="638" y="160"/>
                  <a:pt x="654" y="182"/>
                  <a:pt x="667" y="207"/>
                </a:cubicBezTo>
                <a:cubicBezTo>
                  <a:pt x="701" y="270"/>
                  <a:pt x="716" y="341"/>
                  <a:pt x="731" y="411"/>
                </a:cubicBezTo>
                <a:close/>
              </a:path>
            </a:pathLst>
          </a:custGeom>
          <a:solidFill>
            <a:srgbClr val="2917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xmlns="" id="{3F152289-5529-4D7F-A35F-AFDBE827F286}"/>
              </a:ext>
            </a:extLst>
          </p:cNvPr>
          <p:cNvSpPr>
            <a:spLocks/>
          </p:cNvSpPr>
          <p:nvPr/>
        </p:nvSpPr>
        <p:spPr bwMode="auto">
          <a:xfrm>
            <a:off x="2446541" y="4099553"/>
            <a:ext cx="1666759" cy="1521745"/>
          </a:xfrm>
          <a:custGeom>
            <a:avLst/>
            <a:gdLst>
              <a:gd name="T0" fmla="*/ 335 w 338"/>
              <a:gd name="T1" fmla="*/ 296 h 308"/>
              <a:gd name="T2" fmla="*/ 302 w 338"/>
              <a:gd name="T3" fmla="*/ 259 h 308"/>
              <a:gd name="T4" fmla="*/ 253 w 338"/>
              <a:gd name="T5" fmla="*/ 175 h 308"/>
              <a:gd name="T6" fmla="*/ 196 w 338"/>
              <a:gd name="T7" fmla="*/ 85 h 308"/>
              <a:gd name="T8" fmla="*/ 143 w 338"/>
              <a:gd name="T9" fmla="*/ 0 h 308"/>
              <a:gd name="T10" fmla="*/ 125 w 338"/>
              <a:gd name="T11" fmla="*/ 37 h 308"/>
              <a:gd name="T12" fmla="*/ 108 w 338"/>
              <a:gd name="T13" fmla="*/ 77 h 308"/>
              <a:gd name="T14" fmla="*/ 86 w 338"/>
              <a:gd name="T15" fmla="*/ 121 h 308"/>
              <a:gd name="T16" fmla="*/ 72 w 338"/>
              <a:gd name="T17" fmla="*/ 163 h 308"/>
              <a:gd name="T18" fmla="*/ 54 w 338"/>
              <a:gd name="T19" fmla="*/ 203 h 308"/>
              <a:gd name="T20" fmla="*/ 37 w 338"/>
              <a:gd name="T21" fmla="*/ 249 h 308"/>
              <a:gd name="T22" fmla="*/ 21 w 338"/>
              <a:gd name="T23" fmla="*/ 282 h 308"/>
              <a:gd name="T24" fmla="*/ 0 w 338"/>
              <a:gd name="T25" fmla="*/ 301 h 308"/>
              <a:gd name="T26" fmla="*/ 114 w 338"/>
              <a:gd name="T27" fmla="*/ 300 h 308"/>
              <a:gd name="T28" fmla="*/ 183 w 338"/>
              <a:gd name="T29" fmla="*/ 306 h 308"/>
              <a:gd name="T30" fmla="*/ 251 w 338"/>
              <a:gd name="T31" fmla="*/ 306 h 308"/>
              <a:gd name="T32" fmla="*/ 338 w 338"/>
              <a:gd name="T33" fmla="*/ 303 h 308"/>
              <a:gd name="T34" fmla="*/ 336 w 338"/>
              <a:gd name="T35" fmla="*/ 297 h 308"/>
              <a:gd name="T36" fmla="*/ 335 w 338"/>
              <a:gd name="T37" fmla="*/ 296 h 3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38" h="308">
                <a:moveTo>
                  <a:pt x="335" y="296"/>
                </a:moveTo>
                <a:cubicBezTo>
                  <a:pt x="326" y="282"/>
                  <a:pt x="312" y="272"/>
                  <a:pt x="302" y="259"/>
                </a:cubicBezTo>
                <a:cubicBezTo>
                  <a:pt x="282" y="233"/>
                  <a:pt x="271" y="202"/>
                  <a:pt x="253" y="175"/>
                </a:cubicBezTo>
                <a:cubicBezTo>
                  <a:pt x="232" y="146"/>
                  <a:pt x="215" y="115"/>
                  <a:pt x="196" y="85"/>
                </a:cubicBezTo>
                <a:cubicBezTo>
                  <a:pt x="177" y="57"/>
                  <a:pt x="162" y="27"/>
                  <a:pt x="143" y="0"/>
                </a:cubicBezTo>
                <a:cubicBezTo>
                  <a:pt x="134" y="11"/>
                  <a:pt x="130" y="24"/>
                  <a:pt x="125" y="37"/>
                </a:cubicBezTo>
                <a:cubicBezTo>
                  <a:pt x="121" y="51"/>
                  <a:pt x="114" y="64"/>
                  <a:pt x="108" y="77"/>
                </a:cubicBezTo>
                <a:cubicBezTo>
                  <a:pt x="100" y="91"/>
                  <a:pt x="92" y="105"/>
                  <a:pt x="86" y="121"/>
                </a:cubicBezTo>
                <a:cubicBezTo>
                  <a:pt x="81" y="135"/>
                  <a:pt x="77" y="149"/>
                  <a:pt x="72" y="163"/>
                </a:cubicBezTo>
                <a:cubicBezTo>
                  <a:pt x="66" y="177"/>
                  <a:pt x="60" y="190"/>
                  <a:pt x="54" y="203"/>
                </a:cubicBezTo>
                <a:cubicBezTo>
                  <a:pt x="48" y="218"/>
                  <a:pt x="43" y="233"/>
                  <a:pt x="37" y="249"/>
                </a:cubicBezTo>
                <a:cubicBezTo>
                  <a:pt x="33" y="260"/>
                  <a:pt x="29" y="273"/>
                  <a:pt x="21" y="282"/>
                </a:cubicBezTo>
                <a:cubicBezTo>
                  <a:pt x="15" y="289"/>
                  <a:pt x="7" y="295"/>
                  <a:pt x="0" y="301"/>
                </a:cubicBezTo>
                <a:cubicBezTo>
                  <a:pt x="38" y="299"/>
                  <a:pt x="76" y="297"/>
                  <a:pt x="114" y="300"/>
                </a:cubicBezTo>
                <a:cubicBezTo>
                  <a:pt x="137" y="302"/>
                  <a:pt x="160" y="305"/>
                  <a:pt x="183" y="306"/>
                </a:cubicBezTo>
                <a:cubicBezTo>
                  <a:pt x="205" y="308"/>
                  <a:pt x="228" y="307"/>
                  <a:pt x="251" y="306"/>
                </a:cubicBezTo>
                <a:cubicBezTo>
                  <a:pt x="280" y="305"/>
                  <a:pt x="309" y="304"/>
                  <a:pt x="338" y="303"/>
                </a:cubicBezTo>
                <a:cubicBezTo>
                  <a:pt x="337" y="301"/>
                  <a:pt x="337" y="299"/>
                  <a:pt x="336" y="297"/>
                </a:cubicBezTo>
                <a:cubicBezTo>
                  <a:pt x="336" y="297"/>
                  <a:pt x="336" y="296"/>
                  <a:pt x="335" y="296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xmlns="" id="{478DAFCA-ACE9-4442-9869-389973F11A93}"/>
              </a:ext>
            </a:extLst>
          </p:cNvPr>
          <p:cNvSpPr>
            <a:spLocks/>
          </p:cNvSpPr>
          <p:nvPr/>
        </p:nvSpPr>
        <p:spPr bwMode="auto">
          <a:xfrm>
            <a:off x="509450" y="5458381"/>
            <a:ext cx="1903077" cy="202303"/>
          </a:xfrm>
          <a:custGeom>
            <a:avLst/>
            <a:gdLst>
              <a:gd name="T0" fmla="*/ 386 w 386"/>
              <a:gd name="T1" fmla="*/ 27 h 41"/>
              <a:gd name="T2" fmla="*/ 255 w 386"/>
              <a:gd name="T3" fmla="*/ 33 h 41"/>
              <a:gd name="T4" fmla="*/ 158 w 386"/>
              <a:gd name="T5" fmla="*/ 32 h 41"/>
              <a:gd name="T6" fmla="*/ 89 w 386"/>
              <a:gd name="T7" fmla="*/ 40 h 41"/>
              <a:gd name="T8" fmla="*/ 8 w 386"/>
              <a:gd name="T9" fmla="*/ 26 h 41"/>
              <a:gd name="T10" fmla="*/ 0 w 386"/>
              <a:gd name="T11" fmla="*/ 34 h 41"/>
              <a:gd name="T12" fmla="*/ 5 w 386"/>
              <a:gd name="T13" fmla="*/ 20 h 41"/>
              <a:gd name="T14" fmla="*/ 115 w 386"/>
              <a:gd name="T15" fmla="*/ 22 h 41"/>
              <a:gd name="T16" fmla="*/ 128 w 386"/>
              <a:gd name="T17" fmla="*/ 26 h 41"/>
              <a:gd name="T18" fmla="*/ 138 w 386"/>
              <a:gd name="T19" fmla="*/ 22 h 41"/>
              <a:gd name="T20" fmla="*/ 224 w 386"/>
              <a:gd name="T21" fmla="*/ 3 h 41"/>
              <a:gd name="T22" fmla="*/ 324 w 386"/>
              <a:gd name="T23" fmla="*/ 6 h 41"/>
              <a:gd name="T24" fmla="*/ 386 w 386"/>
              <a:gd name="T25" fmla="*/ 27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86" h="41">
                <a:moveTo>
                  <a:pt x="386" y="27"/>
                </a:moveTo>
                <a:cubicBezTo>
                  <a:pt x="343" y="30"/>
                  <a:pt x="299" y="34"/>
                  <a:pt x="255" y="33"/>
                </a:cubicBezTo>
                <a:cubicBezTo>
                  <a:pt x="223" y="32"/>
                  <a:pt x="190" y="28"/>
                  <a:pt x="158" y="32"/>
                </a:cubicBezTo>
                <a:cubicBezTo>
                  <a:pt x="135" y="34"/>
                  <a:pt x="112" y="40"/>
                  <a:pt x="89" y="40"/>
                </a:cubicBezTo>
                <a:cubicBezTo>
                  <a:pt x="62" y="41"/>
                  <a:pt x="35" y="34"/>
                  <a:pt x="8" y="26"/>
                </a:cubicBezTo>
                <a:cubicBezTo>
                  <a:pt x="0" y="34"/>
                  <a:pt x="0" y="34"/>
                  <a:pt x="0" y="34"/>
                </a:cubicBezTo>
                <a:cubicBezTo>
                  <a:pt x="1" y="29"/>
                  <a:pt x="3" y="24"/>
                  <a:pt x="5" y="20"/>
                </a:cubicBezTo>
                <a:cubicBezTo>
                  <a:pt x="38" y="1"/>
                  <a:pt x="81" y="4"/>
                  <a:pt x="115" y="22"/>
                </a:cubicBezTo>
                <a:cubicBezTo>
                  <a:pt x="119" y="24"/>
                  <a:pt x="124" y="27"/>
                  <a:pt x="128" y="26"/>
                </a:cubicBezTo>
                <a:cubicBezTo>
                  <a:pt x="132" y="26"/>
                  <a:pt x="135" y="24"/>
                  <a:pt x="138" y="22"/>
                </a:cubicBezTo>
                <a:cubicBezTo>
                  <a:pt x="164" y="7"/>
                  <a:pt x="195" y="4"/>
                  <a:pt x="224" y="3"/>
                </a:cubicBezTo>
                <a:cubicBezTo>
                  <a:pt x="258" y="1"/>
                  <a:pt x="291" y="0"/>
                  <a:pt x="324" y="6"/>
                </a:cubicBezTo>
                <a:cubicBezTo>
                  <a:pt x="346" y="10"/>
                  <a:pt x="367" y="17"/>
                  <a:pt x="386" y="27"/>
                </a:cubicBezTo>
                <a:close/>
              </a:path>
            </a:pathLst>
          </a:custGeom>
          <a:solidFill>
            <a:srgbClr val="2917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xmlns="" id="{4CB0D4F0-CDF5-47FB-BE9B-A60ED3452DDB}"/>
              </a:ext>
            </a:extLst>
          </p:cNvPr>
          <p:cNvSpPr>
            <a:spLocks/>
          </p:cNvSpPr>
          <p:nvPr/>
        </p:nvSpPr>
        <p:spPr bwMode="auto">
          <a:xfrm>
            <a:off x="2373139" y="4287533"/>
            <a:ext cx="1706145" cy="1333765"/>
          </a:xfrm>
          <a:custGeom>
            <a:avLst/>
            <a:gdLst>
              <a:gd name="T0" fmla="*/ 306 w 346"/>
              <a:gd name="T1" fmla="*/ 219 h 270"/>
              <a:gd name="T2" fmla="*/ 272 w 346"/>
              <a:gd name="T3" fmla="*/ 201 h 270"/>
              <a:gd name="T4" fmla="*/ 215 w 346"/>
              <a:gd name="T5" fmla="*/ 139 h 270"/>
              <a:gd name="T6" fmla="*/ 164 w 346"/>
              <a:gd name="T7" fmla="*/ 0 h 270"/>
              <a:gd name="T8" fmla="*/ 143 w 346"/>
              <a:gd name="T9" fmla="*/ 68 h 270"/>
              <a:gd name="T10" fmla="*/ 95 w 346"/>
              <a:gd name="T11" fmla="*/ 189 h 270"/>
              <a:gd name="T12" fmla="*/ 6 w 346"/>
              <a:gd name="T13" fmla="*/ 260 h 270"/>
              <a:gd name="T14" fmla="*/ 0 w 346"/>
              <a:gd name="T15" fmla="*/ 264 h 270"/>
              <a:gd name="T16" fmla="*/ 129 w 346"/>
              <a:gd name="T17" fmla="*/ 262 h 270"/>
              <a:gd name="T18" fmla="*/ 198 w 346"/>
              <a:gd name="T19" fmla="*/ 268 h 270"/>
              <a:gd name="T20" fmla="*/ 266 w 346"/>
              <a:gd name="T21" fmla="*/ 268 h 270"/>
              <a:gd name="T22" fmla="*/ 346 w 346"/>
              <a:gd name="T23" fmla="*/ 266 h 270"/>
              <a:gd name="T24" fmla="*/ 335 w 346"/>
              <a:gd name="T25" fmla="*/ 249 h 270"/>
              <a:gd name="T26" fmla="*/ 306 w 346"/>
              <a:gd name="T27" fmla="*/ 219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46" h="270">
                <a:moveTo>
                  <a:pt x="306" y="219"/>
                </a:moveTo>
                <a:cubicBezTo>
                  <a:pt x="295" y="212"/>
                  <a:pt x="283" y="207"/>
                  <a:pt x="272" y="201"/>
                </a:cubicBezTo>
                <a:cubicBezTo>
                  <a:pt x="246" y="187"/>
                  <a:pt x="230" y="164"/>
                  <a:pt x="215" y="139"/>
                </a:cubicBezTo>
                <a:cubicBezTo>
                  <a:pt x="188" y="96"/>
                  <a:pt x="171" y="49"/>
                  <a:pt x="164" y="0"/>
                </a:cubicBezTo>
                <a:cubicBezTo>
                  <a:pt x="160" y="23"/>
                  <a:pt x="151" y="45"/>
                  <a:pt x="143" y="68"/>
                </a:cubicBezTo>
                <a:cubicBezTo>
                  <a:pt x="129" y="109"/>
                  <a:pt x="116" y="151"/>
                  <a:pt x="95" y="189"/>
                </a:cubicBezTo>
                <a:cubicBezTo>
                  <a:pt x="76" y="223"/>
                  <a:pt x="48" y="258"/>
                  <a:pt x="6" y="260"/>
                </a:cubicBezTo>
                <a:cubicBezTo>
                  <a:pt x="4" y="261"/>
                  <a:pt x="2" y="263"/>
                  <a:pt x="0" y="264"/>
                </a:cubicBezTo>
                <a:cubicBezTo>
                  <a:pt x="43" y="261"/>
                  <a:pt x="86" y="259"/>
                  <a:pt x="129" y="262"/>
                </a:cubicBezTo>
                <a:cubicBezTo>
                  <a:pt x="152" y="264"/>
                  <a:pt x="175" y="267"/>
                  <a:pt x="198" y="268"/>
                </a:cubicBezTo>
                <a:cubicBezTo>
                  <a:pt x="220" y="270"/>
                  <a:pt x="243" y="269"/>
                  <a:pt x="266" y="268"/>
                </a:cubicBezTo>
                <a:cubicBezTo>
                  <a:pt x="293" y="267"/>
                  <a:pt x="319" y="267"/>
                  <a:pt x="346" y="266"/>
                </a:cubicBezTo>
                <a:cubicBezTo>
                  <a:pt x="342" y="260"/>
                  <a:pt x="338" y="254"/>
                  <a:pt x="335" y="249"/>
                </a:cubicBezTo>
                <a:cubicBezTo>
                  <a:pt x="327" y="237"/>
                  <a:pt x="318" y="227"/>
                  <a:pt x="306" y="219"/>
                </a:cubicBezTo>
                <a:close/>
              </a:path>
            </a:pathLst>
          </a:custGeom>
          <a:solidFill>
            <a:srgbClr val="2917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xmlns="" id="{95DD03CB-60CD-4DF8-83F9-99322BBA3D9E}"/>
              </a:ext>
            </a:extLst>
          </p:cNvPr>
          <p:cNvSpPr>
            <a:spLocks/>
          </p:cNvSpPr>
          <p:nvPr/>
        </p:nvSpPr>
        <p:spPr bwMode="auto">
          <a:xfrm>
            <a:off x="2491298" y="4063747"/>
            <a:ext cx="1591566" cy="1493100"/>
          </a:xfrm>
          <a:custGeom>
            <a:avLst/>
            <a:gdLst>
              <a:gd name="T0" fmla="*/ 322 w 323"/>
              <a:gd name="T1" fmla="*/ 295 h 302"/>
              <a:gd name="T2" fmla="*/ 274 w 323"/>
              <a:gd name="T3" fmla="*/ 227 h 302"/>
              <a:gd name="T4" fmla="*/ 234 w 323"/>
              <a:gd name="T5" fmla="*/ 155 h 302"/>
              <a:gd name="T6" fmla="*/ 136 w 323"/>
              <a:gd name="T7" fmla="*/ 3 h 302"/>
              <a:gd name="T8" fmla="*/ 129 w 323"/>
              <a:gd name="T9" fmla="*/ 3 h 302"/>
              <a:gd name="T10" fmla="*/ 2 w 323"/>
              <a:gd name="T11" fmla="*/ 294 h 302"/>
              <a:gd name="T12" fmla="*/ 10 w 323"/>
              <a:gd name="T13" fmla="*/ 296 h 302"/>
              <a:gd name="T14" fmla="*/ 136 w 323"/>
              <a:gd name="T15" fmla="*/ 7 h 302"/>
              <a:gd name="T16" fmla="*/ 129 w 323"/>
              <a:gd name="T17" fmla="*/ 7 h 302"/>
              <a:gd name="T18" fmla="*/ 229 w 323"/>
              <a:gd name="T19" fmla="*/ 162 h 302"/>
              <a:gd name="T20" fmla="*/ 319 w 323"/>
              <a:gd name="T21" fmla="*/ 297 h 302"/>
              <a:gd name="T22" fmla="*/ 322 w 323"/>
              <a:gd name="T23" fmla="*/ 295 h 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23" h="302">
                <a:moveTo>
                  <a:pt x="322" y="295"/>
                </a:moveTo>
                <a:cubicBezTo>
                  <a:pt x="308" y="271"/>
                  <a:pt x="288" y="251"/>
                  <a:pt x="274" y="227"/>
                </a:cubicBezTo>
                <a:cubicBezTo>
                  <a:pt x="260" y="203"/>
                  <a:pt x="248" y="179"/>
                  <a:pt x="234" y="155"/>
                </a:cubicBezTo>
                <a:cubicBezTo>
                  <a:pt x="202" y="104"/>
                  <a:pt x="168" y="54"/>
                  <a:pt x="136" y="3"/>
                </a:cubicBezTo>
                <a:cubicBezTo>
                  <a:pt x="134" y="1"/>
                  <a:pt x="130" y="0"/>
                  <a:pt x="129" y="3"/>
                </a:cubicBezTo>
                <a:cubicBezTo>
                  <a:pt x="85" y="99"/>
                  <a:pt x="43" y="197"/>
                  <a:pt x="2" y="294"/>
                </a:cubicBezTo>
                <a:cubicBezTo>
                  <a:pt x="0" y="299"/>
                  <a:pt x="8" y="302"/>
                  <a:pt x="10" y="296"/>
                </a:cubicBezTo>
                <a:cubicBezTo>
                  <a:pt x="51" y="199"/>
                  <a:pt x="93" y="103"/>
                  <a:pt x="136" y="7"/>
                </a:cubicBezTo>
                <a:cubicBezTo>
                  <a:pt x="134" y="7"/>
                  <a:pt x="131" y="7"/>
                  <a:pt x="129" y="7"/>
                </a:cubicBezTo>
                <a:cubicBezTo>
                  <a:pt x="162" y="59"/>
                  <a:pt x="196" y="110"/>
                  <a:pt x="229" y="162"/>
                </a:cubicBezTo>
                <a:cubicBezTo>
                  <a:pt x="257" y="208"/>
                  <a:pt x="278" y="261"/>
                  <a:pt x="319" y="297"/>
                </a:cubicBezTo>
                <a:cubicBezTo>
                  <a:pt x="320" y="298"/>
                  <a:pt x="323" y="297"/>
                  <a:pt x="322" y="295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xmlns="" id="{4789C07D-87AD-45AB-89F3-C8FFA82F82B3}"/>
              </a:ext>
            </a:extLst>
          </p:cNvPr>
          <p:cNvSpPr>
            <a:spLocks/>
          </p:cNvSpPr>
          <p:nvPr/>
        </p:nvSpPr>
        <p:spPr bwMode="auto">
          <a:xfrm>
            <a:off x="2151143" y="3589320"/>
            <a:ext cx="1000771" cy="479797"/>
          </a:xfrm>
          <a:custGeom>
            <a:avLst/>
            <a:gdLst>
              <a:gd name="T0" fmla="*/ 202 w 203"/>
              <a:gd name="T1" fmla="*/ 94 h 97"/>
              <a:gd name="T2" fmla="*/ 185 w 203"/>
              <a:gd name="T3" fmla="*/ 67 h 97"/>
              <a:gd name="T4" fmla="*/ 123 w 203"/>
              <a:gd name="T5" fmla="*/ 32 h 97"/>
              <a:gd name="T6" fmla="*/ 2 w 203"/>
              <a:gd name="T7" fmla="*/ 7 h 97"/>
              <a:gd name="T8" fmla="*/ 3 w 203"/>
              <a:gd name="T9" fmla="*/ 11 h 97"/>
              <a:gd name="T10" fmla="*/ 111 w 203"/>
              <a:gd name="T11" fmla="*/ 31 h 97"/>
              <a:gd name="T12" fmla="*/ 153 w 203"/>
              <a:gd name="T13" fmla="*/ 53 h 97"/>
              <a:gd name="T14" fmla="*/ 198 w 203"/>
              <a:gd name="T15" fmla="*/ 94 h 97"/>
              <a:gd name="T16" fmla="*/ 202 w 203"/>
              <a:gd name="T17" fmla="*/ 94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" h="97">
                <a:moveTo>
                  <a:pt x="202" y="94"/>
                </a:moveTo>
                <a:cubicBezTo>
                  <a:pt x="203" y="81"/>
                  <a:pt x="195" y="74"/>
                  <a:pt x="185" y="67"/>
                </a:cubicBezTo>
                <a:cubicBezTo>
                  <a:pt x="166" y="53"/>
                  <a:pt x="144" y="42"/>
                  <a:pt x="123" y="32"/>
                </a:cubicBezTo>
                <a:cubicBezTo>
                  <a:pt x="87" y="14"/>
                  <a:pt x="43" y="0"/>
                  <a:pt x="2" y="7"/>
                </a:cubicBezTo>
                <a:cubicBezTo>
                  <a:pt x="0" y="8"/>
                  <a:pt x="1" y="11"/>
                  <a:pt x="3" y="11"/>
                </a:cubicBezTo>
                <a:cubicBezTo>
                  <a:pt x="41" y="10"/>
                  <a:pt x="75" y="15"/>
                  <a:pt x="111" y="31"/>
                </a:cubicBezTo>
                <a:cubicBezTo>
                  <a:pt x="125" y="38"/>
                  <a:pt x="139" y="45"/>
                  <a:pt x="153" y="53"/>
                </a:cubicBezTo>
                <a:cubicBezTo>
                  <a:pt x="168" y="61"/>
                  <a:pt x="199" y="73"/>
                  <a:pt x="198" y="94"/>
                </a:cubicBezTo>
                <a:cubicBezTo>
                  <a:pt x="197" y="97"/>
                  <a:pt x="201" y="97"/>
                  <a:pt x="202" y="94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xmlns="" id="{3D08A5F4-A91D-4D2E-BF28-2255D89E07FE}"/>
              </a:ext>
            </a:extLst>
          </p:cNvPr>
          <p:cNvSpPr>
            <a:spLocks/>
          </p:cNvSpPr>
          <p:nvPr/>
        </p:nvSpPr>
        <p:spPr bwMode="auto">
          <a:xfrm>
            <a:off x="2229916" y="3614384"/>
            <a:ext cx="241689" cy="1967527"/>
          </a:xfrm>
          <a:custGeom>
            <a:avLst/>
            <a:gdLst>
              <a:gd name="T0" fmla="*/ 1 w 49"/>
              <a:gd name="T1" fmla="*/ 3 h 398"/>
              <a:gd name="T2" fmla="*/ 17 w 49"/>
              <a:gd name="T3" fmla="*/ 34 h 398"/>
              <a:gd name="T4" fmla="*/ 31 w 49"/>
              <a:gd name="T5" fmla="*/ 83 h 398"/>
              <a:gd name="T6" fmla="*/ 39 w 49"/>
              <a:gd name="T7" fmla="*/ 187 h 398"/>
              <a:gd name="T8" fmla="*/ 41 w 49"/>
              <a:gd name="T9" fmla="*/ 289 h 398"/>
              <a:gd name="T10" fmla="*/ 39 w 49"/>
              <a:gd name="T11" fmla="*/ 395 h 398"/>
              <a:gd name="T12" fmla="*/ 43 w 49"/>
              <a:gd name="T13" fmla="*/ 396 h 398"/>
              <a:gd name="T14" fmla="*/ 47 w 49"/>
              <a:gd name="T15" fmla="*/ 293 h 398"/>
              <a:gd name="T16" fmla="*/ 45 w 49"/>
              <a:gd name="T17" fmla="*/ 179 h 398"/>
              <a:gd name="T18" fmla="*/ 36 w 49"/>
              <a:gd name="T19" fmla="*/ 76 h 398"/>
              <a:gd name="T20" fmla="*/ 26 w 49"/>
              <a:gd name="T21" fmla="*/ 40 h 398"/>
              <a:gd name="T22" fmla="*/ 4 w 49"/>
              <a:gd name="T23" fmla="*/ 2 h 398"/>
              <a:gd name="T24" fmla="*/ 1 w 49"/>
              <a:gd name="T25" fmla="*/ 3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9" h="398">
                <a:moveTo>
                  <a:pt x="1" y="3"/>
                </a:moveTo>
                <a:cubicBezTo>
                  <a:pt x="4" y="15"/>
                  <a:pt x="11" y="23"/>
                  <a:pt x="17" y="34"/>
                </a:cubicBezTo>
                <a:cubicBezTo>
                  <a:pt x="25" y="49"/>
                  <a:pt x="29" y="66"/>
                  <a:pt x="31" y="83"/>
                </a:cubicBezTo>
                <a:cubicBezTo>
                  <a:pt x="35" y="118"/>
                  <a:pt x="37" y="153"/>
                  <a:pt x="39" y="187"/>
                </a:cubicBezTo>
                <a:cubicBezTo>
                  <a:pt x="40" y="221"/>
                  <a:pt x="41" y="255"/>
                  <a:pt x="41" y="289"/>
                </a:cubicBezTo>
                <a:cubicBezTo>
                  <a:pt x="40" y="324"/>
                  <a:pt x="35" y="361"/>
                  <a:pt x="39" y="395"/>
                </a:cubicBezTo>
                <a:cubicBezTo>
                  <a:pt x="39" y="398"/>
                  <a:pt x="42" y="398"/>
                  <a:pt x="43" y="396"/>
                </a:cubicBezTo>
                <a:cubicBezTo>
                  <a:pt x="49" y="363"/>
                  <a:pt x="47" y="326"/>
                  <a:pt x="47" y="293"/>
                </a:cubicBezTo>
                <a:cubicBezTo>
                  <a:pt x="48" y="255"/>
                  <a:pt x="47" y="217"/>
                  <a:pt x="45" y="179"/>
                </a:cubicBezTo>
                <a:cubicBezTo>
                  <a:pt x="43" y="145"/>
                  <a:pt x="41" y="110"/>
                  <a:pt x="36" y="76"/>
                </a:cubicBezTo>
                <a:cubicBezTo>
                  <a:pt x="34" y="64"/>
                  <a:pt x="32" y="51"/>
                  <a:pt x="26" y="40"/>
                </a:cubicBezTo>
                <a:cubicBezTo>
                  <a:pt x="20" y="26"/>
                  <a:pt x="10" y="15"/>
                  <a:pt x="4" y="2"/>
                </a:cubicBezTo>
                <a:cubicBezTo>
                  <a:pt x="3" y="0"/>
                  <a:pt x="0" y="2"/>
                  <a:pt x="1" y="3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xmlns="" id="{6F5372BA-19EE-4C0E-B4BD-F035E0EE2FFD}"/>
              </a:ext>
            </a:extLst>
          </p:cNvPr>
          <p:cNvSpPr>
            <a:spLocks/>
          </p:cNvSpPr>
          <p:nvPr/>
        </p:nvSpPr>
        <p:spPr bwMode="auto">
          <a:xfrm>
            <a:off x="1085922" y="3648400"/>
            <a:ext cx="1188751" cy="2046300"/>
          </a:xfrm>
          <a:custGeom>
            <a:avLst/>
            <a:gdLst>
              <a:gd name="T0" fmla="*/ 238 w 241"/>
              <a:gd name="T1" fmla="*/ 0 h 414"/>
              <a:gd name="T2" fmla="*/ 76 w 241"/>
              <a:gd name="T3" fmla="*/ 155 h 414"/>
              <a:gd name="T4" fmla="*/ 0 w 241"/>
              <a:gd name="T5" fmla="*/ 409 h 414"/>
              <a:gd name="T6" fmla="*/ 6 w 241"/>
              <a:gd name="T7" fmla="*/ 409 h 414"/>
              <a:gd name="T8" fmla="*/ 6 w 241"/>
              <a:gd name="T9" fmla="*/ 404 h 414"/>
              <a:gd name="T10" fmla="*/ 0 w 241"/>
              <a:gd name="T11" fmla="*/ 404 h 414"/>
              <a:gd name="T12" fmla="*/ 0 w 241"/>
              <a:gd name="T13" fmla="*/ 409 h 414"/>
              <a:gd name="T14" fmla="*/ 6 w 241"/>
              <a:gd name="T15" fmla="*/ 410 h 414"/>
              <a:gd name="T16" fmla="*/ 74 w 241"/>
              <a:gd name="T17" fmla="*/ 171 h 414"/>
              <a:gd name="T18" fmla="*/ 239 w 241"/>
              <a:gd name="T19" fmla="*/ 4 h 414"/>
              <a:gd name="T20" fmla="*/ 238 w 241"/>
              <a:gd name="T21" fmla="*/ 0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41" h="414">
                <a:moveTo>
                  <a:pt x="238" y="0"/>
                </a:moveTo>
                <a:cubicBezTo>
                  <a:pt x="161" y="17"/>
                  <a:pt x="112" y="92"/>
                  <a:pt x="76" y="155"/>
                </a:cubicBezTo>
                <a:cubicBezTo>
                  <a:pt x="31" y="233"/>
                  <a:pt x="27" y="325"/>
                  <a:pt x="0" y="409"/>
                </a:cubicBezTo>
                <a:cubicBezTo>
                  <a:pt x="2" y="409"/>
                  <a:pt x="4" y="409"/>
                  <a:pt x="6" y="409"/>
                </a:cubicBezTo>
                <a:cubicBezTo>
                  <a:pt x="6" y="407"/>
                  <a:pt x="6" y="406"/>
                  <a:pt x="6" y="404"/>
                </a:cubicBezTo>
                <a:cubicBezTo>
                  <a:pt x="6" y="400"/>
                  <a:pt x="0" y="400"/>
                  <a:pt x="0" y="404"/>
                </a:cubicBezTo>
                <a:cubicBezTo>
                  <a:pt x="0" y="406"/>
                  <a:pt x="0" y="407"/>
                  <a:pt x="0" y="409"/>
                </a:cubicBezTo>
                <a:cubicBezTo>
                  <a:pt x="0" y="413"/>
                  <a:pt x="5" y="414"/>
                  <a:pt x="6" y="410"/>
                </a:cubicBezTo>
                <a:cubicBezTo>
                  <a:pt x="32" y="332"/>
                  <a:pt x="35" y="244"/>
                  <a:pt x="74" y="171"/>
                </a:cubicBezTo>
                <a:cubicBezTo>
                  <a:pt x="113" y="99"/>
                  <a:pt x="160" y="32"/>
                  <a:pt x="239" y="4"/>
                </a:cubicBezTo>
                <a:cubicBezTo>
                  <a:pt x="241" y="3"/>
                  <a:pt x="241" y="0"/>
                  <a:pt x="238" y="0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xmlns="" id="{857C05E8-852E-459C-B93C-D1992C5618A4}"/>
              </a:ext>
            </a:extLst>
          </p:cNvPr>
          <p:cNvSpPr>
            <a:spLocks/>
          </p:cNvSpPr>
          <p:nvPr/>
        </p:nvSpPr>
        <p:spPr bwMode="auto">
          <a:xfrm>
            <a:off x="484386" y="5393931"/>
            <a:ext cx="1976478" cy="202303"/>
          </a:xfrm>
          <a:custGeom>
            <a:avLst/>
            <a:gdLst>
              <a:gd name="T0" fmla="*/ 4 w 401"/>
              <a:gd name="T1" fmla="*/ 33 h 41"/>
              <a:gd name="T2" fmla="*/ 106 w 401"/>
              <a:gd name="T3" fmla="*/ 27 h 41"/>
              <a:gd name="T4" fmla="*/ 137 w 401"/>
              <a:gd name="T5" fmla="*/ 39 h 41"/>
              <a:gd name="T6" fmla="*/ 181 w 401"/>
              <a:gd name="T7" fmla="*/ 25 h 41"/>
              <a:gd name="T8" fmla="*/ 395 w 401"/>
              <a:gd name="T9" fmla="*/ 34 h 41"/>
              <a:gd name="T10" fmla="*/ 397 w 401"/>
              <a:gd name="T11" fmla="*/ 27 h 41"/>
              <a:gd name="T12" fmla="*/ 183 w 401"/>
              <a:gd name="T13" fmla="*/ 17 h 41"/>
              <a:gd name="T14" fmla="*/ 119 w 401"/>
              <a:gd name="T15" fmla="*/ 29 h 41"/>
              <a:gd name="T16" fmla="*/ 79 w 401"/>
              <a:gd name="T17" fmla="*/ 14 h 41"/>
              <a:gd name="T18" fmla="*/ 2 w 401"/>
              <a:gd name="T19" fmla="*/ 30 h 41"/>
              <a:gd name="T20" fmla="*/ 4 w 401"/>
              <a:gd name="T21" fmla="*/ 33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01" h="41">
                <a:moveTo>
                  <a:pt x="4" y="33"/>
                </a:moveTo>
                <a:cubicBezTo>
                  <a:pt x="36" y="17"/>
                  <a:pt x="72" y="11"/>
                  <a:pt x="106" y="27"/>
                </a:cubicBezTo>
                <a:cubicBezTo>
                  <a:pt x="116" y="32"/>
                  <a:pt x="125" y="41"/>
                  <a:pt x="137" y="39"/>
                </a:cubicBezTo>
                <a:cubicBezTo>
                  <a:pt x="152" y="37"/>
                  <a:pt x="167" y="28"/>
                  <a:pt x="181" y="25"/>
                </a:cubicBezTo>
                <a:cubicBezTo>
                  <a:pt x="252" y="8"/>
                  <a:pt x="325" y="18"/>
                  <a:pt x="395" y="34"/>
                </a:cubicBezTo>
                <a:cubicBezTo>
                  <a:pt x="399" y="35"/>
                  <a:pt x="401" y="28"/>
                  <a:pt x="397" y="27"/>
                </a:cubicBezTo>
                <a:cubicBezTo>
                  <a:pt x="327" y="11"/>
                  <a:pt x="253" y="0"/>
                  <a:pt x="183" y="17"/>
                </a:cubicBezTo>
                <a:cubicBezTo>
                  <a:pt x="163" y="22"/>
                  <a:pt x="139" y="37"/>
                  <a:pt x="119" y="29"/>
                </a:cubicBezTo>
                <a:cubicBezTo>
                  <a:pt x="105" y="24"/>
                  <a:pt x="94" y="17"/>
                  <a:pt x="79" y="14"/>
                </a:cubicBezTo>
                <a:cubicBezTo>
                  <a:pt x="53" y="10"/>
                  <a:pt x="24" y="14"/>
                  <a:pt x="2" y="30"/>
                </a:cubicBezTo>
                <a:cubicBezTo>
                  <a:pt x="0" y="31"/>
                  <a:pt x="2" y="33"/>
                  <a:pt x="4" y="33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xmlns="" id="{69BF8331-E55F-4F23-B1EF-4B0A03B83410}"/>
              </a:ext>
            </a:extLst>
          </p:cNvPr>
          <p:cNvSpPr>
            <a:spLocks/>
          </p:cNvSpPr>
          <p:nvPr/>
        </p:nvSpPr>
        <p:spPr bwMode="auto">
          <a:xfrm>
            <a:off x="2525314" y="4069117"/>
            <a:ext cx="674939" cy="1462666"/>
          </a:xfrm>
          <a:custGeom>
            <a:avLst/>
            <a:gdLst>
              <a:gd name="T0" fmla="*/ 125 w 137"/>
              <a:gd name="T1" fmla="*/ 3 h 296"/>
              <a:gd name="T2" fmla="*/ 86 w 137"/>
              <a:gd name="T3" fmla="*/ 166 h 296"/>
              <a:gd name="T4" fmla="*/ 3 w 137"/>
              <a:gd name="T5" fmla="*/ 288 h 296"/>
              <a:gd name="T6" fmla="*/ 7 w 137"/>
              <a:gd name="T7" fmla="*/ 294 h 296"/>
              <a:gd name="T8" fmla="*/ 94 w 137"/>
              <a:gd name="T9" fmla="*/ 166 h 296"/>
              <a:gd name="T10" fmla="*/ 128 w 137"/>
              <a:gd name="T11" fmla="*/ 2 h 296"/>
              <a:gd name="T12" fmla="*/ 125 w 137"/>
              <a:gd name="T13" fmla="*/ 3 h 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7" h="296">
                <a:moveTo>
                  <a:pt x="125" y="3"/>
                </a:moveTo>
                <a:cubicBezTo>
                  <a:pt x="128" y="61"/>
                  <a:pt x="110" y="114"/>
                  <a:pt x="86" y="166"/>
                </a:cubicBezTo>
                <a:cubicBezTo>
                  <a:pt x="66" y="211"/>
                  <a:pt x="44" y="258"/>
                  <a:pt x="3" y="288"/>
                </a:cubicBezTo>
                <a:cubicBezTo>
                  <a:pt x="0" y="290"/>
                  <a:pt x="3" y="296"/>
                  <a:pt x="7" y="294"/>
                </a:cubicBezTo>
                <a:cubicBezTo>
                  <a:pt x="50" y="263"/>
                  <a:pt x="72" y="214"/>
                  <a:pt x="94" y="166"/>
                </a:cubicBezTo>
                <a:cubicBezTo>
                  <a:pt x="116" y="115"/>
                  <a:pt x="137" y="59"/>
                  <a:pt x="128" y="2"/>
                </a:cubicBezTo>
                <a:cubicBezTo>
                  <a:pt x="128" y="0"/>
                  <a:pt x="125" y="1"/>
                  <a:pt x="125" y="3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xmlns="" id="{14C927D1-F748-4A41-8227-73BA46AF455A}"/>
              </a:ext>
            </a:extLst>
          </p:cNvPr>
          <p:cNvSpPr>
            <a:spLocks/>
          </p:cNvSpPr>
          <p:nvPr/>
        </p:nvSpPr>
        <p:spPr bwMode="auto">
          <a:xfrm>
            <a:off x="3132221" y="4113875"/>
            <a:ext cx="961385" cy="1412538"/>
          </a:xfrm>
          <a:custGeom>
            <a:avLst/>
            <a:gdLst>
              <a:gd name="T0" fmla="*/ 6 w 195"/>
              <a:gd name="T1" fmla="*/ 1 h 286"/>
              <a:gd name="T2" fmla="*/ 20 w 195"/>
              <a:gd name="T3" fmla="*/ 84 h 286"/>
              <a:gd name="T4" fmla="*/ 55 w 195"/>
              <a:gd name="T5" fmla="*/ 167 h 286"/>
              <a:gd name="T6" fmla="*/ 187 w 195"/>
              <a:gd name="T7" fmla="*/ 283 h 286"/>
              <a:gd name="T8" fmla="*/ 191 w 195"/>
              <a:gd name="T9" fmla="*/ 277 h 286"/>
              <a:gd name="T10" fmla="*/ 62 w 195"/>
              <a:gd name="T11" fmla="*/ 167 h 286"/>
              <a:gd name="T12" fmla="*/ 27 w 195"/>
              <a:gd name="T13" fmla="*/ 89 h 286"/>
              <a:gd name="T14" fmla="*/ 8 w 195"/>
              <a:gd name="T15" fmla="*/ 2 h 286"/>
              <a:gd name="T16" fmla="*/ 6 w 195"/>
              <a:gd name="T17" fmla="*/ 1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5" h="286">
                <a:moveTo>
                  <a:pt x="6" y="1"/>
                </a:moveTo>
                <a:cubicBezTo>
                  <a:pt x="0" y="30"/>
                  <a:pt x="10" y="57"/>
                  <a:pt x="20" y="84"/>
                </a:cubicBezTo>
                <a:cubicBezTo>
                  <a:pt x="30" y="112"/>
                  <a:pt x="40" y="141"/>
                  <a:pt x="55" y="167"/>
                </a:cubicBezTo>
                <a:cubicBezTo>
                  <a:pt x="85" y="221"/>
                  <a:pt x="135" y="253"/>
                  <a:pt x="187" y="283"/>
                </a:cubicBezTo>
                <a:cubicBezTo>
                  <a:pt x="191" y="286"/>
                  <a:pt x="195" y="279"/>
                  <a:pt x="191" y="277"/>
                </a:cubicBezTo>
                <a:cubicBezTo>
                  <a:pt x="141" y="248"/>
                  <a:pt x="92" y="217"/>
                  <a:pt x="62" y="167"/>
                </a:cubicBezTo>
                <a:cubicBezTo>
                  <a:pt x="47" y="142"/>
                  <a:pt x="37" y="115"/>
                  <a:pt x="27" y="89"/>
                </a:cubicBezTo>
                <a:cubicBezTo>
                  <a:pt x="17" y="60"/>
                  <a:pt x="6" y="33"/>
                  <a:pt x="8" y="2"/>
                </a:cubicBezTo>
                <a:cubicBezTo>
                  <a:pt x="8" y="0"/>
                  <a:pt x="6" y="0"/>
                  <a:pt x="6" y="1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xmlns="" id="{DDB2821C-C34E-4023-8B55-7A2DC411F992}"/>
              </a:ext>
            </a:extLst>
          </p:cNvPr>
          <p:cNvSpPr>
            <a:spLocks/>
          </p:cNvSpPr>
          <p:nvPr/>
        </p:nvSpPr>
        <p:spPr bwMode="auto">
          <a:xfrm>
            <a:off x="439628" y="3585740"/>
            <a:ext cx="1860110" cy="2094637"/>
          </a:xfrm>
          <a:custGeom>
            <a:avLst/>
            <a:gdLst>
              <a:gd name="T0" fmla="*/ 373 w 377"/>
              <a:gd name="T1" fmla="*/ 6 h 424"/>
              <a:gd name="T2" fmla="*/ 250 w 377"/>
              <a:gd name="T3" fmla="*/ 47 h 424"/>
              <a:gd name="T4" fmla="*/ 148 w 377"/>
              <a:gd name="T5" fmla="*/ 133 h 424"/>
              <a:gd name="T6" fmla="*/ 2 w 377"/>
              <a:gd name="T7" fmla="*/ 415 h 424"/>
              <a:gd name="T8" fmla="*/ 9 w 377"/>
              <a:gd name="T9" fmla="*/ 419 h 424"/>
              <a:gd name="T10" fmla="*/ 136 w 377"/>
              <a:gd name="T11" fmla="*/ 162 h 424"/>
              <a:gd name="T12" fmla="*/ 236 w 377"/>
              <a:gd name="T13" fmla="*/ 64 h 424"/>
              <a:gd name="T14" fmla="*/ 294 w 377"/>
              <a:gd name="T15" fmla="*/ 34 h 424"/>
              <a:gd name="T16" fmla="*/ 373 w 377"/>
              <a:gd name="T17" fmla="*/ 12 h 424"/>
              <a:gd name="T18" fmla="*/ 373 w 377"/>
              <a:gd name="T19" fmla="*/ 6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7" h="424">
                <a:moveTo>
                  <a:pt x="373" y="6"/>
                </a:moveTo>
                <a:cubicBezTo>
                  <a:pt x="331" y="0"/>
                  <a:pt x="285" y="27"/>
                  <a:pt x="250" y="47"/>
                </a:cubicBezTo>
                <a:cubicBezTo>
                  <a:pt x="210" y="69"/>
                  <a:pt x="175" y="96"/>
                  <a:pt x="148" y="133"/>
                </a:cubicBezTo>
                <a:cubicBezTo>
                  <a:pt x="84" y="219"/>
                  <a:pt x="47" y="319"/>
                  <a:pt x="2" y="415"/>
                </a:cubicBezTo>
                <a:cubicBezTo>
                  <a:pt x="0" y="420"/>
                  <a:pt x="7" y="424"/>
                  <a:pt x="9" y="419"/>
                </a:cubicBezTo>
                <a:cubicBezTo>
                  <a:pt x="47" y="332"/>
                  <a:pt x="83" y="242"/>
                  <a:pt x="136" y="162"/>
                </a:cubicBezTo>
                <a:cubicBezTo>
                  <a:pt x="163" y="122"/>
                  <a:pt x="195" y="89"/>
                  <a:pt x="236" y="64"/>
                </a:cubicBezTo>
                <a:cubicBezTo>
                  <a:pt x="255" y="53"/>
                  <a:pt x="274" y="43"/>
                  <a:pt x="294" y="34"/>
                </a:cubicBezTo>
                <a:cubicBezTo>
                  <a:pt x="319" y="22"/>
                  <a:pt x="344" y="10"/>
                  <a:pt x="373" y="12"/>
                </a:cubicBezTo>
                <a:cubicBezTo>
                  <a:pt x="376" y="12"/>
                  <a:pt x="377" y="7"/>
                  <a:pt x="373" y="6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xmlns="" id="{E386D7A2-C1CA-4110-BF21-05FC8377FCE2}"/>
              </a:ext>
            </a:extLst>
          </p:cNvPr>
          <p:cNvSpPr>
            <a:spLocks/>
          </p:cNvSpPr>
          <p:nvPr/>
        </p:nvSpPr>
        <p:spPr bwMode="auto">
          <a:xfrm>
            <a:off x="2401783" y="5472703"/>
            <a:ext cx="50128" cy="213045"/>
          </a:xfrm>
          <a:custGeom>
            <a:avLst/>
            <a:gdLst>
              <a:gd name="T0" fmla="*/ 4 w 10"/>
              <a:gd name="T1" fmla="*/ 1 h 43"/>
              <a:gd name="T2" fmla="*/ 1 w 10"/>
              <a:gd name="T3" fmla="*/ 37 h 43"/>
              <a:gd name="T4" fmla="*/ 9 w 10"/>
              <a:gd name="T5" fmla="*/ 38 h 43"/>
              <a:gd name="T6" fmla="*/ 9 w 10"/>
              <a:gd name="T7" fmla="*/ 35 h 43"/>
              <a:gd name="T8" fmla="*/ 6 w 10"/>
              <a:gd name="T9" fmla="*/ 32 h 43"/>
              <a:gd name="T10" fmla="*/ 3 w 10"/>
              <a:gd name="T11" fmla="*/ 34 h 43"/>
              <a:gd name="T12" fmla="*/ 9 w 10"/>
              <a:gd name="T13" fmla="*/ 37 h 43"/>
              <a:gd name="T14" fmla="*/ 6 w 10"/>
              <a:gd name="T15" fmla="*/ 1 h 43"/>
              <a:gd name="T16" fmla="*/ 4 w 10"/>
              <a:gd name="T17" fmla="*/ 1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43">
                <a:moveTo>
                  <a:pt x="4" y="1"/>
                </a:moveTo>
                <a:cubicBezTo>
                  <a:pt x="0" y="12"/>
                  <a:pt x="1" y="26"/>
                  <a:pt x="1" y="37"/>
                </a:cubicBezTo>
                <a:cubicBezTo>
                  <a:pt x="1" y="42"/>
                  <a:pt x="8" y="43"/>
                  <a:pt x="9" y="38"/>
                </a:cubicBezTo>
                <a:cubicBezTo>
                  <a:pt x="9" y="37"/>
                  <a:pt x="9" y="36"/>
                  <a:pt x="9" y="35"/>
                </a:cubicBezTo>
                <a:cubicBezTo>
                  <a:pt x="9" y="33"/>
                  <a:pt x="8" y="32"/>
                  <a:pt x="6" y="32"/>
                </a:cubicBezTo>
                <a:cubicBezTo>
                  <a:pt x="5" y="33"/>
                  <a:pt x="4" y="33"/>
                  <a:pt x="3" y="34"/>
                </a:cubicBezTo>
                <a:cubicBezTo>
                  <a:pt x="5" y="35"/>
                  <a:pt x="7" y="36"/>
                  <a:pt x="9" y="37"/>
                </a:cubicBezTo>
                <a:cubicBezTo>
                  <a:pt x="8" y="26"/>
                  <a:pt x="10" y="12"/>
                  <a:pt x="6" y="1"/>
                </a:cubicBezTo>
                <a:cubicBezTo>
                  <a:pt x="5" y="0"/>
                  <a:pt x="4" y="0"/>
                  <a:pt x="4" y="1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xmlns="" id="{76AC6EA7-A997-4323-8E63-55347DC793DC}"/>
              </a:ext>
            </a:extLst>
          </p:cNvPr>
          <p:cNvSpPr>
            <a:spLocks/>
          </p:cNvSpPr>
          <p:nvPr/>
        </p:nvSpPr>
        <p:spPr bwMode="auto">
          <a:xfrm>
            <a:off x="2421477" y="5517461"/>
            <a:ext cx="134272" cy="69822"/>
          </a:xfrm>
          <a:custGeom>
            <a:avLst/>
            <a:gdLst>
              <a:gd name="T0" fmla="*/ 9 w 27"/>
              <a:gd name="T1" fmla="*/ 6 h 14"/>
              <a:gd name="T2" fmla="*/ 18 w 27"/>
              <a:gd name="T3" fmla="*/ 9 h 14"/>
              <a:gd name="T4" fmla="*/ 21 w 27"/>
              <a:gd name="T5" fmla="*/ 4 h 14"/>
              <a:gd name="T6" fmla="*/ 11 w 27"/>
              <a:gd name="T7" fmla="*/ 1 h 14"/>
              <a:gd name="T8" fmla="*/ 9 w 27"/>
              <a:gd name="T9" fmla="*/ 8 h 14"/>
              <a:gd name="T10" fmla="*/ 19 w 27"/>
              <a:gd name="T11" fmla="*/ 12 h 14"/>
              <a:gd name="T12" fmla="*/ 22 w 27"/>
              <a:gd name="T13" fmla="*/ 6 h 14"/>
              <a:gd name="T14" fmla="*/ 7 w 27"/>
              <a:gd name="T15" fmla="*/ 2 h 14"/>
              <a:gd name="T16" fmla="*/ 4 w 27"/>
              <a:gd name="T17" fmla="*/ 9 h 14"/>
              <a:gd name="T18" fmla="*/ 17 w 27"/>
              <a:gd name="T19" fmla="*/ 10 h 14"/>
              <a:gd name="T20" fmla="*/ 17 w 27"/>
              <a:gd name="T21" fmla="*/ 6 h 14"/>
              <a:gd name="T22" fmla="*/ 8 w 27"/>
              <a:gd name="T23" fmla="*/ 2 h 14"/>
              <a:gd name="T24" fmla="*/ 5 w 27"/>
              <a:gd name="T25" fmla="*/ 9 h 14"/>
              <a:gd name="T26" fmla="*/ 20 w 27"/>
              <a:gd name="T27" fmla="*/ 13 h 14"/>
              <a:gd name="T28" fmla="*/ 23 w 27"/>
              <a:gd name="T29" fmla="*/ 6 h 14"/>
              <a:gd name="T30" fmla="*/ 11 w 27"/>
              <a:gd name="T31" fmla="*/ 1 h 14"/>
              <a:gd name="T32" fmla="*/ 9 w 27"/>
              <a:gd name="T33" fmla="*/ 8 h 14"/>
              <a:gd name="T34" fmla="*/ 20 w 27"/>
              <a:gd name="T35" fmla="*/ 10 h 14"/>
              <a:gd name="T36" fmla="*/ 21 w 27"/>
              <a:gd name="T37" fmla="*/ 3 h 14"/>
              <a:gd name="T38" fmla="*/ 10 w 27"/>
              <a:gd name="T39" fmla="*/ 2 h 14"/>
              <a:gd name="T40" fmla="*/ 9 w 27"/>
              <a:gd name="T41" fmla="*/ 6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7" h="14">
                <a:moveTo>
                  <a:pt x="9" y="6"/>
                </a:moveTo>
                <a:cubicBezTo>
                  <a:pt x="12" y="7"/>
                  <a:pt x="15" y="8"/>
                  <a:pt x="18" y="9"/>
                </a:cubicBezTo>
                <a:cubicBezTo>
                  <a:pt x="19" y="7"/>
                  <a:pt x="20" y="5"/>
                  <a:pt x="21" y="4"/>
                </a:cubicBezTo>
                <a:cubicBezTo>
                  <a:pt x="18" y="2"/>
                  <a:pt x="15" y="2"/>
                  <a:pt x="11" y="1"/>
                </a:cubicBezTo>
                <a:cubicBezTo>
                  <a:pt x="11" y="3"/>
                  <a:pt x="10" y="6"/>
                  <a:pt x="9" y="8"/>
                </a:cubicBezTo>
                <a:cubicBezTo>
                  <a:pt x="13" y="9"/>
                  <a:pt x="16" y="10"/>
                  <a:pt x="19" y="12"/>
                </a:cubicBezTo>
                <a:cubicBezTo>
                  <a:pt x="20" y="10"/>
                  <a:pt x="21" y="8"/>
                  <a:pt x="22" y="6"/>
                </a:cubicBezTo>
                <a:cubicBezTo>
                  <a:pt x="17" y="4"/>
                  <a:pt x="12" y="3"/>
                  <a:pt x="7" y="2"/>
                </a:cubicBezTo>
                <a:cubicBezTo>
                  <a:pt x="3" y="1"/>
                  <a:pt x="0" y="7"/>
                  <a:pt x="4" y="9"/>
                </a:cubicBezTo>
                <a:cubicBezTo>
                  <a:pt x="8" y="10"/>
                  <a:pt x="13" y="12"/>
                  <a:pt x="17" y="10"/>
                </a:cubicBezTo>
                <a:cubicBezTo>
                  <a:pt x="18" y="9"/>
                  <a:pt x="18" y="7"/>
                  <a:pt x="17" y="6"/>
                </a:cubicBezTo>
                <a:cubicBezTo>
                  <a:pt x="14" y="4"/>
                  <a:pt x="11" y="4"/>
                  <a:pt x="8" y="2"/>
                </a:cubicBezTo>
                <a:cubicBezTo>
                  <a:pt x="7" y="4"/>
                  <a:pt x="6" y="7"/>
                  <a:pt x="5" y="9"/>
                </a:cubicBezTo>
                <a:cubicBezTo>
                  <a:pt x="10" y="10"/>
                  <a:pt x="15" y="12"/>
                  <a:pt x="20" y="13"/>
                </a:cubicBezTo>
                <a:cubicBezTo>
                  <a:pt x="25" y="14"/>
                  <a:pt x="27" y="8"/>
                  <a:pt x="23" y="6"/>
                </a:cubicBezTo>
                <a:cubicBezTo>
                  <a:pt x="20" y="3"/>
                  <a:pt x="16" y="2"/>
                  <a:pt x="11" y="1"/>
                </a:cubicBezTo>
                <a:cubicBezTo>
                  <a:pt x="7" y="0"/>
                  <a:pt x="4" y="7"/>
                  <a:pt x="9" y="8"/>
                </a:cubicBezTo>
                <a:cubicBezTo>
                  <a:pt x="13" y="9"/>
                  <a:pt x="16" y="10"/>
                  <a:pt x="20" y="10"/>
                </a:cubicBezTo>
                <a:cubicBezTo>
                  <a:pt x="24" y="10"/>
                  <a:pt x="24" y="4"/>
                  <a:pt x="21" y="3"/>
                </a:cubicBezTo>
                <a:cubicBezTo>
                  <a:pt x="17" y="2"/>
                  <a:pt x="14" y="1"/>
                  <a:pt x="10" y="2"/>
                </a:cubicBezTo>
                <a:cubicBezTo>
                  <a:pt x="7" y="2"/>
                  <a:pt x="7" y="5"/>
                  <a:pt x="9" y="6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xmlns="" id="{92D624C7-5F14-420B-9A92-1251CDF02E10}"/>
              </a:ext>
            </a:extLst>
          </p:cNvPr>
          <p:cNvSpPr>
            <a:spLocks/>
          </p:cNvSpPr>
          <p:nvPr/>
        </p:nvSpPr>
        <p:spPr bwMode="auto">
          <a:xfrm>
            <a:off x="4048848" y="5483445"/>
            <a:ext cx="93095" cy="177239"/>
          </a:xfrm>
          <a:custGeom>
            <a:avLst/>
            <a:gdLst>
              <a:gd name="T0" fmla="*/ 1 w 19"/>
              <a:gd name="T1" fmla="*/ 4 h 36"/>
              <a:gd name="T2" fmla="*/ 7 w 19"/>
              <a:gd name="T3" fmla="*/ 21 h 36"/>
              <a:gd name="T4" fmla="*/ 13 w 19"/>
              <a:gd name="T5" fmla="*/ 34 h 36"/>
              <a:gd name="T6" fmla="*/ 19 w 19"/>
              <a:gd name="T7" fmla="*/ 32 h 36"/>
              <a:gd name="T8" fmla="*/ 14 w 19"/>
              <a:gd name="T9" fmla="*/ 18 h 36"/>
              <a:gd name="T10" fmla="*/ 6 w 19"/>
              <a:gd name="T11" fmla="*/ 2 h 36"/>
              <a:gd name="T12" fmla="*/ 1 w 19"/>
              <a:gd name="T13" fmla="*/ 4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" h="36">
                <a:moveTo>
                  <a:pt x="1" y="4"/>
                </a:moveTo>
                <a:cubicBezTo>
                  <a:pt x="2" y="10"/>
                  <a:pt x="4" y="15"/>
                  <a:pt x="7" y="21"/>
                </a:cubicBezTo>
                <a:cubicBezTo>
                  <a:pt x="8" y="25"/>
                  <a:pt x="9" y="31"/>
                  <a:pt x="13" y="34"/>
                </a:cubicBezTo>
                <a:cubicBezTo>
                  <a:pt x="15" y="36"/>
                  <a:pt x="19" y="35"/>
                  <a:pt x="19" y="32"/>
                </a:cubicBezTo>
                <a:cubicBezTo>
                  <a:pt x="19" y="27"/>
                  <a:pt x="16" y="22"/>
                  <a:pt x="14" y="18"/>
                </a:cubicBezTo>
                <a:cubicBezTo>
                  <a:pt x="11" y="13"/>
                  <a:pt x="10" y="7"/>
                  <a:pt x="6" y="2"/>
                </a:cubicBezTo>
                <a:cubicBezTo>
                  <a:pt x="4" y="0"/>
                  <a:pt x="0" y="1"/>
                  <a:pt x="1" y="4"/>
                </a:cubicBezTo>
                <a:close/>
              </a:path>
            </a:pathLst>
          </a:custGeom>
          <a:solidFill>
            <a:srgbClr val="7C5B6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xmlns="" id="{CAEA47B5-2A6E-49FE-90B3-53D4AF548F09}"/>
              </a:ext>
            </a:extLst>
          </p:cNvPr>
          <p:cNvSpPr>
            <a:spLocks/>
          </p:cNvSpPr>
          <p:nvPr/>
        </p:nvSpPr>
        <p:spPr bwMode="auto">
          <a:xfrm>
            <a:off x="2097435" y="3585740"/>
            <a:ext cx="2021236" cy="2010494"/>
          </a:xfrm>
          <a:custGeom>
            <a:avLst/>
            <a:gdLst>
              <a:gd name="T0" fmla="*/ 3 w 410"/>
              <a:gd name="T1" fmla="*/ 14 h 407"/>
              <a:gd name="T2" fmla="*/ 164 w 410"/>
              <a:gd name="T3" fmla="*/ 30 h 407"/>
              <a:gd name="T4" fmla="*/ 287 w 410"/>
              <a:gd name="T5" fmla="*/ 125 h 407"/>
              <a:gd name="T6" fmla="*/ 356 w 410"/>
              <a:gd name="T7" fmla="*/ 247 h 407"/>
              <a:gd name="T8" fmla="*/ 380 w 410"/>
              <a:gd name="T9" fmla="*/ 320 h 407"/>
              <a:gd name="T10" fmla="*/ 402 w 410"/>
              <a:gd name="T11" fmla="*/ 403 h 407"/>
              <a:gd name="T12" fmla="*/ 409 w 410"/>
              <a:gd name="T13" fmla="*/ 401 h 407"/>
              <a:gd name="T14" fmla="*/ 361 w 410"/>
              <a:gd name="T15" fmla="*/ 241 h 407"/>
              <a:gd name="T16" fmla="*/ 280 w 410"/>
              <a:gd name="T17" fmla="*/ 105 h 407"/>
              <a:gd name="T18" fmla="*/ 163 w 410"/>
              <a:gd name="T19" fmla="*/ 23 h 407"/>
              <a:gd name="T20" fmla="*/ 82 w 410"/>
              <a:gd name="T21" fmla="*/ 5 h 407"/>
              <a:gd name="T22" fmla="*/ 2 w 410"/>
              <a:gd name="T23" fmla="*/ 10 h 407"/>
              <a:gd name="T24" fmla="*/ 3 w 410"/>
              <a:gd name="T25" fmla="*/ 14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0" h="407">
                <a:moveTo>
                  <a:pt x="3" y="14"/>
                </a:moveTo>
                <a:cubicBezTo>
                  <a:pt x="55" y="1"/>
                  <a:pt x="115" y="13"/>
                  <a:pt x="164" y="30"/>
                </a:cubicBezTo>
                <a:cubicBezTo>
                  <a:pt x="214" y="48"/>
                  <a:pt x="256" y="82"/>
                  <a:pt x="287" y="125"/>
                </a:cubicBezTo>
                <a:cubicBezTo>
                  <a:pt x="314" y="163"/>
                  <a:pt x="335" y="206"/>
                  <a:pt x="356" y="247"/>
                </a:cubicBezTo>
                <a:cubicBezTo>
                  <a:pt x="368" y="270"/>
                  <a:pt x="374" y="295"/>
                  <a:pt x="380" y="320"/>
                </a:cubicBezTo>
                <a:cubicBezTo>
                  <a:pt x="388" y="348"/>
                  <a:pt x="395" y="375"/>
                  <a:pt x="402" y="403"/>
                </a:cubicBezTo>
                <a:cubicBezTo>
                  <a:pt x="403" y="407"/>
                  <a:pt x="410" y="405"/>
                  <a:pt x="409" y="401"/>
                </a:cubicBezTo>
                <a:cubicBezTo>
                  <a:pt x="395" y="348"/>
                  <a:pt x="386" y="290"/>
                  <a:pt x="361" y="241"/>
                </a:cubicBezTo>
                <a:cubicBezTo>
                  <a:pt x="337" y="194"/>
                  <a:pt x="313" y="146"/>
                  <a:pt x="280" y="105"/>
                </a:cubicBezTo>
                <a:cubicBezTo>
                  <a:pt x="250" y="67"/>
                  <a:pt x="209" y="38"/>
                  <a:pt x="163" y="23"/>
                </a:cubicBezTo>
                <a:cubicBezTo>
                  <a:pt x="137" y="14"/>
                  <a:pt x="109" y="9"/>
                  <a:pt x="82" y="5"/>
                </a:cubicBezTo>
                <a:cubicBezTo>
                  <a:pt x="55" y="1"/>
                  <a:pt x="28" y="0"/>
                  <a:pt x="2" y="10"/>
                </a:cubicBezTo>
                <a:cubicBezTo>
                  <a:pt x="0" y="11"/>
                  <a:pt x="1" y="15"/>
                  <a:pt x="3" y="14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xmlns="" id="{8B6F9341-58B7-4E62-95E9-8F14A352FD96}"/>
              </a:ext>
            </a:extLst>
          </p:cNvPr>
          <p:cNvSpPr>
            <a:spLocks/>
          </p:cNvSpPr>
          <p:nvPr/>
        </p:nvSpPr>
        <p:spPr bwMode="auto">
          <a:xfrm>
            <a:off x="2476976" y="5503139"/>
            <a:ext cx="102047" cy="107417"/>
          </a:xfrm>
          <a:custGeom>
            <a:avLst/>
            <a:gdLst>
              <a:gd name="T0" fmla="*/ 7 w 21"/>
              <a:gd name="T1" fmla="*/ 6 h 22"/>
              <a:gd name="T2" fmla="*/ 12 w 21"/>
              <a:gd name="T3" fmla="*/ 9 h 22"/>
              <a:gd name="T4" fmla="*/ 14 w 21"/>
              <a:gd name="T5" fmla="*/ 3 h 22"/>
              <a:gd name="T6" fmla="*/ 5 w 21"/>
              <a:gd name="T7" fmla="*/ 2 h 22"/>
              <a:gd name="T8" fmla="*/ 3 w 21"/>
              <a:gd name="T9" fmla="*/ 9 h 22"/>
              <a:gd name="T10" fmla="*/ 14 w 21"/>
              <a:gd name="T11" fmla="*/ 19 h 22"/>
              <a:gd name="T12" fmla="*/ 17 w 21"/>
              <a:gd name="T13" fmla="*/ 13 h 22"/>
              <a:gd name="T14" fmla="*/ 7 w 21"/>
              <a:gd name="T15" fmla="*/ 10 h 22"/>
              <a:gd name="T16" fmla="*/ 5 w 21"/>
              <a:gd name="T17" fmla="*/ 15 h 22"/>
              <a:gd name="T18" fmla="*/ 15 w 21"/>
              <a:gd name="T19" fmla="*/ 20 h 22"/>
              <a:gd name="T20" fmla="*/ 19 w 21"/>
              <a:gd name="T21" fmla="*/ 14 h 22"/>
              <a:gd name="T22" fmla="*/ 8 w 21"/>
              <a:gd name="T23" fmla="*/ 3 h 22"/>
              <a:gd name="T24" fmla="*/ 5 w 21"/>
              <a:gd name="T25" fmla="*/ 10 h 22"/>
              <a:gd name="T26" fmla="*/ 14 w 21"/>
              <a:gd name="T27" fmla="*/ 10 h 22"/>
              <a:gd name="T28" fmla="*/ 16 w 21"/>
              <a:gd name="T29" fmla="*/ 4 h 22"/>
              <a:gd name="T30" fmla="*/ 7 w 21"/>
              <a:gd name="T31" fmla="*/ 2 h 22"/>
              <a:gd name="T32" fmla="*/ 7 w 21"/>
              <a:gd name="T33" fmla="*/ 6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1" h="22">
                <a:moveTo>
                  <a:pt x="7" y="6"/>
                </a:moveTo>
                <a:cubicBezTo>
                  <a:pt x="8" y="7"/>
                  <a:pt x="10" y="8"/>
                  <a:pt x="12" y="9"/>
                </a:cubicBezTo>
                <a:cubicBezTo>
                  <a:pt x="13" y="7"/>
                  <a:pt x="14" y="5"/>
                  <a:pt x="14" y="3"/>
                </a:cubicBezTo>
                <a:cubicBezTo>
                  <a:pt x="11" y="3"/>
                  <a:pt x="8" y="3"/>
                  <a:pt x="5" y="2"/>
                </a:cubicBezTo>
                <a:cubicBezTo>
                  <a:pt x="2" y="2"/>
                  <a:pt x="0" y="6"/>
                  <a:pt x="3" y="9"/>
                </a:cubicBezTo>
                <a:cubicBezTo>
                  <a:pt x="6" y="12"/>
                  <a:pt x="10" y="16"/>
                  <a:pt x="14" y="19"/>
                </a:cubicBezTo>
                <a:cubicBezTo>
                  <a:pt x="15" y="17"/>
                  <a:pt x="16" y="15"/>
                  <a:pt x="17" y="13"/>
                </a:cubicBezTo>
                <a:cubicBezTo>
                  <a:pt x="14" y="12"/>
                  <a:pt x="10" y="9"/>
                  <a:pt x="7" y="10"/>
                </a:cubicBezTo>
                <a:cubicBezTo>
                  <a:pt x="5" y="11"/>
                  <a:pt x="4" y="13"/>
                  <a:pt x="5" y="15"/>
                </a:cubicBezTo>
                <a:cubicBezTo>
                  <a:pt x="7" y="18"/>
                  <a:pt x="12" y="19"/>
                  <a:pt x="15" y="20"/>
                </a:cubicBezTo>
                <a:cubicBezTo>
                  <a:pt x="19" y="22"/>
                  <a:pt x="21" y="16"/>
                  <a:pt x="19" y="14"/>
                </a:cubicBezTo>
                <a:cubicBezTo>
                  <a:pt x="15" y="11"/>
                  <a:pt x="11" y="7"/>
                  <a:pt x="8" y="3"/>
                </a:cubicBezTo>
                <a:cubicBezTo>
                  <a:pt x="7" y="5"/>
                  <a:pt x="6" y="8"/>
                  <a:pt x="5" y="10"/>
                </a:cubicBezTo>
                <a:cubicBezTo>
                  <a:pt x="8" y="10"/>
                  <a:pt x="11" y="10"/>
                  <a:pt x="14" y="10"/>
                </a:cubicBezTo>
                <a:cubicBezTo>
                  <a:pt x="18" y="10"/>
                  <a:pt x="19" y="5"/>
                  <a:pt x="16" y="4"/>
                </a:cubicBezTo>
                <a:cubicBezTo>
                  <a:pt x="14" y="2"/>
                  <a:pt x="10" y="0"/>
                  <a:pt x="7" y="2"/>
                </a:cubicBezTo>
                <a:cubicBezTo>
                  <a:pt x="6" y="3"/>
                  <a:pt x="6" y="5"/>
                  <a:pt x="7" y="6"/>
                </a:cubicBezTo>
                <a:close/>
              </a:path>
            </a:pathLst>
          </a:custGeom>
          <a:solidFill>
            <a:srgbClr val="532DB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xmlns="" id="{095D7947-76A6-4070-814A-D89422AFACC2}"/>
              </a:ext>
            </a:extLst>
          </p:cNvPr>
          <p:cNvSpPr>
            <a:spLocks/>
          </p:cNvSpPr>
          <p:nvPr/>
        </p:nvSpPr>
        <p:spPr bwMode="auto">
          <a:xfrm>
            <a:off x="3998720" y="5497767"/>
            <a:ext cx="103837" cy="109208"/>
          </a:xfrm>
          <a:custGeom>
            <a:avLst/>
            <a:gdLst>
              <a:gd name="T0" fmla="*/ 19 w 21"/>
              <a:gd name="T1" fmla="*/ 17 h 22"/>
              <a:gd name="T2" fmla="*/ 12 w 21"/>
              <a:gd name="T3" fmla="*/ 15 h 22"/>
              <a:gd name="T4" fmla="*/ 14 w 21"/>
              <a:gd name="T5" fmla="*/ 21 h 22"/>
              <a:gd name="T6" fmla="*/ 16 w 21"/>
              <a:gd name="T7" fmla="*/ 20 h 22"/>
              <a:gd name="T8" fmla="*/ 16 w 21"/>
              <a:gd name="T9" fmla="*/ 14 h 22"/>
              <a:gd name="T10" fmla="*/ 15 w 21"/>
              <a:gd name="T11" fmla="*/ 13 h 22"/>
              <a:gd name="T12" fmla="*/ 15 w 21"/>
              <a:gd name="T13" fmla="*/ 16 h 22"/>
              <a:gd name="T14" fmla="*/ 18 w 21"/>
              <a:gd name="T15" fmla="*/ 13 h 22"/>
              <a:gd name="T16" fmla="*/ 16 w 21"/>
              <a:gd name="T17" fmla="*/ 7 h 22"/>
              <a:gd name="T18" fmla="*/ 5 w 21"/>
              <a:gd name="T19" fmla="*/ 6 h 22"/>
              <a:gd name="T20" fmla="*/ 7 w 21"/>
              <a:gd name="T21" fmla="*/ 11 h 22"/>
              <a:gd name="T22" fmla="*/ 12 w 21"/>
              <a:gd name="T23" fmla="*/ 7 h 22"/>
              <a:gd name="T24" fmla="*/ 9 w 21"/>
              <a:gd name="T25" fmla="*/ 1 h 22"/>
              <a:gd name="T26" fmla="*/ 1 w 21"/>
              <a:gd name="T27" fmla="*/ 8 h 22"/>
              <a:gd name="T28" fmla="*/ 3 w 21"/>
              <a:gd name="T29" fmla="*/ 13 h 22"/>
              <a:gd name="T30" fmla="*/ 16 w 21"/>
              <a:gd name="T31" fmla="*/ 14 h 22"/>
              <a:gd name="T32" fmla="*/ 15 w 21"/>
              <a:gd name="T33" fmla="*/ 8 h 22"/>
              <a:gd name="T34" fmla="*/ 9 w 21"/>
              <a:gd name="T35" fmla="*/ 13 h 22"/>
              <a:gd name="T36" fmla="*/ 9 w 21"/>
              <a:gd name="T37" fmla="*/ 16 h 22"/>
              <a:gd name="T38" fmla="*/ 14 w 21"/>
              <a:gd name="T39" fmla="*/ 20 h 22"/>
              <a:gd name="T40" fmla="*/ 12 w 21"/>
              <a:gd name="T41" fmla="*/ 15 h 22"/>
              <a:gd name="T42" fmla="*/ 10 w 21"/>
              <a:gd name="T43" fmla="*/ 16 h 22"/>
              <a:gd name="T44" fmla="*/ 12 w 21"/>
              <a:gd name="T45" fmla="*/ 22 h 22"/>
              <a:gd name="T46" fmla="*/ 19 w 21"/>
              <a:gd name="T47" fmla="*/ 18 h 22"/>
              <a:gd name="T48" fmla="*/ 19 w 21"/>
              <a:gd name="T49" fmla="*/ 17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1" h="22">
                <a:moveTo>
                  <a:pt x="19" y="17"/>
                </a:moveTo>
                <a:cubicBezTo>
                  <a:pt x="17" y="15"/>
                  <a:pt x="15" y="16"/>
                  <a:pt x="12" y="15"/>
                </a:cubicBezTo>
                <a:cubicBezTo>
                  <a:pt x="13" y="17"/>
                  <a:pt x="13" y="19"/>
                  <a:pt x="14" y="21"/>
                </a:cubicBezTo>
                <a:cubicBezTo>
                  <a:pt x="14" y="21"/>
                  <a:pt x="15" y="20"/>
                  <a:pt x="16" y="20"/>
                </a:cubicBezTo>
                <a:cubicBezTo>
                  <a:pt x="18" y="18"/>
                  <a:pt x="18" y="15"/>
                  <a:pt x="16" y="14"/>
                </a:cubicBezTo>
                <a:cubicBezTo>
                  <a:pt x="15" y="14"/>
                  <a:pt x="15" y="14"/>
                  <a:pt x="15" y="13"/>
                </a:cubicBezTo>
                <a:cubicBezTo>
                  <a:pt x="15" y="14"/>
                  <a:pt x="15" y="15"/>
                  <a:pt x="15" y="16"/>
                </a:cubicBezTo>
                <a:cubicBezTo>
                  <a:pt x="15" y="15"/>
                  <a:pt x="16" y="14"/>
                  <a:pt x="18" y="13"/>
                </a:cubicBezTo>
                <a:cubicBezTo>
                  <a:pt x="21" y="12"/>
                  <a:pt x="20" y="7"/>
                  <a:pt x="16" y="7"/>
                </a:cubicBezTo>
                <a:cubicBezTo>
                  <a:pt x="13" y="8"/>
                  <a:pt x="9" y="7"/>
                  <a:pt x="5" y="6"/>
                </a:cubicBezTo>
                <a:cubicBezTo>
                  <a:pt x="6" y="8"/>
                  <a:pt x="6" y="10"/>
                  <a:pt x="7" y="11"/>
                </a:cubicBezTo>
                <a:cubicBezTo>
                  <a:pt x="8" y="10"/>
                  <a:pt x="10" y="8"/>
                  <a:pt x="12" y="7"/>
                </a:cubicBezTo>
                <a:cubicBezTo>
                  <a:pt x="16" y="6"/>
                  <a:pt x="13" y="0"/>
                  <a:pt x="9" y="1"/>
                </a:cubicBezTo>
                <a:cubicBezTo>
                  <a:pt x="6" y="3"/>
                  <a:pt x="3" y="5"/>
                  <a:pt x="1" y="8"/>
                </a:cubicBezTo>
                <a:cubicBezTo>
                  <a:pt x="0" y="10"/>
                  <a:pt x="1" y="12"/>
                  <a:pt x="3" y="13"/>
                </a:cubicBezTo>
                <a:cubicBezTo>
                  <a:pt x="8" y="14"/>
                  <a:pt x="12" y="14"/>
                  <a:pt x="16" y="14"/>
                </a:cubicBezTo>
                <a:cubicBezTo>
                  <a:pt x="16" y="12"/>
                  <a:pt x="15" y="10"/>
                  <a:pt x="15" y="8"/>
                </a:cubicBezTo>
                <a:cubicBezTo>
                  <a:pt x="12" y="9"/>
                  <a:pt x="10" y="11"/>
                  <a:pt x="9" y="13"/>
                </a:cubicBezTo>
                <a:cubicBezTo>
                  <a:pt x="9" y="14"/>
                  <a:pt x="8" y="15"/>
                  <a:pt x="9" y="16"/>
                </a:cubicBezTo>
                <a:cubicBezTo>
                  <a:pt x="10" y="18"/>
                  <a:pt x="12" y="19"/>
                  <a:pt x="14" y="20"/>
                </a:cubicBezTo>
                <a:cubicBezTo>
                  <a:pt x="13" y="18"/>
                  <a:pt x="13" y="16"/>
                  <a:pt x="12" y="15"/>
                </a:cubicBezTo>
                <a:cubicBezTo>
                  <a:pt x="11" y="15"/>
                  <a:pt x="11" y="16"/>
                  <a:pt x="10" y="16"/>
                </a:cubicBezTo>
                <a:cubicBezTo>
                  <a:pt x="8" y="18"/>
                  <a:pt x="10" y="22"/>
                  <a:pt x="12" y="22"/>
                </a:cubicBezTo>
                <a:cubicBezTo>
                  <a:pt x="15" y="22"/>
                  <a:pt x="18" y="21"/>
                  <a:pt x="19" y="18"/>
                </a:cubicBezTo>
                <a:cubicBezTo>
                  <a:pt x="20" y="18"/>
                  <a:pt x="20" y="17"/>
                  <a:pt x="19" y="17"/>
                </a:cubicBezTo>
                <a:close/>
              </a:path>
            </a:pathLst>
          </a:custGeom>
          <a:solidFill>
            <a:srgbClr val="7C5B6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xmlns="" id="{40F7D314-E631-4E73-8AF8-48A5CA9CEF68}"/>
              </a:ext>
            </a:extLst>
          </p:cNvPr>
          <p:cNvSpPr>
            <a:spLocks/>
          </p:cNvSpPr>
          <p:nvPr/>
        </p:nvSpPr>
        <p:spPr bwMode="auto">
          <a:xfrm>
            <a:off x="5758574" y="4470142"/>
            <a:ext cx="755501" cy="716115"/>
          </a:xfrm>
          <a:custGeom>
            <a:avLst/>
            <a:gdLst>
              <a:gd name="T0" fmla="*/ 144 w 153"/>
              <a:gd name="T1" fmla="*/ 131 h 145"/>
              <a:gd name="T2" fmla="*/ 145 w 153"/>
              <a:gd name="T3" fmla="*/ 132 h 145"/>
              <a:gd name="T4" fmla="*/ 146 w 153"/>
              <a:gd name="T5" fmla="*/ 130 h 145"/>
              <a:gd name="T6" fmla="*/ 131 w 153"/>
              <a:gd name="T7" fmla="*/ 24 h 145"/>
              <a:gd name="T8" fmla="*/ 96 w 153"/>
              <a:gd name="T9" fmla="*/ 2 h 145"/>
              <a:gd name="T10" fmla="*/ 79 w 153"/>
              <a:gd name="T11" fmla="*/ 7 h 145"/>
              <a:gd name="T12" fmla="*/ 48 w 153"/>
              <a:gd name="T13" fmla="*/ 6 h 145"/>
              <a:gd name="T14" fmla="*/ 28 w 153"/>
              <a:gd name="T15" fmla="*/ 19 h 145"/>
              <a:gd name="T16" fmla="*/ 17 w 153"/>
              <a:gd name="T17" fmla="*/ 42 h 145"/>
              <a:gd name="T18" fmla="*/ 11 w 153"/>
              <a:gd name="T19" fmla="*/ 59 h 145"/>
              <a:gd name="T20" fmla="*/ 5 w 153"/>
              <a:gd name="T21" fmla="*/ 77 h 145"/>
              <a:gd name="T22" fmla="*/ 2 w 153"/>
              <a:gd name="T23" fmla="*/ 101 h 145"/>
              <a:gd name="T24" fmla="*/ 0 w 153"/>
              <a:gd name="T25" fmla="*/ 145 h 145"/>
              <a:gd name="T26" fmla="*/ 144 w 153"/>
              <a:gd name="T27" fmla="*/ 137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53" h="145">
                <a:moveTo>
                  <a:pt x="144" y="131"/>
                </a:moveTo>
                <a:cubicBezTo>
                  <a:pt x="143" y="132"/>
                  <a:pt x="144" y="133"/>
                  <a:pt x="145" y="132"/>
                </a:cubicBezTo>
                <a:cubicBezTo>
                  <a:pt x="145" y="132"/>
                  <a:pt x="146" y="131"/>
                  <a:pt x="146" y="130"/>
                </a:cubicBezTo>
                <a:cubicBezTo>
                  <a:pt x="153" y="94"/>
                  <a:pt x="150" y="55"/>
                  <a:pt x="131" y="24"/>
                </a:cubicBezTo>
                <a:cubicBezTo>
                  <a:pt x="123" y="11"/>
                  <a:pt x="110" y="0"/>
                  <a:pt x="96" y="2"/>
                </a:cubicBezTo>
                <a:cubicBezTo>
                  <a:pt x="90" y="3"/>
                  <a:pt x="85" y="6"/>
                  <a:pt x="79" y="7"/>
                </a:cubicBezTo>
                <a:cubicBezTo>
                  <a:pt x="69" y="9"/>
                  <a:pt x="58" y="4"/>
                  <a:pt x="48" y="6"/>
                </a:cubicBezTo>
                <a:cubicBezTo>
                  <a:pt x="40" y="7"/>
                  <a:pt x="33" y="13"/>
                  <a:pt x="28" y="19"/>
                </a:cubicBezTo>
                <a:cubicBezTo>
                  <a:pt x="23" y="26"/>
                  <a:pt x="20" y="34"/>
                  <a:pt x="17" y="42"/>
                </a:cubicBezTo>
                <a:cubicBezTo>
                  <a:pt x="15" y="47"/>
                  <a:pt x="13" y="53"/>
                  <a:pt x="11" y="59"/>
                </a:cubicBezTo>
                <a:cubicBezTo>
                  <a:pt x="8" y="65"/>
                  <a:pt x="6" y="71"/>
                  <a:pt x="5" y="77"/>
                </a:cubicBezTo>
                <a:cubicBezTo>
                  <a:pt x="3" y="85"/>
                  <a:pt x="2" y="93"/>
                  <a:pt x="2" y="101"/>
                </a:cubicBezTo>
                <a:cubicBezTo>
                  <a:pt x="1" y="116"/>
                  <a:pt x="1" y="131"/>
                  <a:pt x="0" y="145"/>
                </a:cubicBezTo>
                <a:cubicBezTo>
                  <a:pt x="46" y="128"/>
                  <a:pt x="96" y="125"/>
                  <a:pt x="144" y="137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xmlns="" id="{04476BA2-C85B-4561-9A77-919750FBE52E}"/>
              </a:ext>
            </a:extLst>
          </p:cNvPr>
          <p:cNvSpPr>
            <a:spLocks/>
          </p:cNvSpPr>
          <p:nvPr/>
        </p:nvSpPr>
        <p:spPr bwMode="auto">
          <a:xfrm>
            <a:off x="5665479" y="4394950"/>
            <a:ext cx="694632" cy="306140"/>
          </a:xfrm>
          <a:custGeom>
            <a:avLst/>
            <a:gdLst>
              <a:gd name="T0" fmla="*/ 141 w 141"/>
              <a:gd name="T1" fmla="*/ 22 h 62"/>
              <a:gd name="T2" fmla="*/ 52 w 141"/>
              <a:gd name="T3" fmla="*/ 25 h 62"/>
              <a:gd name="T4" fmla="*/ 117 w 141"/>
              <a:gd name="T5" fmla="*/ 62 h 62"/>
              <a:gd name="T6" fmla="*/ 141 w 141"/>
              <a:gd name="T7" fmla="*/ 2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1" h="62">
                <a:moveTo>
                  <a:pt x="141" y="22"/>
                </a:moveTo>
                <a:cubicBezTo>
                  <a:pt x="129" y="16"/>
                  <a:pt x="104" y="0"/>
                  <a:pt x="52" y="25"/>
                </a:cubicBezTo>
                <a:cubicBezTo>
                  <a:pt x="0" y="50"/>
                  <a:pt x="117" y="62"/>
                  <a:pt x="117" y="62"/>
                </a:cubicBezTo>
                <a:lnTo>
                  <a:pt x="141" y="22"/>
                </a:ln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6">
            <a:extLst>
              <a:ext uri="{FF2B5EF4-FFF2-40B4-BE49-F238E27FC236}">
                <a16:creationId xmlns:a16="http://schemas.microsoft.com/office/drawing/2014/main" xmlns="" id="{A0B6EA95-9D75-42B7-BB8E-61CCDAA9ED3F}"/>
              </a:ext>
            </a:extLst>
          </p:cNvPr>
          <p:cNvSpPr>
            <a:spLocks/>
          </p:cNvSpPr>
          <p:nvPr/>
        </p:nvSpPr>
        <p:spPr bwMode="auto">
          <a:xfrm>
            <a:off x="6419189" y="5680377"/>
            <a:ext cx="483378" cy="103837"/>
          </a:xfrm>
          <a:custGeom>
            <a:avLst/>
            <a:gdLst>
              <a:gd name="T0" fmla="*/ 35 w 98"/>
              <a:gd name="T1" fmla="*/ 2 h 21"/>
              <a:gd name="T2" fmla="*/ 98 w 98"/>
              <a:gd name="T3" fmla="*/ 20 h 21"/>
              <a:gd name="T4" fmla="*/ 76 w 98"/>
              <a:gd name="T5" fmla="*/ 20 h 21"/>
              <a:gd name="T6" fmla="*/ 54 w 98"/>
              <a:gd name="T7" fmla="*/ 17 h 21"/>
              <a:gd name="T8" fmla="*/ 0 w 98"/>
              <a:gd name="T9" fmla="*/ 7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21">
                <a:moveTo>
                  <a:pt x="35" y="2"/>
                </a:moveTo>
                <a:cubicBezTo>
                  <a:pt x="58" y="0"/>
                  <a:pt x="80" y="7"/>
                  <a:pt x="98" y="20"/>
                </a:cubicBezTo>
                <a:cubicBezTo>
                  <a:pt x="91" y="21"/>
                  <a:pt x="84" y="21"/>
                  <a:pt x="76" y="20"/>
                </a:cubicBezTo>
                <a:cubicBezTo>
                  <a:pt x="69" y="20"/>
                  <a:pt x="61" y="18"/>
                  <a:pt x="54" y="17"/>
                </a:cubicBezTo>
                <a:cubicBezTo>
                  <a:pt x="36" y="14"/>
                  <a:pt x="18" y="10"/>
                  <a:pt x="0" y="7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xmlns="" id="{82F7B28C-64B4-46F8-A0C4-F725758D1E45}"/>
              </a:ext>
            </a:extLst>
          </p:cNvPr>
          <p:cNvSpPr>
            <a:spLocks/>
          </p:cNvSpPr>
          <p:nvPr/>
        </p:nvSpPr>
        <p:spPr bwMode="auto">
          <a:xfrm>
            <a:off x="5182101" y="5093162"/>
            <a:ext cx="1478778" cy="696423"/>
          </a:xfrm>
          <a:custGeom>
            <a:avLst/>
            <a:gdLst>
              <a:gd name="T0" fmla="*/ 264 w 300"/>
              <a:gd name="T1" fmla="*/ 23 h 141"/>
              <a:gd name="T2" fmla="*/ 213 w 300"/>
              <a:gd name="T3" fmla="*/ 1 h 141"/>
              <a:gd name="T4" fmla="*/ 204 w 300"/>
              <a:gd name="T5" fmla="*/ 1 h 141"/>
              <a:gd name="T6" fmla="*/ 124 w 300"/>
              <a:gd name="T7" fmla="*/ 10 h 141"/>
              <a:gd name="T8" fmla="*/ 73 w 300"/>
              <a:gd name="T9" fmla="*/ 32 h 141"/>
              <a:gd name="T10" fmla="*/ 34 w 300"/>
              <a:gd name="T11" fmla="*/ 48 h 141"/>
              <a:gd name="T12" fmla="*/ 6 w 300"/>
              <a:gd name="T13" fmla="*/ 78 h 141"/>
              <a:gd name="T14" fmla="*/ 16 w 300"/>
              <a:gd name="T15" fmla="*/ 124 h 141"/>
              <a:gd name="T16" fmla="*/ 49 w 300"/>
              <a:gd name="T17" fmla="*/ 139 h 141"/>
              <a:gd name="T18" fmla="*/ 87 w 300"/>
              <a:gd name="T19" fmla="*/ 139 h 141"/>
              <a:gd name="T20" fmla="*/ 160 w 300"/>
              <a:gd name="T21" fmla="*/ 134 h 141"/>
              <a:gd name="T22" fmla="*/ 271 w 300"/>
              <a:gd name="T23" fmla="*/ 133 h 141"/>
              <a:gd name="T24" fmla="*/ 281 w 300"/>
              <a:gd name="T25" fmla="*/ 133 h 141"/>
              <a:gd name="T26" fmla="*/ 291 w 300"/>
              <a:gd name="T27" fmla="*/ 122 h 141"/>
              <a:gd name="T28" fmla="*/ 256 w 300"/>
              <a:gd name="T29" fmla="*/ 101 h 141"/>
              <a:gd name="T30" fmla="*/ 264 w 300"/>
              <a:gd name="T31" fmla="*/ 23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00" h="141">
                <a:moveTo>
                  <a:pt x="264" y="23"/>
                </a:moveTo>
                <a:cubicBezTo>
                  <a:pt x="248" y="11"/>
                  <a:pt x="230" y="4"/>
                  <a:pt x="213" y="1"/>
                </a:cubicBezTo>
                <a:cubicBezTo>
                  <a:pt x="210" y="1"/>
                  <a:pt x="207" y="1"/>
                  <a:pt x="204" y="1"/>
                </a:cubicBezTo>
                <a:cubicBezTo>
                  <a:pt x="177" y="0"/>
                  <a:pt x="150" y="8"/>
                  <a:pt x="124" y="10"/>
                </a:cubicBezTo>
                <a:cubicBezTo>
                  <a:pt x="107" y="18"/>
                  <a:pt x="90" y="25"/>
                  <a:pt x="73" y="32"/>
                </a:cubicBezTo>
                <a:cubicBezTo>
                  <a:pt x="60" y="36"/>
                  <a:pt x="46" y="41"/>
                  <a:pt x="34" y="48"/>
                </a:cubicBezTo>
                <a:cubicBezTo>
                  <a:pt x="22" y="55"/>
                  <a:pt x="10" y="65"/>
                  <a:pt x="6" y="78"/>
                </a:cubicBezTo>
                <a:cubicBezTo>
                  <a:pt x="0" y="94"/>
                  <a:pt x="4" y="112"/>
                  <a:pt x="16" y="124"/>
                </a:cubicBezTo>
                <a:cubicBezTo>
                  <a:pt x="25" y="133"/>
                  <a:pt x="37" y="138"/>
                  <a:pt x="49" y="139"/>
                </a:cubicBezTo>
                <a:cubicBezTo>
                  <a:pt x="62" y="141"/>
                  <a:pt x="74" y="140"/>
                  <a:pt x="87" y="139"/>
                </a:cubicBezTo>
                <a:cubicBezTo>
                  <a:pt x="111" y="138"/>
                  <a:pt x="136" y="136"/>
                  <a:pt x="160" y="134"/>
                </a:cubicBezTo>
                <a:cubicBezTo>
                  <a:pt x="197" y="131"/>
                  <a:pt x="234" y="129"/>
                  <a:pt x="271" y="133"/>
                </a:cubicBezTo>
                <a:cubicBezTo>
                  <a:pt x="274" y="134"/>
                  <a:pt x="278" y="134"/>
                  <a:pt x="281" y="133"/>
                </a:cubicBezTo>
                <a:cubicBezTo>
                  <a:pt x="286" y="132"/>
                  <a:pt x="291" y="127"/>
                  <a:pt x="291" y="122"/>
                </a:cubicBezTo>
                <a:cubicBezTo>
                  <a:pt x="280" y="114"/>
                  <a:pt x="268" y="107"/>
                  <a:pt x="256" y="101"/>
                </a:cubicBezTo>
                <a:cubicBezTo>
                  <a:pt x="273" y="85"/>
                  <a:pt x="300" y="51"/>
                  <a:pt x="264" y="23"/>
                </a:cubicBezTo>
                <a:close/>
              </a:path>
            </a:pathLst>
          </a:custGeom>
          <a:solidFill>
            <a:srgbClr val="422F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xmlns="" id="{99261BAF-A823-4B39-8CAB-E0D65DDF3409}"/>
              </a:ext>
            </a:extLst>
          </p:cNvPr>
          <p:cNvSpPr>
            <a:spLocks/>
          </p:cNvSpPr>
          <p:nvPr/>
        </p:nvSpPr>
        <p:spPr bwMode="auto">
          <a:xfrm>
            <a:off x="6109470" y="5096743"/>
            <a:ext cx="674939" cy="479797"/>
          </a:xfrm>
          <a:custGeom>
            <a:avLst/>
            <a:gdLst>
              <a:gd name="T0" fmla="*/ 114 w 137"/>
              <a:gd name="T1" fmla="*/ 42 h 97"/>
              <a:gd name="T2" fmla="*/ 84 w 137"/>
              <a:gd name="T3" fmla="*/ 9 h 97"/>
              <a:gd name="T4" fmla="*/ 63 w 137"/>
              <a:gd name="T5" fmla="*/ 5 h 97"/>
              <a:gd name="T6" fmla="*/ 16 w 137"/>
              <a:gd name="T7" fmla="*/ 0 h 97"/>
              <a:gd name="T8" fmla="*/ 3 w 137"/>
              <a:gd name="T9" fmla="*/ 0 h 97"/>
              <a:gd name="T10" fmla="*/ 37 w 137"/>
              <a:gd name="T11" fmla="*/ 81 h 97"/>
              <a:gd name="T12" fmla="*/ 100 w 137"/>
              <a:gd name="T13" fmla="*/ 97 h 97"/>
              <a:gd name="T14" fmla="*/ 114 w 137"/>
              <a:gd name="T15" fmla="*/ 42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7" h="97">
                <a:moveTo>
                  <a:pt x="114" y="42"/>
                </a:moveTo>
                <a:cubicBezTo>
                  <a:pt x="101" y="25"/>
                  <a:pt x="91" y="15"/>
                  <a:pt x="84" y="9"/>
                </a:cubicBezTo>
                <a:cubicBezTo>
                  <a:pt x="77" y="8"/>
                  <a:pt x="70" y="6"/>
                  <a:pt x="63" y="5"/>
                </a:cubicBezTo>
                <a:cubicBezTo>
                  <a:pt x="47" y="2"/>
                  <a:pt x="31" y="0"/>
                  <a:pt x="16" y="0"/>
                </a:cubicBezTo>
                <a:cubicBezTo>
                  <a:pt x="12" y="0"/>
                  <a:pt x="7" y="0"/>
                  <a:pt x="3" y="0"/>
                </a:cubicBezTo>
                <a:cubicBezTo>
                  <a:pt x="0" y="14"/>
                  <a:pt x="37" y="81"/>
                  <a:pt x="37" y="81"/>
                </a:cubicBezTo>
                <a:cubicBezTo>
                  <a:pt x="100" y="97"/>
                  <a:pt x="100" y="97"/>
                  <a:pt x="100" y="97"/>
                </a:cubicBezTo>
                <a:cubicBezTo>
                  <a:pt x="100" y="97"/>
                  <a:pt x="137" y="74"/>
                  <a:pt x="114" y="42"/>
                </a:cubicBezTo>
                <a:close/>
              </a:path>
            </a:pathLst>
          </a:custGeom>
          <a:solidFill>
            <a:srgbClr val="422F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xmlns="" id="{79564BF8-C236-43AC-AB64-C8E849C75090}"/>
              </a:ext>
            </a:extLst>
          </p:cNvPr>
          <p:cNvSpPr>
            <a:spLocks/>
          </p:cNvSpPr>
          <p:nvPr/>
        </p:nvSpPr>
        <p:spPr bwMode="auto">
          <a:xfrm>
            <a:off x="6089776" y="5132549"/>
            <a:ext cx="34016" cy="311510"/>
          </a:xfrm>
          <a:custGeom>
            <a:avLst/>
            <a:gdLst>
              <a:gd name="T0" fmla="*/ 5 w 7"/>
              <a:gd name="T1" fmla="*/ 61 h 63"/>
              <a:gd name="T2" fmla="*/ 5 w 7"/>
              <a:gd name="T3" fmla="*/ 52 h 63"/>
              <a:gd name="T4" fmla="*/ 5 w 7"/>
              <a:gd name="T5" fmla="*/ 47 h 63"/>
              <a:gd name="T6" fmla="*/ 4 w 7"/>
              <a:gd name="T7" fmla="*/ 31 h 63"/>
              <a:gd name="T8" fmla="*/ 3 w 7"/>
              <a:gd name="T9" fmla="*/ 2 h 63"/>
              <a:gd name="T10" fmla="*/ 1 w 7"/>
              <a:gd name="T11" fmla="*/ 2 h 63"/>
              <a:gd name="T12" fmla="*/ 1 w 7"/>
              <a:gd name="T13" fmla="*/ 40 h 63"/>
              <a:gd name="T14" fmla="*/ 4 w 7"/>
              <a:gd name="T15" fmla="*/ 63 h 63"/>
              <a:gd name="T16" fmla="*/ 6 w 7"/>
              <a:gd name="T17" fmla="*/ 63 h 63"/>
              <a:gd name="T18" fmla="*/ 6 w 7"/>
              <a:gd name="T19" fmla="*/ 62 h 63"/>
              <a:gd name="T20" fmla="*/ 6 w 7"/>
              <a:gd name="T21" fmla="*/ 61 h 63"/>
              <a:gd name="T22" fmla="*/ 6 w 7"/>
              <a:gd name="T23" fmla="*/ 61 h 63"/>
              <a:gd name="T24" fmla="*/ 5 w 7"/>
              <a:gd name="T25" fmla="*/ 61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" h="63">
                <a:moveTo>
                  <a:pt x="5" y="61"/>
                </a:moveTo>
                <a:cubicBezTo>
                  <a:pt x="6" y="58"/>
                  <a:pt x="6" y="55"/>
                  <a:pt x="5" y="52"/>
                </a:cubicBezTo>
                <a:cubicBezTo>
                  <a:pt x="5" y="50"/>
                  <a:pt x="5" y="49"/>
                  <a:pt x="5" y="47"/>
                </a:cubicBezTo>
                <a:cubicBezTo>
                  <a:pt x="4" y="42"/>
                  <a:pt x="4" y="37"/>
                  <a:pt x="4" y="31"/>
                </a:cubicBezTo>
                <a:cubicBezTo>
                  <a:pt x="3" y="21"/>
                  <a:pt x="3" y="11"/>
                  <a:pt x="3" y="2"/>
                </a:cubicBezTo>
                <a:cubicBezTo>
                  <a:pt x="3" y="0"/>
                  <a:pt x="1" y="0"/>
                  <a:pt x="1" y="2"/>
                </a:cubicBezTo>
                <a:cubicBezTo>
                  <a:pt x="1" y="14"/>
                  <a:pt x="1" y="27"/>
                  <a:pt x="1" y="40"/>
                </a:cubicBezTo>
                <a:cubicBezTo>
                  <a:pt x="2" y="46"/>
                  <a:pt x="0" y="58"/>
                  <a:pt x="4" y="63"/>
                </a:cubicBezTo>
                <a:cubicBezTo>
                  <a:pt x="5" y="63"/>
                  <a:pt x="6" y="63"/>
                  <a:pt x="6" y="63"/>
                </a:cubicBezTo>
                <a:cubicBezTo>
                  <a:pt x="6" y="62"/>
                  <a:pt x="6" y="62"/>
                  <a:pt x="6" y="62"/>
                </a:cubicBezTo>
                <a:cubicBezTo>
                  <a:pt x="7" y="62"/>
                  <a:pt x="7" y="61"/>
                  <a:pt x="6" y="61"/>
                </a:cubicBezTo>
                <a:cubicBezTo>
                  <a:pt x="6" y="61"/>
                  <a:pt x="6" y="61"/>
                  <a:pt x="6" y="61"/>
                </a:cubicBezTo>
                <a:cubicBezTo>
                  <a:pt x="6" y="60"/>
                  <a:pt x="5" y="61"/>
                  <a:pt x="5" y="6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xmlns="" id="{9A085D57-7838-423C-8B37-DC6E947DE033}"/>
              </a:ext>
            </a:extLst>
          </p:cNvPr>
          <p:cNvSpPr>
            <a:spLocks/>
          </p:cNvSpPr>
          <p:nvPr/>
        </p:nvSpPr>
        <p:spPr bwMode="auto">
          <a:xfrm>
            <a:off x="5685171" y="5304416"/>
            <a:ext cx="714325" cy="162917"/>
          </a:xfrm>
          <a:custGeom>
            <a:avLst/>
            <a:gdLst>
              <a:gd name="T0" fmla="*/ 144 w 145"/>
              <a:gd name="T1" fmla="*/ 13 h 33"/>
              <a:gd name="T2" fmla="*/ 2 w 145"/>
              <a:gd name="T3" fmla="*/ 30 h 33"/>
              <a:gd name="T4" fmla="*/ 4 w 145"/>
              <a:gd name="T5" fmla="*/ 32 h 33"/>
              <a:gd name="T6" fmla="*/ 144 w 145"/>
              <a:gd name="T7" fmla="*/ 15 h 33"/>
              <a:gd name="T8" fmla="*/ 144 w 145"/>
              <a:gd name="T9" fmla="*/ 1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5" h="33">
                <a:moveTo>
                  <a:pt x="144" y="13"/>
                </a:moveTo>
                <a:cubicBezTo>
                  <a:pt x="96" y="4"/>
                  <a:pt x="44" y="0"/>
                  <a:pt x="2" y="30"/>
                </a:cubicBezTo>
                <a:cubicBezTo>
                  <a:pt x="0" y="31"/>
                  <a:pt x="2" y="33"/>
                  <a:pt x="4" y="32"/>
                </a:cubicBezTo>
                <a:cubicBezTo>
                  <a:pt x="46" y="2"/>
                  <a:pt x="95" y="10"/>
                  <a:pt x="144" y="15"/>
                </a:cubicBezTo>
                <a:cubicBezTo>
                  <a:pt x="145" y="15"/>
                  <a:pt x="145" y="13"/>
                  <a:pt x="144" y="13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xmlns="" id="{41E8571D-6033-43C5-9D9D-0ABEFE4BEE36}"/>
              </a:ext>
            </a:extLst>
          </p:cNvPr>
          <p:cNvSpPr>
            <a:spLocks/>
          </p:cNvSpPr>
          <p:nvPr/>
        </p:nvSpPr>
        <p:spPr bwMode="auto">
          <a:xfrm>
            <a:off x="5917909" y="5225644"/>
            <a:ext cx="324043" cy="14322"/>
          </a:xfrm>
          <a:custGeom>
            <a:avLst/>
            <a:gdLst>
              <a:gd name="T0" fmla="*/ 66 w 66"/>
              <a:gd name="T1" fmla="*/ 2 h 3"/>
              <a:gd name="T2" fmla="*/ 1 w 66"/>
              <a:gd name="T3" fmla="*/ 1 h 3"/>
              <a:gd name="T4" fmla="*/ 1 w 66"/>
              <a:gd name="T5" fmla="*/ 1 h 3"/>
              <a:gd name="T6" fmla="*/ 66 w 66"/>
              <a:gd name="T7" fmla="*/ 3 h 3"/>
              <a:gd name="T8" fmla="*/ 66 w 66"/>
              <a:gd name="T9" fmla="*/ 2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" h="3">
                <a:moveTo>
                  <a:pt x="66" y="2"/>
                </a:moveTo>
                <a:cubicBezTo>
                  <a:pt x="44" y="0"/>
                  <a:pt x="22" y="0"/>
                  <a:pt x="1" y="1"/>
                </a:cubicBezTo>
                <a:cubicBezTo>
                  <a:pt x="0" y="1"/>
                  <a:pt x="0" y="1"/>
                  <a:pt x="1" y="1"/>
                </a:cubicBezTo>
                <a:cubicBezTo>
                  <a:pt x="22" y="2"/>
                  <a:pt x="44" y="3"/>
                  <a:pt x="66" y="3"/>
                </a:cubicBezTo>
                <a:cubicBezTo>
                  <a:pt x="66" y="3"/>
                  <a:pt x="66" y="2"/>
                  <a:pt x="66" y="2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xmlns="" id="{593DC626-774B-43C5-9AB3-3CE6E9BBF02D}"/>
              </a:ext>
            </a:extLst>
          </p:cNvPr>
          <p:cNvSpPr>
            <a:spLocks/>
          </p:cNvSpPr>
          <p:nvPr/>
        </p:nvSpPr>
        <p:spPr bwMode="auto">
          <a:xfrm>
            <a:off x="6084406" y="5191629"/>
            <a:ext cx="94886" cy="14322"/>
          </a:xfrm>
          <a:custGeom>
            <a:avLst/>
            <a:gdLst>
              <a:gd name="T0" fmla="*/ 19 w 19"/>
              <a:gd name="T1" fmla="*/ 2 h 3"/>
              <a:gd name="T2" fmla="*/ 1 w 19"/>
              <a:gd name="T3" fmla="*/ 1 h 3"/>
              <a:gd name="T4" fmla="*/ 1 w 19"/>
              <a:gd name="T5" fmla="*/ 1 h 3"/>
              <a:gd name="T6" fmla="*/ 19 w 19"/>
              <a:gd name="T7" fmla="*/ 2 h 3"/>
              <a:gd name="T8" fmla="*/ 19 w 19"/>
              <a:gd name="T9" fmla="*/ 2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3">
                <a:moveTo>
                  <a:pt x="19" y="2"/>
                </a:moveTo>
                <a:cubicBezTo>
                  <a:pt x="13" y="1"/>
                  <a:pt x="7" y="1"/>
                  <a:pt x="1" y="1"/>
                </a:cubicBezTo>
                <a:cubicBezTo>
                  <a:pt x="0" y="0"/>
                  <a:pt x="0" y="1"/>
                  <a:pt x="1" y="1"/>
                </a:cubicBezTo>
                <a:cubicBezTo>
                  <a:pt x="6" y="3"/>
                  <a:pt x="13" y="3"/>
                  <a:pt x="19" y="2"/>
                </a:cubicBezTo>
                <a:cubicBezTo>
                  <a:pt x="19" y="2"/>
                  <a:pt x="19" y="2"/>
                  <a:pt x="19" y="2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xmlns="" id="{5D213C29-9EFB-48C3-AEA8-B0B3B1EC816A}"/>
              </a:ext>
            </a:extLst>
          </p:cNvPr>
          <p:cNvSpPr>
            <a:spLocks/>
          </p:cNvSpPr>
          <p:nvPr/>
        </p:nvSpPr>
        <p:spPr bwMode="auto">
          <a:xfrm>
            <a:off x="6030698" y="5146871"/>
            <a:ext cx="84144" cy="207673"/>
          </a:xfrm>
          <a:custGeom>
            <a:avLst/>
            <a:gdLst>
              <a:gd name="T0" fmla="*/ 16 w 17"/>
              <a:gd name="T1" fmla="*/ 39 h 42"/>
              <a:gd name="T2" fmla="*/ 6 w 17"/>
              <a:gd name="T3" fmla="*/ 32 h 42"/>
              <a:gd name="T4" fmla="*/ 5 w 17"/>
              <a:gd name="T5" fmla="*/ 23 h 42"/>
              <a:gd name="T6" fmla="*/ 7 w 17"/>
              <a:gd name="T7" fmla="*/ 2 h 42"/>
              <a:gd name="T8" fmla="*/ 4 w 17"/>
              <a:gd name="T9" fmla="*/ 2 h 42"/>
              <a:gd name="T10" fmla="*/ 2 w 17"/>
              <a:gd name="T11" fmla="*/ 30 h 42"/>
              <a:gd name="T12" fmla="*/ 15 w 17"/>
              <a:gd name="T13" fmla="*/ 41 h 42"/>
              <a:gd name="T14" fmla="*/ 16 w 17"/>
              <a:gd name="T15" fmla="*/ 39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" h="42">
                <a:moveTo>
                  <a:pt x="16" y="39"/>
                </a:moveTo>
                <a:cubicBezTo>
                  <a:pt x="12" y="37"/>
                  <a:pt x="8" y="37"/>
                  <a:pt x="6" y="32"/>
                </a:cubicBezTo>
                <a:cubicBezTo>
                  <a:pt x="4" y="30"/>
                  <a:pt x="5" y="26"/>
                  <a:pt x="5" y="23"/>
                </a:cubicBezTo>
                <a:cubicBezTo>
                  <a:pt x="4" y="16"/>
                  <a:pt x="5" y="9"/>
                  <a:pt x="7" y="2"/>
                </a:cubicBezTo>
                <a:cubicBezTo>
                  <a:pt x="7" y="0"/>
                  <a:pt x="4" y="0"/>
                  <a:pt x="4" y="2"/>
                </a:cubicBezTo>
                <a:cubicBezTo>
                  <a:pt x="1" y="11"/>
                  <a:pt x="0" y="21"/>
                  <a:pt x="2" y="30"/>
                </a:cubicBezTo>
                <a:cubicBezTo>
                  <a:pt x="4" y="38"/>
                  <a:pt x="8" y="39"/>
                  <a:pt x="15" y="41"/>
                </a:cubicBezTo>
                <a:cubicBezTo>
                  <a:pt x="16" y="42"/>
                  <a:pt x="17" y="40"/>
                  <a:pt x="16" y="39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xmlns="" id="{1169DB68-3716-429C-A726-5CFF0345F49B}"/>
              </a:ext>
            </a:extLst>
          </p:cNvPr>
          <p:cNvSpPr>
            <a:spLocks/>
          </p:cNvSpPr>
          <p:nvPr/>
        </p:nvSpPr>
        <p:spPr bwMode="auto">
          <a:xfrm>
            <a:off x="5482869" y="5438688"/>
            <a:ext cx="789518" cy="148594"/>
          </a:xfrm>
          <a:custGeom>
            <a:avLst/>
            <a:gdLst>
              <a:gd name="T0" fmla="*/ 159 w 160"/>
              <a:gd name="T1" fmla="*/ 29 h 30"/>
              <a:gd name="T2" fmla="*/ 78 w 160"/>
              <a:gd name="T3" fmla="*/ 12 h 30"/>
              <a:gd name="T4" fmla="*/ 2 w 160"/>
              <a:gd name="T5" fmla="*/ 1 h 30"/>
              <a:gd name="T6" fmla="*/ 2 w 160"/>
              <a:gd name="T7" fmla="*/ 3 h 30"/>
              <a:gd name="T8" fmla="*/ 159 w 160"/>
              <a:gd name="T9" fmla="*/ 30 h 30"/>
              <a:gd name="T10" fmla="*/ 159 w 160"/>
              <a:gd name="T11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0" h="30">
                <a:moveTo>
                  <a:pt x="159" y="29"/>
                </a:moveTo>
                <a:cubicBezTo>
                  <a:pt x="132" y="25"/>
                  <a:pt x="105" y="20"/>
                  <a:pt x="78" y="12"/>
                </a:cubicBezTo>
                <a:cubicBezTo>
                  <a:pt x="53" y="5"/>
                  <a:pt x="28" y="0"/>
                  <a:pt x="2" y="1"/>
                </a:cubicBezTo>
                <a:cubicBezTo>
                  <a:pt x="0" y="1"/>
                  <a:pt x="0" y="3"/>
                  <a:pt x="2" y="3"/>
                </a:cubicBezTo>
                <a:cubicBezTo>
                  <a:pt x="56" y="4"/>
                  <a:pt x="106" y="25"/>
                  <a:pt x="159" y="30"/>
                </a:cubicBezTo>
                <a:cubicBezTo>
                  <a:pt x="160" y="30"/>
                  <a:pt x="160" y="29"/>
                  <a:pt x="159" y="29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xmlns="" id="{380DF266-DB0D-4707-8121-2256257230C6}"/>
              </a:ext>
            </a:extLst>
          </p:cNvPr>
          <p:cNvSpPr>
            <a:spLocks/>
          </p:cNvSpPr>
          <p:nvPr/>
        </p:nvSpPr>
        <p:spPr bwMode="auto">
          <a:xfrm>
            <a:off x="6213307" y="4464772"/>
            <a:ext cx="424299" cy="755502"/>
          </a:xfrm>
          <a:custGeom>
            <a:avLst/>
            <a:gdLst>
              <a:gd name="T0" fmla="*/ 16 w 86"/>
              <a:gd name="T1" fmla="*/ 0 h 153"/>
              <a:gd name="T2" fmla="*/ 69 w 86"/>
              <a:gd name="T3" fmla="*/ 57 h 153"/>
              <a:gd name="T4" fmla="*/ 86 w 86"/>
              <a:gd name="T5" fmla="*/ 139 h 153"/>
              <a:gd name="T6" fmla="*/ 85 w 86"/>
              <a:gd name="T7" fmla="*/ 148 h 153"/>
              <a:gd name="T8" fmla="*/ 70 w 86"/>
              <a:gd name="T9" fmla="*/ 151 h 153"/>
              <a:gd name="T10" fmla="*/ 57 w 86"/>
              <a:gd name="T11" fmla="*/ 145 h 153"/>
              <a:gd name="T12" fmla="*/ 51 w 86"/>
              <a:gd name="T13" fmla="*/ 134 h 153"/>
              <a:gd name="T14" fmla="*/ 13 w 86"/>
              <a:gd name="T15" fmla="*/ 56 h 153"/>
              <a:gd name="T16" fmla="*/ 1 w 86"/>
              <a:gd name="T17" fmla="*/ 35 h 153"/>
              <a:gd name="T18" fmla="*/ 2 w 86"/>
              <a:gd name="T19" fmla="*/ 23 h 153"/>
              <a:gd name="T20" fmla="*/ 13 w 86"/>
              <a:gd name="T21" fmla="*/ 2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6" h="153">
                <a:moveTo>
                  <a:pt x="16" y="0"/>
                </a:moveTo>
                <a:cubicBezTo>
                  <a:pt x="39" y="10"/>
                  <a:pt x="58" y="32"/>
                  <a:pt x="69" y="57"/>
                </a:cubicBezTo>
                <a:cubicBezTo>
                  <a:pt x="81" y="82"/>
                  <a:pt x="85" y="111"/>
                  <a:pt x="86" y="139"/>
                </a:cubicBezTo>
                <a:cubicBezTo>
                  <a:pt x="86" y="142"/>
                  <a:pt x="86" y="145"/>
                  <a:pt x="85" y="148"/>
                </a:cubicBezTo>
                <a:cubicBezTo>
                  <a:pt x="82" y="153"/>
                  <a:pt x="75" y="152"/>
                  <a:pt x="70" y="151"/>
                </a:cubicBezTo>
                <a:cubicBezTo>
                  <a:pt x="65" y="150"/>
                  <a:pt x="60" y="148"/>
                  <a:pt x="57" y="145"/>
                </a:cubicBezTo>
                <a:cubicBezTo>
                  <a:pt x="54" y="142"/>
                  <a:pt x="53" y="138"/>
                  <a:pt x="51" y="134"/>
                </a:cubicBezTo>
                <a:cubicBezTo>
                  <a:pt x="41" y="107"/>
                  <a:pt x="30" y="79"/>
                  <a:pt x="13" y="56"/>
                </a:cubicBezTo>
                <a:cubicBezTo>
                  <a:pt x="8" y="50"/>
                  <a:pt x="2" y="44"/>
                  <a:pt x="1" y="35"/>
                </a:cubicBezTo>
                <a:cubicBezTo>
                  <a:pt x="0" y="31"/>
                  <a:pt x="1" y="27"/>
                  <a:pt x="2" y="23"/>
                </a:cubicBezTo>
                <a:cubicBezTo>
                  <a:pt x="4" y="15"/>
                  <a:pt x="8" y="7"/>
                  <a:pt x="13" y="2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xmlns="" id="{36B65D98-BC79-4468-9D70-AD565CA49272}"/>
              </a:ext>
            </a:extLst>
          </p:cNvPr>
          <p:cNvSpPr>
            <a:spLocks/>
          </p:cNvSpPr>
          <p:nvPr/>
        </p:nvSpPr>
        <p:spPr bwMode="auto">
          <a:xfrm>
            <a:off x="5645785" y="4489836"/>
            <a:ext cx="413557" cy="721487"/>
          </a:xfrm>
          <a:custGeom>
            <a:avLst/>
            <a:gdLst>
              <a:gd name="T0" fmla="*/ 78 w 84"/>
              <a:gd name="T1" fmla="*/ 1 h 146"/>
              <a:gd name="T2" fmla="*/ 36 w 84"/>
              <a:gd name="T3" fmla="*/ 21 h 146"/>
              <a:gd name="T4" fmla="*/ 15 w 84"/>
              <a:gd name="T5" fmla="*/ 64 h 146"/>
              <a:gd name="T6" fmla="*/ 1 w 84"/>
              <a:gd name="T7" fmla="*/ 131 h 146"/>
              <a:gd name="T8" fmla="*/ 5 w 84"/>
              <a:gd name="T9" fmla="*/ 142 h 146"/>
              <a:gd name="T10" fmla="*/ 20 w 84"/>
              <a:gd name="T11" fmla="*/ 143 h 146"/>
              <a:gd name="T12" fmla="*/ 30 w 84"/>
              <a:gd name="T13" fmla="*/ 130 h 146"/>
              <a:gd name="T14" fmla="*/ 40 w 84"/>
              <a:gd name="T15" fmla="*/ 107 h 146"/>
              <a:gd name="T16" fmla="*/ 49 w 84"/>
              <a:gd name="T17" fmla="*/ 76 h 146"/>
              <a:gd name="T18" fmla="*/ 84 w 84"/>
              <a:gd name="T19" fmla="*/ 1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4" h="146">
                <a:moveTo>
                  <a:pt x="78" y="1"/>
                </a:moveTo>
                <a:cubicBezTo>
                  <a:pt x="62" y="0"/>
                  <a:pt x="47" y="9"/>
                  <a:pt x="36" y="21"/>
                </a:cubicBezTo>
                <a:cubicBezTo>
                  <a:pt x="26" y="33"/>
                  <a:pt x="20" y="49"/>
                  <a:pt x="15" y="64"/>
                </a:cubicBezTo>
                <a:cubicBezTo>
                  <a:pt x="7" y="85"/>
                  <a:pt x="0" y="108"/>
                  <a:pt x="1" y="131"/>
                </a:cubicBezTo>
                <a:cubicBezTo>
                  <a:pt x="1" y="135"/>
                  <a:pt x="2" y="139"/>
                  <a:pt x="5" y="142"/>
                </a:cubicBezTo>
                <a:cubicBezTo>
                  <a:pt x="8" y="146"/>
                  <a:pt x="15" y="146"/>
                  <a:pt x="20" y="143"/>
                </a:cubicBezTo>
                <a:cubicBezTo>
                  <a:pt x="25" y="140"/>
                  <a:pt x="28" y="135"/>
                  <a:pt x="30" y="130"/>
                </a:cubicBezTo>
                <a:cubicBezTo>
                  <a:pt x="34" y="122"/>
                  <a:pt x="37" y="115"/>
                  <a:pt x="40" y="107"/>
                </a:cubicBezTo>
                <a:cubicBezTo>
                  <a:pt x="43" y="97"/>
                  <a:pt x="46" y="86"/>
                  <a:pt x="49" y="76"/>
                </a:cubicBezTo>
                <a:cubicBezTo>
                  <a:pt x="56" y="52"/>
                  <a:pt x="68" y="30"/>
                  <a:pt x="84" y="1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xmlns="" id="{1F2A2532-2AD1-4313-8EC3-6C04CC396459}"/>
              </a:ext>
            </a:extLst>
          </p:cNvPr>
          <p:cNvSpPr>
            <a:spLocks/>
          </p:cNvSpPr>
          <p:nvPr/>
        </p:nvSpPr>
        <p:spPr bwMode="auto">
          <a:xfrm>
            <a:off x="5656527" y="4894441"/>
            <a:ext cx="343735" cy="404605"/>
          </a:xfrm>
          <a:custGeom>
            <a:avLst/>
            <a:gdLst>
              <a:gd name="T0" fmla="*/ 70 w 70"/>
              <a:gd name="T1" fmla="*/ 9 h 82"/>
              <a:gd name="T2" fmla="*/ 58 w 70"/>
              <a:gd name="T3" fmla="*/ 37 h 82"/>
              <a:gd name="T4" fmla="*/ 50 w 70"/>
              <a:gd name="T5" fmla="*/ 55 h 82"/>
              <a:gd name="T6" fmla="*/ 41 w 70"/>
              <a:gd name="T7" fmla="*/ 66 h 82"/>
              <a:gd name="T8" fmla="*/ 21 w 70"/>
              <a:gd name="T9" fmla="*/ 80 h 82"/>
              <a:gd name="T10" fmla="*/ 1 w 70"/>
              <a:gd name="T11" fmla="*/ 68 h 82"/>
              <a:gd name="T12" fmla="*/ 3 w 70"/>
              <a:gd name="T13" fmla="*/ 54 h 82"/>
              <a:gd name="T14" fmla="*/ 30 w 70"/>
              <a:gd name="T15" fmla="*/ 21 h 82"/>
              <a:gd name="T16" fmla="*/ 68 w 70"/>
              <a:gd name="T17" fmla="*/ 0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" h="82">
                <a:moveTo>
                  <a:pt x="70" y="9"/>
                </a:moveTo>
                <a:cubicBezTo>
                  <a:pt x="66" y="18"/>
                  <a:pt x="62" y="28"/>
                  <a:pt x="58" y="37"/>
                </a:cubicBezTo>
                <a:cubicBezTo>
                  <a:pt x="56" y="43"/>
                  <a:pt x="53" y="49"/>
                  <a:pt x="50" y="55"/>
                </a:cubicBezTo>
                <a:cubicBezTo>
                  <a:pt x="47" y="59"/>
                  <a:pt x="44" y="62"/>
                  <a:pt x="41" y="66"/>
                </a:cubicBezTo>
                <a:cubicBezTo>
                  <a:pt x="35" y="72"/>
                  <a:pt x="29" y="78"/>
                  <a:pt x="21" y="80"/>
                </a:cubicBezTo>
                <a:cubicBezTo>
                  <a:pt x="13" y="82"/>
                  <a:pt x="3" y="77"/>
                  <a:pt x="1" y="68"/>
                </a:cubicBezTo>
                <a:cubicBezTo>
                  <a:pt x="0" y="63"/>
                  <a:pt x="1" y="58"/>
                  <a:pt x="3" y="54"/>
                </a:cubicBezTo>
                <a:cubicBezTo>
                  <a:pt x="9" y="41"/>
                  <a:pt x="19" y="30"/>
                  <a:pt x="30" y="21"/>
                </a:cubicBezTo>
                <a:cubicBezTo>
                  <a:pt x="42" y="13"/>
                  <a:pt x="55" y="7"/>
                  <a:pt x="68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xmlns="" id="{B1E1F147-B3C3-4C2B-9513-1B7505C5CF36}"/>
              </a:ext>
            </a:extLst>
          </p:cNvPr>
          <p:cNvSpPr>
            <a:spLocks/>
          </p:cNvSpPr>
          <p:nvPr/>
        </p:nvSpPr>
        <p:spPr bwMode="auto">
          <a:xfrm>
            <a:off x="5932231" y="4770910"/>
            <a:ext cx="399235" cy="202303"/>
          </a:xfrm>
          <a:custGeom>
            <a:avLst/>
            <a:gdLst>
              <a:gd name="T0" fmla="*/ 14 w 81"/>
              <a:gd name="T1" fmla="*/ 0 h 41"/>
              <a:gd name="T2" fmla="*/ 69 w 81"/>
              <a:gd name="T3" fmla="*/ 0 h 41"/>
              <a:gd name="T4" fmla="*/ 40 w 81"/>
              <a:gd name="T5" fmla="*/ 41 h 41"/>
              <a:gd name="T6" fmla="*/ 14 w 81"/>
              <a:gd name="T7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" h="41">
                <a:moveTo>
                  <a:pt x="14" y="0"/>
                </a:moveTo>
                <a:cubicBezTo>
                  <a:pt x="16" y="1"/>
                  <a:pt x="69" y="0"/>
                  <a:pt x="69" y="0"/>
                </a:cubicBezTo>
                <a:cubicBezTo>
                  <a:pt x="69" y="0"/>
                  <a:pt x="81" y="41"/>
                  <a:pt x="40" y="41"/>
                </a:cubicBezTo>
                <a:cubicBezTo>
                  <a:pt x="0" y="41"/>
                  <a:pt x="14" y="0"/>
                  <a:pt x="14" y="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xmlns="" id="{55F0079B-15E9-465D-B133-517CB96C63AA}"/>
              </a:ext>
            </a:extLst>
          </p:cNvPr>
          <p:cNvGrpSpPr/>
          <p:nvPr/>
        </p:nvGrpSpPr>
        <p:grpSpPr>
          <a:xfrm>
            <a:off x="6173921" y="4815668"/>
            <a:ext cx="458314" cy="483378"/>
            <a:chOff x="6202363" y="4021138"/>
            <a:chExt cx="406400" cy="428625"/>
          </a:xfrm>
        </p:grpSpPr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xmlns="" id="{3698FA0B-4049-446E-A079-C57212B34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0150" y="4068763"/>
              <a:ext cx="328613" cy="381000"/>
            </a:xfrm>
            <a:custGeom>
              <a:avLst/>
              <a:gdLst>
                <a:gd name="T0" fmla="*/ 0 w 75"/>
                <a:gd name="T1" fmla="*/ 10 h 87"/>
                <a:gd name="T2" fmla="*/ 12 w 75"/>
                <a:gd name="T3" fmla="*/ 39 h 87"/>
                <a:gd name="T4" fmla="*/ 21 w 75"/>
                <a:gd name="T5" fmla="*/ 58 h 87"/>
                <a:gd name="T6" fmla="*/ 31 w 75"/>
                <a:gd name="T7" fmla="*/ 70 h 87"/>
                <a:gd name="T8" fmla="*/ 52 w 75"/>
                <a:gd name="T9" fmla="*/ 85 h 87"/>
                <a:gd name="T10" fmla="*/ 74 w 75"/>
                <a:gd name="T11" fmla="*/ 73 h 87"/>
                <a:gd name="T12" fmla="*/ 72 w 75"/>
                <a:gd name="T13" fmla="*/ 57 h 87"/>
                <a:gd name="T14" fmla="*/ 42 w 75"/>
                <a:gd name="T15" fmla="*/ 23 h 87"/>
                <a:gd name="T16" fmla="*/ 2 w 75"/>
                <a:gd name="T17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" h="87">
                  <a:moveTo>
                    <a:pt x="0" y="10"/>
                  </a:moveTo>
                  <a:cubicBezTo>
                    <a:pt x="4" y="20"/>
                    <a:pt x="8" y="30"/>
                    <a:pt x="12" y="39"/>
                  </a:cubicBezTo>
                  <a:cubicBezTo>
                    <a:pt x="15" y="46"/>
                    <a:pt x="17" y="52"/>
                    <a:pt x="21" y="58"/>
                  </a:cubicBezTo>
                  <a:cubicBezTo>
                    <a:pt x="24" y="62"/>
                    <a:pt x="28" y="66"/>
                    <a:pt x="31" y="70"/>
                  </a:cubicBezTo>
                  <a:cubicBezTo>
                    <a:pt x="37" y="77"/>
                    <a:pt x="43" y="83"/>
                    <a:pt x="52" y="85"/>
                  </a:cubicBezTo>
                  <a:cubicBezTo>
                    <a:pt x="61" y="87"/>
                    <a:pt x="72" y="82"/>
                    <a:pt x="74" y="73"/>
                  </a:cubicBezTo>
                  <a:cubicBezTo>
                    <a:pt x="75" y="67"/>
                    <a:pt x="74" y="62"/>
                    <a:pt x="72" y="57"/>
                  </a:cubicBezTo>
                  <a:cubicBezTo>
                    <a:pt x="66" y="43"/>
                    <a:pt x="55" y="32"/>
                    <a:pt x="42" y="23"/>
                  </a:cubicBezTo>
                  <a:cubicBezTo>
                    <a:pt x="30" y="14"/>
                    <a:pt x="16" y="7"/>
                    <a:pt x="2" y="0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xmlns="" id="{8FFE5E79-1CDB-4F16-8FFE-AD0319B4337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5225" y="4021138"/>
              <a:ext cx="92075" cy="47625"/>
            </a:xfrm>
            <a:custGeom>
              <a:avLst/>
              <a:gdLst>
                <a:gd name="T0" fmla="*/ 19 w 21"/>
                <a:gd name="T1" fmla="*/ 11 h 11"/>
                <a:gd name="T2" fmla="*/ 19 w 21"/>
                <a:gd name="T3" fmla="*/ 4 h 11"/>
                <a:gd name="T4" fmla="*/ 18 w 21"/>
                <a:gd name="T5" fmla="*/ 2 h 11"/>
                <a:gd name="T6" fmla="*/ 17 w 21"/>
                <a:gd name="T7" fmla="*/ 2 h 11"/>
                <a:gd name="T8" fmla="*/ 1 w 21"/>
                <a:gd name="T9" fmla="*/ 0 h 11"/>
                <a:gd name="T10" fmla="*/ 0 w 21"/>
                <a:gd name="T11" fmla="*/ 1 h 11"/>
                <a:gd name="T12" fmla="*/ 0 w 21"/>
                <a:gd name="T13" fmla="*/ 1 h 11"/>
                <a:gd name="T14" fmla="*/ 16 w 21"/>
                <a:gd name="T15" fmla="*/ 8 h 11"/>
                <a:gd name="T16" fmla="*/ 19 w 21"/>
                <a:gd name="T17" fmla="*/ 9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1">
                  <a:moveTo>
                    <a:pt x="19" y="11"/>
                  </a:moveTo>
                  <a:cubicBezTo>
                    <a:pt x="21" y="9"/>
                    <a:pt x="20" y="6"/>
                    <a:pt x="19" y="4"/>
                  </a:cubicBezTo>
                  <a:cubicBezTo>
                    <a:pt x="19" y="3"/>
                    <a:pt x="19" y="3"/>
                    <a:pt x="18" y="2"/>
                  </a:cubicBezTo>
                  <a:cubicBezTo>
                    <a:pt x="18" y="2"/>
                    <a:pt x="18" y="2"/>
                    <a:pt x="17" y="2"/>
                  </a:cubicBezTo>
                  <a:cubicBezTo>
                    <a:pt x="12" y="1"/>
                    <a:pt x="6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5"/>
                    <a:pt x="11" y="6"/>
                    <a:pt x="16" y="8"/>
                  </a:cubicBezTo>
                  <a:cubicBezTo>
                    <a:pt x="17" y="8"/>
                    <a:pt x="18" y="8"/>
                    <a:pt x="19" y="9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xmlns="" id="{A8CAE2D5-F442-47C2-98BB-77978F860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2363" y="4021138"/>
              <a:ext cx="130175" cy="52388"/>
            </a:xfrm>
            <a:custGeom>
              <a:avLst/>
              <a:gdLst>
                <a:gd name="T0" fmla="*/ 30 w 30"/>
                <a:gd name="T1" fmla="*/ 12 h 12"/>
                <a:gd name="T2" fmla="*/ 26 w 30"/>
                <a:gd name="T3" fmla="*/ 10 h 12"/>
                <a:gd name="T4" fmla="*/ 7 w 30"/>
                <a:gd name="T5" fmla="*/ 3 h 12"/>
                <a:gd name="T6" fmla="*/ 1 w 30"/>
                <a:gd name="T7" fmla="*/ 0 h 12"/>
                <a:gd name="T8" fmla="*/ 1 w 30"/>
                <a:gd name="T9" fmla="*/ 3 h 12"/>
                <a:gd name="T10" fmla="*/ 4 w 30"/>
                <a:gd name="T11" fmla="*/ 6 h 12"/>
                <a:gd name="T12" fmla="*/ 28 w 3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2">
                  <a:moveTo>
                    <a:pt x="30" y="12"/>
                  </a:moveTo>
                  <a:cubicBezTo>
                    <a:pt x="29" y="11"/>
                    <a:pt x="27" y="10"/>
                    <a:pt x="26" y="10"/>
                  </a:cubicBezTo>
                  <a:cubicBezTo>
                    <a:pt x="20" y="8"/>
                    <a:pt x="13" y="6"/>
                    <a:pt x="7" y="3"/>
                  </a:cubicBezTo>
                  <a:cubicBezTo>
                    <a:pt x="5" y="2"/>
                    <a:pt x="3" y="1"/>
                    <a:pt x="1" y="0"/>
                  </a:cubicBezTo>
                  <a:cubicBezTo>
                    <a:pt x="0" y="1"/>
                    <a:pt x="1" y="2"/>
                    <a:pt x="1" y="3"/>
                  </a:cubicBezTo>
                  <a:cubicBezTo>
                    <a:pt x="2" y="4"/>
                    <a:pt x="3" y="5"/>
                    <a:pt x="4" y="6"/>
                  </a:cubicBezTo>
                  <a:cubicBezTo>
                    <a:pt x="11" y="10"/>
                    <a:pt x="19" y="12"/>
                    <a:pt x="28" y="12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xmlns="" id="{34494866-B6A2-40CE-ABE2-53C6720E8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2363" y="4048125"/>
              <a:ext cx="117475" cy="52388"/>
            </a:xfrm>
            <a:custGeom>
              <a:avLst/>
              <a:gdLst>
                <a:gd name="T0" fmla="*/ 27 w 27"/>
                <a:gd name="T1" fmla="*/ 9 h 12"/>
                <a:gd name="T2" fmla="*/ 18 w 27"/>
                <a:gd name="T3" fmla="*/ 8 h 12"/>
                <a:gd name="T4" fmla="*/ 3 w 27"/>
                <a:gd name="T5" fmla="*/ 1 h 12"/>
                <a:gd name="T6" fmla="*/ 0 w 27"/>
                <a:gd name="T7" fmla="*/ 1 h 12"/>
                <a:gd name="T8" fmla="*/ 0 w 27"/>
                <a:gd name="T9" fmla="*/ 3 h 12"/>
                <a:gd name="T10" fmla="*/ 1 w 27"/>
                <a:gd name="T11" fmla="*/ 4 h 12"/>
                <a:gd name="T12" fmla="*/ 23 w 27"/>
                <a:gd name="T13" fmla="*/ 12 h 12"/>
                <a:gd name="T14" fmla="*/ 25 w 27"/>
                <a:gd name="T15" fmla="*/ 11 h 12"/>
                <a:gd name="T16" fmla="*/ 25 w 27"/>
                <a:gd name="T17" fmla="*/ 1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12">
                  <a:moveTo>
                    <a:pt x="27" y="9"/>
                  </a:moveTo>
                  <a:cubicBezTo>
                    <a:pt x="24" y="8"/>
                    <a:pt x="21" y="8"/>
                    <a:pt x="18" y="8"/>
                  </a:cubicBezTo>
                  <a:cubicBezTo>
                    <a:pt x="13" y="7"/>
                    <a:pt x="8" y="4"/>
                    <a:pt x="3" y="1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8" y="9"/>
                    <a:pt x="15" y="12"/>
                    <a:pt x="23" y="12"/>
                  </a:cubicBezTo>
                  <a:cubicBezTo>
                    <a:pt x="24" y="12"/>
                    <a:pt x="24" y="12"/>
                    <a:pt x="25" y="11"/>
                  </a:cubicBezTo>
                  <a:cubicBezTo>
                    <a:pt x="25" y="11"/>
                    <a:pt x="26" y="10"/>
                    <a:pt x="25" y="10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xmlns="" id="{29D83CC0-BB37-4508-A88F-AE9F8F23B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0300" y="4073525"/>
              <a:ext cx="92075" cy="52388"/>
            </a:xfrm>
            <a:custGeom>
              <a:avLst/>
              <a:gdLst>
                <a:gd name="T0" fmla="*/ 19 w 21"/>
                <a:gd name="T1" fmla="*/ 10 h 12"/>
                <a:gd name="T2" fmla="*/ 2 w 21"/>
                <a:gd name="T3" fmla="*/ 1 h 12"/>
                <a:gd name="T4" fmla="*/ 1 w 21"/>
                <a:gd name="T5" fmla="*/ 0 h 12"/>
                <a:gd name="T6" fmla="*/ 0 w 21"/>
                <a:gd name="T7" fmla="*/ 0 h 12"/>
                <a:gd name="T8" fmla="*/ 0 w 21"/>
                <a:gd name="T9" fmla="*/ 4 h 12"/>
                <a:gd name="T10" fmla="*/ 3 w 21"/>
                <a:gd name="T11" fmla="*/ 6 h 12"/>
                <a:gd name="T12" fmla="*/ 21 w 21"/>
                <a:gd name="T13" fmla="*/ 11 h 12"/>
                <a:gd name="T14" fmla="*/ 20 w 21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2">
                  <a:moveTo>
                    <a:pt x="19" y="10"/>
                  </a:moveTo>
                  <a:cubicBezTo>
                    <a:pt x="13" y="8"/>
                    <a:pt x="6" y="6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1" y="5"/>
                    <a:pt x="2" y="5"/>
                    <a:pt x="3" y="6"/>
                  </a:cubicBezTo>
                  <a:cubicBezTo>
                    <a:pt x="8" y="10"/>
                    <a:pt x="14" y="12"/>
                    <a:pt x="21" y="11"/>
                  </a:cubicBezTo>
                  <a:cubicBezTo>
                    <a:pt x="20" y="11"/>
                    <a:pt x="20" y="11"/>
                    <a:pt x="20" y="11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xmlns="" id="{2ACBEDB6-06BE-4E57-8004-259305F39B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9988" y="4038600"/>
              <a:ext cx="92075" cy="96838"/>
            </a:xfrm>
            <a:custGeom>
              <a:avLst/>
              <a:gdLst>
                <a:gd name="T0" fmla="*/ 17 w 21"/>
                <a:gd name="T1" fmla="*/ 0 h 22"/>
                <a:gd name="T2" fmla="*/ 20 w 21"/>
                <a:gd name="T3" fmla="*/ 7 h 22"/>
                <a:gd name="T4" fmla="*/ 20 w 21"/>
                <a:gd name="T5" fmla="*/ 11 h 22"/>
                <a:gd name="T6" fmla="*/ 12 w 21"/>
                <a:gd name="T7" fmla="*/ 20 h 22"/>
                <a:gd name="T8" fmla="*/ 8 w 21"/>
                <a:gd name="T9" fmla="*/ 22 h 22"/>
                <a:gd name="T10" fmla="*/ 0 w 21"/>
                <a:gd name="T11" fmla="*/ 18 h 22"/>
                <a:gd name="T12" fmla="*/ 8 w 21"/>
                <a:gd name="T13" fmla="*/ 9 h 22"/>
                <a:gd name="T14" fmla="*/ 16 w 21"/>
                <a:gd name="T15" fmla="*/ 0 h 22"/>
                <a:gd name="T16" fmla="*/ 16 w 21"/>
                <a:gd name="T17" fmla="*/ 0 h 22"/>
                <a:gd name="T18" fmla="*/ 17 w 21"/>
                <a:gd name="T1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22">
                  <a:moveTo>
                    <a:pt x="17" y="0"/>
                  </a:moveTo>
                  <a:cubicBezTo>
                    <a:pt x="19" y="2"/>
                    <a:pt x="20" y="4"/>
                    <a:pt x="20" y="7"/>
                  </a:cubicBezTo>
                  <a:cubicBezTo>
                    <a:pt x="21" y="8"/>
                    <a:pt x="20" y="10"/>
                    <a:pt x="20" y="11"/>
                  </a:cubicBezTo>
                  <a:cubicBezTo>
                    <a:pt x="18" y="14"/>
                    <a:pt x="15" y="18"/>
                    <a:pt x="12" y="20"/>
                  </a:cubicBezTo>
                  <a:cubicBezTo>
                    <a:pt x="11" y="21"/>
                    <a:pt x="10" y="22"/>
                    <a:pt x="8" y="22"/>
                  </a:cubicBezTo>
                  <a:cubicBezTo>
                    <a:pt x="5" y="21"/>
                    <a:pt x="3" y="20"/>
                    <a:pt x="0" y="18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10" y="6"/>
                    <a:pt x="13" y="3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7" y="0"/>
                    <a:pt x="17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6" name="Freeform 65">
            <a:extLst>
              <a:ext uri="{FF2B5EF4-FFF2-40B4-BE49-F238E27FC236}">
                <a16:creationId xmlns:a16="http://schemas.microsoft.com/office/drawing/2014/main" xmlns="" id="{59C0298B-9F22-4164-BA2F-A5008E61CA22}"/>
              </a:ext>
            </a:extLst>
          </p:cNvPr>
          <p:cNvSpPr>
            <a:spLocks/>
          </p:cNvSpPr>
          <p:nvPr/>
        </p:nvSpPr>
        <p:spPr bwMode="auto">
          <a:xfrm>
            <a:off x="6621492" y="5675006"/>
            <a:ext cx="261382" cy="148594"/>
          </a:xfrm>
          <a:custGeom>
            <a:avLst/>
            <a:gdLst>
              <a:gd name="T0" fmla="*/ 5 w 53"/>
              <a:gd name="T1" fmla="*/ 2 h 30"/>
              <a:gd name="T2" fmla="*/ 13 w 53"/>
              <a:gd name="T3" fmla="*/ 8 h 30"/>
              <a:gd name="T4" fmla="*/ 0 w 53"/>
              <a:gd name="T5" fmla="*/ 16 h 30"/>
              <a:gd name="T6" fmla="*/ 51 w 53"/>
              <a:gd name="T7" fmla="*/ 21 h 30"/>
              <a:gd name="T8" fmla="*/ 5 w 53"/>
              <a:gd name="T9" fmla="*/ 2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30">
                <a:moveTo>
                  <a:pt x="5" y="2"/>
                </a:moveTo>
                <a:cubicBezTo>
                  <a:pt x="5" y="2"/>
                  <a:pt x="12" y="0"/>
                  <a:pt x="13" y="8"/>
                </a:cubicBezTo>
                <a:cubicBezTo>
                  <a:pt x="15" y="15"/>
                  <a:pt x="0" y="16"/>
                  <a:pt x="0" y="16"/>
                </a:cubicBezTo>
                <a:cubicBezTo>
                  <a:pt x="0" y="16"/>
                  <a:pt x="48" y="30"/>
                  <a:pt x="51" y="21"/>
                </a:cubicBezTo>
                <a:cubicBezTo>
                  <a:pt x="53" y="12"/>
                  <a:pt x="51" y="10"/>
                  <a:pt x="5" y="2"/>
                </a:cubicBezTo>
                <a:close/>
              </a:path>
            </a:pathLst>
          </a:custGeom>
          <a:solidFill>
            <a:srgbClr val="4222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66">
            <a:extLst>
              <a:ext uri="{FF2B5EF4-FFF2-40B4-BE49-F238E27FC236}">
                <a16:creationId xmlns:a16="http://schemas.microsoft.com/office/drawing/2014/main" xmlns="" id="{88265DEE-7683-4069-B4EA-F5CE7A191675}"/>
              </a:ext>
            </a:extLst>
          </p:cNvPr>
          <p:cNvSpPr>
            <a:spLocks/>
          </p:cNvSpPr>
          <p:nvPr/>
        </p:nvSpPr>
        <p:spPr bwMode="auto">
          <a:xfrm>
            <a:off x="6977759" y="5571170"/>
            <a:ext cx="546038" cy="213045"/>
          </a:xfrm>
          <a:custGeom>
            <a:avLst/>
            <a:gdLst>
              <a:gd name="T0" fmla="*/ 13 w 111"/>
              <a:gd name="T1" fmla="*/ 29 h 43"/>
              <a:gd name="T2" fmla="*/ 67 w 111"/>
              <a:gd name="T3" fmla="*/ 39 h 43"/>
              <a:gd name="T4" fmla="*/ 89 w 111"/>
              <a:gd name="T5" fmla="*/ 42 h 43"/>
              <a:gd name="T6" fmla="*/ 111 w 111"/>
              <a:gd name="T7" fmla="*/ 42 h 43"/>
              <a:gd name="T8" fmla="*/ 48 w 111"/>
              <a:gd name="T9" fmla="*/ 24 h 43"/>
              <a:gd name="T10" fmla="*/ 0 w 111"/>
              <a:gd name="T11" fmla="*/ 0 h 43"/>
              <a:gd name="T12" fmla="*/ 13 w 111"/>
              <a:gd name="T13" fmla="*/ 29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1" h="43">
                <a:moveTo>
                  <a:pt x="13" y="29"/>
                </a:moveTo>
                <a:cubicBezTo>
                  <a:pt x="31" y="32"/>
                  <a:pt x="49" y="36"/>
                  <a:pt x="67" y="39"/>
                </a:cubicBezTo>
                <a:cubicBezTo>
                  <a:pt x="74" y="40"/>
                  <a:pt x="82" y="42"/>
                  <a:pt x="89" y="42"/>
                </a:cubicBezTo>
                <a:cubicBezTo>
                  <a:pt x="97" y="43"/>
                  <a:pt x="104" y="43"/>
                  <a:pt x="111" y="42"/>
                </a:cubicBezTo>
                <a:cubicBezTo>
                  <a:pt x="93" y="29"/>
                  <a:pt x="71" y="22"/>
                  <a:pt x="48" y="24"/>
                </a:cubicBezTo>
                <a:cubicBezTo>
                  <a:pt x="0" y="0"/>
                  <a:pt x="0" y="0"/>
                  <a:pt x="0" y="0"/>
                </a:cubicBezTo>
                <a:cubicBezTo>
                  <a:pt x="13" y="29"/>
                  <a:pt x="13" y="29"/>
                  <a:pt x="13" y="29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67">
            <a:extLst>
              <a:ext uri="{FF2B5EF4-FFF2-40B4-BE49-F238E27FC236}">
                <a16:creationId xmlns:a16="http://schemas.microsoft.com/office/drawing/2014/main" xmlns="" id="{3F2130A1-1356-4D4D-A4FA-73365B927FDA}"/>
              </a:ext>
            </a:extLst>
          </p:cNvPr>
          <p:cNvSpPr>
            <a:spLocks/>
          </p:cNvSpPr>
          <p:nvPr/>
        </p:nvSpPr>
        <p:spPr bwMode="auto">
          <a:xfrm>
            <a:off x="7242722" y="5675006"/>
            <a:ext cx="261382" cy="148594"/>
          </a:xfrm>
          <a:custGeom>
            <a:avLst/>
            <a:gdLst>
              <a:gd name="T0" fmla="*/ 5 w 53"/>
              <a:gd name="T1" fmla="*/ 2 h 30"/>
              <a:gd name="T2" fmla="*/ 13 w 53"/>
              <a:gd name="T3" fmla="*/ 8 h 30"/>
              <a:gd name="T4" fmla="*/ 0 w 53"/>
              <a:gd name="T5" fmla="*/ 16 h 30"/>
              <a:gd name="T6" fmla="*/ 50 w 53"/>
              <a:gd name="T7" fmla="*/ 21 h 30"/>
              <a:gd name="T8" fmla="*/ 5 w 53"/>
              <a:gd name="T9" fmla="*/ 2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30">
                <a:moveTo>
                  <a:pt x="5" y="2"/>
                </a:moveTo>
                <a:cubicBezTo>
                  <a:pt x="5" y="2"/>
                  <a:pt x="11" y="0"/>
                  <a:pt x="13" y="8"/>
                </a:cubicBezTo>
                <a:cubicBezTo>
                  <a:pt x="15" y="15"/>
                  <a:pt x="0" y="16"/>
                  <a:pt x="0" y="16"/>
                </a:cubicBezTo>
                <a:cubicBezTo>
                  <a:pt x="0" y="16"/>
                  <a:pt x="48" y="30"/>
                  <a:pt x="50" y="21"/>
                </a:cubicBezTo>
                <a:cubicBezTo>
                  <a:pt x="53" y="12"/>
                  <a:pt x="50" y="10"/>
                  <a:pt x="5" y="2"/>
                </a:cubicBezTo>
                <a:close/>
              </a:path>
            </a:pathLst>
          </a:custGeom>
          <a:solidFill>
            <a:srgbClr val="4222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68">
            <a:extLst>
              <a:ext uri="{FF2B5EF4-FFF2-40B4-BE49-F238E27FC236}">
                <a16:creationId xmlns:a16="http://schemas.microsoft.com/office/drawing/2014/main" xmlns="" id="{8FD5F198-756E-4A00-964D-E90CD3A1C435}"/>
              </a:ext>
            </a:extLst>
          </p:cNvPr>
          <p:cNvSpPr>
            <a:spLocks/>
          </p:cNvSpPr>
          <p:nvPr/>
        </p:nvSpPr>
        <p:spPr bwMode="auto">
          <a:xfrm>
            <a:off x="5960876" y="4083440"/>
            <a:ext cx="340155" cy="316882"/>
          </a:xfrm>
          <a:custGeom>
            <a:avLst/>
            <a:gdLst>
              <a:gd name="T0" fmla="*/ 28 w 69"/>
              <a:gd name="T1" fmla="*/ 64 h 64"/>
              <a:gd name="T2" fmla="*/ 9 w 69"/>
              <a:gd name="T3" fmla="*/ 63 h 64"/>
              <a:gd name="T4" fmla="*/ 0 w 69"/>
              <a:gd name="T5" fmla="*/ 38 h 64"/>
              <a:gd name="T6" fmla="*/ 31 w 69"/>
              <a:gd name="T7" fmla="*/ 2 h 64"/>
              <a:gd name="T8" fmla="*/ 68 w 69"/>
              <a:gd name="T9" fmla="*/ 30 h 64"/>
              <a:gd name="T10" fmla="*/ 49 w 69"/>
              <a:gd name="T11" fmla="*/ 53 h 64"/>
              <a:gd name="T12" fmla="*/ 30 w 69"/>
              <a:gd name="T13" fmla="*/ 51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" h="64">
                <a:moveTo>
                  <a:pt x="28" y="64"/>
                </a:moveTo>
                <a:cubicBezTo>
                  <a:pt x="28" y="64"/>
                  <a:pt x="16" y="63"/>
                  <a:pt x="9" y="63"/>
                </a:cubicBezTo>
                <a:cubicBezTo>
                  <a:pt x="2" y="62"/>
                  <a:pt x="0" y="51"/>
                  <a:pt x="0" y="38"/>
                </a:cubicBezTo>
                <a:cubicBezTo>
                  <a:pt x="1" y="25"/>
                  <a:pt x="5" y="0"/>
                  <a:pt x="31" y="2"/>
                </a:cubicBezTo>
                <a:cubicBezTo>
                  <a:pt x="57" y="4"/>
                  <a:pt x="67" y="12"/>
                  <a:pt x="68" y="30"/>
                </a:cubicBezTo>
                <a:cubicBezTo>
                  <a:pt x="69" y="47"/>
                  <a:pt x="49" y="53"/>
                  <a:pt x="49" y="53"/>
                </a:cubicBezTo>
                <a:cubicBezTo>
                  <a:pt x="30" y="51"/>
                  <a:pt x="30" y="51"/>
                  <a:pt x="30" y="51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xmlns="" id="{69FC0291-FEB1-4EE1-A660-51564EAFE632}"/>
              </a:ext>
            </a:extLst>
          </p:cNvPr>
          <p:cNvSpPr>
            <a:spLocks/>
          </p:cNvSpPr>
          <p:nvPr/>
        </p:nvSpPr>
        <p:spPr bwMode="auto">
          <a:xfrm>
            <a:off x="6036068" y="4257098"/>
            <a:ext cx="205884" cy="257801"/>
          </a:xfrm>
          <a:custGeom>
            <a:avLst/>
            <a:gdLst>
              <a:gd name="T0" fmla="*/ 42 w 42"/>
              <a:gd name="T1" fmla="*/ 40 h 52"/>
              <a:gd name="T2" fmla="*/ 28 w 42"/>
              <a:gd name="T3" fmla="*/ 0 h 52"/>
              <a:gd name="T4" fmla="*/ 0 w 42"/>
              <a:gd name="T5" fmla="*/ 10 h 52"/>
              <a:gd name="T6" fmla="*/ 5 w 42"/>
              <a:gd name="T7" fmla="*/ 46 h 52"/>
              <a:gd name="T8" fmla="*/ 25 w 42"/>
              <a:gd name="T9" fmla="*/ 50 h 52"/>
              <a:gd name="T10" fmla="*/ 42 w 42"/>
              <a:gd name="T11" fmla="*/ 4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2" h="52">
                <a:moveTo>
                  <a:pt x="42" y="40"/>
                </a:moveTo>
                <a:cubicBezTo>
                  <a:pt x="28" y="0"/>
                  <a:pt x="28" y="0"/>
                  <a:pt x="28" y="0"/>
                </a:cubicBezTo>
                <a:cubicBezTo>
                  <a:pt x="0" y="10"/>
                  <a:pt x="0" y="10"/>
                  <a:pt x="0" y="10"/>
                </a:cubicBezTo>
                <a:cubicBezTo>
                  <a:pt x="5" y="46"/>
                  <a:pt x="5" y="46"/>
                  <a:pt x="5" y="46"/>
                </a:cubicBezTo>
                <a:cubicBezTo>
                  <a:pt x="5" y="46"/>
                  <a:pt x="11" y="52"/>
                  <a:pt x="25" y="50"/>
                </a:cubicBezTo>
                <a:cubicBezTo>
                  <a:pt x="40" y="48"/>
                  <a:pt x="42" y="40"/>
                  <a:pt x="42" y="4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xmlns="" id="{4E16E8FB-CA5C-4332-8FB2-B398AFD72D5E}"/>
              </a:ext>
            </a:extLst>
          </p:cNvPr>
          <p:cNvSpPr>
            <a:spLocks/>
          </p:cNvSpPr>
          <p:nvPr/>
        </p:nvSpPr>
        <p:spPr bwMode="auto">
          <a:xfrm>
            <a:off x="6064712" y="5290094"/>
            <a:ext cx="1025835" cy="469055"/>
          </a:xfrm>
          <a:custGeom>
            <a:avLst/>
            <a:gdLst>
              <a:gd name="T0" fmla="*/ 29 w 208"/>
              <a:gd name="T1" fmla="*/ 78 h 95"/>
              <a:gd name="T2" fmla="*/ 4 w 208"/>
              <a:gd name="T3" fmla="*/ 55 h 95"/>
              <a:gd name="T4" fmla="*/ 9 w 208"/>
              <a:gd name="T5" fmla="*/ 22 h 95"/>
              <a:gd name="T6" fmla="*/ 32 w 208"/>
              <a:gd name="T7" fmla="*/ 6 h 95"/>
              <a:gd name="T8" fmla="*/ 90 w 208"/>
              <a:gd name="T9" fmla="*/ 6 h 95"/>
              <a:gd name="T10" fmla="*/ 144 w 208"/>
              <a:gd name="T11" fmla="*/ 30 h 95"/>
              <a:gd name="T12" fmla="*/ 204 w 208"/>
              <a:gd name="T13" fmla="*/ 61 h 95"/>
              <a:gd name="T14" fmla="*/ 208 w 208"/>
              <a:gd name="T15" fmla="*/ 64 h 95"/>
              <a:gd name="T16" fmla="*/ 208 w 208"/>
              <a:gd name="T17" fmla="*/ 67 h 95"/>
              <a:gd name="T18" fmla="*/ 205 w 208"/>
              <a:gd name="T19" fmla="*/ 90 h 95"/>
              <a:gd name="T20" fmla="*/ 45 w 208"/>
              <a:gd name="T21" fmla="*/ 82 h 95"/>
              <a:gd name="T22" fmla="*/ 26 w 208"/>
              <a:gd name="T23" fmla="*/ 72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8" h="95">
                <a:moveTo>
                  <a:pt x="29" y="78"/>
                </a:moveTo>
                <a:cubicBezTo>
                  <a:pt x="18" y="75"/>
                  <a:pt x="8" y="66"/>
                  <a:pt x="4" y="55"/>
                </a:cubicBezTo>
                <a:cubicBezTo>
                  <a:pt x="0" y="44"/>
                  <a:pt x="2" y="32"/>
                  <a:pt x="9" y="22"/>
                </a:cubicBezTo>
                <a:cubicBezTo>
                  <a:pt x="14" y="15"/>
                  <a:pt x="23" y="9"/>
                  <a:pt x="32" y="6"/>
                </a:cubicBezTo>
                <a:cubicBezTo>
                  <a:pt x="50" y="0"/>
                  <a:pt x="71" y="1"/>
                  <a:pt x="90" y="6"/>
                </a:cubicBezTo>
                <a:cubicBezTo>
                  <a:pt x="109" y="12"/>
                  <a:pt x="126" y="21"/>
                  <a:pt x="144" y="30"/>
                </a:cubicBezTo>
                <a:cubicBezTo>
                  <a:pt x="164" y="40"/>
                  <a:pt x="184" y="50"/>
                  <a:pt x="204" y="61"/>
                </a:cubicBezTo>
                <a:cubicBezTo>
                  <a:pt x="205" y="61"/>
                  <a:pt x="207" y="62"/>
                  <a:pt x="208" y="64"/>
                </a:cubicBezTo>
                <a:cubicBezTo>
                  <a:pt x="208" y="65"/>
                  <a:pt x="208" y="66"/>
                  <a:pt x="208" y="67"/>
                </a:cubicBezTo>
                <a:cubicBezTo>
                  <a:pt x="207" y="75"/>
                  <a:pt x="206" y="82"/>
                  <a:pt x="205" y="90"/>
                </a:cubicBezTo>
                <a:cubicBezTo>
                  <a:pt x="152" y="95"/>
                  <a:pt x="98" y="92"/>
                  <a:pt x="45" y="82"/>
                </a:cubicBezTo>
                <a:cubicBezTo>
                  <a:pt x="38" y="81"/>
                  <a:pt x="29" y="78"/>
                  <a:pt x="26" y="72"/>
                </a:cubicBezTo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xmlns="" id="{A824EC5B-0C8A-45C4-9DA4-293A93D7646B}"/>
              </a:ext>
            </a:extLst>
          </p:cNvPr>
          <p:cNvSpPr>
            <a:spLocks/>
          </p:cNvSpPr>
          <p:nvPr/>
        </p:nvSpPr>
        <p:spPr bwMode="auto">
          <a:xfrm>
            <a:off x="5932231" y="4815668"/>
            <a:ext cx="182609" cy="132481"/>
          </a:xfrm>
          <a:custGeom>
            <a:avLst/>
            <a:gdLst>
              <a:gd name="T0" fmla="*/ 2 w 37"/>
              <a:gd name="T1" fmla="*/ 20 h 27"/>
              <a:gd name="T2" fmla="*/ 2 w 37"/>
              <a:gd name="T3" fmla="*/ 19 h 27"/>
              <a:gd name="T4" fmla="*/ 2 w 37"/>
              <a:gd name="T5" fmla="*/ 18 h 27"/>
              <a:gd name="T6" fmla="*/ 5 w 37"/>
              <a:gd name="T7" fmla="*/ 12 h 27"/>
              <a:gd name="T8" fmla="*/ 6 w 37"/>
              <a:gd name="T9" fmla="*/ 7 h 27"/>
              <a:gd name="T10" fmla="*/ 8 w 37"/>
              <a:gd name="T11" fmla="*/ 4 h 27"/>
              <a:gd name="T12" fmla="*/ 9 w 37"/>
              <a:gd name="T13" fmla="*/ 1 h 27"/>
              <a:gd name="T14" fmla="*/ 10 w 37"/>
              <a:gd name="T15" fmla="*/ 0 h 27"/>
              <a:gd name="T16" fmla="*/ 26 w 37"/>
              <a:gd name="T17" fmla="*/ 1 h 27"/>
              <a:gd name="T18" fmla="*/ 28 w 37"/>
              <a:gd name="T19" fmla="*/ 1 h 27"/>
              <a:gd name="T20" fmla="*/ 27 w 37"/>
              <a:gd name="T21" fmla="*/ 2 h 27"/>
              <a:gd name="T22" fmla="*/ 13 w 37"/>
              <a:gd name="T23" fmla="*/ 6 h 27"/>
              <a:gd name="T24" fmla="*/ 14 w 37"/>
              <a:gd name="T25" fmla="*/ 8 h 27"/>
              <a:gd name="T26" fmla="*/ 30 w 37"/>
              <a:gd name="T27" fmla="*/ 4 h 27"/>
              <a:gd name="T28" fmla="*/ 36 w 37"/>
              <a:gd name="T29" fmla="*/ 2 h 27"/>
              <a:gd name="T30" fmla="*/ 36 w 37"/>
              <a:gd name="T31" fmla="*/ 5 h 27"/>
              <a:gd name="T32" fmla="*/ 33 w 37"/>
              <a:gd name="T33" fmla="*/ 7 h 27"/>
              <a:gd name="T34" fmla="*/ 16 w 37"/>
              <a:gd name="T35" fmla="*/ 11 h 27"/>
              <a:gd name="T36" fmla="*/ 16 w 37"/>
              <a:gd name="T37" fmla="*/ 11 h 27"/>
              <a:gd name="T38" fmla="*/ 17 w 37"/>
              <a:gd name="T39" fmla="*/ 12 h 27"/>
              <a:gd name="T40" fmla="*/ 18 w 37"/>
              <a:gd name="T41" fmla="*/ 13 h 27"/>
              <a:gd name="T42" fmla="*/ 33 w 37"/>
              <a:gd name="T43" fmla="*/ 8 h 27"/>
              <a:gd name="T44" fmla="*/ 37 w 37"/>
              <a:gd name="T45" fmla="*/ 8 h 27"/>
              <a:gd name="T46" fmla="*/ 36 w 37"/>
              <a:gd name="T47" fmla="*/ 10 h 27"/>
              <a:gd name="T48" fmla="*/ 35 w 37"/>
              <a:gd name="T49" fmla="*/ 12 h 27"/>
              <a:gd name="T50" fmla="*/ 20 w 37"/>
              <a:gd name="T51" fmla="*/ 17 h 27"/>
              <a:gd name="T52" fmla="*/ 20 w 37"/>
              <a:gd name="T53" fmla="*/ 17 h 27"/>
              <a:gd name="T54" fmla="*/ 22 w 37"/>
              <a:gd name="T55" fmla="*/ 20 h 27"/>
              <a:gd name="T56" fmla="*/ 22 w 37"/>
              <a:gd name="T57" fmla="*/ 20 h 27"/>
              <a:gd name="T58" fmla="*/ 32 w 37"/>
              <a:gd name="T59" fmla="*/ 14 h 27"/>
              <a:gd name="T60" fmla="*/ 33 w 37"/>
              <a:gd name="T61" fmla="*/ 13 h 27"/>
              <a:gd name="T62" fmla="*/ 34 w 37"/>
              <a:gd name="T63" fmla="*/ 14 h 27"/>
              <a:gd name="T64" fmla="*/ 33 w 37"/>
              <a:gd name="T65" fmla="*/ 17 h 27"/>
              <a:gd name="T66" fmla="*/ 31 w 37"/>
              <a:gd name="T67" fmla="*/ 19 h 27"/>
              <a:gd name="T68" fmla="*/ 24 w 37"/>
              <a:gd name="T69" fmla="*/ 22 h 27"/>
              <a:gd name="T70" fmla="*/ 24 w 37"/>
              <a:gd name="T71" fmla="*/ 22 h 27"/>
              <a:gd name="T72" fmla="*/ 24 w 37"/>
              <a:gd name="T73" fmla="*/ 22 h 27"/>
              <a:gd name="T74" fmla="*/ 13 w 37"/>
              <a:gd name="T75" fmla="*/ 26 h 27"/>
              <a:gd name="T76" fmla="*/ 11 w 37"/>
              <a:gd name="T77" fmla="*/ 27 h 27"/>
              <a:gd name="T78" fmla="*/ 9 w 37"/>
              <a:gd name="T79" fmla="*/ 26 h 27"/>
              <a:gd name="T80" fmla="*/ 4 w 37"/>
              <a:gd name="T81" fmla="*/ 22 h 27"/>
              <a:gd name="T82" fmla="*/ 3 w 37"/>
              <a:gd name="T83" fmla="*/ 22 h 27"/>
              <a:gd name="T84" fmla="*/ 0 w 37"/>
              <a:gd name="T85" fmla="*/ 23 h 27"/>
              <a:gd name="T86" fmla="*/ 2 w 37"/>
              <a:gd name="T87" fmla="*/ 2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7" h="27">
                <a:moveTo>
                  <a:pt x="2" y="20"/>
                </a:move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8"/>
                  <a:pt x="2" y="18"/>
                </a:cubicBezTo>
                <a:cubicBezTo>
                  <a:pt x="5" y="12"/>
                  <a:pt x="5" y="12"/>
                  <a:pt x="5" y="12"/>
                </a:cubicBezTo>
                <a:cubicBezTo>
                  <a:pt x="6" y="7"/>
                  <a:pt x="6" y="7"/>
                  <a:pt x="6" y="7"/>
                </a:cubicBezTo>
                <a:cubicBezTo>
                  <a:pt x="8" y="4"/>
                  <a:pt x="8" y="4"/>
                  <a:pt x="8" y="4"/>
                </a:cubicBezTo>
                <a:cubicBezTo>
                  <a:pt x="9" y="1"/>
                  <a:pt x="9" y="1"/>
                  <a:pt x="9" y="1"/>
                </a:cubicBezTo>
                <a:cubicBezTo>
                  <a:pt x="9" y="0"/>
                  <a:pt x="10" y="0"/>
                  <a:pt x="10" y="0"/>
                </a:cubicBezTo>
                <a:cubicBezTo>
                  <a:pt x="16" y="0"/>
                  <a:pt x="21" y="0"/>
                  <a:pt x="26" y="1"/>
                </a:cubicBezTo>
                <a:cubicBezTo>
                  <a:pt x="27" y="1"/>
                  <a:pt x="28" y="1"/>
                  <a:pt x="28" y="1"/>
                </a:cubicBezTo>
                <a:cubicBezTo>
                  <a:pt x="28" y="2"/>
                  <a:pt x="27" y="2"/>
                  <a:pt x="27" y="2"/>
                </a:cubicBezTo>
                <a:cubicBezTo>
                  <a:pt x="23" y="5"/>
                  <a:pt x="18" y="5"/>
                  <a:pt x="13" y="6"/>
                </a:cubicBezTo>
                <a:cubicBezTo>
                  <a:pt x="13" y="6"/>
                  <a:pt x="14" y="7"/>
                  <a:pt x="14" y="8"/>
                </a:cubicBezTo>
                <a:cubicBezTo>
                  <a:pt x="19" y="7"/>
                  <a:pt x="25" y="6"/>
                  <a:pt x="30" y="4"/>
                </a:cubicBezTo>
                <a:cubicBezTo>
                  <a:pt x="32" y="3"/>
                  <a:pt x="34" y="2"/>
                  <a:pt x="36" y="2"/>
                </a:cubicBezTo>
                <a:cubicBezTo>
                  <a:pt x="37" y="3"/>
                  <a:pt x="36" y="4"/>
                  <a:pt x="36" y="5"/>
                </a:cubicBezTo>
                <a:cubicBezTo>
                  <a:pt x="35" y="6"/>
                  <a:pt x="34" y="6"/>
                  <a:pt x="33" y="7"/>
                </a:cubicBezTo>
                <a:cubicBezTo>
                  <a:pt x="28" y="9"/>
                  <a:pt x="22" y="11"/>
                  <a:pt x="16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11"/>
                  <a:pt x="17" y="12"/>
                  <a:pt x="17" y="12"/>
                </a:cubicBezTo>
                <a:cubicBezTo>
                  <a:pt x="18" y="13"/>
                  <a:pt x="18" y="13"/>
                  <a:pt x="18" y="13"/>
                </a:cubicBezTo>
                <a:cubicBezTo>
                  <a:pt x="23" y="13"/>
                  <a:pt x="28" y="10"/>
                  <a:pt x="33" y="8"/>
                </a:cubicBezTo>
                <a:cubicBezTo>
                  <a:pt x="34" y="8"/>
                  <a:pt x="36" y="7"/>
                  <a:pt x="37" y="8"/>
                </a:cubicBezTo>
                <a:cubicBezTo>
                  <a:pt x="37" y="9"/>
                  <a:pt x="37" y="10"/>
                  <a:pt x="36" y="10"/>
                </a:cubicBezTo>
                <a:cubicBezTo>
                  <a:pt x="36" y="11"/>
                  <a:pt x="35" y="11"/>
                  <a:pt x="35" y="12"/>
                </a:cubicBezTo>
                <a:cubicBezTo>
                  <a:pt x="30" y="14"/>
                  <a:pt x="25" y="16"/>
                  <a:pt x="20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2" y="20"/>
                  <a:pt x="22" y="20"/>
                  <a:pt x="22" y="20"/>
                </a:cubicBezTo>
                <a:cubicBezTo>
                  <a:pt x="22" y="20"/>
                  <a:pt x="22" y="20"/>
                  <a:pt x="22" y="20"/>
                </a:cubicBezTo>
                <a:cubicBezTo>
                  <a:pt x="26" y="18"/>
                  <a:pt x="29" y="17"/>
                  <a:pt x="32" y="14"/>
                </a:cubicBezTo>
                <a:cubicBezTo>
                  <a:pt x="32" y="14"/>
                  <a:pt x="33" y="13"/>
                  <a:pt x="33" y="13"/>
                </a:cubicBezTo>
                <a:cubicBezTo>
                  <a:pt x="34" y="13"/>
                  <a:pt x="34" y="14"/>
                  <a:pt x="34" y="14"/>
                </a:cubicBezTo>
                <a:cubicBezTo>
                  <a:pt x="34" y="15"/>
                  <a:pt x="34" y="16"/>
                  <a:pt x="33" y="17"/>
                </a:cubicBezTo>
                <a:cubicBezTo>
                  <a:pt x="33" y="18"/>
                  <a:pt x="32" y="19"/>
                  <a:pt x="31" y="19"/>
                </a:cubicBezTo>
                <a:cubicBezTo>
                  <a:pt x="29" y="20"/>
                  <a:pt x="26" y="21"/>
                  <a:pt x="24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0" y="24"/>
                  <a:pt x="17" y="25"/>
                  <a:pt x="13" y="26"/>
                </a:cubicBezTo>
                <a:cubicBezTo>
                  <a:pt x="12" y="27"/>
                  <a:pt x="11" y="27"/>
                  <a:pt x="11" y="27"/>
                </a:cubicBezTo>
                <a:cubicBezTo>
                  <a:pt x="10" y="26"/>
                  <a:pt x="9" y="26"/>
                  <a:pt x="9" y="26"/>
                </a:cubicBezTo>
                <a:cubicBezTo>
                  <a:pt x="7" y="24"/>
                  <a:pt x="5" y="23"/>
                  <a:pt x="4" y="22"/>
                </a:cubicBezTo>
                <a:cubicBezTo>
                  <a:pt x="4" y="22"/>
                  <a:pt x="3" y="22"/>
                  <a:pt x="3" y="22"/>
                </a:cubicBezTo>
                <a:cubicBezTo>
                  <a:pt x="2" y="23"/>
                  <a:pt x="1" y="23"/>
                  <a:pt x="0" y="23"/>
                </a:cubicBezTo>
                <a:lnTo>
                  <a:pt x="2" y="2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xmlns="" id="{F1C52D04-C27A-45D2-8F8F-EDED1566C2BF}"/>
              </a:ext>
            </a:extLst>
          </p:cNvPr>
          <p:cNvSpPr>
            <a:spLocks/>
          </p:cNvSpPr>
          <p:nvPr/>
        </p:nvSpPr>
        <p:spPr bwMode="auto">
          <a:xfrm>
            <a:off x="5921489" y="4054795"/>
            <a:ext cx="449363" cy="415347"/>
          </a:xfrm>
          <a:custGeom>
            <a:avLst/>
            <a:gdLst>
              <a:gd name="T0" fmla="*/ 45 w 91"/>
              <a:gd name="T1" fmla="*/ 56 h 84"/>
              <a:gd name="T2" fmla="*/ 53 w 91"/>
              <a:gd name="T3" fmla="*/ 49 h 84"/>
              <a:gd name="T4" fmla="*/ 52 w 91"/>
              <a:gd name="T5" fmla="*/ 39 h 84"/>
              <a:gd name="T6" fmla="*/ 46 w 91"/>
              <a:gd name="T7" fmla="*/ 40 h 84"/>
              <a:gd name="T8" fmla="*/ 43 w 91"/>
              <a:gd name="T9" fmla="*/ 46 h 84"/>
              <a:gd name="T10" fmla="*/ 40 w 91"/>
              <a:gd name="T11" fmla="*/ 50 h 84"/>
              <a:gd name="T12" fmla="*/ 38 w 91"/>
              <a:gd name="T13" fmla="*/ 47 h 84"/>
              <a:gd name="T14" fmla="*/ 39 w 91"/>
              <a:gd name="T15" fmla="*/ 42 h 84"/>
              <a:gd name="T16" fmla="*/ 42 w 91"/>
              <a:gd name="T17" fmla="*/ 25 h 84"/>
              <a:gd name="T18" fmla="*/ 21 w 91"/>
              <a:gd name="T19" fmla="*/ 30 h 84"/>
              <a:gd name="T20" fmla="*/ 26 w 91"/>
              <a:gd name="T21" fmla="*/ 24 h 84"/>
              <a:gd name="T22" fmla="*/ 7 w 91"/>
              <a:gd name="T23" fmla="*/ 26 h 84"/>
              <a:gd name="T24" fmla="*/ 14 w 91"/>
              <a:gd name="T25" fmla="*/ 20 h 84"/>
              <a:gd name="T26" fmla="*/ 5 w 91"/>
              <a:gd name="T27" fmla="*/ 21 h 84"/>
              <a:gd name="T28" fmla="*/ 1 w 91"/>
              <a:gd name="T29" fmla="*/ 19 h 84"/>
              <a:gd name="T30" fmla="*/ 1 w 91"/>
              <a:gd name="T31" fmla="*/ 15 h 84"/>
              <a:gd name="T32" fmla="*/ 5 w 91"/>
              <a:gd name="T33" fmla="*/ 11 h 84"/>
              <a:gd name="T34" fmla="*/ 44 w 91"/>
              <a:gd name="T35" fmla="*/ 2 h 84"/>
              <a:gd name="T36" fmla="*/ 78 w 91"/>
              <a:gd name="T37" fmla="*/ 23 h 84"/>
              <a:gd name="T38" fmla="*/ 89 w 91"/>
              <a:gd name="T39" fmla="*/ 57 h 84"/>
              <a:gd name="T40" fmla="*/ 91 w 91"/>
              <a:gd name="T41" fmla="*/ 66 h 84"/>
              <a:gd name="T42" fmla="*/ 87 w 91"/>
              <a:gd name="T43" fmla="*/ 76 h 84"/>
              <a:gd name="T44" fmla="*/ 84 w 91"/>
              <a:gd name="T45" fmla="*/ 78 h 84"/>
              <a:gd name="T46" fmla="*/ 78 w 91"/>
              <a:gd name="T47" fmla="*/ 77 h 84"/>
              <a:gd name="T48" fmla="*/ 75 w 91"/>
              <a:gd name="T49" fmla="*/ 70 h 84"/>
              <a:gd name="T50" fmla="*/ 73 w 91"/>
              <a:gd name="T51" fmla="*/ 77 h 84"/>
              <a:gd name="T52" fmla="*/ 67 w 91"/>
              <a:gd name="T53" fmla="*/ 80 h 84"/>
              <a:gd name="T54" fmla="*/ 64 w 91"/>
              <a:gd name="T55" fmla="*/ 75 h 84"/>
              <a:gd name="T56" fmla="*/ 59 w 91"/>
              <a:gd name="T57" fmla="*/ 82 h 84"/>
              <a:gd name="T58" fmla="*/ 51 w 91"/>
              <a:gd name="T59" fmla="*/ 82 h 84"/>
              <a:gd name="T60" fmla="*/ 50 w 91"/>
              <a:gd name="T61" fmla="*/ 75 h 84"/>
              <a:gd name="T62" fmla="*/ 41 w 91"/>
              <a:gd name="T63" fmla="*/ 80 h 84"/>
              <a:gd name="T64" fmla="*/ 33 w 91"/>
              <a:gd name="T65" fmla="*/ 75 h 84"/>
              <a:gd name="T66" fmla="*/ 34 w 91"/>
              <a:gd name="T67" fmla="*/ 68 h 84"/>
              <a:gd name="T68" fmla="*/ 45 w 91"/>
              <a:gd name="T69" fmla="*/ 56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91" h="84">
                <a:moveTo>
                  <a:pt x="45" y="56"/>
                </a:moveTo>
                <a:cubicBezTo>
                  <a:pt x="48" y="54"/>
                  <a:pt x="51" y="52"/>
                  <a:pt x="53" y="49"/>
                </a:cubicBezTo>
                <a:cubicBezTo>
                  <a:pt x="55" y="46"/>
                  <a:pt x="55" y="41"/>
                  <a:pt x="52" y="39"/>
                </a:cubicBezTo>
                <a:cubicBezTo>
                  <a:pt x="50" y="38"/>
                  <a:pt x="48" y="39"/>
                  <a:pt x="46" y="40"/>
                </a:cubicBezTo>
                <a:cubicBezTo>
                  <a:pt x="45" y="42"/>
                  <a:pt x="44" y="44"/>
                  <a:pt x="43" y="46"/>
                </a:cubicBezTo>
                <a:cubicBezTo>
                  <a:pt x="43" y="48"/>
                  <a:pt x="42" y="50"/>
                  <a:pt x="40" y="50"/>
                </a:cubicBezTo>
                <a:cubicBezTo>
                  <a:pt x="39" y="50"/>
                  <a:pt x="38" y="48"/>
                  <a:pt x="38" y="47"/>
                </a:cubicBezTo>
                <a:cubicBezTo>
                  <a:pt x="37" y="45"/>
                  <a:pt x="38" y="44"/>
                  <a:pt x="39" y="42"/>
                </a:cubicBezTo>
                <a:cubicBezTo>
                  <a:pt x="41" y="37"/>
                  <a:pt x="42" y="31"/>
                  <a:pt x="42" y="25"/>
                </a:cubicBezTo>
                <a:cubicBezTo>
                  <a:pt x="37" y="31"/>
                  <a:pt x="28" y="33"/>
                  <a:pt x="21" y="30"/>
                </a:cubicBezTo>
                <a:cubicBezTo>
                  <a:pt x="22" y="27"/>
                  <a:pt x="24" y="25"/>
                  <a:pt x="26" y="24"/>
                </a:cubicBezTo>
                <a:cubicBezTo>
                  <a:pt x="20" y="27"/>
                  <a:pt x="13" y="28"/>
                  <a:pt x="7" y="26"/>
                </a:cubicBezTo>
                <a:cubicBezTo>
                  <a:pt x="8" y="23"/>
                  <a:pt x="10" y="21"/>
                  <a:pt x="14" y="20"/>
                </a:cubicBezTo>
                <a:cubicBezTo>
                  <a:pt x="11" y="21"/>
                  <a:pt x="8" y="21"/>
                  <a:pt x="5" y="21"/>
                </a:cubicBezTo>
                <a:cubicBezTo>
                  <a:pt x="3" y="21"/>
                  <a:pt x="2" y="20"/>
                  <a:pt x="1" y="19"/>
                </a:cubicBezTo>
                <a:cubicBezTo>
                  <a:pt x="0" y="18"/>
                  <a:pt x="0" y="16"/>
                  <a:pt x="1" y="15"/>
                </a:cubicBezTo>
                <a:cubicBezTo>
                  <a:pt x="2" y="13"/>
                  <a:pt x="4" y="12"/>
                  <a:pt x="5" y="11"/>
                </a:cubicBezTo>
                <a:cubicBezTo>
                  <a:pt x="17" y="4"/>
                  <a:pt x="31" y="0"/>
                  <a:pt x="44" y="2"/>
                </a:cubicBezTo>
                <a:cubicBezTo>
                  <a:pt x="58" y="4"/>
                  <a:pt x="71" y="11"/>
                  <a:pt x="78" y="23"/>
                </a:cubicBezTo>
                <a:cubicBezTo>
                  <a:pt x="84" y="33"/>
                  <a:pt x="85" y="46"/>
                  <a:pt x="89" y="57"/>
                </a:cubicBezTo>
                <a:cubicBezTo>
                  <a:pt x="90" y="60"/>
                  <a:pt x="91" y="63"/>
                  <a:pt x="91" y="66"/>
                </a:cubicBezTo>
                <a:cubicBezTo>
                  <a:pt x="90" y="70"/>
                  <a:pt x="89" y="73"/>
                  <a:pt x="87" y="76"/>
                </a:cubicBezTo>
                <a:cubicBezTo>
                  <a:pt x="86" y="77"/>
                  <a:pt x="85" y="78"/>
                  <a:pt x="84" y="78"/>
                </a:cubicBezTo>
                <a:cubicBezTo>
                  <a:pt x="82" y="80"/>
                  <a:pt x="79" y="79"/>
                  <a:pt x="78" y="77"/>
                </a:cubicBezTo>
                <a:cubicBezTo>
                  <a:pt x="76" y="75"/>
                  <a:pt x="75" y="73"/>
                  <a:pt x="75" y="70"/>
                </a:cubicBezTo>
                <a:cubicBezTo>
                  <a:pt x="74" y="73"/>
                  <a:pt x="74" y="75"/>
                  <a:pt x="73" y="77"/>
                </a:cubicBezTo>
                <a:cubicBezTo>
                  <a:pt x="71" y="79"/>
                  <a:pt x="69" y="80"/>
                  <a:pt x="67" y="80"/>
                </a:cubicBezTo>
                <a:cubicBezTo>
                  <a:pt x="64" y="80"/>
                  <a:pt x="63" y="77"/>
                  <a:pt x="64" y="75"/>
                </a:cubicBezTo>
                <a:cubicBezTo>
                  <a:pt x="63" y="78"/>
                  <a:pt x="61" y="80"/>
                  <a:pt x="59" y="82"/>
                </a:cubicBezTo>
                <a:cubicBezTo>
                  <a:pt x="57" y="83"/>
                  <a:pt x="53" y="84"/>
                  <a:pt x="51" y="82"/>
                </a:cubicBezTo>
                <a:cubicBezTo>
                  <a:pt x="49" y="81"/>
                  <a:pt x="48" y="77"/>
                  <a:pt x="50" y="75"/>
                </a:cubicBezTo>
                <a:cubicBezTo>
                  <a:pt x="48" y="77"/>
                  <a:pt x="45" y="79"/>
                  <a:pt x="41" y="80"/>
                </a:cubicBezTo>
                <a:cubicBezTo>
                  <a:pt x="38" y="80"/>
                  <a:pt x="34" y="78"/>
                  <a:pt x="33" y="75"/>
                </a:cubicBezTo>
                <a:cubicBezTo>
                  <a:pt x="33" y="73"/>
                  <a:pt x="33" y="70"/>
                  <a:pt x="34" y="68"/>
                </a:cubicBezTo>
                <a:cubicBezTo>
                  <a:pt x="37" y="63"/>
                  <a:pt x="40" y="59"/>
                  <a:pt x="45" y="56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5">
            <a:extLst>
              <a:ext uri="{FF2B5EF4-FFF2-40B4-BE49-F238E27FC236}">
                <a16:creationId xmlns:a16="http://schemas.microsoft.com/office/drawing/2014/main" xmlns="" id="{67E8650D-5CA9-47FA-BAB6-A9CC4636FC64}"/>
              </a:ext>
            </a:extLst>
          </p:cNvPr>
          <p:cNvSpPr>
            <a:spLocks/>
          </p:cNvSpPr>
          <p:nvPr/>
        </p:nvSpPr>
        <p:spPr bwMode="auto">
          <a:xfrm>
            <a:off x="5719187" y="4439708"/>
            <a:ext cx="469055" cy="345526"/>
          </a:xfrm>
          <a:custGeom>
            <a:avLst/>
            <a:gdLst>
              <a:gd name="T0" fmla="*/ 45 w 95"/>
              <a:gd name="T1" fmla="*/ 70 h 70"/>
              <a:gd name="T2" fmla="*/ 0 w 95"/>
              <a:gd name="T3" fmla="*/ 58 h 70"/>
              <a:gd name="T4" fmla="*/ 59 w 95"/>
              <a:gd name="T5" fmla="*/ 8 h 70"/>
              <a:gd name="T6" fmla="*/ 45 w 95"/>
              <a:gd name="T7" fmla="*/ 7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5" h="70">
                <a:moveTo>
                  <a:pt x="45" y="70"/>
                </a:moveTo>
                <a:cubicBezTo>
                  <a:pt x="0" y="58"/>
                  <a:pt x="0" y="58"/>
                  <a:pt x="0" y="58"/>
                </a:cubicBezTo>
                <a:cubicBezTo>
                  <a:pt x="0" y="58"/>
                  <a:pt x="23" y="17"/>
                  <a:pt x="59" y="8"/>
                </a:cubicBezTo>
                <a:cubicBezTo>
                  <a:pt x="95" y="0"/>
                  <a:pt x="45" y="70"/>
                  <a:pt x="45" y="70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6">
            <a:extLst>
              <a:ext uri="{FF2B5EF4-FFF2-40B4-BE49-F238E27FC236}">
                <a16:creationId xmlns:a16="http://schemas.microsoft.com/office/drawing/2014/main" xmlns="" id="{E3A6EBDE-4B6C-4D6D-B717-BAF1CE9E6472}"/>
              </a:ext>
            </a:extLst>
          </p:cNvPr>
          <p:cNvSpPr>
            <a:spLocks/>
          </p:cNvSpPr>
          <p:nvPr/>
        </p:nvSpPr>
        <p:spPr bwMode="auto">
          <a:xfrm>
            <a:off x="6173921" y="4445078"/>
            <a:ext cx="379541" cy="345526"/>
          </a:xfrm>
          <a:custGeom>
            <a:avLst/>
            <a:gdLst>
              <a:gd name="T0" fmla="*/ 24 w 77"/>
              <a:gd name="T1" fmla="*/ 70 h 70"/>
              <a:gd name="T2" fmla="*/ 1 w 77"/>
              <a:gd name="T3" fmla="*/ 32 h 70"/>
              <a:gd name="T4" fmla="*/ 18 w 77"/>
              <a:gd name="T5" fmla="*/ 3 h 70"/>
              <a:gd name="T6" fmla="*/ 53 w 77"/>
              <a:gd name="T7" fmla="*/ 21 h 70"/>
              <a:gd name="T8" fmla="*/ 76 w 77"/>
              <a:gd name="T9" fmla="*/ 42 h 70"/>
              <a:gd name="T10" fmla="*/ 24 w 77"/>
              <a:gd name="T11" fmla="*/ 7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7" h="70">
                <a:moveTo>
                  <a:pt x="24" y="70"/>
                </a:moveTo>
                <a:cubicBezTo>
                  <a:pt x="24" y="70"/>
                  <a:pt x="0" y="42"/>
                  <a:pt x="1" y="32"/>
                </a:cubicBezTo>
                <a:cubicBezTo>
                  <a:pt x="2" y="21"/>
                  <a:pt x="18" y="3"/>
                  <a:pt x="18" y="3"/>
                </a:cubicBezTo>
                <a:cubicBezTo>
                  <a:pt x="18" y="3"/>
                  <a:pt x="28" y="0"/>
                  <a:pt x="53" y="21"/>
                </a:cubicBezTo>
                <a:cubicBezTo>
                  <a:pt x="77" y="43"/>
                  <a:pt x="76" y="42"/>
                  <a:pt x="76" y="42"/>
                </a:cubicBezTo>
                <a:lnTo>
                  <a:pt x="24" y="70"/>
                </a:ln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77">
            <a:extLst>
              <a:ext uri="{FF2B5EF4-FFF2-40B4-BE49-F238E27FC236}">
                <a16:creationId xmlns:a16="http://schemas.microsoft.com/office/drawing/2014/main" xmlns="" id="{38249205-4855-4890-BF94-62534CA4F53C}"/>
              </a:ext>
            </a:extLst>
          </p:cNvPr>
          <p:cNvSpPr>
            <a:spLocks/>
          </p:cNvSpPr>
          <p:nvPr/>
        </p:nvSpPr>
        <p:spPr bwMode="auto">
          <a:xfrm>
            <a:off x="6213307" y="3999297"/>
            <a:ext cx="205884" cy="187981"/>
          </a:xfrm>
          <a:custGeom>
            <a:avLst/>
            <a:gdLst>
              <a:gd name="T0" fmla="*/ 4 w 42"/>
              <a:gd name="T1" fmla="*/ 25 h 38"/>
              <a:gd name="T2" fmla="*/ 0 w 42"/>
              <a:gd name="T3" fmla="*/ 13 h 38"/>
              <a:gd name="T4" fmla="*/ 1 w 42"/>
              <a:gd name="T5" fmla="*/ 6 h 38"/>
              <a:gd name="T6" fmla="*/ 9 w 42"/>
              <a:gd name="T7" fmla="*/ 2 h 38"/>
              <a:gd name="T8" fmla="*/ 25 w 42"/>
              <a:gd name="T9" fmla="*/ 1 h 38"/>
              <a:gd name="T10" fmla="*/ 41 w 42"/>
              <a:gd name="T11" fmla="*/ 26 h 38"/>
              <a:gd name="T12" fmla="*/ 39 w 42"/>
              <a:gd name="T13" fmla="*/ 32 h 38"/>
              <a:gd name="T14" fmla="*/ 30 w 42"/>
              <a:gd name="T15" fmla="*/ 37 h 38"/>
              <a:gd name="T16" fmla="*/ 14 w 42"/>
              <a:gd name="T17" fmla="*/ 35 h 38"/>
              <a:gd name="T18" fmla="*/ 4 w 42"/>
              <a:gd name="T19" fmla="*/ 21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2" h="38">
                <a:moveTo>
                  <a:pt x="4" y="25"/>
                </a:moveTo>
                <a:cubicBezTo>
                  <a:pt x="2" y="21"/>
                  <a:pt x="0" y="17"/>
                  <a:pt x="0" y="13"/>
                </a:cubicBezTo>
                <a:cubicBezTo>
                  <a:pt x="0" y="10"/>
                  <a:pt x="0" y="8"/>
                  <a:pt x="1" y="6"/>
                </a:cubicBezTo>
                <a:cubicBezTo>
                  <a:pt x="2" y="4"/>
                  <a:pt x="6" y="2"/>
                  <a:pt x="9" y="2"/>
                </a:cubicBezTo>
                <a:cubicBezTo>
                  <a:pt x="14" y="0"/>
                  <a:pt x="19" y="0"/>
                  <a:pt x="25" y="1"/>
                </a:cubicBezTo>
                <a:cubicBezTo>
                  <a:pt x="35" y="4"/>
                  <a:pt x="42" y="15"/>
                  <a:pt x="41" y="26"/>
                </a:cubicBezTo>
                <a:cubicBezTo>
                  <a:pt x="41" y="28"/>
                  <a:pt x="40" y="30"/>
                  <a:pt x="39" y="32"/>
                </a:cubicBezTo>
                <a:cubicBezTo>
                  <a:pt x="37" y="35"/>
                  <a:pt x="34" y="36"/>
                  <a:pt x="30" y="37"/>
                </a:cubicBezTo>
                <a:cubicBezTo>
                  <a:pt x="25" y="38"/>
                  <a:pt x="19" y="38"/>
                  <a:pt x="14" y="35"/>
                </a:cubicBezTo>
                <a:cubicBezTo>
                  <a:pt x="9" y="32"/>
                  <a:pt x="5" y="27"/>
                  <a:pt x="4" y="21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78">
            <a:extLst>
              <a:ext uri="{FF2B5EF4-FFF2-40B4-BE49-F238E27FC236}">
                <a16:creationId xmlns:a16="http://schemas.microsoft.com/office/drawing/2014/main" xmlns="" id="{A3F2D350-ECA1-4866-AF81-6CCF912C5249}"/>
              </a:ext>
            </a:extLst>
          </p:cNvPr>
          <p:cNvSpPr>
            <a:spLocks/>
          </p:cNvSpPr>
          <p:nvPr/>
        </p:nvSpPr>
        <p:spPr bwMode="auto">
          <a:xfrm>
            <a:off x="4141943" y="3718221"/>
            <a:ext cx="621230" cy="469055"/>
          </a:xfrm>
          <a:custGeom>
            <a:avLst/>
            <a:gdLst>
              <a:gd name="T0" fmla="*/ 42 w 126"/>
              <a:gd name="T1" fmla="*/ 95 h 95"/>
              <a:gd name="T2" fmla="*/ 31 w 126"/>
              <a:gd name="T3" fmla="*/ 83 h 95"/>
              <a:gd name="T4" fmla="*/ 27 w 126"/>
              <a:gd name="T5" fmla="*/ 80 h 95"/>
              <a:gd name="T6" fmla="*/ 20 w 126"/>
              <a:gd name="T7" fmla="*/ 81 h 95"/>
              <a:gd name="T8" fmla="*/ 7 w 126"/>
              <a:gd name="T9" fmla="*/ 78 h 95"/>
              <a:gd name="T10" fmla="*/ 4 w 126"/>
              <a:gd name="T11" fmla="*/ 65 h 95"/>
              <a:gd name="T12" fmla="*/ 16 w 126"/>
              <a:gd name="T13" fmla="*/ 61 h 95"/>
              <a:gd name="T14" fmla="*/ 4 w 126"/>
              <a:gd name="T15" fmla="*/ 55 h 95"/>
              <a:gd name="T16" fmla="*/ 1 w 126"/>
              <a:gd name="T17" fmla="*/ 40 h 95"/>
              <a:gd name="T18" fmla="*/ 2 w 126"/>
              <a:gd name="T19" fmla="*/ 38 h 95"/>
              <a:gd name="T20" fmla="*/ 5 w 126"/>
              <a:gd name="T21" fmla="*/ 36 h 95"/>
              <a:gd name="T22" fmla="*/ 18 w 126"/>
              <a:gd name="T23" fmla="*/ 36 h 95"/>
              <a:gd name="T24" fmla="*/ 20 w 126"/>
              <a:gd name="T25" fmla="*/ 14 h 95"/>
              <a:gd name="T26" fmla="*/ 24 w 126"/>
              <a:gd name="T27" fmla="*/ 11 h 95"/>
              <a:gd name="T28" fmla="*/ 33 w 126"/>
              <a:gd name="T29" fmla="*/ 17 h 95"/>
              <a:gd name="T30" fmla="*/ 43 w 126"/>
              <a:gd name="T31" fmla="*/ 3 h 95"/>
              <a:gd name="T32" fmla="*/ 60 w 126"/>
              <a:gd name="T33" fmla="*/ 9 h 95"/>
              <a:gd name="T34" fmla="*/ 72 w 126"/>
              <a:gd name="T35" fmla="*/ 0 h 95"/>
              <a:gd name="T36" fmla="*/ 85 w 126"/>
              <a:gd name="T37" fmla="*/ 8 h 95"/>
              <a:gd name="T38" fmla="*/ 97 w 126"/>
              <a:gd name="T39" fmla="*/ 5 h 95"/>
              <a:gd name="T40" fmla="*/ 108 w 126"/>
              <a:gd name="T41" fmla="*/ 9 h 95"/>
              <a:gd name="T42" fmla="*/ 111 w 126"/>
              <a:gd name="T43" fmla="*/ 19 h 95"/>
              <a:gd name="T44" fmla="*/ 122 w 126"/>
              <a:gd name="T45" fmla="*/ 28 h 95"/>
              <a:gd name="T46" fmla="*/ 117 w 126"/>
              <a:gd name="T47" fmla="*/ 39 h 95"/>
              <a:gd name="T48" fmla="*/ 124 w 126"/>
              <a:gd name="T49" fmla="*/ 45 h 95"/>
              <a:gd name="T50" fmla="*/ 125 w 126"/>
              <a:gd name="T51" fmla="*/ 54 h 95"/>
              <a:gd name="T52" fmla="*/ 118 w 126"/>
              <a:gd name="T53" fmla="*/ 58 h 95"/>
              <a:gd name="T54" fmla="*/ 120 w 126"/>
              <a:gd name="T55" fmla="*/ 70 h 95"/>
              <a:gd name="T56" fmla="*/ 110 w 126"/>
              <a:gd name="T57" fmla="*/ 75 h 95"/>
              <a:gd name="T58" fmla="*/ 104 w 126"/>
              <a:gd name="T59" fmla="*/ 83 h 95"/>
              <a:gd name="T60" fmla="*/ 76 w 126"/>
              <a:gd name="T61" fmla="*/ 88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26" h="95">
                <a:moveTo>
                  <a:pt x="42" y="95"/>
                </a:moveTo>
                <a:cubicBezTo>
                  <a:pt x="38" y="91"/>
                  <a:pt x="34" y="87"/>
                  <a:pt x="31" y="83"/>
                </a:cubicBezTo>
                <a:cubicBezTo>
                  <a:pt x="30" y="81"/>
                  <a:pt x="28" y="80"/>
                  <a:pt x="27" y="80"/>
                </a:cubicBezTo>
                <a:cubicBezTo>
                  <a:pt x="25" y="79"/>
                  <a:pt x="23" y="80"/>
                  <a:pt x="20" y="81"/>
                </a:cubicBezTo>
                <a:cubicBezTo>
                  <a:pt x="16" y="82"/>
                  <a:pt x="10" y="81"/>
                  <a:pt x="7" y="78"/>
                </a:cubicBezTo>
                <a:cubicBezTo>
                  <a:pt x="3" y="75"/>
                  <a:pt x="2" y="69"/>
                  <a:pt x="4" y="65"/>
                </a:cubicBezTo>
                <a:cubicBezTo>
                  <a:pt x="6" y="61"/>
                  <a:pt x="12" y="59"/>
                  <a:pt x="16" y="61"/>
                </a:cubicBezTo>
                <a:cubicBezTo>
                  <a:pt x="11" y="62"/>
                  <a:pt x="6" y="59"/>
                  <a:pt x="4" y="55"/>
                </a:cubicBezTo>
                <a:cubicBezTo>
                  <a:pt x="1" y="51"/>
                  <a:pt x="0" y="45"/>
                  <a:pt x="1" y="40"/>
                </a:cubicBezTo>
                <a:cubicBezTo>
                  <a:pt x="1" y="39"/>
                  <a:pt x="1" y="38"/>
                  <a:pt x="2" y="38"/>
                </a:cubicBezTo>
                <a:cubicBezTo>
                  <a:pt x="3" y="37"/>
                  <a:pt x="4" y="36"/>
                  <a:pt x="5" y="36"/>
                </a:cubicBezTo>
                <a:cubicBezTo>
                  <a:pt x="9" y="34"/>
                  <a:pt x="14" y="34"/>
                  <a:pt x="18" y="36"/>
                </a:cubicBezTo>
                <a:cubicBezTo>
                  <a:pt x="14" y="29"/>
                  <a:pt x="15" y="19"/>
                  <a:pt x="20" y="14"/>
                </a:cubicBezTo>
                <a:cubicBezTo>
                  <a:pt x="21" y="13"/>
                  <a:pt x="22" y="12"/>
                  <a:pt x="24" y="11"/>
                </a:cubicBezTo>
                <a:cubicBezTo>
                  <a:pt x="27" y="10"/>
                  <a:pt x="31" y="14"/>
                  <a:pt x="33" y="17"/>
                </a:cubicBezTo>
                <a:cubicBezTo>
                  <a:pt x="32" y="11"/>
                  <a:pt x="37" y="5"/>
                  <a:pt x="43" y="3"/>
                </a:cubicBezTo>
                <a:cubicBezTo>
                  <a:pt x="49" y="2"/>
                  <a:pt x="56" y="4"/>
                  <a:pt x="60" y="9"/>
                </a:cubicBezTo>
                <a:cubicBezTo>
                  <a:pt x="61" y="4"/>
                  <a:pt x="67" y="0"/>
                  <a:pt x="72" y="0"/>
                </a:cubicBezTo>
                <a:cubicBezTo>
                  <a:pt x="77" y="0"/>
                  <a:pt x="83" y="3"/>
                  <a:pt x="85" y="8"/>
                </a:cubicBezTo>
                <a:cubicBezTo>
                  <a:pt x="88" y="5"/>
                  <a:pt x="92" y="4"/>
                  <a:pt x="97" y="5"/>
                </a:cubicBezTo>
                <a:cubicBezTo>
                  <a:pt x="101" y="5"/>
                  <a:pt x="105" y="6"/>
                  <a:pt x="108" y="9"/>
                </a:cubicBezTo>
                <a:cubicBezTo>
                  <a:pt x="111" y="11"/>
                  <a:pt x="113" y="16"/>
                  <a:pt x="111" y="19"/>
                </a:cubicBezTo>
                <a:cubicBezTo>
                  <a:pt x="115" y="21"/>
                  <a:pt x="120" y="24"/>
                  <a:pt x="122" y="28"/>
                </a:cubicBezTo>
                <a:cubicBezTo>
                  <a:pt x="124" y="32"/>
                  <a:pt x="122" y="38"/>
                  <a:pt x="117" y="39"/>
                </a:cubicBezTo>
                <a:cubicBezTo>
                  <a:pt x="119" y="41"/>
                  <a:pt x="122" y="42"/>
                  <a:pt x="124" y="45"/>
                </a:cubicBezTo>
                <a:cubicBezTo>
                  <a:pt x="125" y="48"/>
                  <a:pt x="126" y="51"/>
                  <a:pt x="125" y="54"/>
                </a:cubicBezTo>
                <a:cubicBezTo>
                  <a:pt x="124" y="57"/>
                  <a:pt x="121" y="59"/>
                  <a:pt x="118" y="58"/>
                </a:cubicBezTo>
                <a:cubicBezTo>
                  <a:pt x="120" y="61"/>
                  <a:pt x="122" y="66"/>
                  <a:pt x="120" y="70"/>
                </a:cubicBezTo>
                <a:cubicBezTo>
                  <a:pt x="119" y="74"/>
                  <a:pt x="113" y="77"/>
                  <a:pt x="110" y="75"/>
                </a:cubicBezTo>
                <a:cubicBezTo>
                  <a:pt x="111" y="78"/>
                  <a:pt x="107" y="81"/>
                  <a:pt x="104" y="83"/>
                </a:cubicBezTo>
                <a:cubicBezTo>
                  <a:pt x="96" y="88"/>
                  <a:pt x="86" y="90"/>
                  <a:pt x="76" y="88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79">
            <a:extLst>
              <a:ext uri="{FF2B5EF4-FFF2-40B4-BE49-F238E27FC236}">
                <a16:creationId xmlns:a16="http://schemas.microsoft.com/office/drawing/2014/main" xmlns="" id="{C91026F6-8AEE-403D-8417-28A7670D1A4A}"/>
              </a:ext>
            </a:extLst>
          </p:cNvPr>
          <p:cNvSpPr>
            <a:spLocks/>
          </p:cNvSpPr>
          <p:nvPr/>
        </p:nvSpPr>
        <p:spPr bwMode="auto">
          <a:xfrm>
            <a:off x="4018414" y="5349174"/>
            <a:ext cx="443991" cy="157545"/>
          </a:xfrm>
          <a:custGeom>
            <a:avLst/>
            <a:gdLst>
              <a:gd name="T0" fmla="*/ 5 w 90"/>
              <a:gd name="T1" fmla="*/ 0 h 32"/>
              <a:gd name="T2" fmla="*/ 45 w 90"/>
              <a:gd name="T3" fmla="*/ 30 h 32"/>
              <a:gd name="T4" fmla="*/ 87 w 90"/>
              <a:gd name="T5" fmla="*/ 4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0" h="32">
                <a:moveTo>
                  <a:pt x="5" y="0"/>
                </a:moveTo>
                <a:cubicBezTo>
                  <a:pt x="4" y="2"/>
                  <a:pt x="0" y="28"/>
                  <a:pt x="45" y="30"/>
                </a:cubicBezTo>
                <a:cubicBezTo>
                  <a:pt x="90" y="32"/>
                  <a:pt x="87" y="4"/>
                  <a:pt x="87" y="4"/>
                </a:cubicBezTo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80">
            <a:extLst>
              <a:ext uri="{FF2B5EF4-FFF2-40B4-BE49-F238E27FC236}">
                <a16:creationId xmlns:a16="http://schemas.microsoft.com/office/drawing/2014/main" xmlns="" id="{7E671F6E-CDED-4423-B09A-A33BA5A5DBCB}"/>
              </a:ext>
            </a:extLst>
          </p:cNvPr>
          <p:cNvSpPr>
            <a:spLocks/>
          </p:cNvSpPr>
          <p:nvPr/>
        </p:nvSpPr>
        <p:spPr bwMode="auto">
          <a:xfrm>
            <a:off x="3970076" y="4905182"/>
            <a:ext cx="1346296" cy="800259"/>
          </a:xfrm>
          <a:custGeom>
            <a:avLst/>
            <a:gdLst>
              <a:gd name="T0" fmla="*/ 126 w 273"/>
              <a:gd name="T1" fmla="*/ 28 h 162"/>
              <a:gd name="T2" fmla="*/ 193 w 273"/>
              <a:gd name="T3" fmla="*/ 33 h 162"/>
              <a:gd name="T4" fmla="*/ 225 w 273"/>
              <a:gd name="T5" fmla="*/ 37 h 162"/>
              <a:gd name="T6" fmla="*/ 259 w 273"/>
              <a:gd name="T7" fmla="*/ 51 h 162"/>
              <a:gd name="T8" fmla="*/ 272 w 273"/>
              <a:gd name="T9" fmla="*/ 67 h 162"/>
              <a:gd name="T10" fmla="*/ 255 w 273"/>
              <a:gd name="T11" fmla="*/ 91 h 162"/>
              <a:gd name="T12" fmla="*/ 162 w 273"/>
              <a:gd name="T13" fmla="*/ 154 h 162"/>
              <a:gd name="T14" fmla="*/ 147 w 273"/>
              <a:gd name="T15" fmla="*/ 161 h 162"/>
              <a:gd name="T16" fmla="*/ 133 w 273"/>
              <a:gd name="T17" fmla="*/ 152 h 162"/>
              <a:gd name="T18" fmla="*/ 193 w 273"/>
              <a:gd name="T19" fmla="*/ 94 h 162"/>
              <a:gd name="T20" fmla="*/ 70 w 273"/>
              <a:gd name="T21" fmla="*/ 120 h 162"/>
              <a:gd name="T22" fmla="*/ 34 w 273"/>
              <a:gd name="T23" fmla="*/ 112 h 162"/>
              <a:gd name="T24" fmla="*/ 15 w 273"/>
              <a:gd name="T25" fmla="*/ 90 h 162"/>
              <a:gd name="T26" fmla="*/ 25 w 273"/>
              <a:gd name="T27" fmla="*/ 0 h 162"/>
              <a:gd name="T28" fmla="*/ 126 w 273"/>
              <a:gd name="T29" fmla="*/ 28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73" h="162">
                <a:moveTo>
                  <a:pt x="126" y="28"/>
                </a:moveTo>
                <a:cubicBezTo>
                  <a:pt x="149" y="30"/>
                  <a:pt x="171" y="31"/>
                  <a:pt x="193" y="33"/>
                </a:cubicBezTo>
                <a:cubicBezTo>
                  <a:pt x="204" y="34"/>
                  <a:pt x="215" y="34"/>
                  <a:pt x="225" y="37"/>
                </a:cubicBezTo>
                <a:cubicBezTo>
                  <a:pt x="237" y="40"/>
                  <a:pt x="249" y="45"/>
                  <a:pt x="259" y="51"/>
                </a:cubicBezTo>
                <a:cubicBezTo>
                  <a:pt x="265" y="55"/>
                  <a:pt x="271" y="60"/>
                  <a:pt x="272" y="67"/>
                </a:cubicBezTo>
                <a:cubicBezTo>
                  <a:pt x="273" y="77"/>
                  <a:pt x="264" y="85"/>
                  <a:pt x="255" y="91"/>
                </a:cubicBezTo>
                <a:cubicBezTo>
                  <a:pt x="224" y="112"/>
                  <a:pt x="193" y="133"/>
                  <a:pt x="162" y="154"/>
                </a:cubicBezTo>
                <a:cubicBezTo>
                  <a:pt x="158" y="157"/>
                  <a:pt x="152" y="161"/>
                  <a:pt x="147" y="161"/>
                </a:cubicBezTo>
                <a:cubicBezTo>
                  <a:pt x="141" y="162"/>
                  <a:pt x="134" y="158"/>
                  <a:pt x="133" y="152"/>
                </a:cubicBezTo>
                <a:cubicBezTo>
                  <a:pt x="151" y="131"/>
                  <a:pt x="171" y="112"/>
                  <a:pt x="193" y="94"/>
                </a:cubicBezTo>
                <a:cubicBezTo>
                  <a:pt x="152" y="104"/>
                  <a:pt x="112" y="121"/>
                  <a:pt x="70" y="120"/>
                </a:cubicBezTo>
                <a:cubicBezTo>
                  <a:pt x="58" y="120"/>
                  <a:pt x="44" y="119"/>
                  <a:pt x="34" y="112"/>
                </a:cubicBezTo>
                <a:cubicBezTo>
                  <a:pt x="26" y="106"/>
                  <a:pt x="20" y="99"/>
                  <a:pt x="15" y="90"/>
                </a:cubicBezTo>
                <a:cubicBezTo>
                  <a:pt x="0" y="62"/>
                  <a:pt x="2" y="23"/>
                  <a:pt x="25" y="0"/>
                </a:cubicBezTo>
                <a:lnTo>
                  <a:pt x="126" y="28"/>
                </a:ln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81">
            <a:extLst>
              <a:ext uri="{FF2B5EF4-FFF2-40B4-BE49-F238E27FC236}">
                <a16:creationId xmlns:a16="http://schemas.microsoft.com/office/drawing/2014/main" xmlns="" id="{37466664-FA80-45C8-AAC9-206C87EA9F1A}"/>
              </a:ext>
            </a:extLst>
          </p:cNvPr>
          <p:cNvSpPr>
            <a:spLocks/>
          </p:cNvSpPr>
          <p:nvPr/>
        </p:nvSpPr>
        <p:spPr bwMode="auto">
          <a:xfrm>
            <a:off x="4324553" y="5231015"/>
            <a:ext cx="84144" cy="266753"/>
          </a:xfrm>
          <a:custGeom>
            <a:avLst/>
            <a:gdLst>
              <a:gd name="T0" fmla="*/ 0 w 17"/>
              <a:gd name="T1" fmla="*/ 54 h 54"/>
              <a:gd name="T2" fmla="*/ 12 w 17"/>
              <a:gd name="T3" fmla="*/ 28 h 54"/>
              <a:gd name="T4" fmla="*/ 11 w 17"/>
              <a:gd name="T5" fmla="*/ 1 h 54"/>
              <a:gd name="T6" fmla="*/ 12 w 17"/>
              <a:gd name="T7" fmla="*/ 1 h 54"/>
              <a:gd name="T8" fmla="*/ 14 w 17"/>
              <a:gd name="T9" fmla="*/ 43 h 54"/>
              <a:gd name="T10" fmla="*/ 7 w 17"/>
              <a:gd name="T11" fmla="*/ 54 h 54"/>
              <a:gd name="T12" fmla="*/ 0 w 17"/>
              <a:gd name="T13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54">
                <a:moveTo>
                  <a:pt x="0" y="54"/>
                </a:moveTo>
                <a:cubicBezTo>
                  <a:pt x="12" y="49"/>
                  <a:pt x="12" y="40"/>
                  <a:pt x="12" y="28"/>
                </a:cubicBezTo>
                <a:cubicBezTo>
                  <a:pt x="12" y="19"/>
                  <a:pt x="10" y="10"/>
                  <a:pt x="11" y="1"/>
                </a:cubicBezTo>
                <a:cubicBezTo>
                  <a:pt x="11" y="0"/>
                  <a:pt x="12" y="0"/>
                  <a:pt x="12" y="1"/>
                </a:cubicBezTo>
                <a:cubicBezTo>
                  <a:pt x="16" y="13"/>
                  <a:pt x="17" y="30"/>
                  <a:pt x="14" y="43"/>
                </a:cubicBezTo>
                <a:cubicBezTo>
                  <a:pt x="13" y="48"/>
                  <a:pt x="10" y="52"/>
                  <a:pt x="7" y="54"/>
                </a:cubicBezTo>
                <a:lnTo>
                  <a:pt x="0" y="54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xmlns="" id="{EA73ADB2-EEB1-4474-8F6B-D710676C50B2}"/>
              </a:ext>
            </a:extLst>
          </p:cNvPr>
          <p:cNvSpPr>
            <a:spLocks/>
          </p:cNvSpPr>
          <p:nvPr/>
        </p:nvSpPr>
        <p:spPr bwMode="auto">
          <a:xfrm>
            <a:off x="4383633" y="5239966"/>
            <a:ext cx="784146" cy="406396"/>
          </a:xfrm>
          <a:custGeom>
            <a:avLst/>
            <a:gdLst>
              <a:gd name="T0" fmla="*/ 2 w 159"/>
              <a:gd name="T1" fmla="*/ 33 h 82"/>
              <a:gd name="T2" fmla="*/ 74 w 159"/>
              <a:gd name="T3" fmla="*/ 14 h 82"/>
              <a:gd name="T4" fmla="*/ 117 w 159"/>
              <a:gd name="T5" fmla="*/ 6 h 82"/>
              <a:gd name="T6" fmla="*/ 135 w 159"/>
              <a:gd name="T7" fmla="*/ 6 h 82"/>
              <a:gd name="T8" fmla="*/ 134 w 159"/>
              <a:gd name="T9" fmla="*/ 8 h 82"/>
              <a:gd name="T10" fmla="*/ 135 w 159"/>
              <a:gd name="T11" fmla="*/ 10 h 82"/>
              <a:gd name="T12" fmla="*/ 145 w 159"/>
              <a:gd name="T13" fmla="*/ 6 h 82"/>
              <a:gd name="T14" fmla="*/ 145 w 159"/>
              <a:gd name="T15" fmla="*/ 9 h 82"/>
              <a:gd name="T16" fmla="*/ 112 w 159"/>
              <a:gd name="T17" fmla="*/ 38 h 82"/>
              <a:gd name="T18" fmla="*/ 67 w 159"/>
              <a:gd name="T19" fmla="*/ 78 h 82"/>
              <a:gd name="T20" fmla="*/ 70 w 159"/>
              <a:gd name="T21" fmla="*/ 80 h 82"/>
              <a:gd name="T22" fmla="*/ 108 w 159"/>
              <a:gd name="T23" fmla="*/ 44 h 82"/>
              <a:gd name="T24" fmla="*/ 151 w 159"/>
              <a:gd name="T25" fmla="*/ 11 h 82"/>
              <a:gd name="T26" fmla="*/ 151 w 159"/>
              <a:gd name="T27" fmla="*/ 8 h 82"/>
              <a:gd name="T28" fmla="*/ 157 w 159"/>
              <a:gd name="T29" fmla="*/ 3 h 82"/>
              <a:gd name="T30" fmla="*/ 156 w 159"/>
              <a:gd name="T31" fmla="*/ 1 h 82"/>
              <a:gd name="T32" fmla="*/ 143 w 159"/>
              <a:gd name="T33" fmla="*/ 6 h 82"/>
              <a:gd name="T34" fmla="*/ 142 w 159"/>
              <a:gd name="T35" fmla="*/ 3 h 82"/>
              <a:gd name="T36" fmla="*/ 76 w 159"/>
              <a:gd name="T37" fmla="*/ 10 h 82"/>
              <a:gd name="T38" fmla="*/ 1 w 159"/>
              <a:gd name="T39" fmla="*/ 31 h 82"/>
              <a:gd name="T40" fmla="*/ 2 w 159"/>
              <a:gd name="T41" fmla="*/ 33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59" h="82">
                <a:moveTo>
                  <a:pt x="2" y="33"/>
                </a:moveTo>
                <a:cubicBezTo>
                  <a:pt x="26" y="31"/>
                  <a:pt x="50" y="21"/>
                  <a:pt x="74" y="14"/>
                </a:cubicBezTo>
                <a:cubicBezTo>
                  <a:pt x="88" y="10"/>
                  <a:pt x="102" y="7"/>
                  <a:pt x="117" y="6"/>
                </a:cubicBezTo>
                <a:cubicBezTo>
                  <a:pt x="121" y="6"/>
                  <a:pt x="132" y="4"/>
                  <a:pt x="135" y="6"/>
                </a:cubicBezTo>
                <a:cubicBezTo>
                  <a:pt x="136" y="7"/>
                  <a:pt x="142" y="1"/>
                  <a:pt x="134" y="8"/>
                </a:cubicBezTo>
                <a:cubicBezTo>
                  <a:pt x="133" y="8"/>
                  <a:pt x="134" y="10"/>
                  <a:pt x="135" y="10"/>
                </a:cubicBezTo>
                <a:cubicBezTo>
                  <a:pt x="139" y="9"/>
                  <a:pt x="159" y="0"/>
                  <a:pt x="145" y="6"/>
                </a:cubicBezTo>
                <a:cubicBezTo>
                  <a:pt x="144" y="7"/>
                  <a:pt x="144" y="8"/>
                  <a:pt x="145" y="9"/>
                </a:cubicBezTo>
                <a:cubicBezTo>
                  <a:pt x="146" y="9"/>
                  <a:pt x="114" y="36"/>
                  <a:pt x="112" y="38"/>
                </a:cubicBezTo>
                <a:cubicBezTo>
                  <a:pt x="96" y="51"/>
                  <a:pt x="82" y="64"/>
                  <a:pt x="67" y="78"/>
                </a:cubicBezTo>
                <a:cubicBezTo>
                  <a:pt x="66" y="79"/>
                  <a:pt x="68" y="82"/>
                  <a:pt x="70" y="80"/>
                </a:cubicBezTo>
                <a:cubicBezTo>
                  <a:pt x="82" y="68"/>
                  <a:pt x="95" y="56"/>
                  <a:pt x="108" y="44"/>
                </a:cubicBezTo>
                <a:cubicBezTo>
                  <a:pt x="121" y="34"/>
                  <a:pt x="136" y="17"/>
                  <a:pt x="151" y="11"/>
                </a:cubicBezTo>
                <a:cubicBezTo>
                  <a:pt x="151" y="10"/>
                  <a:pt x="151" y="9"/>
                  <a:pt x="151" y="8"/>
                </a:cubicBezTo>
                <a:cubicBezTo>
                  <a:pt x="152" y="5"/>
                  <a:pt x="154" y="4"/>
                  <a:pt x="157" y="3"/>
                </a:cubicBezTo>
                <a:cubicBezTo>
                  <a:pt x="159" y="3"/>
                  <a:pt x="158" y="1"/>
                  <a:pt x="156" y="1"/>
                </a:cubicBezTo>
                <a:cubicBezTo>
                  <a:pt x="154" y="2"/>
                  <a:pt x="133" y="10"/>
                  <a:pt x="143" y="6"/>
                </a:cubicBezTo>
                <a:cubicBezTo>
                  <a:pt x="144" y="5"/>
                  <a:pt x="143" y="3"/>
                  <a:pt x="142" y="3"/>
                </a:cubicBezTo>
                <a:cubicBezTo>
                  <a:pt x="119" y="3"/>
                  <a:pt x="98" y="4"/>
                  <a:pt x="76" y="10"/>
                </a:cubicBezTo>
                <a:cubicBezTo>
                  <a:pt x="51" y="17"/>
                  <a:pt x="27" y="26"/>
                  <a:pt x="1" y="31"/>
                </a:cubicBezTo>
                <a:cubicBezTo>
                  <a:pt x="0" y="31"/>
                  <a:pt x="0" y="33"/>
                  <a:pt x="2" y="33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83">
            <a:extLst>
              <a:ext uri="{FF2B5EF4-FFF2-40B4-BE49-F238E27FC236}">
                <a16:creationId xmlns:a16="http://schemas.microsoft.com/office/drawing/2014/main" xmlns="" id="{3DE77921-2D51-4BF4-8B79-C696FAE45A21}"/>
              </a:ext>
            </a:extLst>
          </p:cNvPr>
          <p:cNvSpPr>
            <a:spLocks/>
          </p:cNvSpPr>
          <p:nvPr/>
        </p:nvSpPr>
        <p:spPr bwMode="auto">
          <a:xfrm>
            <a:off x="4054220" y="5324110"/>
            <a:ext cx="345526" cy="109208"/>
          </a:xfrm>
          <a:custGeom>
            <a:avLst/>
            <a:gdLst>
              <a:gd name="T0" fmla="*/ 69 w 70"/>
              <a:gd name="T1" fmla="*/ 14 h 22"/>
              <a:gd name="T2" fmla="*/ 2 w 70"/>
              <a:gd name="T3" fmla="*/ 1 h 22"/>
              <a:gd name="T4" fmla="*/ 1 w 70"/>
              <a:gd name="T5" fmla="*/ 3 h 22"/>
              <a:gd name="T6" fmla="*/ 69 w 70"/>
              <a:gd name="T7" fmla="*/ 16 h 22"/>
              <a:gd name="T8" fmla="*/ 69 w 70"/>
              <a:gd name="T9" fmla="*/ 14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0" h="22">
                <a:moveTo>
                  <a:pt x="69" y="14"/>
                </a:moveTo>
                <a:cubicBezTo>
                  <a:pt x="44" y="16"/>
                  <a:pt x="25" y="10"/>
                  <a:pt x="2" y="1"/>
                </a:cubicBezTo>
                <a:cubicBezTo>
                  <a:pt x="1" y="0"/>
                  <a:pt x="0" y="3"/>
                  <a:pt x="1" y="3"/>
                </a:cubicBezTo>
                <a:cubicBezTo>
                  <a:pt x="22" y="13"/>
                  <a:pt x="46" y="22"/>
                  <a:pt x="69" y="16"/>
                </a:cubicBezTo>
                <a:cubicBezTo>
                  <a:pt x="70" y="16"/>
                  <a:pt x="70" y="14"/>
                  <a:pt x="69" y="14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xmlns="" id="{804E6AEB-136E-440E-BC88-AD3621C40443}"/>
              </a:ext>
            </a:extLst>
          </p:cNvPr>
          <p:cNvSpPr>
            <a:spLocks/>
          </p:cNvSpPr>
          <p:nvPr/>
        </p:nvSpPr>
        <p:spPr bwMode="auto">
          <a:xfrm>
            <a:off x="4380052" y="5250708"/>
            <a:ext cx="73402" cy="152175"/>
          </a:xfrm>
          <a:custGeom>
            <a:avLst/>
            <a:gdLst>
              <a:gd name="T0" fmla="*/ 2 w 15"/>
              <a:gd name="T1" fmla="*/ 31 h 31"/>
              <a:gd name="T2" fmla="*/ 13 w 15"/>
              <a:gd name="T3" fmla="*/ 22 h 31"/>
              <a:gd name="T4" fmla="*/ 11 w 15"/>
              <a:gd name="T5" fmla="*/ 2 h 31"/>
              <a:gd name="T6" fmla="*/ 9 w 15"/>
              <a:gd name="T7" fmla="*/ 1 h 31"/>
              <a:gd name="T8" fmla="*/ 11 w 15"/>
              <a:gd name="T9" fmla="*/ 13 h 31"/>
              <a:gd name="T10" fmla="*/ 9 w 15"/>
              <a:gd name="T11" fmla="*/ 24 h 31"/>
              <a:gd name="T12" fmla="*/ 1 w 15"/>
              <a:gd name="T13" fmla="*/ 29 h 31"/>
              <a:gd name="T14" fmla="*/ 2 w 15"/>
              <a:gd name="T15" fmla="*/ 3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31">
                <a:moveTo>
                  <a:pt x="2" y="31"/>
                </a:moveTo>
                <a:cubicBezTo>
                  <a:pt x="7" y="30"/>
                  <a:pt x="11" y="27"/>
                  <a:pt x="13" y="22"/>
                </a:cubicBezTo>
                <a:cubicBezTo>
                  <a:pt x="15" y="16"/>
                  <a:pt x="12" y="8"/>
                  <a:pt x="11" y="2"/>
                </a:cubicBezTo>
                <a:cubicBezTo>
                  <a:pt x="11" y="0"/>
                  <a:pt x="10" y="0"/>
                  <a:pt x="9" y="1"/>
                </a:cubicBezTo>
                <a:cubicBezTo>
                  <a:pt x="8" y="5"/>
                  <a:pt x="10" y="9"/>
                  <a:pt x="11" y="13"/>
                </a:cubicBezTo>
                <a:cubicBezTo>
                  <a:pt x="11" y="17"/>
                  <a:pt x="11" y="21"/>
                  <a:pt x="9" y="24"/>
                </a:cubicBezTo>
                <a:cubicBezTo>
                  <a:pt x="7" y="26"/>
                  <a:pt x="4" y="28"/>
                  <a:pt x="1" y="29"/>
                </a:cubicBezTo>
                <a:cubicBezTo>
                  <a:pt x="0" y="30"/>
                  <a:pt x="1" y="31"/>
                  <a:pt x="2" y="31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85">
            <a:extLst>
              <a:ext uri="{FF2B5EF4-FFF2-40B4-BE49-F238E27FC236}">
                <a16:creationId xmlns:a16="http://schemas.microsoft.com/office/drawing/2014/main" xmlns="" id="{095AEBEF-41B6-4121-8156-B9A6AD060E1B}"/>
              </a:ext>
            </a:extLst>
          </p:cNvPr>
          <p:cNvSpPr>
            <a:spLocks/>
          </p:cNvSpPr>
          <p:nvPr/>
        </p:nvSpPr>
        <p:spPr bwMode="auto">
          <a:xfrm>
            <a:off x="4319182" y="3895460"/>
            <a:ext cx="316882" cy="381332"/>
          </a:xfrm>
          <a:custGeom>
            <a:avLst/>
            <a:gdLst>
              <a:gd name="T0" fmla="*/ 64 w 64"/>
              <a:gd name="T1" fmla="*/ 12 h 77"/>
              <a:gd name="T2" fmla="*/ 60 w 64"/>
              <a:gd name="T3" fmla="*/ 45 h 77"/>
              <a:gd name="T4" fmla="*/ 42 w 64"/>
              <a:gd name="T5" fmla="*/ 72 h 77"/>
              <a:gd name="T6" fmla="*/ 32 w 64"/>
              <a:gd name="T7" fmla="*/ 75 h 77"/>
              <a:gd name="T8" fmla="*/ 6 w 64"/>
              <a:gd name="T9" fmla="*/ 61 h 77"/>
              <a:gd name="T10" fmla="*/ 2 w 64"/>
              <a:gd name="T11" fmla="*/ 30 h 77"/>
              <a:gd name="T12" fmla="*/ 8 w 64"/>
              <a:gd name="T13" fmla="*/ 14 h 77"/>
              <a:gd name="T14" fmla="*/ 21 w 64"/>
              <a:gd name="T15" fmla="*/ 3 h 77"/>
              <a:gd name="T16" fmla="*/ 49 w 64"/>
              <a:gd name="T17" fmla="*/ 7 h 77"/>
              <a:gd name="T18" fmla="*/ 59 w 64"/>
              <a:gd name="T19" fmla="*/ 10 h 77"/>
              <a:gd name="T20" fmla="*/ 63 w 64"/>
              <a:gd name="T21" fmla="*/ 15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7">
                <a:moveTo>
                  <a:pt x="64" y="12"/>
                </a:moveTo>
                <a:cubicBezTo>
                  <a:pt x="64" y="23"/>
                  <a:pt x="63" y="35"/>
                  <a:pt x="60" y="45"/>
                </a:cubicBezTo>
                <a:cubicBezTo>
                  <a:pt x="57" y="56"/>
                  <a:pt x="51" y="66"/>
                  <a:pt x="42" y="72"/>
                </a:cubicBezTo>
                <a:cubicBezTo>
                  <a:pt x="39" y="73"/>
                  <a:pt x="36" y="75"/>
                  <a:pt x="32" y="75"/>
                </a:cubicBezTo>
                <a:cubicBezTo>
                  <a:pt x="22" y="77"/>
                  <a:pt x="11" y="70"/>
                  <a:pt x="6" y="61"/>
                </a:cubicBezTo>
                <a:cubicBezTo>
                  <a:pt x="1" y="52"/>
                  <a:pt x="0" y="40"/>
                  <a:pt x="2" y="30"/>
                </a:cubicBezTo>
                <a:cubicBezTo>
                  <a:pt x="3" y="24"/>
                  <a:pt x="5" y="19"/>
                  <a:pt x="8" y="14"/>
                </a:cubicBezTo>
                <a:cubicBezTo>
                  <a:pt x="11" y="9"/>
                  <a:pt x="15" y="5"/>
                  <a:pt x="21" y="3"/>
                </a:cubicBezTo>
                <a:cubicBezTo>
                  <a:pt x="30" y="0"/>
                  <a:pt x="40" y="3"/>
                  <a:pt x="49" y="7"/>
                </a:cubicBezTo>
                <a:cubicBezTo>
                  <a:pt x="52" y="8"/>
                  <a:pt x="56" y="9"/>
                  <a:pt x="59" y="10"/>
                </a:cubicBezTo>
                <a:cubicBezTo>
                  <a:pt x="61" y="11"/>
                  <a:pt x="64" y="13"/>
                  <a:pt x="63" y="15"/>
                </a:cubicBezTo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86">
            <a:extLst>
              <a:ext uri="{FF2B5EF4-FFF2-40B4-BE49-F238E27FC236}">
                <a16:creationId xmlns:a16="http://schemas.microsoft.com/office/drawing/2014/main" xmlns="" id="{7F6640AE-FBA8-4B0E-9F11-9B26EB704408}"/>
              </a:ext>
            </a:extLst>
          </p:cNvPr>
          <p:cNvSpPr>
            <a:spLocks/>
          </p:cNvSpPr>
          <p:nvPr/>
        </p:nvSpPr>
        <p:spPr bwMode="auto">
          <a:xfrm>
            <a:off x="4349617" y="4128197"/>
            <a:ext cx="148594" cy="263173"/>
          </a:xfrm>
          <a:custGeom>
            <a:avLst/>
            <a:gdLst>
              <a:gd name="T0" fmla="*/ 30 w 30"/>
              <a:gd name="T1" fmla="*/ 19 h 53"/>
              <a:gd name="T2" fmla="*/ 30 w 30"/>
              <a:gd name="T3" fmla="*/ 26 h 53"/>
              <a:gd name="T4" fmla="*/ 25 w 30"/>
              <a:gd name="T5" fmla="*/ 46 h 53"/>
              <a:gd name="T6" fmla="*/ 20 w 30"/>
              <a:gd name="T7" fmla="*/ 52 h 53"/>
              <a:gd name="T8" fmla="*/ 14 w 30"/>
              <a:gd name="T9" fmla="*/ 52 h 53"/>
              <a:gd name="T10" fmla="*/ 3 w 30"/>
              <a:gd name="T11" fmla="*/ 34 h 53"/>
              <a:gd name="T12" fmla="*/ 2 w 30"/>
              <a:gd name="T13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" h="53">
                <a:moveTo>
                  <a:pt x="30" y="19"/>
                </a:moveTo>
                <a:cubicBezTo>
                  <a:pt x="29" y="21"/>
                  <a:pt x="29" y="24"/>
                  <a:pt x="30" y="26"/>
                </a:cubicBezTo>
                <a:cubicBezTo>
                  <a:pt x="30" y="33"/>
                  <a:pt x="28" y="39"/>
                  <a:pt x="25" y="46"/>
                </a:cubicBezTo>
                <a:cubicBezTo>
                  <a:pt x="24" y="48"/>
                  <a:pt x="22" y="51"/>
                  <a:pt x="20" y="52"/>
                </a:cubicBezTo>
                <a:cubicBezTo>
                  <a:pt x="18" y="53"/>
                  <a:pt x="16" y="53"/>
                  <a:pt x="14" y="52"/>
                </a:cubicBezTo>
                <a:cubicBezTo>
                  <a:pt x="7" y="49"/>
                  <a:pt x="4" y="41"/>
                  <a:pt x="3" y="34"/>
                </a:cubicBezTo>
                <a:cubicBezTo>
                  <a:pt x="0" y="23"/>
                  <a:pt x="0" y="11"/>
                  <a:pt x="2" y="0"/>
                </a:cubicBezTo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87">
            <a:extLst>
              <a:ext uri="{FF2B5EF4-FFF2-40B4-BE49-F238E27FC236}">
                <a16:creationId xmlns:a16="http://schemas.microsoft.com/office/drawing/2014/main" xmlns="" id="{C99B2192-881D-4221-8060-5C8E9E3DF766}"/>
              </a:ext>
            </a:extLst>
          </p:cNvPr>
          <p:cNvSpPr>
            <a:spLocks/>
          </p:cNvSpPr>
          <p:nvPr/>
        </p:nvSpPr>
        <p:spPr bwMode="auto">
          <a:xfrm>
            <a:off x="4201023" y="4262469"/>
            <a:ext cx="390283" cy="196932"/>
          </a:xfrm>
          <a:custGeom>
            <a:avLst/>
            <a:gdLst>
              <a:gd name="T0" fmla="*/ 79 w 79"/>
              <a:gd name="T1" fmla="*/ 18 h 40"/>
              <a:gd name="T2" fmla="*/ 2 w 79"/>
              <a:gd name="T3" fmla="*/ 7 h 40"/>
              <a:gd name="T4" fmla="*/ 1 w 79"/>
              <a:gd name="T5" fmla="*/ 8 h 40"/>
              <a:gd name="T6" fmla="*/ 0 w 79"/>
              <a:gd name="T7" fmla="*/ 10 h 40"/>
              <a:gd name="T8" fmla="*/ 11 w 79"/>
              <a:gd name="T9" fmla="*/ 35 h 40"/>
              <a:gd name="T10" fmla="*/ 23 w 79"/>
              <a:gd name="T11" fmla="*/ 38 h 40"/>
              <a:gd name="T12" fmla="*/ 67 w 79"/>
              <a:gd name="T13" fmla="*/ 28 h 40"/>
              <a:gd name="T14" fmla="*/ 74 w 79"/>
              <a:gd name="T15" fmla="*/ 1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79" y="18"/>
                </a:moveTo>
                <a:cubicBezTo>
                  <a:pt x="56" y="4"/>
                  <a:pt x="27" y="0"/>
                  <a:pt x="2" y="7"/>
                </a:cubicBezTo>
                <a:cubicBezTo>
                  <a:pt x="1" y="7"/>
                  <a:pt x="1" y="8"/>
                  <a:pt x="1" y="8"/>
                </a:cubicBezTo>
                <a:cubicBezTo>
                  <a:pt x="0" y="8"/>
                  <a:pt x="0" y="9"/>
                  <a:pt x="0" y="10"/>
                </a:cubicBezTo>
                <a:cubicBezTo>
                  <a:pt x="1" y="19"/>
                  <a:pt x="3" y="29"/>
                  <a:pt x="11" y="35"/>
                </a:cubicBezTo>
                <a:cubicBezTo>
                  <a:pt x="14" y="37"/>
                  <a:pt x="19" y="38"/>
                  <a:pt x="23" y="38"/>
                </a:cubicBezTo>
                <a:cubicBezTo>
                  <a:pt x="38" y="40"/>
                  <a:pt x="54" y="36"/>
                  <a:pt x="67" y="28"/>
                </a:cubicBezTo>
                <a:cubicBezTo>
                  <a:pt x="70" y="26"/>
                  <a:pt x="73" y="23"/>
                  <a:pt x="74" y="19"/>
                </a:cubicBezTo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88">
            <a:extLst>
              <a:ext uri="{FF2B5EF4-FFF2-40B4-BE49-F238E27FC236}">
                <a16:creationId xmlns:a16="http://schemas.microsoft.com/office/drawing/2014/main" xmlns="" id="{F3698637-23BD-4CA2-AE8E-100D435031FF}"/>
              </a:ext>
            </a:extLst>
          </p:cNvPr>
          <p:cNvSpPr>
            <a:spLocks/>
          </p:cNvSpPr>
          <p:nvPr/>
        </p:nvSpPr>
        <p:spPr bwMode="auto">
          <a:xfrm>
            <a:off x="4467776" y="4350193"/>
            <a:ext cx="635553" cy="554989"/>
          </a:xfrm>
          <a:custGeom>
            <a:avLst/>
            <a:gdLst>
              <a:gd name="T0" fmla="*/ 25 w 129"/>
              <a:gd name="T1" fmla="*/ 0 h 112"/>
              <a:gd name="T2" fmla="*/ 75 w 129"/>
              <a:gd name="T3" fmla="*/ 30 h 112"/>
              <a:gd name="T4" fmla="*/ 97 w 129"/>
              <a:gd name="T5" fmla="*/ 45 h 112"/>
              <a:gd name="T6" fmla="*/ 122 w 129"/>
              <a:gd name="T7" fmla="*/ 74 h 112"/>
              <a:gd name="T8" fmla="*/ 129 w 129"/>
              <a:gd name="T9" fmla="*/ 92 h 112"/>
              <a:gd name="T10" fmla="*/ 120 w 129"/>
              <a:gd name="T11" fmla="*/ 109 h 112"/>
              <a:gd name="T12" fmla="*/ 103 w 129"/>
              <a:gd name="T13" fmla="*/ 109 h 112"/>
              <a:gd name="T14" fmla="*/ 90 w 129"/>
              <a:gd name="T15" fmla="*/ 99 h 112"/>
              <a:gd name="T16" fmla="*/ 0 w 129"/>
              <a:gd name="T17" fmla="*/ 12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" h="112">
                <a:moveTo>
                  <a:pt x="25" y="0"/>
                </a:moveTo>
                <a:cubicBezTo>
                  <a:pt x="42" y="10"/>
                  <a:pt x="59" y="20"/>
                  <a:pt x="75" y="30"/>
                </a:cubicBezTo>
                <a:cubicBezTo>
                  <a:pt x="83" y="35"/>
                  <a:pt x="90" y="39"/>
                  <a:pt x="97" y="45"/>
                </a:cubicBezTo>
                <a:cubicBezTo>
                  <a:pt x="107" y="53"/>
                  <a:pt x="116" y="63"/>
                  <a:pt x="122" y="74"/>
                </a:cubicBezTo>
                <a:cubicBezTo>
                  <a:pt x="125" y="79"/>
                  <a:pt x="128" y="86"/>
                  <a:pt x="129" y="92"/>
                </a:cubicBezTo>
                <a:cubicBezTo>
                  <a:pt x="129" y="99"/>
                  <a:pt x="126" y="106"/>
                  <a:pt x="120" y="109"/>
                </a:cubicBezTo>
                <a:cubicBezTo>
                  <a:pt x="115" y="112"/>
                  <a:pt x="109" y="112"/>
                  <a:pt x="103" y="109"/>
                </a:cubicBezTo>
                <a:cubicBezTo>
                  <a:pt x="98" y="107"/>
                  <a:pt x="94" y="103"/>
                  <a:pt x="90" y="99"/>
                </a:cubicBezTo>
                <a:cubicBezTo>
                  <a:pt x="58" y="72"/>
                  <a:pt x="28" y="42"/>
                  <a:pt x="0" y="12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89">
            <a:extLst>
              <a:ext uri="{FF2B5EF4-FFF2-40B4-BE49-F238E27FC236}">
                <a16:creationId xmlns:a16="http://schemas.microsoft.com/office/drawing/2014/main" xmlns="" id="{A7564B84-B9AA-4409-86FF-A8A43B7AFEF6}"/>
              </a:ext>
            </a:extLst>
          </p:cNvPr>
          <p:cNvSpPr>
            <a:spLocks/>
          </p:cNvSpPr>
          <p:nvPr/>
        </p:nvSpPr>
        <p:spPr bwMode="auto">
          <a:xfrm>
            <a:off x="3984398" y="4276791"/>
            <a:ext cx="764453" cy="1058061"/>
          </a:xfrm>
          <a:custGeom>
            <a:avLst/>
            <a:gdLst>
              <a:gd name="T0" fmla="*/ 155 w 155"/>
              <a:gd name="T1" fmla="*/ 159 h 214"/>
              <a:gd name="T2" fmla="*/ 81 w 155"/>
              <a:gd name="T3" fmla="*/ 213 h 214"/>
              <a:gd name="T4" fmla="*/ 0 w 155"/>
              <a:gd name="T5" fmla="*/ 187 h 214"/>
              <a:gd name="T6" fmla="*/ 6 w 155"/>
              <a:gd name="T7" fmla="*/ 142 h 214"/>
              <a:gd name="T8" fmla="*/ 8 w 155"/>
              <a:gd name="T9" fmla="*/ 119 h 214"/>
              <a:gd name="T10" fmla="*/ 9 w 155"/>
              <a:gd name="T11" fmla="*/ 117 h 214"/>
              <a:gd name="T12" fmla="*/ 10 w 155"/>
              <a:gd name="T13" fmla="*/ 106 h 214"/>
              <a:gd name="T14" fmla="*/ 13 w 155"/>
              <a:gd name="T15" fmla="*/ 78 h 214"/>
              <a:gd name="T16" fmla="*/ 27 w 155"/>
              <a:gd name="T17" fmla="*/ 49 h 214"/>
              <a:gd name="T18" fmla="*/ 32 w 155"/>
              <a:gd name="T19" fmla="*/ 47 h 214"/>
              <a:gd name="T20" fmla="*/ 41 w 155"/>
              <a:gd name="T21" fmla="*/ 35 h 214"/>
              <a:gd name="T22" fmla="*/ 35 w 155"/>
              <a:gd name="T23" fmla="*/ 32 h 214"/>
              <a:gd name="T24" fmla="*/ 40 w 155"/>
              <a:gd name="T25" fmla="*/ 6 h 214"/>
              <a:gd name="T26" fmla="*/ 73 w 155"/>
              <a:gd name="T27" fmla="*/ 0 h 214"/>
              <a:gd name="T28" fmla="*/ 88 w 155"/>
              <a:gd name="T29" fmla="*/ 9 h 214"/>
              <a:gd name="T30" fmla="*/ 108 w 155"/>
              <a:gd name="T31" fmla="*/ 7 h 214"/>
              <a:gd name="T32" fmla="*/ 115 w 155"/>
              <a:gd name="T33" fmla="*/ 11 h 214"/>
              <a:gd name="T34" fmla="*/ 121 w 155"/>
              <a:gd name="T35" fmla="*/ 14 h 214"/>
              <a:gd name="T36" fmla="*/ 123 w 155"/>
              <a:gd name="T37" fmla="*/ 15 h 214"/>
              <a:gd name="T38" fmla="*/ 143 w 155"/>
              <a:gd name="T39" fmla="*/ 26 h 214"/>
              <a:gd name="T40" fmla="*/ 131 w 155"/>
              <a:gd name="T41" fmla="*/ 38 h 214"/>
              <a:gd name="T42" fmla="*/ 123 w 155"/>
              <a:gd name="T43" fmla="*/ 74 h 214"/>
              <a:gd name="T44" fmla="*/ 124 w 155"/>
              <a:gd name="T45" fmla="*/ 83 h 214"/>
              <a:gd name="T46" fmla="*/ 129 w 155"/>
              <a:gd name="T47" fmla="*/ 101 h 214"/>
              <a:gd name="T48" fmla="*/ 135 w 155"/>
              <a:gd name="T49" fmla="*/ 117 h 214"/>
              <a:gd name="T50" fmla="*/ 143 w 155"/>
              <a:gd name="T51" fmla="*/ 134 h 214"/>
              <a:gd name="T52" fmla="*/ 155 w 155"/>
              <a:gd name="T53" fmla="*/ 159 h 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5" h="214">
                <a:moveTo>
                  <a:pt x="155" y="159"/>
                </a:moveTo>
                <a:cubicBezTo>
                  <a:pt x="155" y="159"/>
                  <a:pt x="144" y="211"/>
                  <a:pt x="81" y="213"/>
                </a:cubicBezTo>
                <a:cubicBezTo>
                  <a:pt x="19" y="214"/>
                  <a:pt x="0" y="187"/>
                  <a:pt x="0" y="187"/>
                </a:cubicBezTo>
                <a:cubicBezTo>
                  <a:pt x="6" y="142"/>
                  <a:pt x="6" y="142"/>
                  <a:pt x="6" y="142"/>
                </a:cubicBezTo>
                <a:cubicBezTo>
                  <a:pt x="8" y="119"/>
                  <a:pt x="8" y="119"/>
                  <a:pt x="8" y="119"/>
                </a:cubicBezTo>
                <a:cubicBezTo>
                  <a:pt x="9" y="117"/>
                  <a:pt x="9" y="117"/>
                  <a:pt x="9" y="117"/>
                </a:cubicBezTo>
                <a:cubicBezTo>
                  <a:pt x="10" y="106"/>
                  <a:pt x="10" y="106"/>
                  <a:pt x="10" y="106"/>
                </a:cubicBezTo>
                <a:cubicBezTo>
                  <a:pt x="13" y="78"/>
                  <a:pt x="13" y="78"/>
                  <a:pt x="13" y="78"/>
                </a:cubicBezTo>
                <a:cubicBezTo>
                  <a:pt x="27" y="49"/>
                  <a:pt x="27" y="49"/>
                  <a:pt x="27" y="49"/>
                </a:cubicBezTo>
                <a:cubicBezTo>
                  <a:pt x="32" y="47"/>
                  <a:pt x="32" y="47"/>
                  <a:pt x="32" y="47"/>
                </a:cubicBezTo>
                <a:cubicBezTo>
                  <a:pt x="41" y="35"/>
                  <a:pt x="41" y="35"/>
                  <a:pt x="41" y="35"/>
                </a:cubicBezTo>
                <a:cubicBezTo>
                  <a:pt x="35" y="32"/>
                  <a:pt x="35" y="32"/>
                  <a:pt x="35" y="32"/>
                </a:cubicBezTo>
                <a:cubicBezTo>
                  <a:pt x="35" y="32"/>
                  <a:pt x="35" y="12"/>
                  <a:pt x="40" y="6"/>
                </a:cubicBezTo>
                <a:cubicBezTo>
                  <a:pt x="46" y="0"/>
                  <a:pt x="73" y="0"/>
                  <a:pt x="73" y="0"/>
                </a:cubicBezTo>
                <a:cubicBezTo>
                  <a:pt x="73" y="0"/>
                  <a:pt x="76" y="7"/>
                  <a:pt x="88" y="9"/>
                </a:cubicBezTo>
                <a:cubicBezTo>
                  <a:pt x="100" y="12"/>
                  <a:pt x="108" y="7"/>
                  <a:pt x="108" y="7"/>
                </a:cubicBezTo>
                <a:cubicBezTo>
                  <a:pt x="108" y="7"/>
                  <a:pt x="110" y="8"/>
                  <a:pt x="115" y="11"/>
                </a:cubicBezTo>
                <a:cubicBezTo>
                  <a:pt x="117" y="12"/>
                  <a:pt x="119" y="13"/>
                  <a:pt x="121" y="14"/>
                </a:cubicBezTo>
                <a:cubicBezTo>
                  <a:pt x="123" y="15"/>
                  <a:pt x="123" y="15"/>
                  <a:pt x="123" y="15"/>
                </a:cubicBezTo>
                <a:cubicBezTo>
                  <a:pt x="143" y="26"/>
                  <a:pt x="143" y="26"/>
                  <a:pt x="143" y="26"/>
                </a:cubicBezTo>
                <a:cubicBezTo>
                  <a:pt x="143" y="26"/>
                  <a:pt x="137" y="31"/>
                  <a:pt x="131" y="38"/>
                </a:cubicBezTo>
                <a:cubicBezTo>
                  <a:pt x="127" y="47"/>
                  <a:pt x="122" y="60"/>
                  <a:pt x="123" y="74"/>
                </a:cubicBezTo>
                <a:cubicBezTo>
                  <a:pt x="123" y="77"/>
                  <a:pt x="123" y="80"/>
                  <a:pt x="124" y="83"/>
                </a:cubicBezTo>
                <a:cubicBezTo>
                  <a:pt x="125" y="89"/>
                  <a:pt x="127" y="95"/>
                  <a:pt x="129" y="101"/>
                </a:cubicBezTo>
                <a:cubicBezTo>
                  <a:pt x="131" y="106"/>
                  <a:pt x="133" y="111"/>
                  <a:pt x="135" y="117"/>
                </a:cubicBezTo>
                <a:cubicBezTo>
                  <a:pt x="138" y="123"/>
                  <a:pt x="140" y="129"/>
                  <a:pt x="143" y="134"/>
                </a:cubicBezTo>
                <a:cubicBezTo>
                  <a:pt x="149" y="148"/>
                  <a:pt x="155" y="159"/>
                  <a:pt x="155" y="159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90">
            <a:extLst>
              <a:ext uri="{FF2B5EF4-FFF2-40B4-BE49-F238E27FC236}">
                <a16:creationId xmlns:a16="http://schemas.microsoft.com/office/drawing/2014/main" xmlns="" id="{6077D3AE-4B1F-48A2-8B19-65AFE8DEFE9F}"/>
              </a:ext>
            </a:extLst>
          </p:cNvPr>
          <p:cNvSpPr>
            <a:spLocks/>
          </p:cNvSpPr>
          <p:nvPr/>
        </p:nvSpPr>
        <p:spPr bwMode="auto">
          <a:xfrm>
            <a:off x="3998720" y="4776282"/>
            <a:ext cx="691051" cy="300768"/>
          </a:xfrm>
          <a:custGeom>
            <a:avLst/>
            <a:gdLst>
              <a:gd name="T0" fmla="*/ 140 w 140"/>
              <a:gd name="T1" fmla="*/ 33 h 61"/>
              <a:gd name="T2" fmla="*/ 74 w 140"/>
              <a:gd name="T3" fmla="*/ 58 h 61"/>
              <a:gd name="T4" fmla="*/ 4 w 140"/>
              <a:gd name="T5" fmla="*/ 41 h 61"/>
              <a:gd name="T6" fmla="*/ 3 w 140"/>
              <a:gd name="T7" fmla="*/ 41 h 61"/>
              <a:gd name="T8" fmla="*/ 0 w 140"/>
              <a:gd name="T9" fmla="*/ 38 h 61"/>
              <a:gd name="T10" fmla="*/ 1 w 140"/>
              <a:gd name="T11" fmla="*/ 33 h 61"/>
              <a:gd name="T12" fmla="*/ 5 w 140"/>
              <a:gd name="T13" fmla="*/ 18 h 61"/>
              <a:gd name="T14" fmla="*/ 6 w 140"/>
              <a:gd name="T15" fmla="*/ 16 h 61"/>
              <a:gd name="T16" fmla="*/ 7 w 140"/>
              <a:gd name="T17" fmla="*/ 11 h 61"/>
              <a:gd name="T18" fmla="*/ 126 w 140"/>
              <a:gd name="T19" fmla="*/ 0 h 61"/>
              <a:gd name="T20" fmla="*/ 132 w 140"/>
              <a:gd name="T21" fmla="*/ 16 h 61"/>
              <a:gd name="T22" fmla="*/ 140 w 140"/>
              <a:gd name="T23" fmla="*/ 33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0" h="61">
                <a:moveTo>
                  <a:pt x="140" y="33"/>
                </a:moveTo>
                <a:cubicBezTo>
                  <a:pt x="120" y="46"/>
                  <a:pt x="97" y="56"/>
                  <a:pt x="74" y="58"/>
                </a:cubicBezTo>
                <a:cubicBezTo>
                  <a:pt x="49" y="61"/>
                  <a:pt x="24" y="56"/>
                  <a:pt x="4" y="41"/>
                </a:cubicBezTo>
                <a:cubicBezTo>
                  <a:pt x="3" y="41"/>
                  <a:pt x="3" y="41"/>
                  <a:pt x="3" y="41"/>
                </a:cubicBezTo>
                <a:cubicBezTo>
                  <a:pt x="2" y="40"/>
                  <a:pt x="1" y="39"/>
                  <a:pt x="0" y="38"/>
                </a:cubicBezTo>
                <a:cubicBezTo>
                  <a:pt x="0" y="36"/>
                  <a:pt x="0" y="35"/>
                  <a:pt x="1" y="33"/>
                </a:cubicBezTo>
                <a:cubicBezTo>
                  <a:pt x="2" y="28"/>
                  <a:pt x="4" y="23"/>
                  <a:pt x="5" y="18"/>
                </a:cubicBezTo>
                <a:cubicBezTo>
                  <a:pt x="6" y="17"/>
                  <a:pt x="6" y="17"/>
                  <a:pt x="6" y="16"/>
                </a:cubicBezTo>
                <a:cubicBezTo>
                  <a:pt x="6" y="14"/>
                  <a:pt x="7" y="13"/>
                  <a:pt x="7" y="11"/>
                </a:cubicBezTo>
                <a:cubicBezTo>
                  <a:pt x="126" y="0"/>
                  <a:pt x="126" y="0"/>
                  <a:pt x="126" y="0"/>
                </a:cubicBezTo>
                <a:cubicBezTo>
                  <a:pt x="128" y="5"/>
                  <a:pt x="130" y="10"/>
                  <a:pt x="132" y="16"/>
                </a:cubicBezTo>
                <a:cubicBezTo>
                  <a:pt x="135" y="22"/>
                  <a:pt x="137" y="28"/>
                  <a:pt x="140" y="33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91">
            <a:extLst>
              <a:ext uri="{FF2B5EF4-FFF2-40B4-BE49-F238E27FC236}">
                <a16:creationId xmlns:a16="http://schemas.microsoft.com/office/drawing/2014/main" xmlns="" id="{CFFA05E4-8B9A-4DA2-8CF4-A3F67F326A81}"/>
              </a:ext>
            </a:extLst>
          </p:cNvPr>
          <p:cNvSpPr>
            <a:spLocks/>
          </p:cNvSpPr>
          <p:nvPr/>
        </p:nvSpPr>
        <p:spPr bwMode="auto">
          <a:xfrm>
            <a:off x="4018414" y="4642010"/>
            <a:ext cx="631972" cy="257801"/>
          </a:xfrm>
          <a:custGeom>
            <a:avLst/>
            <a:gdLst>
              <a:gd name="T0" fmla="*/ 128 w 128"/>
              <a:gd name="T1" fmla="*/ 43 h 52"/>
              <a:gd name="T2" fmla="*/ 68 w 128"/>
              <a:gd name="T3" fmla="*/ 52 h 52"/>
              <a:gd name="T4" fmla="*/ 2 w 128"/>
              <a:gd name="T5" fmla="*/ 43 h 52"/>
              <a:gd name="T6" fmla="*/ 2 w 128"/>
              <a:gd name="T7" fmla="*/ 43 h 52"/>
              <a:gd name="T8" fmla="*/ 0 w 128"/>
              <a:gd name="T9" fmla="*/ 43 h 52"/>
              <a:gd name="T10" fmla="*/ 3 w 128"/>
              <a:gd name="T11" fmla="*/ 32 h 52"/>
              <a:gd name="T12" fmla="*/ 8 w 128"/>
              <a:gd name="T13" fmla="*/ 14 h 52"/>
              <a:gd name="T14" fmla="*/ 8 w 128"/>
              <a:gd name="T15" fmla="*/ 8 h 52"/>
              <a:gd name="T16" fmla="*/ 116 w 128"/>
              <a:gd name="T17" fmla="*/ 0 h 52"/>
              <a:gd name="T18" fmla="*/ 117 w 128"/>
              <a:gd name="T19" fmla="*/ 9 h 52"/>
              <a:gd name="T20" fmla="*/ 122 w 128"/>
              <a:gd name="T21" fmla="*/ 27 h 52"/>
              <a:gd name="T22" fmla="*/ 128 w 128"/>
              <a:gd name="T23" fmla="*/ 43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8" h="52">
                <a:moveTo>
                  <a:pt x="128" y="43"/>
                </a:moveTo>
                <a:cubicBezTo>
                  <a:pt x="109" y="50"/>
                  <a:pt x="88" y="52"/>
                  <a:pt x="68" y="52"/>
                </a:cubicBezTo>
                <a:cubicBezTo>
                  <a:pt x="45" y="51"/>
                  <a:pt x="24" y="47"/>
                  <a:pt x="2" y="43"/>
                </a:cubicBezTo>
                <a:cubicBezTo>
                  <a:pt x="2" y="43"/>
                  <a:pt x="2" y="43"/>
                  <a:pt x="2" y="43"/>
                </a:cubicBezTo>
                <a:cubicBezTo>
                  <a:pt x="1" y="43"/>
                  <a:pt x="1" y="43"/>
                  <a:pt x="0" y="43"/>
                </a:cubicBezTo>
                <a:cubicBezTo>
                  <a:pt x="1" y="39"/>
                  <a:pt x="2" y="36"/>
                  <a:pt x="3" y="32"/>
                </a:cubicBezTo>
                <a:cubicBezTo>
                  <a:pt x="5" y="26"/>
                  <a:pt x="6" y="20"/>
                  <a:pt x="8" y="14"/>
                </a:cubicBezTo>
                <a:cubicBezTo>
                  <a:pt x="8" y="8"/>
                  <a:pt x="8" y="8"/>
                  <a:pt x="8" y="8"/>
                </a:cubicBezTo>
                <a:cubicBezTo>
                  <a:pt x="43" y="15"/>
                  <a:pt x="81" y="13"/>
                  <a:pt x="116" y="0"/>
                </a:cubicBezTo>
                <a:cubicBezTo>
                  <a:pt x="116" y="3"/>
                  <a:pt x="116" y="6"/>
                  <a:pt x="117" y="9"/>
                </a:cubicBezTo>
                <a:cubicBezTo>
                  <a:pt x="118" y="15"/>
                  <a:pt x="120" y="21"/>
                  <a:pt x="122" y="27"/>
                </a:cubicBezTo>
                <a:cubicBezTo>
                  <a:pt x="124" y="32"/>
                  <a:pt x="126" y="37"/>
                  <a:pt x="128" y="43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92">
            <a:extLst>
              <a:ext uri="{FF2B5EF4-FFF2-40B4-BE49-F238E27FC236}">
                <a16:creationId xmlns:a16="http://schemas.microsoft.com/office/drawing/2014/main" xmlns="" id="{F26B2C0C-4E31-4CDD-935A-7BA3D920275F}"/>
              </a:ext>
            </a:extLst>
          </p:cNvPr>
          <p:cNvSpPr>
            <a:spLocks/>
          </p:cNvSpPr>
          <p:nvPr/>
        </p:nvSpPr>
        <p:spPr bwMode="auto">
          <a:xfrm>
            <a:off x="4999492" y="4761959"/>
            <a:ext cx="592586" cy="261382"/>
          </a:xfrm>
          <a:custGeom>
            <a:avLst/>
            <a:gdLst>
              <a:gd name="T0" fmla="*/ 16 w 120"/>
              <a:gd name="T1" fmla="*/ 0 h 53"/>
              <a:gd name="T2" fmla="*/ 5 w 120"/>
              <a:gd name="T3" fmla="*/ 9 h 53"/>
              <a:gd name="T4" fmla="*/ 0 w 120"/>
              <a:gd name="T5" fmla="*/ 26 h 53"/>
              <a:gd name="T6" fmla="*/ 8 w 120"/>
              <a:gd name="T7" fmla="*/ 30 h 53"/>
              <a:gd name="T8" fmla="*/ 103 w 120"/>
              <a:gd name="T9" fmla="*/ 52 h 53"/>
              <a:gd name="T10" fmla="*/ 113 w 120"/>
              <a:gd name="T11" fmla="*/ 52 h 53"/>
              <a:gd name="T12" fmla="*/ 120 w 120"/>
              <a:gd name="T13" fmla="*/ 45 h 53"/>
              <a:gd name="T14" fmla="*/ 16 w 120"/>
              <a:gd name="T15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0" h="53">
                <a:moveTo>
                  <a:pt x="16" y="0"/>
                </a:moveTo>
                <a:cubicBezTo>
                  <a:pt x="12" y="3"/>
                  <a:pt x="8" y="5"/>
                  <a:pt x="5" y="9"/>
                </a:cubicBezTo>
                <a:cubicBezTo>
                  <a:pt x="2" y="14"/>
                  <a:pt x="1" y="20"/>
                  <a:pt x="0" y="26"/>
                </a:cubicBezTo>
                <a:cubicBezTo>
                  <a:pt x="3" y="27"/>
                  <a:pt x="5" y="29"/>
                  <a:pt x="8" y="30"/>
                </a:cubicBezTo>
                <a:cubicBezTo>
                  <a:pt x="38" y="43"/>
                  <a:pt x="71" y="48"/>
                  <a:pt x="103" y="52"/>
                </a:cubicBezTo>
                <a:cubicBezTo>
                  <a:pt x="106" y="52"/>
                  <a:pt x="110" y="53"/>
                  <a:pt x="113" y="52"/>
                </a:cubicBezTo>
                <a:cubicBezTo>
                  <a:pt x="117" y="51"/>
                  <a:pt x="120" y="48"/>
                  <a:pt x="120" y="45"/>
                </a:cubicBezTo>
                <a:cubicBezTo>
                  <a:pt x="87" y="26"/>
                  <a:pt x="52" y="11"/>
                  <a:pt x="16" y="0"/>
                </a:cubicBezTo>
                <a:close/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93">
            <a:extLst>
              <a:ext uri="{FF2B5EF4-FFF2-40B4-BE49-F238E27FC236}">
                <a16:creationId xmlns:a16="http://schemas.microsoft.com/office/drawing/2014/main" xmlns="" id="{D843F4F3-9929-49BE-ADD2-1BF56ED599BE}"/>
              </a:ext>
            </a:extLst>
          </p:cNvPr>
          <p:cNvSpPr>
            <a:spLocks/>
          </p:cNvSpPr>
          <p:nvPr/>
        </p:nvSpPr>
        <p:spPr bwMode="auto">
          <a:xfrm>
            <a:off x="4363939" y="4869377"/>
            <a:ext cx="173658" cy="119950"/>
          </a:xfrm>
          <a:custGeom>
            <a:avLst/>
            <a:gdLst>
              <a:gd name="T0" fmla="*/ 0 w 35"/>
              <a:gd name="T1" fmla="*/ 2 h 24"/>
              <a:gd name="T2" fmla="*/ 16 w 35"/>
              <a:gd name="T3" fmla="*/ 6 h 24"/>
              <a:gd name="T4" fmla="*/ 31 w 35"/>
              <a:gd name="T5" fmla="*/ 18 h 24"/>
              <a:gd name="T6" fmla="*/ 20 w 35"/>
              <a:gd name="T7" fmla="*/ 23 h 24"/>
              <a:gd name="T8" fmla="*/ 10 w 35"/>
              <a:gd name="T9" fmla="*/ 11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24">
                <a:moveTo>
                  <a:pt x="0" y="2"/>
                </a:moveTo>
                <a:cubicBezTo>
                  <a:pt x="8" y="2"/>
                  <a:pt x="11" y="0"/>
                  <a:pt x="16" y="6"/>
                </a:cubicBezTo>
                <a:cubicBezTo>
                  <a:pt x="21" y="11"/>
                  <a:pt x="28" y="18"/>
                  <a:pt x="31" y="18"/>
                </a:cubicBezTo>
                <a:cubicBezTo>
                  <a:pt x="35" y="17"/>
                  <a:pt x="31" y="24"/>
                  <a:pt x="20" y="23"/>
                </a:cubicBezTo>
                <a:cubicBezTo>
                  <a:pt x="9" y="23"/>
                  <a:pt x="10" y="11"/>
                  <a:pt x="10" y="11"/>
                </a:cubicBezTo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94">
            <a:extLst>
              <a:ext uri="{FF2B5EF4-FFF2-40B4-BE49-F238E27FC236}">
                <a16:creationId xmlns:a16="http://schemas.microsoft.com/office/drawing/2014/main" xmlns="" id="{2B4F5870-90F4-406D-A734-BFA1D326F28F}"/>
              </a:ext>
            </a:extLst>
          </p:cNvPr>
          <p:cNvSpPr>
            <a:spLocks/>
          </p:cNvSpPr>
          <p:nvPr/>
        </p:nvSpPr>
        <p:spPr bwMode="auto">
          <a:xfrm>
            <a:off x="4315602" y="4860425"/>
            <a:ext cx="354477" cy="196932"/>
          </a:xfrm>
          <a:custGeom>
            <a:avLst/>
            <a:gdLst>
              <a:gd name="T0" fmla="*/ 61 w 72"/>
              <a:gd name="T1" fmla="*/ 0 h 40"/>
              <a:gd name="T2" fmla="*/ 0 w 72"/>
              <a:gd name="T3" fmla="*/ 34 h 40"/>
              <a:gd name="T4" fmla="*/ 4 w 72"/>
              <a:gd name="T5" fmla="*/ 40 h 40"/>
              <a:gd name="T6" fmla="*/ 72 w 72"/>
              <a:gd name="T7" fmla="*/ 5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" h="40">
                <a:moveTo>
                  <a:pt x="61" y="0"/>
                </a:moveTo>
                <a:cubicBezTo>
                  <a:pt x="59" y="1"/>
                  <a:pt x="0" y="34"/>
                  <a:pt x="0" y="34"/>
                </a:cubicBezTo>
                <a:cubicBezTo>
                  <a:pt x="4" y="40"/>
                  <a:pt x="4" y="40"/>
                  <a:pt x="4" y="40"/>
                </a:cubicBezTo>
                <a:cubicBezTo>
                  <a:pt x="72" y="5"/>
                  <a:pt x="72" y="5"/>
                  <a:pt x="72" y="5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95">
            <a:extLst>
              <a:ext uri="{FF2B5EF4-FFF2-40B4-BE49-F238E27FC236}">
                <a16:creationId xmlns:a16="http://schemas.microsoft.com/office/drawing/2014/main" xmlns="" id="{BD02637D-9076-4695-9C21-60D19F0EB608}"/>
              </a:ext>
            </a:extLst>
          </p:cNvPr>
          <p:cNvSpPr>
            <a:spLocks/>
          </p:cNvSpPr>
          <p:nvPr/>
        </p:nvSpPr>
        <p:spPr bwMode="auto">
          <a:xfrm>
            <a:off x="4295908" y="4880118"/>
            <a:ext cx="264963" cy="227367"/>
          </a:xfrm>
          <a:custGeom>
            <a:avLst/>
            <a:gdLst>
              <a:gd name="T0" fmla="*/ 0 w 54"/>
              <a:gd name="T1" fmla="*/ 18 h 46"/>
              <a:gd name="T2" fmla="*/ 14 w 54"/>
              <a:gd name="T3" fmla="*/ 24 h 46"/>
              <a:gd name="T4" fmla="*/ 28 w 54"/>
              <a:gd name="T5" fmla="*/ 36 h 46"/>
              <a:gd name="T6" fmla="*/ 35 w 54"/>
              <a:gd name="T7" fmla="*/ 46 h 46"/>
              <a:gd name="T8" fmla="*/ 35 w 54"/>
              <a:gd name="T9" fmla="*/ 38 h 46"/>
              <a:gd name="T10" fmla="*/ 31 w 54"/>
              <a:gd name="T11" fmla="*/ 30 h 46"/>
              <a:gd name="T12" fmla="*/ 42 w 54"/>
              <a:gd name="T13" fmla="*/ 43 h 46"/>
              <a:gd name="T14" fmla="*/ 46 w 54"/>
              <a:gd name="T15" fmla="*/ 44 h 46"/>
              <a:gd name="T16" fmla="*/ 36 w 54"/>
              <a:gd name="T17" fmla="*/ 26 h 46"/>
              <a:gd name="T18" fmla="*/ 54 w 54"/>
              <a:gd name="T19" fmla="*/ 40 h 46"/>
              <a:gd name="T20" fmla="*/ 50 w 54"/>
              <a:gd name="T21" fmla="*/ 29 h 46"/>
              <a:gd name="T22" fmla="*/ 41 w 54"/>
              <a:gd name="T23" fmla="*/ 22 h 46"/>
              <a:gd name="T24" fmla="*/ 14 w 54"/>
              <a:gd name="T25" fmla="*/ 0 h 46"/>
              <a:gd name="T26" fmla="*/ 4 w 54"/>
              <a:gd name="T27" fmla="*/ 2 h 46"/>
              <a:gd name="T28" fmla="*/ 0 w 54"/>
              <a:gd name="T29" fmla="*/ 18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4" h="46">
                <a:moveTo>
                  <a:pt x="0" y="18"/>
                </a:moveTo>
                <a:cubicBezTo>
                  <a:pt x="4" y="20"/>
                  <a:pt x="9" y="22"/>
                  <a:pt x="14" y="24"/>
                </a:cubicBezTo>
                <a:cubicBezTo>
                  <a:pt x="19" y="27"/>
                  <a:pt x="25" y="30"/>
                  <a:pt x="28" y="36"/>
                </a:cubicBezTo>
                <a:cubicBezTo>
                  <a:pt x="30" y="40"/>
                  <a:pt x="31" y="45"/>
                  <a:pt x="35" y="46"/>
                </a:cubicBezTo>
                <a:cubicBezTo>
                  <a:pt x="37" y="44"/>
                  <a:pt x="36" y="40"/>
                  <a:pt x="35" y="38"/>
                </a:cubicBezTo>
                <a:cubicBezTo>
                  <a:pt x="33" y="35"/>
                  <a:pt x="31" y="33"/>
                  <a:pt x="31" y="30"/>
                </a:cubicBezTo>
                <a:cubicBezTo>
                  <a:pt x="35" y="34"/>
                  <a:pt x="39" y="39"/>
                  <a:pt x="42" y="43"/>
                </a:cubicBezTo>
                <a:cubicBezTo>
                  <a:pt x="43" y="44"/>
                  <a:pt x="45" y="45"/>
                  <a:pt x="46" y="44"/>
                </a:cubicBezTo>
                <a:cubicBezTo>
                  <a:pt x="44" y="37"/>
                  <a:pt x="41" y="31"/>
                  <a:pt x="36" y="26"/>
                </a:cubicBezTo>
                <a:cubicBezTo>
                  <a:pt x="44" y="28"/>
                  <a:pt x="47" y="38"/>
                  <a:pt x="54" y="40"/>
                </a:cubicBezTo>
                <a:cubicBezTo>
                  <a:pt x="54" y="36"/>
                  <a:pt x="52" y="32"/>
                  <a:pt x="50" y="29"/>
                </a:cubicBezTo>
                <a:cubicBezTo>
                  <a:pt x="47" y="26"/>
                  <a:pt x="44" y="24"/>
                  <a:pt x="41" y="22"/>
                </a:cubicBezTo>
                <a:cubicBezTo>
                  <a:pt x="32" y="14"/>
                  <a:pt x="23" y="7"/>
                  <a:pt x="14" y="0"/>
                </a:cubicBezTo>
                <a:cubicBezTo>
                  <a:pt x="4" y="2"/>
                  <a:pt x="4" y="2"/>
                  <a:pt x="4" y="2"/>
                </a:cubicBezTo>
                <a:lnTo>
                  <a:pt x="0" y="18"/>
                </a:lnTo>
                <a:close/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96">
            <a:extLst>
              <a:ext uri="{FF2B5EF4-FFF2-40B4-BE49-F238E27FC236}">
                <a16:creationId xmlns:a16="http://schemas.microsoft.com/office/drawing/2014/main" xmlns="" id="{CA40FC87-9B39-4CCB-8D73-8B0049C86647}"/>
              </a:ext>
            </a:extLst>
          </p:cNvPr>
          <p:cNvSpPr>
            <a:spLocks/>
          </p:cNvSpPr>
          <p:nvPr/>
        </p:nvSpPr>
        <p:spPr bwMode="auto">
          <a:xfrm>
            <a:off x="3758822" y="4905182"/>
            <a:ext cx="349107" cy="848597"/>
          </a:xfrm>
          <a:custGeom>
            <a:avLst/>
            <a:gdLst>
              <a:gd name="T0" fmla="*/ 70 w 71"/>
              <a:gd name="T1" fmla="*/ 169 h 172"/>
              <a:gd name="T2" fmla="*/ 62 w 71"/>
              <a:gd name="T3" fmla="*/ 171 h 172"/>
              <a:gd name="T4" fmla="*/ 58 w 71"/>
              <a:gd name="T5" fmla="*/ 164 h 172"/>
              <a:gd name="T6" fmla="*/ 36 w 71"/>
              <a:gd name="T7" fmla="*/ 115 h 172"/>
              <a:gd name="T8" fmla="*/ 3 w 71"/>
              <a:gd name="T9" fmla="*/ 20 h 172"/>
              <a:gd name="T10" fmla="*/ 15 w 71"/>
              <a:gd name="T11" fmla="*/ 1 h 172"/>
              <a:gd name="T12" fmla="*/ 29 w 71"/>
              <a:gd name="T13" fmla="*/ 1 h 172"/>
              <a:gd name="T14" fmla="*/ 55 w 71"/>
              <a:gd name="T15" fmla="*/ 10 h 172"/>
              <a:gd name="T16" fmla="*/ 62 w 71"/>
              <a:gd name="T17" fmla="*/ 21 h 172"/>
              <a:gd name="T18" fmla="*/ 70 w 71"/>
              <a:gd name="T19" fmla="*/ 92 h 172"/>
              <a:gd name="T20" fmla="*/ 71 w 71"/>
              <a:gd name="T21" fmla="*/ 167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1" h="172">
                <a:moveTo>
                  <a:pt x="70" y="169"/>
                </a:moveTo>
                <a:cubicBezTo>
                  <a:pt x="69" y="171"/>
                  <a:pt x="65" y="172"/>
                  <a:pt x="62" y="171"/>
                </a:cubicBezTo>
                <a:cubicBezTo>
                  <a:pt x="60" y="169"/>
                  <a:pt x="59" y="166"/>
                  <a:pt x="58" y="164"/>
                </a:cubicBezTo>
                <a:cubicBezTo>
                  <a:pt x="52" y="147"/>
                  <a:pt x="45" y="131"/>
                  <a:pt x="36" y="115"/>
                </a:cubicBezTo>
                <a:cubicBezTo>
                  <a:pt x="20" y="84"/>
                  <a:pt x="0" y="53"/>
                  <a:pt x="3" y="20"/>
                </a:cubicBezTo>
                <a:cubicBezTo>
                  <a:pt x="4" y="13"/>
                  <a:pt x="7" y="4"/>
                  <a:pt x="15" y="1"/>
                </a:cubicBezTo>
                <a:cubicBezTo>
                  <a:pt x="19" y="0"/>
                  <a:pt x="24" y="0"/>
                  <a:pt x="29" y="1"/>
                </a:cubicBezTo>
                <a:cubicBezTo>
                  <a:pt x="38" y="2"/>
                  <a:pt x="49" y="3"/>
                  <a:pt x="55" y="10"/>
                </a:cubicBezTo>
                <a:cubicBezTo>
                  <a:pt x="59" y="13"/>
                  <a:pt x="61" y="17"/>
                  <a:pt x="62" y="21"/>
                </a:cubicBezTo>
                <a:cubicBezTo>
                  <a:pt x="69" y="44"/>
                  <a:pt x="70" y="68"/>
                  <a:pt x="70" y="92"/>
                </a:cubicBezTo>
                <a:cubicBezTo>
                  <a:pt x="70" y="117"/>
                  <a:pt x="70" y="142"/>
                  <a:pt x="71" y="167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97">
            <a:extLst>
              <a:ext uri="{FF2B5EF4-FFF2-40B4-BE49-F238E27FC236}">
                <a16:creationId xmlns:a16="http://schemas.microsoft.com/office/drawing/2014/main" xmlns="" id="{80BA0981-DB0F-46C1-92F7-E4715D392BA0}"/>
              </a:ext>
            </a:extLst>
          </p:cNvPr>
          <p:cNvSpPr>
            <a:spLocks/>
          </p:cNvSpPr>
          <p:nvPr/>
        </p:nvSpPr>
        <p:spPr bwMode="auto">
          <a:xfrm>
            <a:off x="3792838" y="4296485"/>
            <a:ext cx="478007" cy="732228"/>
          </a:xfrm>
          <a:custGeom>
            <a:avLst/>
            <a:gdLst>
              <a:gd name="T0" fmla="*/ 80 w 97"/>
              <a:gd name="T1" fmla="*/ 0 h 148"/>
              <a:gd name="T2" fmla="*/ 7 w 97"/>
              <a:gd name="T3" fmla="*/ 110 h 148"/>
              <a:gd name="T4" fmla="*/ 2 w 97"/>
              <a:gd name="T5" fmla="*/ 143 h 148"/>
              <a:gd name="T6" fmla="*/ 3 w 97"/>
              <a:gd name="T7" fmla="*/ 143 h 148"/>
              <a:gd name="T8" fmla="*/ 4 w 97"/>
              <a:gd name="T9" fmla="*/ 143 h 148"/>
              <a:gd name="T10" fmla="*/ 7 w 97"/>
              <a:gd name="T11" fmla="*/ 144 h 148"/>
              <a:gd name="T12" fmla="*/ 11 w 97"/>
              <a:gd name="T13" fmla="*/ 146 h 148"/>
              <a:gd name="T14" fmla="*/ 12 w 97"/>
              <a:gd name="T15" fmla="*/ 148 h 148"/>
              <a:gd name="T16" fmla="*/ 13 w 97"/>
              <a:gd name="T17" fmla="*/ 148 h 148"/>
              <a:gd name="T18" fmla="*/ 29 w 97"/>
              <a:gd name="T19" fmla="*/ 139 h 148"/>
              <a:gd name="T20" fmla="*/ 70 w 97"/>
              <a:gd name="T21" fmla="*/ 82 h 148"/>
              <a:gd name="T22" fmla="*/ 97 w 97"/>
              <a:gd name="T23" fmla="*/ 27 h 148"/>
              <a:gd name="T24" fmla="*/ 80 w 97"/>
              <a:gd name="T25" fmla="*/ 0 h 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7" h="148">
                <a:moveTo>
                  <a:pt x="80" y="0"/>
                </a:moveTo>
                <a:cubicBezTo>
                  <a:pt x="52" y="34"/>
                  <a:pt x="23" y="69"/>
                  <a:pt x="7" y="110"/>
                </a:cubicBezTo>
                <a:cubicBezTo>
                  <a:pt x="3" y="121"/>
                  <a:pt x="0" y="132"/>
                  <a:pt x="2" y="143"/>
                </a:cubicBezTo>
                <a:cubicBezTo>
                  <a:pt x="2" y="143"/>
                  <a:pt x="2" y="143"/>
                  <a:pt x="3" y="143"/>
                </a:cubicBezTo>
                <a:cubicBezTo>
                  <a:pt x="3" y="143"/>
                  <a:pt x="4" y="143"/>
                  <a:pt x="4" y="143"/>
                </a:cubicBezTo>
                <a:cubicBezTo>
                  <a:pt x="5" y="143"/>
                  <a:pt x="6" y="144"/>
                  <a:pt x="7" y="144"/>
                </a:cubicBezTo>
                <a:cubicBezTo>
                  <a:pt x="8" y="145"/>
                  <a:pt x="9" y="146"/>
                  <a:pt x="11" y="146"/>
                </a:cubicBezTo>
                <a:cubicBezTo>
                  <a:pt x="11" y="147"/>
                  <a:pt x="12" y="147"/>
                  <a:pt x="12" y="148"/>
                </a:cubicBezTo>
                <a:cubicBezTo>
                  <a:pt x="12" y="148"/>
                  <a:pt x="12" y="148"/>
                  <a:pt x="13" y="148"/>
                </a:cubicBezTo>
                <a:cubicBezTo>
                  <a:pt x="19" y="147"/>
                  <a:pt x="24" y="143"/>
                  <a:pt x="29" y="139"/>
                </a:cubicBezTo>
                <a:cubicBezTo>
                  <a:pt x="47" y="124"/>
                  <a:pt x="61" y="104"/>
                  <a:pt x="70" y="82"/>
                </a:cubicBezTo>
                <a:cubicBezTo>
                  <a:pt x="79" y="63"/>
                  <a:pt x="83" y="42"/>
                  <a:pt x="97" y="27"/>
                </a:cubicBezTo>
                <a:lnTo>
                  <a:pt x="80" y="0"/>
                </a:ln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98">
            <a:extLst>
              <a:ext uri="{FF2B5EF4-FFF2-40B4-BE49-F238E27FC236}">
                <a16:creationId xmlns:a16="http://schemas.microsoft.com/office/drawing/2014/main" xmlns="" id="{00919371-73F5-4150-9E8B-80146D6372FC}"/>
              </a:ext>
            </a:extLst>
          </p:cNvPr>
          <p:cNvSpPr>
            <a:spLocks/>
          </p:cNvSpPr>
          <p:nvPr/>
        </p:nvSpPr>
        <p:spPr bwMode="auto">
          <a:xfrm>
            <a:off x="3782096" y="4880118"/>
            <a:ext cx="567522" cy="152175"/>
          </a:xfrm>
          <a:custGeom>
            <a:avLst/>
            <a:gdLst>
              <a:gd name="T0" fmla="*/ 6 w 115"/>
              <a:gd name="T1" fmla="*/ 25 h 31"/>
              <a:gd name="T2" fmla="*/ 11 w 115"/>
              <a:gd name="T3" fmla="*/ 4 h 31"/>
              <a:gd name="T4" fmla="*/ 36 w 115"/>
              <a:gd name="T5" fmla="*/ 1 h 31"/>
              <a:gd name="T6" fmla="*/ 115 w 115"/>
              <a:gd name="T7" fmla="*/ 1 h 31"/>
              <a:gd name="T8" fmla="*/ 109 w 115"/>
              <a:gd name="T9" fmla="*/ 18 h 31"/>
              <a:gd name="T10" fmla="*/ 20 w 115"/>
              <a:gd name="T11" fmla="*/ 30 h 31"/>
              <a:gd name="T12" fmla="*/ 9 w 115"/>
              <a:gd name="T13" fmla="*/ 30 h 31"/>
              <a:gd name="T14" fmla="*/ 4 w 115"/>
              <a:gd name="T15" fmla="*/ 2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5" h="31">
                <a:moveTo>
                  <a:pt x="6" y="25"/>
                </a:moveTo>
                <a:cubicBezTo>
                  <a:pt x="0" y="19"/>
                  <a:pt x="4" y="8"/>
                  <a:pt x="11" y="4"/>
                </a:cubicBezTo>
                <a:cubicBezTo>
                  <a:pt x="19" y="0"/>
                  <a:pt x="27" y="1"/>
                  <a:pt x="36" y="1"/>
                </a:cubicBezTo>
                <a:cubicBezTo>
                  <a:pt x="62" y="3"/>
                  <a:pt x="89" y="2"/>
                  <a:pt x="115" y="1"/>
                </a:cubicBezTo>
                <a:cubicBezTo>
                  <a:pt x="113" y="6"/>
                  <a:pt x="111" y="12"/>
                  <a:pt x="109" y="18"/>
                </a:cubicBezTo>
                <a:cubicBezTo>
                  <a:pt x="80" y="23"/>
                  <a:pt x="50" y="27"/>
                  <a:pt x="20" y="30"/>
                </a:cubicBezTo>
                <a:cubicBezTo>
                  <a:pt x="16" y="31"/>
                  <a:pt x="12" y="31"/>
                  <a:pt x="9" y="30"/>
                </a:cubicBezTo>
                <a:cubicBezTo>
                  <a:pt x="6" y="28"/>
                  <a:pt x="3" y="25"/>
                  <a:pt x="4" y="21"/>
                </a:cubicBezTo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99">
            <a:extLst>
              <a:ext uri="{FF2B5EF4-FFF2-40B4-BE49-F238E27FC236}">
                <a16:creationId xmlns:a16="http://schemas.microsoft.com/office/drawing/2014/main" xmlns="" id="{8D662048-BD4A-439C-85B0-33D17E91B99D}"/>
              </a:ext>
            </a:extLst>
          </p:cNvPr>
          <p:cNvSpPr>
            <a:spLocks/>
          </p:cNvSpPr>
          <p:nvPr/>
        </p:nvSpPr>
        <p:spPr bwMode="auto">
          <a:xfrm>
            <a:off x="3989769" y="5739457"/>
            <a:ext cx="168287" cy="114578"/>
          </a:xfrm>
          <a:custGeom>
            <a:avLst/>
            <a:gdLst>
              <a:gd name="T0" fmla="*/ 94 w 94"/>
              <a:gd name="T1" fmla="*/ 64 h 64"/>
              <a:gd name="T2" fmla="*/ 0 w 94"/>
              <a:gd name="T3" fmla="*/ 61 h 64"/>
              <a:gd name="T4" fmla="*/ 33 w 94"/>
              <a:gd name="T5" fmla="*/ 3 h 64"/>
              <a:gd name="T6" fmla="*/ 66 w 94"/>
              <a:gd name="T7" fmla="*/ 0 h 64"/>
              <a:gd name="T8" fmla="*/ 94 w 94"/>
              <a:gd name="T9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" h="64">
                <a:moveTo>
                  <a:pt x="94" y="64"/>
                </a:moveTo>
                <a:lnTo>
                  <a:pt x="0" y="61"/>
                </a:lnTo>
                <a:lnTo>
                  <a:pt x="33" y="3"/>
                </a:lnTo>
                <a:lnTo>
                  <a:pt x="66" y="0"/>
                </a:lnTo>
                <a:lnTo>
                  <a:pt x="94" y="64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00">
            <a:extLst>
              <a:ext uri="{FF2B5EF4-FFF2-40B4-BE49-F238E27FC236}">
                <a16:creationId xmlns:a16="http://schemas.microsoft.com/office/drawing/2014/main" xmlns="" id="{B18930FC-5CF8-4A23-8B27-66C4A32FED67}"/>
              </a:ext>
            </a:extLst>
          </p:cNvPr>
          <p:cNvSpPr>
            <a:spLocks/>
          </p:cNvSpPr>
          <p:nvPr/>
        </p:nvSpPr>
        <p:spPr bwMode="auto">
          <a:xfrm>
            <a:off x="4276215" y="4060167"/>
            <a:ext cx="62661" cy="98466"/>
          </a:xfrm>
          <a:custGeom>
            <a:avLst/>
            <a:gdLst>
              <a:gd name="T0" fmla="*/ 11 w 13"/>
              <a:gd name="T1" fmla="*/ 4 h 20"/>
              <a:gd name="T2" fmla="*/ 3 w 13"/>
              <a:gd name="T3" fmla="*/ 5 h 20"/>
              <a:gd name="T4" fmla="*/ 13 w 13"/>
              <a:gd name="T5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" h="20">
                <a:moveTo>
                  <a:pt x="11" y="4"/>
                </a:moveTo>
                <a:cubicBezTo>
                  <a:pt x="11" y="4"/>
                  <a:pt x="6" y="0"/>
                  <a:pt x="3" y="5"/>
                </a:cubicBezTo>
                <a:cubicBezTo>
                  <a:pt x="0" y="11"/>
                  <a:pt x="4" y="20"/>
                  <a:pt x="13" y="20"/>
                </a:cubicBezTo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>
            <a:extLst>
              <a:ext uri="{FF2B5EF4-FFF2-40B4-BE49-F238E27FC236}">
                <a16:creationId xmlns:a16="http://schemas.microsoft.com/office/drawing/2014/main" xmlns="" id="{2345D1DD-730A-4E2E-97F7-2C5441BC2F9E}"/>
              </a:ext>
            </a:extLst>
          </p:cNvPr>
          <p:cNvSpPr>
            <a:spLocks/>
          </p:cNvSpPr>
          <p:nvPr/>
        </p:nvSpPr>
        <p:spPr bwMode="auto">
          <a:xfrm>
            <a:off x="5552690" y="4978584"/>
            <a:ext cx="241689" cy="134272"/>
          </a:xfrm>
          <a:custGeom>
            <a:avLst/>
            <a:gdLst>
              <a:gd name="T0" fmla="*/ 7 w 49"/>
              <a:gd name="T1" fmla="*/ 1 h 27"/>
              <a:gd name="T2" fmla="*/ 14 w 49"/>
              <a:gd name="T3" fmla="*/ 2 h 27"/>
              <a:gd name="T4" fmla="*/ 30 w 49"/>
              <a:gd name="T5" fmla="*/ 9 h 27"/>
              <a:gd name="T6" fmla="*/ 36 w 49"/>
              <a:gd name="T7" fmla="*/ 15 h 27"/>
              <a:gd name="T8" fmla="*/ 49 w 49"/>
              <a:gd name="T9" fmla="*/ 25 h 27"/>
              <a:gd name="T10" fmla="*/ 42 w 49"/>
              <a:gd name="T11" fmla="*/ 27 h 27"/>
              <a:gd name="T12" fmla="*/ 36 w 49"/>
              <a:gd name="T13" fmla="*/ 24 h 27"/>
              <a:gd name="T14" fmla="*/ 0 w 49"/>
              <a:gd name="T15" fmla="*/ 4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9" h="27">
                <a:moveTo>
                  <a:pt x="7" y="1"/>
                </a:moveTo>
                <a:cubicBezTo>
                  <a:pt x="10" y="0"/>
                  <a:pt x="12" y="1"/>
                  <a:pt x="14" y="2"/>
                </a:cubicBezTo>
                <a:cubicBezTo>
                  <a:pt x="20" y="4"/>
                  <a:pt x="25" y="6"/>
                  <a:pt x="30" y="9"/>
                </a:cubicBezTo>
                <a:cubicBezTo>
                  <a:pt x="32" y="11"/>
                  <a:pt x="34" y="13"/>
                  <a:pt x="36" y="15"/>
                </a:cubicBezTo>
                <a:cubicBezTo>
                  <a:pt x="40" y="18"/>
                  <a:pt x="44" y="22"/>
                  <a:pt x="49" y="25"/>
                </a:cubicBezTo>
                <a:cubicBezTo>
                  <a:pt x="47" y="26"/>
                  <a:pt x="45" y="27"/>
                  <a:pt x="42" y="27"/>
                </a:cubicBezTo>
                <a:cubicBezTo>
                  <a:pt x="40" y="26"/>
                  <a:pt x="38" y="25"/>
                  <a:pt x="36" y="24"/>
                </a:cubicBezTo>
                <a:cubicBezTo>
                  <a:pt x="24" y="18"/>
                  <a:pt x="12" y="12"/>
                  <a:pt x="0" y="4"/>
                </a:cubicBezTo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02">
            <a:extLst>
              <a:ext uri="{FF2B5EF4-FFF2-40B4-BE49-F238E27FC236}">
                <a16:creationId xmlns:a16="http://schemas.microsoft.com/office/drawing/2014/main" xmlns="" id="{6822FE2F-F938-477B-8858-790D64E0CF1A}"/>
              </a:ext>
            </a:extLst>
          </p:cNvPr>
          <p:cNvSpPr>
            <a:spLocks/>
          </p:cNvSpPr>
          <p:nvPr/>
        </p:nvSpPr>
        <p:spPr bwMode="auto">
          <a:xfrm>
            <a:off x="5498981" y="4998277"/>
            <a:ext cx="309720" cy="241689"/>
          </a:xfrm>
          <a:custGeom>
            <a:avLst/>
            <a:gdLst>
              <a:gd name="T0" fmla="*/ 35 w 63"/>
              <a:gd name="T1" fmla="*/ 13 h 49"/>
              <a:gd name="T2" fmla="*/ 53 w 63"/>
              <a:gd name="T3" fmla="*/ 31 h 49"/>
              <a:gd name="T4" fmla="*/ 63 w 63"/>
              <a:gd name="T5" fmla="*/ 43 h 49"/>
              <a:gd name="T6" fmla="*/ 50 w 63"/>
              <a:gd name="T7" fmla="*/ 35 h 49"/>
              <a:gd name="T8" fmla="*/ 33 w 63"/>
              <a:gd name="T9" fmla="*/ 21 h 49"/>
              <a:gd name="T10" fmla="*/ 51 w 63"/>
              <a:gd name="T11" fmla="*/ 43 h 49"/>
              <a:gd name="T12" fmla="*/ 51 w 63"/>
              <a:gd name="T13" fmla="*/ 46 h 49"/>
              <a:gd name="T14" fmla="*/ 48 w 63"/>
              <a:gd name="T15" fmla="*/ 46 h 49"/>
              <a:gd name="T16" fmla="*/ 43 w 63"/>
              <a:gd name="T17" fmla="*/ 42 h 49"/>
              <a:gd name="T18" fmla="*/ 27 w 63"/>
              <a:gd name="T19" fmla="*/ 23 h 49"/>
              <a:gd name="T20" fmla="*/ 40 w 63"/>
              <a:gd name="T21" fmla="*/ 48 h 49"/>
              <a:gd name="T22" fmla="*/ 32 w 63"/>
              <a:gd name="T23" fmla="*/ 43 h 49"/>
              <a:gd name="T24" fmla="*/ 21 w 63"/>
              <a:gd name="T25" fmla="*/ 27 h 49"/>
              <a:gd name="T26" fmla="*/ 25 w 63"/>
              <a:gd name="T27" fmla="*/ 41 h 49"/>
              <a:gd name="T28" fmla="*/ 24 w 63"/>
              <a:gd name="T29" fmla="*/ 44 h 49"/>
              <a:gd name="T30" fmla="*/ 10 w 63"/>
              <a:gd name="T31" fmla="*/ 22 h 49"/>
              <a:gd name="T32" fmla="*/ 3 w 63"/>
              <a:gd name="T33" fmla="*/ 0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3" h="49">
                <a:moveTo>
                  <a:pt x="35" y="13"/>
                </a:moveTo>
                <a:cubicBezTo>
                  <a:pt x="40" y="20"/>
                  <a:pt x="46" y="26"/>
                  <a:pt x="53" y="31"/>
                </a:cubicBezTo>
                <a:cubicBezTo>
                  <a:pt x="57" y="35"/>
                  <a:pt x="62" y="38"/>
                  <a:pt x="63" y="43"/>
                </a:cubicBezTo>
                <a:cubicBezTo>
                  <a:pt x="57" y="43"/>
                  <a:pt x="54" y="39"/>
                  <a:pt x="50" y="35"/>
                </a:cubicBezTo>
                <a:cubicBezTo>
                  <a:pt x="45" y="30"/>
                  <a:pt x="39" y="25"/>
                  <a:pt x="33" y="21"/>
                </a:cubicBezTo>
                <a:cubicBezTo>
                  <a:pt x="39" y="28"/>
                  <a:pt x="45" y="36"/>
                  <a:pt x="51" y="43"/>
                </a:cubicBezTo>
                <a:cubicBezTo>
                  <a:pt x="51" y="44"/>
                  <a:pt x="52" y="45"/>
                  <a:pt x="51" y="46"/>
                </a:cubicBezTo>
                <a:cubicBezTo>
                  <a:pt x="51" y="47"/>
                  <a:pt x="49" y="46"/>
                  <a:pt x="48" y="46"/>
                </a:cubicBezTo>
                <a:cubicBezTo>
                  <a:pt x="46" y="45"/>
                  <a:pt x="44" y="44"/>
                  <a:pt x="43" y="42"/>
                </a:cubicBezTo>
                <a:cubicBezTo>
                  <a:pt x="37" y="36"/>
                  <a:pt x="32" y="30"/>
                  <a:pt x="27" y="23"/>
                </a:cubicBezTo>
                <a:cubicBezTo>
                  <a:pt x="31" y="32"/>
                  <a:pt x="35" y="40"/>
                  <a:pt x="40" y="48"/>
                </a:cubicBezTo>
                <a:cubicBezTo>
                  <a:pt x="36" y="49"/>
                  <a:pt x="34" y="45"/>
                  <a:pt x="32" y="43"/>
                </a:cubicBezTo>
                <a:cubicBezTo>
                  <a:pt x="28" y="37"/>
                  <a:pt x="24" y="32"/>
                  <a:pt x="21" y="27"/>
                </a:cubicBezTo>
                <a:cubicBezTo>
                  <a:pt x="23" y="31"/>
                  <a:pt x="24" y="36"/>
                  <a:pt x="25" y="41"/>
                </a:cubicBezTo>
                <a:cubicBezTo>
                  <a:pt x="26" y="43"/>
                  <a:pt x="25" y="44"/>
                  <a:pt x="24" y="44"/>
                </a:cubicBezTo>
                <a:cubicBezTo>
                  <a:pt x="19" y="37"/>
                  <a:pt x="15" y="30"/>
                  <a:pt x="10" y="22"/>
                </a:cubicBezTo>
                <a:cubicBezTo>
                  <a:pt x="5" y="16"/>
                  <a:pt x="0" y="8"/>
                  <a:pt x="3" y="0"/>
                </a:cubicBezTo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103">
            <a:extLst>
              <a:ext uri="{FF2B5EF4-FFF2-40B4-BE49-F238E27FC236}">
                <a16:creationId xmlns:a16="http://schemas.microsoft.com/office/drawing/2014/main" xmlns="" id="{88C63969-97AF-4080-909A-A63DA34E75A1}"/>
              </a:ext>
            </a:extLst>
          </p:cNvPr>
          <p:cNvSpPr>
            <a:spLocks/>
          </p:cNvSpPr>
          <p:nvPr/>
        </p:nvSpPr>
        <p:spPr bwMode="auto">
          <a:xfrm>
            <a:off x="5488240" y="4948149"/>
            <a:ext cx="187981" cy="119950"/>
          </a:xfrm>
          <a:custGeom>
            <a:avLst/>
            <a:gdLst>
              <a:gd name="T0" fmla="*/ 91 w 105"/>
              <a:gd name="T1" fmla="*/ 67 h 67"/>
              <a:gd name="T2" fmla="*/ 105 w 105"/>
              <a:gd name="T3" fmla="*/ 53 h 67"/>
              <a:gd name="T4" fmla="*/ 0 w 105"/>
              <a:gd name="T5" fmla="*/ 0 h 67"/>
              <a:gd name="T6" fmla="*/ 36 w 105"/>
              <a:gd name="T7" fmla="*/ 58 h 67"/>
              <a:gd name="T8" fmla="*/ 91 w 105"/>
              <a:gd name="T9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" h="67">
                <a:moveTo>
                  <a:pt x="91" y="67"/>
                </a:moveTo>
                <a:lnTo>
                  <a:pt x="105" y="53"/>
                </a:lnTo>
                <a:lnTo>
                  <a:pt x="0" y="0"/>
                </a:lnTo>
                <a:lnTo>
                  <a:pt x="36" y="58"/>
                </a:lnTo>
                <a:lnTo>
                  <a:pt x="91" y="67"/>
                </a:lnTo>
                <a:close/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04">
            <a:extLst>
              <a:ext uri="{FF2B5EF4-FFF2-40B4-BE49-F238E27FC236}">
                <a16:creationId xmlns:a16="http://schemas.microsoft.com/office/drawing/2014/main" xmlns="" id="{C96869D3-6737-4043-91CA-8083D157AA93}"/>
              </a:ext>
            </a:extLst>
          </p:cNvPr>
          <p:cNvSpPr>
            <a:spLocks/>
          </p:cNvSpPr>
          <p:nvPr/>
        </p:nvSpPr>
        <p:spPr bwMode="auto">
          <a:xfrm>
            <a:off x="4279796" y="4939197"/>
            <a:ext cx="148594" cy="157545"/>
          </a:xfrm>
          <a:custGeom>
            <a:avLst/>
            <a:gdLst>
              <a:gd name="T0" fmla="*/ 3 w 30"/>
              <a:gd name="T1" fmla="*/ 6 h 32"/>
              <a:gd name="T2" fmla="*/ 22 w 30"/>
              <a:gd name="T3" fmla="*/ 22 h 32"/>
              <a:gd name="T4" fmla="*/ 27 w 30"/>
              <a:gd name="T5" fmla="*/ 32 h 32"/>
              <a:gd name="T6" fmla="*/ 25 w 30"/>
              <a:gd name="T7" fmla="*/ 14 h 32"/>
              <a:gd name="T8" fmla="*/ 0 w 30"/>
              <a:gd name="T9" fmla="*/ 0 h 32"/>
              <a:gd name="T10" fmla="*/ 3 w 30"/>
              <a:gd name="T11" fmla="*/ 6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32">
                <a:moveTo>
                  <a:pt x="3" y="6"/>
                </a:moveTo>
                <a:cubicBezTo>
                  <a:pt x="8" y="9"/>
                  <a:pt x="20" y="17"/>
                  <a:pt x="22" y="22"/>
                </a:cubicBezTo>
                <a:cubicBezTo>
                  <a:pt x="24" y="26"/>
                  <a:pt x="24" y="32"/>
                  <a:pt x="27" y="32"/>
                </a:cubicBezTo>
                <a:cubicBezTo>
                  <a:pt x="30" y="31"/>
                  <a:pt x="28" y="20"/>
                  <a:pt x="25" y="14"/>
                </a:cubicBezTo>
                <a:cubicBezTo>
                  <a:pt x="21" y="9"/>
                  <a:pt x="0" y="0"/>
                  <a:pt x="0" y="0"/>
                </a:cubicBezTo>
                <a:lnTo>
                  <a:pt x="3" y="6"/>
                </a:lnTo>
                <a:close/>
              </a:path>
            </a:pathLst>
          </a:custGeom>
          <a:solidFill>
            <a:srgbClr val="B55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05">
            <a:extLst>
              <a:ext uri="{FF2B5EF4-FFF2-40B4-BE49-F238E27FC236}">
                <a16:creationId xmlns:a16="http://schemas.microsoft.com/office/drawing/2014/main" xmlns="" id="{B30D7A8C-7E80-4BCF-BC39-557007A3FCFD}"/>
              </a:ext>
            </a:extLst>
          </p:cNvPr>
          <p:cNvSpPr>
            <a:spLocks/>
          </p:cNvSpPr>
          <p:nvPr/>
        </p:nvSpPr>
        <p:spPr bwMode="auto">
          <a:xfrm>
            <a:off x="4546548" y="5606975"/>
            <a:ext cx="275704" cy="241689"/>
          </a:xfrm>
          <a:custGeom>
            <a:avLst/>
            <a:gdLst>
              <a:gd name="T0" fmla="*/ 16 w 56"/>
              <a:gd name="T1" fmla="*/ 10 h 49"/>
              <a:gd name="T2" fmla="*/ 0 w 56"/>
              <a:gd name="T3" fmla="*/ 26 h 49"/>
              <a:gd name="T4" fmla="*/ 10 w 56"/>
              <a:gd name="T5" fmla="*/ 34 h 49"/>
              <a:gd name="T6" fmla="*/ 25 w 56"/>
              <a:gd name="T7" fmla="*/ 40 h 49"/>
              <a:gd name="T8" fmla="*/ 45 w 56"/>
              <a:gd name="T9" fmla="*/ 49 h 49"/>
              <a:gd name="T10" fmla="*/ 53 w 56"/>
              <a:gd name="T11" fmla="*/ 40 h 49"/>
              <a:gd name="T12" fmla="*/ 30 w 56"/>
              <a:gd name="T13" fmla="*/ 19 h 49"/>
              <a:gd name="T14" fmla="*/ 16 w 56"/>
              <a:gd name="T15" fmla="*/ 10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6" h="49">
                <a:moveTo>
                  <a:pt x="16" y="10"/>
                </a:moveTo>
                <a:cubicBezTo>
                  <a:pt x="0" y="26"/>
                  <a:pt x="0" y="26"/>
                  <a:pt x="0" y="26"/>
                </a:cubicBezTo>
                <a:cubicBezTo>
                  <a:pt x="10" y="34"/>
                  <a:pt x="10" y="34"/>
                  <a:pt x="10" y="34"/>
                </a:cubicBezTo>
                <a:cubicBezTo>
                  <a:pt x="10" y="34"/>
                  <a:pt x="19" y="36"/>
                  <a:pt x="25" y="40"/>
                </a:cubicBezTo>
                <a:cubicBezTo>
                  <a:pt x="31" y="44"/>
                  <a:pt x="35" y="49"/>
                  <a:pt x="45" y="49"/>
                </a:cubicBezTo>
                <a:cubicBezTo>
                  <a:pt x="56" y="49"/>
                  <a:pt x="53" y="40"/>
                  <a:pt x="53" y="40"/>
                </a:cubicBezTo>
                <a:cubicBezTo>
                  <a:pt x="53" y="40"/>
                  <a:pt x="30" y="39"/>
                  <a:pt x="30" y="19"/>
                </a:cubicBezTo>
                <a:cubicBezTo>
                  <a:pt x="29" y="0"/>
                  <a:pt x="16" y="10"/>
                  <a:pt x="16" y="1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06">
            <a:extLst>
              <a:ext uri="{FF2B5EF4-FFF2-40B4-BE49-F238E27FC236}">
                <a16:creationId xmlns:a16="http://schemas.microsoft.com/office/drawing/2014/main" xmlns="" id="{B0B374FC-1F64-4109-A30D-A3B6EB300E5B}"/>
              </a:ext>
            </a:extLst>
          </p:cNvPr>
          <p:cNvSpPr>
            <a:spLocks/>
          </p:cNvSpPr>
          <p:nvPr/>
        </p:nvSpPr>
        <p:spPr bwMode="auto">
          <a:xfrm>
            <a:off x="4591306" y="5556847"/>
            <a:ext cx="216625" cy="193351"/>
          </a:xfrm>
          <a:custGeom>
            <a:avLst/>
            <a:gdLst>
              <a:gd name="T0" fmla="*/ 49 w 121"/>
              <a:gd name="T1" fmla="*/ 108 h 108"/>
              <a:gd name="T2" fmla="*/ 121 w 121"/>
              <a:gd name="T3" fmla="*/ 44 h 108"/>
              <a:gd name="T4" fmla="*/ 63 w 121"/>
              <a:gd name="T5" fmla="*/ 0 h 108"/>
              <a:gd name="T6" fmla="*/ 0 w 121"/>
              <a:gd name="T7" fmla="*/ 77 h 108"/>
              <a:gd name="T8" fmla="*/ 49 w 121"/>
              <a:gd name="T9" fmla="*/ 108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" h="108">
                <a:moveTo>
                  <a:pt x="49" y="108"/>
                </a:moveTo>
                <a:lnTo>
                  <a:pt x="121" y="44"/>
                </a:lnTo>
                <a:lnTo>
                  <a:pt x="63" y="0"/>
                </a:lnTo>
                <a:lnTo>
                  <a:pt x="0" y="77"/>
                </a:lnTo>
                <a:lnTo>
                  <a:pt x="49" y="108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07">
            <a:extLst>
              <a:ext uri="{FF2B5EF4-FFF2-40B4-BE49-F238E27FC236}">
                <a16:creationId xmlns:a16="http://schemas.microsoft.com/office/drawing/2014/main" xmlns="" id="{21A714E9-09E6-419C-9709-583539E10DDB}"/>
              </a:ext>
            </a:extLst>
          </p:cNvPr>
          <p:cNvSpPr>
            <a:spLocks/>
          </p:cNvSpPr>
          <p:nvPr/>
        </p:nvSpPr>
        <p:spPr bwMode="auto">
          <a:xfrm>
            <a:off x="3975447" y="5576540"/>
            <a:ext cx="137853" cy="207673"/>
          </a:xfrm>
          <a:custGeom>
            <a:avLst/>
            <a:gdLst>
              <a:gd name="T0" fmla="*/ 38 w 77"/>
              <a:gd name="T1" fmla="*/ 105 h 116"/>
              <a:gd name="T2" fmla="*/ 0 w 77"/>
              <a:gd name="T3" fmla="*/ 6 h 116"/>
              <a:gd name="T4" fmla="*/ 77 w 77"/>
              <a:gd name="T5" fmla="*/ 0 h 116"/>
              <a:gd name="T6" fmla="*/ 77 w 77"/>
              <a:gd name="T7" fmla="*/ 116 h 116"/>
              <a:gd name="T8" fmla="*/ 38 w 77"/>
              <a:gd name="T9" fmla="*/ 105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" h="116">
                <a:moveTo>
                  <a:pt x="38" y="105"/>
                </a:moveTo>
                <a:lnTo>
                  <a:pt x="0" y="6"/>
                </a:lnTo>
                <a:lnTo>
                  <a:pt x="77" y="0"/>
                </a:lnTo>
                <a:lnTo>
                  <a:pt x="77" y="116"/>
                </a:lnTo>
                <a:lnTo>
                  <a:pt x="38" y="105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08">
            <a:extLst>
              <a:ext uri="{FF2B5EF4-FFF2-40B4-BE49-F238E27FC236}">
                <a16:creationId xmlns:a16="http://schemas.microsoft.com/office/drawing/2014/main" xmlns="" id="{15F57A16-5C26-41B9-A80E-0E868C5446E6}"/>
              </a:ext>
            </a:extLst>
          </p:cNvPr>
          <p:cNvSpPr>
            <a:spLocks/>
          </p:cNvSpPr>
          <p:nvPr/>
        </p:nvSpPr>
        <p:spPr bwMode="auto">
          <a:xfrm>
            <a:off x="4605628" y="4756588"/>
            <a:ext cx="173658" cy="168287"/>
          </a:xfrm>
          <a:custGeom>
            <a:avLst/>
            <a:gdLst>
              <a:gd name="T0" fmla="*/ 32 w 35"/>
              <a:gd name="T1" fmla="*/ 24 h 34"/>
              <a:gd name="T2" fmla="*/ 34 w 35"/>
              <a:gd name="T3" fmla="*/ 16 h 34"/>
              <a:gd name="T4" fmla="*/ 32 w 35"/>
              <a:gd name="T5" fmla="*/ 9 h 34"/>
              <a:gd name="T6" fmla="*/ 10 w 35"/>
              <a:gd name="T7" fmla="*/ 3 h 34"/>
              <a:gd name="T8" fmla="*/ 5 w 35"/>
              <a:gd name="T9" fmla="*/ 5 h 34"/>
              <a:gd name="T10" fmla="*/ 2 w 35"/>
              <a:gd name="T11" fmla="*/ 11 h 34"/>
              <a:gd name="T12" fmla="*/ 1 w 35"/>
              <a:gd name="T13" fmla="*/ 24 h 34"/>
              <a:gd name="T14" fmla="*/ 10 w 35"/>
              <a:gd name="T15" fmla="*/ 33 h 34"/>
              <a:gd name="T16" fmla="*/ 32 w 35"/>
              <a:gd name="T17" fmla="*/ 24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" h="34">
                <a:moveTo>
                  <a:pt x="32" y="24"/>
                </a:moveTo>
                <a:cubicBezTo>
                  <a:pt x="33" y="21"/>
                  <a:pt x="34" y="19"/>
                  <a:pt x="34" y="16"/>
                </a:cubicBezTo>
                <a:cubicBezTo>
                  <a:pt x="35" y="14"/>
                  <a:pt x="34" y="11"/>
                  <a:pt x="32" y="9"/>
                </a:cubicBezTo>
                <a:cubicBezTo>
                  <a:pt x="28" y="2"/>
                  <a:pt x="18" y="0"/>
                  <a:pt x="10" y="3"/>
                </a:cubicBezTo>
                <a:cubicBezTo>
                  <a:pt x="8" y="3"/>
                  <a:pt x="7" y="4"/>
                  <a:pt x="5" y="5"/>
                </a:cubicBezTo>
                <a:cubicBezTo>
                  <a:pt x="4" y="7"/>
                  <a:pt x="3" y="9"/>
                  <a:pt x="2" y="11"/>
                </a:cubicBezTo>
                <a:cubicBezTo>
                  <a:pt x="1" y="15"/>
                  <a:pt x="0" y="20"/>
                  <a:pt x="1" y="24"/>
                </a:cubicBezTo>
                <a:cubicBezTo>
                  <a:pt x="2" y="29"/>
                  <a:pt x="6" y="32"/>
                  <a:pt x="10" y="33"/>
                </a:cubicBezTo>
                <a:cubicBezTo>
                  <a:pt x="18" y="34"/>
                  <a:pt x="29" y="31"/>
                  <a:pt x="32" y="24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Line 109">
            <a:extLst>
              <a:ext uri="{FF2B5EF4-FFF2-40B4-BE49-F238E27FC236}">
                <a16:creationId xmlns:a16="http://schemas.microsoft.com/office/drawing/2014/main" xmlns="" id="{55109CF3-C64B-4026-880C-5CF54D7BED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1306" y="4563237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Line 110">
            <a:extLst>
              <a:ext uri="{FF2B5EF4-FFF2-40B4-BE49-F238E27FC236}">
                <a16:creationId xmlns:a16="http://schemas.microsoft.com/office/drawing/2014/main" xmlns="" id="{263F9FED-9337-40BD-B806-7E46B95989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1306" y="4563237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111">
            <a:extLst>
              <a:ext uri="{FF2B5EF4-FFF2-40B4-BE49-F238E27FC236}">
                <a16:creationId xmlns:a16="http://schemas.microsoft.com/office/drawing/2014/main" xmlns="" id="{7B1AE46E-4AC1-4660-929D-60DB622A700E}"/>
              </a:ext>
            </a:extLst>
          </p:cNvPr>
          <p:cNvSpPr>
            <a:spLocks/>
          </p:cNvSpPr>
          <p:nvPr/>
        </p:nvSpPr>
        <p:spPr bwMode="auto">
          <a:xfrm>
            <a:off x="4299489" y="3832799"/>
            <a:ext cx="399235" cy="286446"/>
          </a:xfrm>
          <a:custGeom>
            <a:avLst/>
            <a:gdLst>
              <a:gd name="T0" fmla="*/ 3 w 81"/>
              <a:gd name="T1" fmla="*/ 45 h 58"/>
              <a:gd name="T2" fmla="*/ 6 w 81"/>
              <a:gd name="T3" fmla="*/ 55 h 58"/>
              <a:gd name="T4" fmla="*/ 9 w 81"/>
              <a:gd name="T5" fmla="*/ 58 h 58"/>
              <a:gd name="T6" fmla="*/ 12 w 81"/>
              <a:gd name="T7" fmla="*/ 54 h 58"/>
              <a:gd name="T8" fmla="*/ 12 w 81"/>
              <a:gd name="T9" fmla="*/ 39 h 58"/>
              <a:gd name="T10" fmla="*/ 18 w 81"/>
              <a:gd name="T11" fmla="*/ 35 h 58"/>
              <a:gd name="T12" fmla="*/ 22 w 81"/>
              <a:gd name="T13" fmla="*/ 28 h 58"/>
              <a:gd name="T14" fmla="*/ 30 w 81"/>
              <a:gd name="T15" fmla="*/ 34 h 58"/>
              <a:gd name="T16" fmla="*/ 39 w 81"/>
              <a:gd name="T17" fmla="*/ 27 h 58"/>
              <a:gd name="T18" fmla="*/ 44 w 81"/>
              <a:gd name="T19" fmla="*/ 35 h 58"/>
              <a:gd name="T20" fmla="*/ 53 w 81"/>
              <a:gd name="T21" fmla="*/ 38 h 58"/>
              <a:gd name="T22" fmla="*/ 59 w 81"/>
              <a:gd name="T23" fmla="*/ 32 h 58"/>
              <a:gd name="T24" fmla="*/ 68 w 81"/>
              <a:gd name="T25" fmla="*/ 39 h 58"/>
              <a:gd name="T26" fmla="*/ 78 w 81"/>
              <a:gd name="T27" fmla="*/ 35 h 58"/>
              <a:gd name="T28" fmla="*/ 79 w 81"/>
              <a:gd name="T29" fmla="*/ 21 h 58"/>
              <a:gd name="T30" fmla="*/ 70 w 81"/>
              <a:gd name="T31" fmla="*/ 10 h 58"/>
              <a:gd name="T32" fmla="*/ 63 w 81"/>
              <a:gd name="T33" fmla="*/ 5 h 58"/>
              <a:gd name="T34" fmla="*/ 36 w 81"/>
              <a:gd name="T35" fmla="*/ 2 h 58"/>
              <a:gd name="T36" fmla="*/ 15 w 81"/>
              <a:gd name="T37" fmla="*/ 9 h 58"/>
              <a:gd name="T38" fmla="*/ 0 w 81"/>
              <a:gd name="T39" fmla="*/ 25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1" h="58">
                <a:moveTo>
                  <a:pt x="3" y="45"/>
                </a:moveTo>
                <a:cubicBezTo>
                  <a:pt x="4" y="48"/>
                  <a:pt x="5" y="52"/>
                  <a:pt x="6" y="55"/>
                </a:cubicBezTo>
                <a:cubicBezTo>
                  <a:pt x="7" y="56"/>
                  <a:pt x="8" y="58"/>
                  <a:pt x="9" y="58"/>
                </a:cubicBezTo>
                <a:cubicBezTo>
                  <a:pt x="11" y="58"/>
                  <a:pt x="12" y="56"/>
                  <a:pt x="12" y="54"/>
                </a:cubicBezTo>
                <a:cubicBezTo>
                  <a:pt x="12" y="49"/>
                  <a:pt x="12" y="44"/>
                  <a:pt x="12" y="39"/>
                </a:cubicBezTo>
                <a:cubicBezTo>
                  <a:pt x="15" y="39"/>
                  <a:pt x="17" y="37"/>
                  <a:pt x="18" y="35"/>
                </a:cubicBezTo>
                <a:cubicBezTo>
                  <a:pt x="20" y="33"/>
                  <a:pt x="21" y="30"/>
                  <a:pt x="22" y="28"/>
                </a:cubicBezTo>
                <a:cubicBezTo>
                  <a:pt x="23" y="31"/>
                  <a:pt x="26" y="34"/>
                  <a:pt x="30" y="34"/>
                </a:cubicBezTo>
                <a:cubicBezTo>
                  <a:pt x="34" y="34"/>
                  <a:pt x="38" y="31"/>
                  <a:pt x="39" y="27"/>
                </a:cubicBezTo>
                <a:cubicBezTo>
                  <a:pt x="40" y="30"/>
                  <a:pt x="42" y="33"/>
                  <a:pt x="44" y="35"/>
                </a:cubicBezTo>
                <a:cubicBezTo>
                  <a:pt x="46" y="38"/>
                  <a:pt x="50" y="39"/>
                  <a:pt x="53" y="38"/>
                </a:cubicBezTo>
                <a:cubicBezTo>
                  <a:pt x="56" y="37"/>
                  <a:pt x="57" y="35"/>
                  <a:pt x="59" y="32"/>
                </a:cubicBezTo>
                <a:cubicBezTo>
                  <a:pt x="61" y="36"/>
                  <a:pt x="64" y="39"/>
                  <a:pt x="68" y="39"/>
                </a:cubicBezTo>
                <a:cubicBezTo>
                  <a:pt x="72" y="40"/>
                  <a:pt x="76" y="38"/>
                  <a:pt x="78" y="35"/>
                </a:cubicBezTo>
                <a:cubicBezTo>
                  <a:pt x="81" y="31"/>
                  <a:pt x="81" y="26"/>
                  <a:pt x="79" y="21"/>
                </a:cubicBezTo>
                <a:cubicBezTo>
                  <a:pt x="77" y="17"/>
                  <a:pt x="73" y="13"/>
                  <a:pt x="70" y="10"/>
                </a:cubicBezTo>
                <a:cubicBezTo>
                  <a:pt x="68" y="8"/>
                  <a:pt x="65" y="6"/>
                  <a:pt x="63" y="5"/>
                </a:cubicBezTo>
                <a:cubicBezTo>
                  <a:pt x="55" y="0"/>
                  <a:pt x="45" y="0"/>
                  <a:pt x="36" y="2"/>
                </a:cubicBezTo>
                <a:cubicBezTo>
                  <a:pt x="29" y="3"/>
                  <a:pt x="22" y="5"/>
                  <a:pt x="15" y="9"/>
                </a:cubicBezTo>
                <a:cubicBezTo>
                  <a:pt x="9" y="12"/>
                  <a:pt x="3" y="18"/>
                  <a:pt x="0" y="25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13">
            <a:extLst>
              <a:ext uri="{FF2B5EF4-FFF2-40B4-BE49-F238E27FC236}">
                <a16:creationId xmlns:a16="http://schemas.microsoft.com/office/drawing/2014/main" xmlns="" id="{E54C2A62-6995-4BEA-9FAA-28D813F1D0B0}"/>
              </a:ext>
            </a:extLst>
          </p:cNvPr>
          <p:cNvSpPr>
            <a:spLocks/>
          </p:cNvSpPr>
          <p:nvPr/>
        </p:nvSpPr>
        <p:spPr bwMode="auto">
          <a:xfrm>
            <a:off x="3279025" y="6070659"/>
            <a:ext cx="266753" cy="78773"/>
          </a:xfrm>
          <a:custGeom>
            <a:avLst/>
            <a:gdLst>
              <a:gd name="T0" fmla="*/ 26 w 54"/>
              <a:gd name="T1" fmla="*/ 16 h 16"/>
              <a:gd name="T2" fmla="*/ 54 w 54"/>
              <a:gd name="T3" fmla="*/ 16 h 16"/>
              <a:gd name="T4" fmla="*/ 20 w 54"/>
              <a:gd name="T5" fmla="*/ 0 h 16"/>
              <a:gd name="T6" fmla="*/ 2 w 54"/>
              <a:gd name="T7" fmla="*/ 0 h 16"/>
              <a:gd name="T8" fmla="*/ 0 w 54"/>
              <a:gd name="T9" fmla="*/ 12 h 16"/>
              <a:gd name="T10" fmla="*/ 26 w 54"/>
              <a:gd name="T11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4" h="16">
                <a:moveTo>
                  <a:pt x="26" y="16"/>
                </a:moveTo>
                <a:cubicBezTo>
                  <a:pt x="36" y="16"/>
                  <a:pt x="45" y="16"/>
                  <a:pt x="54" y="16"/>
                </a:cubicBezTo>
                <a:cubicBezTo>
                  <a:pt x="42" y="12"/>
                  <a:pt x="31" y="7"/>
                  <a:pt x="20" y="0"/>
                </a:cubicBezTo>
                <a:cubicBezTo>
                  <a:pt x="2" y="0"/>
                  <a:pt x="2" y="0"/>
                  <a:pt x="2" y="0"/>
                </a:cubicBezTo>
                <a:cubicBezTo>
                  <a:pt x="0" y="12"/>
                  <a:pt x="0" y="12"/>
                  <a:pt x="0" y="12"/>
                </a:cubicBezTo>
                <a:lnTo>
                  <a:pt x="26" y="16"/>
                </a:lnTo>
                <a:close/>
              </a:path>
            </a:pathLst>
          </a:custGeom>
          <a:solidFill>
            <a:srgbClr val="422F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14">
            <a:extLst>
              <a:ext uri="{FF2B5EF4-FFF2-40B4-BE49-F238E27FC236}">
                <a16:creationId xmlns:a16="http://schemas.microsoft.com/office/drawing/2014/main" xmlns="" id="{26A10257-61EE-401F-BD1B-6AC503A88A26}"/>
              </a:ext>
            </a:extLst>
          </p:cNvPr>
          <p:cNvSpPr>
            <a:spLocks/>
          </p:cNvSpPr>
          <p:nvPr/>
        </p:nvSpPr>
        <p:spPr bwMode="auto">
          <a:xfrm>
            <a:off x="3250380" y="5630249"/>
            <a:ext cx="522764" cy="474427"/>
          </a:xfrm>
          <a:custGeom>
            <a:avLst/>
            <a:gdLst>
              <a:gd name="T0" fmla="*/ 68 w 106"/>
              <a:gd name="T1" fmla="*/ 2 h 96"/>
              <a:gd name="T2" fmla="*/ 92 w 106"/>
              <a:gd name="T3" fmla="*/ 3 h 96"/>
              <a:gd name="T4" fmla="*/ 106 w 106"/>
              <a:gd name="T5" fmla="*/ 21 h 96"/>
              <a:gd name="T6" fmla="*/ 88 w 106"/>
              <a:gd name="T7" fmla="*/ 45 h 96"/>
              <a:gd name="T8" fmla="*/ 27 w 106"/>
              <a:gd name="T9" fmla="*/ 88 h 96"/>
              <a:gd name="T10" fmla="*/ 14 w 106"/>
              <a:gd name="T11" fmla="*/ 95 h 96"/>
              <a:gd name="T12" fmla="*/ 0 w 106"/>
              <a:gd name="T13" fmla="*/ 90 h 96"/>
              <a:gd name="T14" fmla="*/ 37 w 106"/>
              <a:gd name="T15" fmla="*/ 49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6" h="96">
                <a:moveTo>
                  <a:pt x="68" y="2"/>
                </a:moveTo>
                <a:cubicBezTo>
                  <a:pt x="76" y="0"/>
                  <a:pt x="84" y="0"/>
                  <a:pt x="92" y="3"/>
                </a:cubicBezTo>
                <a:cubicBezTo>
                  <a:pt x="100" y="6"/>
                  <a:pt x="106" y="13"/>
                  <a:pt x="106" y="21"/>
                </a:cubicBezTo>
                <a:cubicBezTo>
                  <a:pt x="106" y="32"/>
                  <a:pt x="96" y="39"/>
                  <a:pt x="88" y="45"/>
                </a:cubicBezTo>
                <a:cubicBezTo>
                  <a:pt x="68" y="60"/>
                  <a:pt x="47" y="74"/>
                  <a:pt x="27" y="88"/>
                </a:cubicBezTo>
                <a:cubicBezTo>
                  <a:pt x="23" y="91"/>
                  <a:pt x="19" y="94"/>
                  <a:pt x="14" y="95"/>
                </a:cubicBezTo>
                <a:cubicBezTo>
                  <a:pt x="8" y="96"/>
                  <a:pt x="2" y="94"/>
                  <a:pt x="0" y="90"/>
                </a:cubicBezTo>
                <a:cubicBezTo>
                  <a:pt x="9" y="74"/>
                  <a:pt x="22" y="60"/>
                  <a:pt x="37" y="49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15">
            <a:extLst>
              <a:ext uri="{FF2B5EF4-FFF2-40B4-BE49-F238E27FC236}">
                <a16:creationId xmlns:a16="http://schemas.microsoft.com/office/drawing/2014/main" xmlns="" id="{DF63843E-777C-4825-859A-9DCF318B11F0}"/>
              </a:ext>
            </a:extLst>
          </p:cNvPr>
          <p:cNvSpPr>
            <a:spLocks/>
          </p:cNvSpPr>
          <p:nvPr/>
        </p:nvSpPr>
        <p:spPr bwMode="auto">
          <a:xfrm>
            <a:off x="3033756" y="5635620"/>
            <a:ext cx="680309" cy="370590"/>
          </a:xfrm>
          <a:custGeom>
            <a:avLst/>
            <a:gdLst>
              <a:gd name="T0" fmla="*/ 2 w 138"/>
              <a:gd name="T1" fmla="*/ 57 h 75"/>
              <a:gd name="T2" fmla="*/ 15 w 138"/>
              <a:gd name="T3" fmla="*/ 71 h 75"/>
              <a:gd name="T4" fmla="*/ 68 w 138"/>
              <a:gd name="T5" fmla="*/ 60 h 75"/>
              <a:gd name="T6" fmla="*/ 138 w 138"/>
              <a:gd name="T7" fmla="*/ 23 h 75"/>
              <a:gd name="T8" fmla="*/ 127 w 138"/>
              <a:gd name="T9" fmla="*/ 6 h 75"/>
              <a:gd name="T10" fmla="*/ 123 w 138"/>
              <a:gd name="T11" fmla="*/ 1 h 75"/>
              <a:gd name="T12" fmla="*/ 113 w 138"/>
              <a:gd name="T13" fmla="*/ 1 h 75"/>
              <a:gd name="T14" fmla="*/ 56 w 138"/>
              <a:gd name="T15" fmla="*/ 13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8" h="75">
                <a:moveTo>
                  <a:pt x="2" y="57"/>
                </a:moveTo>
                <a:cubicBezTo>
                  <a:pt x="0" y="64"/>
                  <a:pt x="8" y="69"/>
                  <a:pt x="15" y="71"/>
                </a:cubicBezTo>
                <a:cubicBezTo>
                  <a:pt x="33" y="75"/>
                  <a:pt x="52" y="68"/>
                  <a:pt x="68" y="60"/>
                </a:cubicBezTo>
                <a:cubicBezTo>
                  <a:pt x="92" y="49"/>
                  <a:pt x="116" y="36"/>
                  <a:pt x="138" y="23"/>
                </a:cubicBezTo>
                <a:cubicBezTo>
                  <a:pt x="134" y="17"/>
                  <a:pt x="131" y="12"/>
                  <a:pt x="127" y="6"/>
                </a:cubicBezTo>
                <a:cubicBezTo>
                  <a:pt x="126" y="4"/>
                  <a:pt x="125" y="2"/>
                  <a:pt x="123" y="1"/>
                </a:cubicBezTo>
                <a:cubicBezTo>
                  <a:pt x="120" y="0"/>
                  <a:pt x="117" y="0"/>
                  <a:pt x="113" y="1"/>
                </a:cubicBezTo>
                <a:cubicBezTo>
                  <a:pt x="94" y="4"/>
                  <a:pt x="75" y="8"/>
                  <a:pt x="56" y="13"/>
                </a:cubicBez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16">
            <a:extLst>
              <a:ext uri="{FF2B5EF4-FFF2-40B4-BE49-F238E27FC236}">
                <a16:creationId xmlns:a16="http://schemas.microsoft.com/office/drawing/2014/main" xmlns="" id="{64BB9903-F3B8-4799-A5F1-6517A64E96AE}"/>
              </a:ext>
            </a:extLst>
          </p:cNvPr>
          <p:cNvSpPr>
            <a:spLocks/>
          </p:cNvSpPr>
          <p:nvPr/>
        </p:nvSpPr>
        <p:spPr bwMode="auto">
          <a:xfrm>
            <a:off x="3250380" y="5062728"/>
            <a:ext cx="162917" cy="193351"/>
          </a:xfrm>
          <a:custGeom>
            <a:avLst/>
            <a:gdLst>
              <a:gd name="T0" fmla="*/ 0 w 91"/>
              <a:gd name="T1" fmla="*/ 94 h 108"/>
              <a:gd name="T2" fmla="*/ 30 w 91"/>
              <a:gd name="T3" fmla="*/ 0 h 108"/>
              <a:gd name="T4" fmla="*/ 91 w 91"/>
              <a:gd name="T5" fmla="*/ 36 h 108"/>
              <a:gd name="T6" fmla="*/ 80 w 91"/>
              <a:gd name="T7" fmla="*/ 108 h 108"/>
              <a:gd name="T8" fmla="*/ 0 w 91"/>
              <a:gd name="T9" fmla="*/ 94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" h="108">
                <a:moveTo>
                  <a:pt x="0" y="94"/>
                </a:moveTo>
                <a:lnTo>
                  <a:pt x="30" y="0"/>
                </a:lnTo>
                <a:lnTo>
                  <a:pt x="91" y="36"/>
                </a:lnTo>
                <a:lnTo>
                  <a:pt x="80" y="108"/>
                </a:lnTo>
                <a:lnTo>
                  <a:pt x="0" y="9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117">
            <a:extLst>
              <a:ext uri="{FF2B5EF4-FFF2-40B4-BE49-F238E27FC236}">
                <a16:creationId xmlns:a16="http://schemas.microsoft.com/office/drawing/2014/main" xmlns="" id="{B866CAC3-919E-4EE1-8496-9E63B5CC3288}"/>
              </a:ext>
            </a:extLst>
          </p:cNvPr>
          <p:cNvSpPr>
            <a:spLocks/>
          </p:cNvSpPr>
          <p:nvPr/>
        </p:nvSpPr>
        <p:spPr bwMode="auto">
          <a:xfrm>
            <a:off x="3196671" y="4781652"/>
            <a:ext cx="363429" cy="379541"/>
          </a:xfrm>
          <a:custGeom>
            <a:avLst/>
            <a:gdLst>
              <a:gd name="T0" fmla="*/ 73 w 74"/>
              <a:gd name="T1" fmla="*/ 34 h 77"/>
              <a:gd name="T2" fmla="*/ 69 w 74"/>
              <a:gd name="T3" fmla="*/ 18 h 77"/>
              <a:gd name="T4" fmla="*/ 36 w 74"/>
              <a:gd name="T5" fmla="*/ 1 h 77"/>
              <a:gd name="T6" fmla="*/ 5 w 74"/>
              <a:gd name="T7" fmla="*/ 20 h 77"/>
              <a:gd name="T8" fmla="*/ 0 w 74"/>
              <a:gd name="T9" fmla="*/ 40 h 77"/>
              <a:gd name="T10" fmla="*/ 20 w 74"/>
              <a:gd name="T11" fmla="*/ 65 h 77"/>
              <a:gd name="T12" fmla="*/ 36 w 74"/>
              <a:gd name="T13" fmla="*/ 74 h 77"/>
              <a:gd name="T14" fmla="*/ 43 w 74"/>
              <a:gd name="T15" fmla="*/ 76 h 77"/>
              <a:gd name="T16" fmla="*/ 69 w 74"/>
              <a:gd name="T17" fmla="*/ 65 h 77"/>
              <a:gd name="T18" fmla="*/ 73 w 74"/>
              <a:gd name="T19" fmla="*/ 34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4" h="77">
                <a:moveTo>
                  <a:pt x="73" y="34"/>
                </a:moveTo>
                <a:cubicBezTo>
                  <a:pt x="73" y="28"/>
                  <a:pt x="72" y="23"/>
                  <a:pt x="69" y="18"/>
                </a:cubicBezTo>
                <a:cubicBezTo>
                  <a:pt x="63" y="7"/>
                  <a:pt x="49" y="0"/>
                  <a:pt x="36" y="1"/>
                </a:cubicBezTo>
                <a:cubicBezTo>
                  <a:pt x="23" y="2"/>
                  <a:pt x="12" y="10"/>
                  <a:pt x="5" y="20"/>
                </a:cubicBezTo>
                <a:cubicBezTo>
                  <a:pt x="3" y="24"/>
                  <a:pt x="0" y="31"/>
                  <a:pt x="0" y="40"/>
                </a:cubicBezTo>
                <a:cubicBezTo>
                  <a:pt x="4" y="48"/>
                  <a:pt x="17" y="56"/>
                  <a:pt x="20" y="65"/>
                </a:cubicBezTo>
                <a:cubicBezTo>
                  <a:pt x="24" y="69"/>
                  <a:pt x="29" y="72"/>
                  <a:pt x="36" y="74"/>
                </a:cubicBezTo>
                <a:cubicBezTo>
                  <a:pt x="38" y="75"/>
                  <a:pt x="41" y="75"/>
                  <a:pt x="43" y="76"/>
                </a:cubicBezTo>
                <a:cubicBezTo>
                  <a:pt x="50" y="67"/>
                  <a:pt x="67" y="77"/>
                  <a:pt x="69" y="65"/>
                </a:cubicBezTo>
                <a:cubicBezTo>
                  <a:pt x="70" y="60"/>
                  <a:pt x="74" y="39"/>
                  <a:pt x="73" y="34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119">
            <a:extLst>
              <a:ext uri="{FF2B5EF4-FFF2-40B4-BE49-F238E27FC236}">
                <a16:creationId xmlns:a16="http://schemas.microsoft.com/office/drawing/2014/main" xmlns="" id="{E4E77E7A-2AF7-4DFB-AF5D-22115B63DE7C}"/>
              </a:ext>
            </a:extLst>
          </p:cNvPr>
          <p:cNvSpPr>
            <a:spLocks/>
          </p:cNvSpPr>
          <p:nvPr/>
        </p:nvSpPr>
        <p:spPr bwMode="auto">
          <a:xfrm>
            <a:off x="2994369" y="5141501"/>
            <a:ext cx="404605" cy="816371"/>
          </a:xfrm>
          <a:custGeom>
            <a:avLst/>
            <a:gdLst>
              <a:gd name="T0" fmla="*/ 52 w 82"/>
              <a:gd name="T1" fmla="*/ 5 h 165"/>
              <a:gd name="T2" fmla="*/ 13 w 82"/>
              <a:gd name="T3" fmla="*/ 81 h 165"/>
              <a:gd name="T4" fmla="*/ 8 w 82"/>
              <a:gd name="T5" fmla="*/ 165 h 165"/>
              <a:gd name="T6" fmla="*/ 78 w 82"/>
              <a:gd name="T7" fmla="*/ 114 h 165"/>
              <a:gd name="T8" fmla="*/ 80 w 82"/>
              <a:gd name="T9" fmla="*/ 112 h 165"/>
              <a:gd name="T10" fmla="*/ 80 w 82"/>
              <a:gd name="T11" fmla="*/ 107 h 165"/>
              <a:gd name="T12" fmla="*/ 81 w 82"/>
              <a:gd name="T13" fmla="*/ 16 h 165"/>
              <a:gd name="T14" fmla="*/ 80 w 82"/>
              <a:gd name="T15" fmla="*/ 7 h 165"/>
              <a:gd name="T16" fmla="*/ 76 w 82"/>
              <a:gd name="T17" fmla="*/ 5 h 165"/>
              <a:gd name="T18" fmla="*/ 51 w 82"/>
              <a:gd name="T19" fmla="*/ 0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2" h="165">
                <a:moveTo>
                  <a:pt x="52" y="5"/>
                </a:moveTo>
                <a:cubicBezTo>
                  <a:pt x="37" y="30"/>
                  <a:pt x="23" y="54"/>
                  <a:pt x="13" y="81"/>
                </a:cubicBezTo>
                <a:cubicBezTo>
                  <a:pt x="4" y="108"/>
                  <a:pt x="0" y="137"/>
                  <a:pt x="8" y="165"/>
                </a:cubicBezTo>
                <a:cubicBezTo>
                  <a:pt x="31" y="148"/>
                  <a:pt x="54" y="131"/>
                  <a:pt x="78" y="114"/>
                </a:cubicBezTo>
                <a:cubicBezTo>
                  <a:pt x="79" y="114"/>
                  <a:pt x="79" y="113"/>
                  <a:pt x="80" y="112"/>
                </a:cubicBezTo>
                <a:cubicBezTo>
                  <a:pt x="81" y="111"/>
                  <a:pt x="80" y="109"/>
                  <a:pt x="80" y="107"/>
                </a:cubicBezTo>
                <a:cubicBezTo>
                  <a:pt x="74" y="77"/>
                  <a:pt x="74" y="46"/>
                  <a:pt x="81" y="16"/>
                </a:cubicBezTo>
                <a:cubicBezTo>
                  <a:pt x="82" y="13"/>
                  <a:pt x="82" y="9"/>
                  <a:pt x="80" y="7"/>
                </a:cubicBezTo>
                <a:cubicBezTo>
                  <a:pt x="79" y="6"/>
                  <a:pt x="77" y="5"/>
                  <a:pt x="76" y="5"/>
                </a:cubicBezTo>
                <a:cubicBezTo>
                  <a:pt x="67" y="3"/>
                  <a:pt x="59" y="2"/>
                  <a:pt x="51" y="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120">
            <a:extLst>
              <a:ext uri="{FF2B5EF4-FFF2-40B4-BE49-F238E27FC236}">
                <a16:creationId xmlns:a16="http://schemas.microsoft.com/office/drawing/2014/main" xmlns="" id="{DEB02908-D3F0-433B-8F74-B88415EE2606}"/>
              </a:ext>
            </a:extLst>
          </p:cNvPr>
          <p:cNvSpPr>
            <a:spLocks/>
          </p:cNvSpPr>
          <p:nvPr/>
        </p:nvSpPr>
        <p:spPr bwMode="auto">
          <a:xfrm>
            <a:off x="3185930" y="6065289"/>
            <a:ext cx="286446" cy="114578"/>
          </a:xfrm>
          <a:custGeom>
            <a:avLst/>
            <a:gdLst>
              <a:gd name="T0" fmla="*/ 10 w 58"/>
              <a:gd name="T1" fmla="*/ 0 h 23"/>
              <a:gd name="T2" fmla="*/ 0 w 58"/>
              <a:gd name="T3" fmla="*/ 23 h 23"/>
              <a:gd name="T4" fmla="*/ 58 w 58"/>
              <a:gd name="T5" fmla="*/ 22 h 23"/>
              <a:gd name="T6" fmla="*/ 45 w 58"/>
              <a:gd name="T7" fmla="*/ 16 h 23"/>
              <a:gd name="T8" fmla="*/ 26 w 58"/>
              <a:gd name="T9" fmla="*/ 5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23">
                <a:moveTo>
                  <a:pt x="10" y="0"/>
                </a:moveTo>
                <a:cubicBezTo>
                  <a:pt x="6" y="7"/>
                  <a:pt x="2" y="15"/>
                  <a:pt x="0" y="23"/>
                </a:cubicBezTo>
                <a:cubicBezTo>
                  <a:pt x="20" y="22"/>
                  <a:pt x="39" y="21"/>
                  <a:pt x="58" y="22"/>
                </a:cubicBezTo>
                <a:cubicBezTo>
                  <a:pt x="53" y="21"/>
                  <a:pt x="49" y="19"/>
                  <a:pt x="45" y="16"/>
                </a:cubicBezTo>
                <a:cubicBezTo>
                  <a:pt x="39" y="13"/>
                  <a:pt x="33" y="9"/>
                  <a:pt x="26" y="5"/>
                </a:cubicBezTo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121">
            <a:extLst>
              <a:ext uri="{FF2B5EF4-FFF2-40B4-BE49-F238E27FC236}">
                <a16:creationId xmlns:a16="http://schemas.microsoft.com/office/drawing/2014/main" xmlns="" id="{C9401ACC-72AC-408B-8906-140683CD13B4}"/>
              </a:ext>
            </a:extLst>
          </p:cNvPr>
          <p:cNvSpPr>
            <a:spLocks/>
          </p:cNvSpPr>
          <p:nvPr/>
        </p:nvSpPr>
        <p:spPr bwMode="auto">
          <a:xfrm>
            <a:off x="3323782" y="5388560"/>
            <a:ext cx="415347" cy="302559"/>
          </a:xfrm>
          <a:custGeom>
            <a:avLst/>
            <a:gdLst>
              <a:gd name="T0" fmla="*/ 0 w 84"/>
              <a:gd name="T1" fmla="*/ 3 h 61"/>
              <a:gd name="T2" fmla="*/ 15 w 84"/>
              <a:gd name="T3" fmla="*/ 48 h 61"/>
              <a:gd name="T4" fmla="*/ 19 w 84"/>
              <a:gd name="T5" fmla="*/ 56 h 61"/>
              <a:gd name="T6" fmla="*/ 39 w 84"/>
              <a:gd name="T7" fmla="*/ 58 h 61"/>
              <a:gd name="T8" fmla="*/ 65 w 84"/>
              <a:gd name="T9" fmla="*/ 51 h 61"/>
              <a:gd name="T10" fmla="*/ 78 w 84"/>
              <a:gd name="T11" fmla="*/ 47 h 61"/>
              <a:gd name="T12" fmla="*/ 82 w 84"/>
              <a:gd name="T13" fmla="*/ 45 h 61"/>
              <a:gd name="T14" fmla="*/ 80 w 84"/>
              <a:gd name="T15" fmla="*/ 38 h 61"/>
              <a:gd name="T16" fmla="*/ 71 w 84"/>
              <a:gd name="T17" fmla="*/ 37 h 61"/>
              <a:gd name="T18" fmla="*/ 47 w 84"/>
              <a:gd name="T19" fmla="*/ 40 h 61"/>
              <a:gd name="T20" fmla="*/ 42 w 84"/>
              <a:gd name="T21" fmla="*/ 40 h 61"/>
              <a:gd name="T22" fmla="*/ 39 w 84"/>
              <a:gd name="T23" fmla="*/ 37 h 61"/>
              <a:gd name="T24" fmla="*/ 22 w 84"/>
              <a:gd name="T25" fmla="*/ 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" h="61">
                <a:moveTo>
                  <a:pt x="0" y="3"/>
                </a:moveTo>
                <a:cubicBezTo>
                  <a:pt x="5" y="18"/>
                  <a:pt x="10" y="33"/>
                  <a:pt x="15" y="48"/>
                </a:cubicBezTo>
                <a:cubicBezTo>
                  <a:pt x="16" y="50"/>
                  <a:pt x="17" y="53"/>
                  <a:pt x="19" y="56"/>
                </a:cubicBezTo>
                <a:cubicBezTo>
                  <a:pt x="23" y="61"/>
                  <a:pt x="32" y="60"/>
                  <a:pt x="39" y="58"/>
                </a:cubicBezTo>
                <a:cubicBezTo>
                  <a:pt x="48" y="56"/>
                  <a:pt x="56" y="54"/>
                  <a:pt x="65" y="51"/>
                </a:cubicBezTo>
                <a:cubicBezTo>
                  <a:pt x="70" y="50"/>
                  <a:pt x="74" y="49"/>
                  <a:pt x="78" y="47"/>
                </a:cubicBezTo>
                <a:cubicBezTo>
                  <a:pt x="80" y="47"/>
                  <a:pt x="81" y="46"/>
                  <a:pt x="82" y="45"/>
                </a:cubicBezTo>
                <a:cubicBezTo>
                  <a:pt x="84" y="43"/>
                  <a:pt x="82" y="39"/>
                  <a:pt x="80" y="38"/>
                </a:cubicBezTo>
                <a:cubicBezTo>
                  <a:pt x="77" y="37"/>
                  <a:pt x="74" y="37"/>
                  <a:pt x="71" y="37"/>
                </a:cubicBezTo>
                <a:cubicBezTo>
                  <a:pt x="63" y="38"/>
                  <a:pt x="55" y="39"/>
                  <a:pt x="47" y="40"/>
                </a:cubicBezTo>
                <a:cubicBezTo>
                  <a:pt x="45" y="41"/>
                  <a:pt x="43" y="41"/>
                  <a:pt x="42" y="40"/>
                </a:cubicBezTo>
                <a:cubicBezTo>
                  <a:pt x="41" y="39"/>
                  <a:pt x="40" y="38"/>
                  <a:pt x="39" y="37"/>
                </a:cubicBezTo>
                <a:cubicBezTo>
                  <a:pt x="31" y="26"/>
                  <a:pt x="25" y="13"/>
                  <a:pt x="22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22">
            <a:extLst>
              <a:ext uri="{FF2B5EF4-FFF2-40B4-BE49-F238E27FC236}">
                <a16:creationId xmlns:a16="http://schemas.microsoft.com/office/drawing/2014/main" xmlns="" id="{087EFA06-BD48-4496-957B-C312770A8A2F}"/>
              </a:ext>
            </a:extLst>
          </p:cNvPr>
          <p:cNvSpPr>
            <a:spLocks/>
          </p:cNvSpPr>
          <p:nvPr/>
        </p:nvSpPr>
        <p:spPr bwMode="auto">
          <a:xfrm>
            <a:off x="3250380" y="5166565"/>
            <a:ext cx="241689" cy="331204"/>
          </a:xfrm>
          <a:custGeom>
            <a:avLst/>
            <a:gdLst>
              <a:gd name="T0" fmla="*/ 49 w 49"/>
              <a:gd name="T1" fmla="*/ 54 h 67"/>
              <a:gd name="T2" fmla="*/ 0 w 49"/>
              <a:gd name="T3" fmla="*/ 67 h 67"/>
              <a:gd name="T4" fmla="*/ 7 w 49"/>
              <a:gd name="T5" fmla="*/ 19 h 67"/>
              <a:gd name="T6" fmla="*/ 24 w 49"/>
              <a:gd name="T7" fmla="*/ 2 h 67"/>
              <a:gd name="T8" fmla="*/ 49 w 49"/>
              <a:gd name="T9" fmla="*/ 54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" h="67">
                <a:moveTo>
                  <a:pt x="49" y="54"/>
                </a:moveTo>
                <a:cubicBezTo>
                  <a:pt x="48" y="54"/>
                  <a:pt x="0" y="67"/>
                  <a:pt x="0" y="67"/>
                </a:cubicBezTo>
                <a:cubicBezTo>
                  <a:pt x="0" y="67"/>
                  <a:pt x="5" y="26"/>
                  <a:pt x="7" y="19"/>
                </a:cubicBezTo>
                <a:cubicBezTo>
                  <a:pt x="8" y="12"/>
                  <a:pt x="7" y="3"/>
                  <a:pt x="24" y="2"/>
                </a:cubicBezTo>
                <a:cubicBezTo>
                  <a:pt x="41" y="0"/>
                  <a:pt x="49" y="54"/>
                  <a:pt x="49" y="54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123">
            <a:extLst>
              <a:ext uri="{FF2B5EF4-FFF2-40B4-BE49-F238E27FC236}">
                <a16:creationId xmlns:a16="http://schemas.microsoft.com/office/drawing/2014/main" xmlns="" id="{6376E2EE-43CE-45AE-98C2-614F2F151FA2}"/>
              </a:ext>
            </a:extLst>
          </p:cNvPr>
          <p:cNvSpPr>
            <a:spLocks/>
          </p:cNvSpPr>
          <p:nvPr/>
        </p:nvSpPr>
        <p:spPr bwMode="auto">
          <a:xfrm>
            <a:off x="3638873" y="5427947"/>
            <a:ext cx="306140" cy="168287"/>
          </a:xfrm>
          <a:custGeom>
            <a:avLst/>
            <a:gdLst>
              <a:gd name="T0" fmla="*/ 1 w 62"/>
              <a:gd name="T1" fmla="*/ 0 h 34"/>
              <a:gd name="T2" fmla="*/ 58 w 62"/>
              <a:gd name="T3" fmla="*/ 0 h 34"/>
              <a:gd name="T4" fmla="*/ 26 w 62"/>
              <a:gd name="T5" fmla="*/ 32 h 34"/>
              <a:gd name="T6" fmla="*/ 1 w 62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" h="34">
                <a:moveTo>
                  <a:pt x="1" y="0"/>
                </a:moveTo>
                <a:cubicBezTo>
                  <a:pt x="2" y="0"/>
                  <a:pt x="58" y="0"/>
                  <a:pt x="58" y="0"/>
                </a:cubicBezTo>
                <a:cubicBezTo>
                  <a:pt x="58" y="0"/>
                  <a:pt x="62" y="34"/>
                  <a:pt x="26" y="32"/>
                </a:cubicBezTo>
                <a:cubicBezTo>
                  <a:pt x="0" y="31"/>
                  <a:pt x="1" y="0"/>
                  <a:pt x="1" y="0"/>
                </a:cubicBez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124">
            <a:extLst>
              <a:ext uri="{FF2B5EF4-FFF2-40B4-BE49-F238E27FC236}">
                <a16:creationId xmlns:a16="http://schemas.microsoft.com/office/drawing/2014/main" xmlns="" id="{6C9FE604-A90F-4C67-B089-11EAE87D2EE6}"/>
              </a:ext>
            </a:extLst>
          </p:cNvPr>
          <p:cNvSpPr>
            <a:spLocks/>
          </p:cNvSpPr>
          <p:nvPr/>
        </p:nvSpPr>
        <p:spPr bwMode="auto">
          <a:xfrm>
            <a:off x="3689001" y="5537154"/>
            <a:ext cx="123530" cy="44758"/>
          </a:xfrm>
          <a:custGeom>
            <a:avLst/>
            <a:gdLst>
              <a:gd name="T0" fmla="*/ 0 w 25"/>
              <a:gd name="T1" fmla="*/ 8 h 9"/>
              <a:gd name="T2" fmla="*/ 11 w 25"/>
              <a:gd name="T3" fmla="*/ 1 h 9"/>
              <a:gd name="T4" fmla="*/ 14 w 25"/>
              <a:gd name="T5" fmla="*/ 0 h 9"/>
              <a:gd name="T6" fmla="*/ 16 w 25"/>
              <a:gd name="T7" fmla="*/ 1 h 9"/>
              <a:gd name="T8" fmla="*/ 23 w 25"/>
              <a:gd name="T9" fmla="*/ 2 h 9"/>
              <a:gd name="T10" fmla="*/ 25 w 25"/>
              <a:gd name="T11" fmla="*/ 3 h 9"/>
              <a:gd name="T12" fmla="*/ 25 w 25"/>
              <a:gd name="T13" fmla="*/ 4 h 9"/>
              <a:gd name="T14" fmla="*/ 20 w 25"/>
              <a:gd name="T15" fmla="*/ 6 h 9"/>
              <a:gd name="T16" fmla="*/ 16 w 25"/>
              <a:gd name="T17" fmla="*/ 5 h 9"/>
              <a:gd name="T18" fmla="*/ 6 w 25"/>
              <a:gd name="T19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" h="9">
                <a:moveTo>
                  <a:pt x="0" y="8"/>
                </a:moveTo>
                <a:cubicBezTo>
                  <a:pt x="3" y="5"/>
                  <a:pt x="7" y="3"/>
                  <a:pt x="11" y="1"/>
                </a:cubicBezTo>
                <a:cubicBezTo>
                  <a:pt x="12" y="0"/>
                  <a:pt x="13" y="0"/>
                  <a:pt x="14" y="0"/>
                </a:cubicBezTo>
                <a:cubicBezTo>
                  <a:pt x="15" y="0"/>
                  <a:pt x="16" y="1"/>
                  <a:pt x="16" y="1"/>
                </a:cubicBezTo>
                <a:cubicBezTo>
                  <a:pt x="18" y="2"/>
                  <a:pt x="21" y="3"/>
                  <a:pt x="23" y="2"/>
                </a:cubicBezTo>
                <a:cubicBezTo>
                  <a:pt x="24" y="2"/>
                  <a:pt x="25" y="2"/>
                  <a:pt x="25" y="3"/>
                </a:cubicBezTo>
                <a:cubicBezTo>
                  <a:pt x="25" y="4"/>
                  <a:pt x="25" y="4"/>
                  <a:pt x="25" y="4"/>
                </a:cubicBezTo>
                <a:cubicBezTo>
                  <a:pt x="24" y="6"/>
                  <a:pt x="22" y="6"/>
                  <a:pt x="20" y="6"/>
                </a:cubicBezTo>
                <a:cubicBezTo>
                  <a:pt x="19" y="6"/>
                  <a:pt x="17" y="5"/>
                  <a:pt x="16" y="5"/>
                </a:cubicBezTo>
                <a:cubicBezTo>
                  <a:pt x="12" y="5"/>
                  <a:pt x="9" y="7"/>
                  <a:pt x="6" y="9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125">
            <a:extLst>
              <a:ext uri="{FF2B5EF4-FFF2-40B4-BE49-F238E27FC236}">
                <a16:creationId xmlns:a16="http://schemas.microsoft.com/office/drawing/2014/main" xmlns="" id="{A25C10E3-B59B-4FB9-B56F-AFE0B5551BCF}"/>
              </a:ext>
            </a:extLst>
          </p:cNvPr>
          <p:cNvSpPr>
            <a:spLocks/>
          </p:cNvSpPr>
          <p:nvPr/>
        </p:nvSpPr>
        <p:spPr bwMode="auto">
          <a:xfrm>
            <a:off x="3703323" y="5562218"/>
            <a:ext cx="153965" cy="64450"/>
          </a:xfrm>
          <a:custGeom>
            <a:avLst/>
            <a:gdLst>
              <a:gd name="T0" fmla="*/ 0 w 31"/>
              <a:gd name="T1" fmla="*/ 13 h 13"/>
              <a:gd name="T2" fmla="*/ 9 w 31"/>
              <a:gd name="T3" fmla="*/ 13 h 13"/>
              <a:gd name="T4" fmla="*/ 15 w 31"/>
              <a:gd name="T5" fmla="*/ 13 h 13"/>
              <a:gd name="T6" fmla="*/ 31 w 31"/>
              <a:gd name="T7" fmla="*/ 3 h 13"/>
              <a:gd name="T8" fmla="*/ 11 w 31"/>
              <a:gd name="T9" fmla="*/ 1 h 13"/>
              <a:gd name="T10" fmla="*/ 3 w 31"/>
              <a:gd name="T11" fmla="*/ 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" h="13">
                <a:moveTo>
                  <a:pt x="0" y="13"/>
                </a:moveTo>
                <a:cubicBezTo>
                  <a:pt x="3" y="13"/>
                  <a:pt x="6" y="13"/>
                  <a:pt x="9" y="13"/>
                </a:cubicBezTo>
                <a:cubicBezTo>
                  <a:pt x="11" y="13"/>
                  <a:pt x="13" y="13"/>
                  <a:pt x="15" y="13"/>
                </a:cubicBezTo>
                <a:cubicBezTo>
                  <a:pt x="21" y="12"/>
                  <a:pt x="26" y="9"/>
                  <a:pt x="31" y="3"/>
                </a:cubicBezTo>
                <a:cubicBezTo>
                  <a:pt x="24" y="3"/>
                  <a:pt x="18" y="3"/>
                  <a:pt x="11" y="1"/>
                </a:cubicBezTo>
                <a:cubicBezTo>
                  <a:pt x="9" y="1"/>
                  <a:pt x="6" y="0"/>
                  <a:pt x="3" y="1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Freeform 127">
            <a:extLst>
              <a:ext uri="{FF2B5EF4-FFF2-40B4-BE49-F238E27FC236}">
                <a16:creationId xmlns:a16="http://schemas.microsoft.com/office/drawing/2014/main" xmlns="" id="{3099CE76-BAC5-42A6-8BFA-F758AE982CE2}"/>
              </a:ext>
            </a:extLst>
          </p:cNvPr>
          <p:cNvSpPr>
            <a:spLocks/>
          </p:cNvSpPr>
          <p:nvPr/>
        </p:nvSpPr>
        <p:spPr bwMode="auto">
          <a:xfrm>
            <a:off x="3132221" y="4722573"/>
            <a:ext cx="506652" cy="374171"/>
          </a:xfrm>
          <a:custGeom>
            <a:avLst/>
            <a:gdLst>
              <a:gd name="T0" fmla="*/ 32 w 103"/>
              <a:gd name="T1" fmla="*/ 76 h 76"/>
              <a:gd name="T2" fmla="*/ 16 w 103"/>
              <a:gd name="T3" fmla="*/ 59 h 76"/>
              <a:gd name="T4" fmla="*/ 13 w 103"/>
              <a:gd name="T5" fmla="*/ 56 h 76"/>
              <a:gd name="T6" fmla="*/ 9 w 103"/>
              <a:gd name="T7" fmla="*/ 56 h 76"/>
              <a:gd name="T8" fmla="*/ 2 w 103"/>
              <a:gd name="T9" fmla="*/ 45 h 76"/>
              <a:gd name="T10" fmla="*/ 6 w 103"/>
              <a:gd name="T11" fmla="*/ 44 h 76"/>
              <a:gd name="T12" fmla="*/ 6 w 103"/>
              <a:gd name="T13" fmla="*/ 34 h 76"/>
              <a:gd name="T14" fmla="*/ 15 w 103"/>
              <a:gd name="T15" fmla="*/ 31 h 76"/>
              <a:gd name="T16" fmla="*/ 12 w 103"/>
              <a:gd name="T17" fmla="*/ 19 h 76"/>
              <a:gd name="T18" fmla="*/ 23 w 103"/>
              <a:gd name="T19" fmla="*/ 15 h 76"/>
              <a:gd name="T20" fmla="*/ 30 w 103"/>
              <a:gd name="T21" fmla="*/ 4 h 76"/>
              <a:gd name="T22" fmla="*/ 43 w 103"/>
              <a:gd name="T23" fmla="*/ 6 h 76"/>
              <a:gd name="T24" fmla="*/ 53 w 103"/>
              <a:gd name="T25" fmla="*/ 0 h 76"/>
              <a:gd name="T26" fmla="*/ 62 w 103"/>
              <a:gd name="T27" fmla="*/ 6 h 76"/>
              <a:gd name="T28" fmla="*/ 70 w 103"/>
              <a:gd name="T29" fmla="*/ 5 h 76"/>
              <a:gd name="T30" fmla="*/ 76 w 103"/>
              <a:gd name="T31" fmla="*/ 10 h 76"/>
              <a:gd name="T32" fmla="*/ 83 w 103"/>
              <a:gd name="T33" fmla="*/ 8 h 76"/>
              <a:gd name="T34" fmla="*/ 89 w 103"/>
              <a:gd name="T35" fmla="*/ 12 h 76"/>
              <a:gd name="T36" fmla="*/ 90 w 103"/>
              <a:gd name="T37" fmla="*/ 17 h 76"/>
              <a:gd name="T38" fmla="*/ 97 w 103"/>
              <a:gd name="T39" fmla="*/ 19 h 76"/>
              <a:gd name="T40" fmla="*/ 103 w 103"/>
              <a:gd name="T41" fmla="*/ 14 h 76"/>
              <a:gd name="T42" fmla="*/ 96 w 103"/>
              <a:gd name="T43" fmla="*/ 26 h 76"/>
              <a:gd name="T44" fmla="*/ 82 w 103"/>
              <a:gd name="T45" fmla="*/ 25 h 76"/>
              <a:gd name="T46" fmla="*/ 77 w 103"/>
              <a:gd name="T47" fmla="*/ 35 h 76"/>
              <a:gd name="T48" fmla="*/ 67 w 103"/>
              <a:gd name="T49" fmla="*/ 32 h 76"/>
              <a:gd name="T50" fmla="*/ 62 w 103"/>
              <a:gd name="T51" fmla="*/ 38 h 76"/>
              <a:gd name="T52" fmla="*/ 55 w 103"/>
              <a:gd name="T53" fmla="*/ 36 h 76"/>
              <a:gd name="T54" fmla="*/ 59 w 103"/>
              <a:gd name="T55" fmla="*/ 56 h 76"/>
              <a:gd name="T56" fmla="*/ 55 w 103"/>
              <a:gd name="T57" fmla="*/ 55 h 76"/>
              <a:gd name="T58" fmla="*/ 53 w 103"/>
              <a:gd name="T59" fmla="*/ 51 h 76"/>
              <a:gd name="T60" fmla="*/ 41 w 103"/>
              <a:gd name="T61" fmla="*/ 51 h 76"/>
              <a:gd name="T62" fmla="*/ 48 w 103"/>
              <a:gd name="T63" fmla="*/ 61 h 76"/>
              <a:gd name="T64" fmla="*/ 33 w 103"/>
              <a:gd name="T65" fmla="*/ 76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03" h="76">
                <a:moveTo>
                  <a:pt x="32" y="76"/>
                </a:moveTo>
                <a:cubicBezTo>
                  <a:pt x="27" y="71"/>
                  <a:pt x="21" y="65"/>
                  <a:pt x="16" y="59"/>
                </a:cubicBezTo>
                <a:cubicBezTo>
                  <a:pt x="15" y="58"/>
                  <a:pt x="14" y="57"/>
                  <a:pt x="13" y="56"/>
                </a:cubicBezTo>
                <a:cubicBezTo>
                  <a:pt x="11" y="56"/>
                  <a:pt x="10" y="56"/>
                  <a:pt x="9" y="56"/>
                </a:cubicBezTo>
                <a:cubicBezTo>
                  <a:pt x="4" y="56"/>
                  <a:pt x="0" y="50"/>
                  <a:pt x="2" y="45"/>
                </a:cubicBezTo>
                <a:cubicBezTo>
                  <a:pt x="3" y="45"/>
                  <a:pt x="5" y="44"/>
                  <a:pt x="6" y="44"/>
                </a:cubicBezTo>
                <a:cubicBezTo>
                  <a:pt x="4" y="41"/>
                  <a:pt x="4" y="37"/>
                  <a:pt x="6" y="34"/>
                </a:cubicBezTo>
                <a:cubicBezTo>
                  <a:pt x="8" y="31"/>
                  <a:pt x="12" y="29"/>
                  <a:pt x="15" y="31"/>
                </a:cubicBezTo>
                <a:cubicBezTo>
                  <a:pt x="11" y="28"/>
                  <a:pt x="10" y="23"/>
                  <a:pt x="12" y="19"/>
                </a:cubicBezTo>
                <a:cubicBezTo>
                  <a:pt x="14" y="15"/>
                  <a:pt x="19" y="13"/>
                  <a:pt x="23" y="15"/>
                </a:cubicBezTo>
                <a:cubicBezTo>
                  <a:pt x="23" y="11"/>
                  <a:pt x="26" y="6"/>
                  <a:pt x="30" y="4"/>
                </a:cubicBezTo>
                <a:cubicBezTo>
                  <a:pt x="35" y="2"/>
                  <a:pt x="40" y="3"/>
                  <a:pt x="43" y="6"/>
                </a:cubicBezTo>
                <a:cubicBezTo>
                  <a:pt x="45" y="3"/>
                  <a:pt x="49" y="0"/>
                  <a:pt x="53" y="0"/>
                </a:cubicBezTo>
                <a:cubicBezTo>
                  <a:pt x="56" y="0"/>
                  <a:pt x="60" y="2"/>
                  <a:pt x="62" y="6"/>
                </a:cubicBezTo>
                <a:cubicBezTo>
                  <a:pt x="65" y="5"/>
                  <a:pt x="68" y="4"/>
                  <a:pt x="70" y="5"/>
                </a:cubicBezTo>
                <a:cubicBezTo>
                  <a:pt x="73" y="5"/>
                  <a:pt x="76" y="7"/>
                  <a:pt x="76" y="10"/>
                </a:cubicBezTo>
                <a:cubicBezTo>
                  <a:pt x="78" y="9"/>
                  <a:pt x="80" y="8"/>
                  <a:pt x="83" y="8"/>
                </a:cubicBezTo>
                <a:cubicBezTo>
                  <a:pt x="86" y="8"/>
                  <a:pt x="88" y="9"/>
                  <a:pt x="89" y="12"/>
                </a:cubicBezTo>
                <a:cubicBezTo>
                  <a:pt x="90" y="13"/>
                  <a:pt x="90" y="15"/>
                  <a:pt x="90" y="17"/>
                </a:cubicBezTo>
                <a:cubicBezTo>
                  <a:pt x="91" y="19"/>
                  <a:pt x="94" y="20"/>
                  <a:pt x="97" y="19"/>
                </a:cubicBezTo>
                <a:cubicBezTo>
                  <a:pt x="99" y="18"/>
                  <a:pt x="101" y="16"/>
                  <a:pt x="103" y="14"/>
                </a:cubicBezTo>
                <a:cubicBezTo>
                  <a:pt x="103" y="19"/>
                  <a:pt x="100" y="24"/>
                  <a:pt x="96" y="26"/>
                </a:cubicBezTo>
                <a:cubicBezTo>
                  <a:pt x="91" y="28"/>
                  <a:pt x="86" y="28"/>
                  <a:pt x="82" y="25"/>
                </a:cubicBezTo>
                <a:cubicBezTo>
                  <a:pt x="83" y="29"/>
                  <a:pt x="81" y="33"/>
                  <a:pt x="77" y="35"/>
                </a:cubicBezTo>
                <a:cubicBezTo>
                  <a:pt x="74" y="36"/>
                  <a:pt x="69" y="35"/>
                  <a:pt x="67" y="32"/>
                </a:cubicBezTo>
                <a:cubicBezTo>
                  <a:pt x="67" y="35"/>
                  <a:pt x="65" y="37"/>
                  <a:pt x="62" y="38"/>
                </a:cubicBezTo>
                <a:cubicBezTo>
                  <a:pt x="60" y="39"/>
                  <a:pt x="57" y="38"/>
                  <a:pt x="55" y="36"/>
                </a:cubicBezTo>
                <a:cubicBezTo>
                  <a:pt x="56" y="42"/>
                  <a:pt x="58" y="49"/>
                  <a:pt x="59" y="56"/>
                </a:cubicBezTo>
                <a:cubicBezTo>
                  <a:pt x="58" y="57"/>
                  <a:pt x="56" y="57"/>
                  <a:pt x="55" y="55"/>
                </a:cubicBezTo>
                <a:cubicBezTo>
                  <a:pt x="54" y="54"/>
                  <a:pt x="54" y="52"/>
                  <a:pt x="53" y="51"/>
                </a:cubicBezTo>
                <a:cubicBezTo>
                  <a:pt x="51" y="47"/>
                  <a:pt x="43" y="47"/>
                  <a:pt x="41" y="51"/>
                </a:cubicBezTo>
                <a:cubicBezTo>
                  <a:pt x="39" y="56"/>
                  <a:pt x="43" y="62"/>
                  <a:pt x="48" y="61"/>
                </a:cubicBezTo>
                <a:cubicBezTo>
                  <a:pt x="44" y="67"/>
                  <a:pt x="39" y="72"/>
                  <a:pt x="33" y="76"/>
                </a:cubicBezTo>
              </a:path>
            </a:pathLst>
          </a:custGeom>
          <a:solidFill>
            <a:srgbClr val="4222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Freeform 128">
            <a:extLst>
              <a:ext uri="{FF2B5EF4-FFF2-40B4-BE49-F238E27FC236}">
                <a16:creationId xmlns:a16="http://schemas.microsoft.com/office/drawing/2014/main" xmlns="" id="{F7496267-A035-4180-978A-448A671F81C7}"/>
              </a:ext>
            </a:extLst>
          </p:cNvPr>
          <p:cNvSpPr>
            <a:spLocks/>
          </p:cNvSpPr>
          <p:nvPr/>
        </p:nvSpPr>
        <p:spPr bwMode="auto">
          <a:xfrm>
            <a:off x="4931461" y="5483445"/>
            <a:ext cx="576473" cy="533506"/>
          </a:xfrm>
          <a:custGeom>
            <a:avLst/>
            <a:gdLst>
              <a:gd name="T0" fmla="*/ 64 w 117"/>
              <a:gd name="T1" fmla="*/ 107 h 108"/>
              <a:gd name="T2" fmla="*/ 117 w 117"/>
              <a:gd name="T3" fmla="*/ 88 h 108"/>
              <a:gd name="T4" fmla="*/ 102 w 117"/>
              <a:gd name="T5" fmla="*/ 0 h 108"/>
              <a:gd name="T6" fmla="*/ 27 w 117"/>
              <a:gd name="T7" fmla="*/ 1 h 108"/>
              <a:gd name="T8" fmla="*/ 16 w 117"/>
              <a:gd name="T9" fmla="*/ 86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" h="108">
                <a:moveTo>
                  <a:pt x="64" y="107"/>
                </a:moveTo>
                <a:cubicBezTo>
                  <a:pt x="84" y="107"/>
                  <a:pt x="116" y="108"/>
                  <a:pt x="117" y="88"/>
                </a:cubicBezTo>
                <a:cubicBezTo>
                  <a:pt x="117" y="68"/>
                  <a:pt x="102" y="0"/>
                  <a:pt x="102" y="0"/>
                </a:cubicBezTo>
                <a:cubicBezTo>
                  <a:pt x="27" y="1"/>
                  <a:pt x="27" y="1"/>
                  <a:pt x="27" y="1"/>
                </a:cubicBezTo>
                <a:cubicBezTo>
                  <a:pt x="27" y="1"/>
                  <a:pt x="0" y="71"/>
                  <a:pt x="16" y="86"/>
                </a:cubicBez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Freeform 129">
            <a:extLst>
              <a:ext uri="{FF2B5EF4-FFF2-40B4-BE49-F238E27FC236}">
                <a16:creationId xmlns:a16="http://schemas.microsoft.com/office/drawing/2014/main" xmlns="" id="{8548DE63-EB47-4E01-BCCF-11464CDE2F3D}"/>
              </a:ext>
            </a:extLst>
          </p:cNvPr>
          <p:cNvSpPr>
            <a:spLocks/>
          </p:cNvSpPr>
          <p:nvPr/>
        </p:nvSpPr>
        <p:spPr bwMode="auto">
          <a:xfrm>
            <a:off x="4906397" y="5506719"/>
            <a:ext cx="177239" cy="247060"/>
          </a:xfrm>
          <a:custGeom>
            <a:avLst/>
            <a:gdLst>
              <a:gd name="T0" fmla="*/ 36 w 36"/>
              <a:gd name="T1" fmla="*/ 9 h 50"/>
              <a:gd name="T2" fmla="*/ 4 w 36"/>
              <a:gd name="T3" fmla="*/ 25 h 50"/>
              <a:gd name="T4" fmla="*/ 29 w 36"/>
              <a:gd name="T5" fmla="*/ 45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50">
                <a:moveTo>
                  <a:pt x="36" y="9"/>
                </a:moveTo>
                <a:cubicBezTo>
                  <a:pt x="36" y="9"/>
                  <a:pt x="8" y="0"/>
                  <a:pt x="4" y="25"/>
                </a:cubicBezTo>
                <a:cubicBezTo>
                  <a:pt x="0" y="50"/>
                  <a:pt x="29" y="45"/>
                  <a:pt x="29" y="45"/>
                </a:cubicBezTo>
              </a:path>
            </a:pathLst>
          </a:custGeom>
          <a:noFill/>
          <a:ln w="17463" cap="flat">
            <a:solidFill>
              <a:srgbClr val="B2B2B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Freeform 130">
            <a:extLst>
              <a:ext uri="{FF2B5EF4-FFF2-40B4-BE49-F238E27FC236}">
                <a16:creationId xmlns:a16="http://schemas.microsoft.com/office/drawing/2014/main" xmlns="" id="{0CCA96A3-7F57-4121-A837-0BB817103DA0}"/>
              </a:ext>
            </a:extLst>
          </p:cNvPr>
          <p:cNvSpPr>
            <a:spLocks/>
          </p:cNvSpPr>
          <p:nvPr/>
        </p:nvSpPr>
        <p:spPr bwMode="auto">
          <a:xfrm>
            <a:off x="5379033" y="5506719"/>
            <a:ext cx="179029" cy="247060"/>
          </a:xfrm>
          <a:custGeom>
            <a:avLst/>
            <a:gdLst>
              <a:gd name="T0" fmla="*/ 0 w 36"/>
              <a:gd name="T1" fmla="*/ 9 h 50"/>
              <a:gd name="T2" fmla="*/ 32 w 36"/>
              <a:gd name="T3" fmla="*/ 25 h 50"/>
              <a:gd name="T4" fmla="*/ 7 w 36"/>
              <a:gd name="T5" fmla="*/ 45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50">
                <a:moveTo>
                  <a:pt x="0" y="9"/>
                </a:moveTo>
                <a:cubicBezTo>
                  <a:pt x="0" y="9"/>
                  <a:pt x="28" y="0"/>
                  <a:pt x="32" y="25"/>
                </a:cubicBezTo>
                <a:cubicBezTo>
                  <a:pt x="36" y="50"/>
                  <a:pt x="7" y="45"/>
                  <a:pt x="7" y="45"/>
                </a:cubicBezTo>
              </a:path>
            </a:pathLst>
          </a:custGeom>
          <a:noFill/>
          <a:ln w="17463" cap="flat">
            <a:solidFill>
              <a:srgbClr val="B2B2B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Freeform 131">
            <a:extLst>
              <a:ext uri="{FF2B5EF4-FFF2-40B4-BE49-F238E27FC236}">
                <a16:creationId xmlns:a16="http://schemas.microsoft.com/office/drawing/2014/main" xmlns="" id="{9FD7717A-E375-45FF-AAA1-232817C9BE46}"/>
              </a:ext>
            </a:extLst>
          </p:cNvPr>
          <p:cNvSpPr>
            <a:spLocks/>
          </p:cNvSpPr>
          <p:nvPr/>
        </p:nvSpPr>
        <p:spPr bwMode="auto">
          <a:xfrm>
            <a:off x="4754222" y="5966823"/>
            <a:ext cx="734018" cy="227367"/>
          </a:xfrm>
          <a:custGeom>
            <a:avLst/>
            <a:gdLst>
              <a:gd name="T0" fmla="*/ 136 w 149"/>
              <a:gd name="T1" fmla="*/ 0 h 46"/>
              <a:gd name="T2" fmla="*/ 44 w 149"/>
              <a:gd name="T3" fmla="*/ 16 h 46"/>
              <a:gd name="T4" fmla="*/ 42 w 149"/>
              <a:gd name="T5" fmla="*/ 18 h 46"/>
              <a:gd name="T6" fmla="*/ 20 w 149"/>
              <a:gd name="T7" fmla="*/ 22 h 46"/>
              <a:gd name="T8" fmla="*/ 12 w 149"/>
              <a:gd name="T9" fmla="*/ 24 h 46"/>
              <a:gd name="T10" fmla="*/ 0 w 149"/>
              <a:gd name="T11" fmla="*/ 31 h 46"/>
              <a:gd name="T12" fmla="*/ 15 w 149"/>
              <a:gd name="T13" fmla="*/ 42 h 46"/>
              <a:gd name="T14" fmla="*/ 20 w 149"/>
              <a:gd name="T15" fmla="*/ 45 h 46"/>
              <a:gd name="T16" fmla="*/ 26 w 149"/>
              <a:gd name="T17" fmla="*/ 45 h 46"/>
              <a:gd name="T18" fmla="*/ 149 w 149"/>
              <a:gd name="T19" fmla="*/ 13 h 46"/>
              <a:gd name="T20" fmla="*/ 136 w 149"/>
              <a:gd name="T21" fmla="*/ 0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9" h="46">
                <a:moveTo>
                  <a:pt x="136" y="0"/>
                </a:moveTo>
                <a:cubicBezTo>
                  <a:pt x="105" y="4"/>
                  <a:pt x="74" y="9"/>
                  <a:pt x="44" y="16"/>
                </a:cubicBezTo>
                <a:cubicBezTo>
                  <a:pt x="44" y="17"/>
                  <a:pt x="43" y="18"/>
                  <a:pt x="42" y="18"/>
                </a:cubicBezTo>
                <a:cubicBezTo>
                  <a:pt x="35" y="20"/>
                  <a:pt x="27" y="21"/>
                  <a:pt x="20" y="22"/>
                </a:cubicBezTo>
                <a:cubicBezTo>
                  <a:pt x="17" y="23"/>
                  <a:pt x="15" y="24"/>
                  <a:pt x="12" y="24"/>
                </a:cubicBezTo>
                <a:cubicBezTo>
                  <a:pt x="7" y="26"/>
                  <a:pt x="3" y="28"/>
                  <a:pt x="0" y="31"/>
                </a:cubicBezTo>
                <a:cubicBezTo>
                  <a:pt x="5" y="35"/>
                  <a:pt x="10" y="38"/>
                  <a:pt x="15" y="42"/>
                </a:cubicBezTo>
                <a:cubicBezTo>
                  <a:pt x="16" y="44"/>
                  <a:pt x="18" y="45"/>
                  <a:pt x="20" y="45"/>
                </a:cubicBezTo>
                <a:cubicBezTo>
                  <a:pt x="22" y="46"/>
                  <a:pt x="24" y="45"/>
                  <a:pt x="26" y="45"/>
                </a:cubicBezTo>
                <a:cubicBezTo>
                  <a:pt x="67" y="34"/>
                  <a:pt x="108" y="23"/>
                  <a:pt x="149" y="13"/>
                </a:cubicBezTo>
                <a:lnTo>
                  <a:pt x="136" y="0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Freeform 132">
            <a:extLst>
              <a:ext uri="{FF2B5EF4-FFF2-40B4-BE49-F238E27FC236}">
                <a16:creationId xmlns:a16="http://schemas.microsoft.com/office/drawing/2014/main" xmlns="" id="{638886A1-A91A-4123-A139-5CC16D072E08}"/>
              </a:ext>
            </a:extLst>
          </p:cNvPr>
          <p:cNvSpPr>
            <a:spLocks/>
          </p:cNvSpPr>
          <p:nvPr/>
        </p:nvSpPr>
        <p:spPr bwMode="auto">
          <a:xfrm>
            <a:off x="5212535" y="5977565"/>
            <a:ext cx="626601" cy="261382"/>
          </a:xfrm>
          <a:custGeom>
            <a:avLst/>
            <a:gdLst>
              <a:gd name="T0" fmla="*/ 124 w 127"/>
              <a:gd name="T1" fmla="*/ 25 h 53"/>
              <a:gd name="T2" fmla="*/ 121 w 127"/>
              <a:gd name="T3" fmla="*/ 24 h 53"/>
              <a:gd name="T4" fmla="*/ 41 w 127"/>
              <a:gd name="T5" fmla="*/ 0 h 53"/>
              <a:gd name="T6" fmla="*/ 0 w 127"/>
              <a:gd name="T7" fmla="*/ 6 h 53"/>
              <a:gd name="T8" fmla="*/ 92 w 127"/>
              <a:gd name="T9" fmla="*/ 51 h 53"/>
              <a:gd name="T10" fmla="*/ 98 w 127"/>
              <a:gd name="T11" fmla="*/ 52 h 53"/>
              <a:gd name="T12" fmla="*/ 104 w 127"/>
              <a:gd name="T13" fmla="*/ 49 h 53"/>
              <a:gd name="T14" fmla="*/ 127 w 127"/>
              <a:gd name="T15" fmla="*/ 29 h 53"/>
              <a:gd name="T16" fmla="*/ 124 w 127"/>
              <a:gd name="T17" fmla="*/ 25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7" h="53">
                <a:moveTo>
                  <a:pt x="124" y="25"/>
                </a:moveTo>
                <a:cubicBezTo>
                  <a:pt x="123" y="25"/>
                  <a:pt x="122" y="24"/>
                  <a:pt x="121" y="24"/>
                </a:cubicBezTo>
                <a:cubicBezTo>
                  <a:pt x="94" y="16"/>
                  <a:pt x="68" y="8"/>
                  <a:pt x="41" y="0"/>
                </a:cubicBezTo>
                <a:cubicBezTo>
                  <a:pt x="0" y="6"/>
                  <a:pt x="0" y="6"/>
                  <a:pt x="0" y="6"/>
                </a:cubicBezTo>
                <a:cubicBezTo>
                  <a:pt x="31" y="21"/>
                  <a:pt x="62" y="36"/>
                  <a:pt x="92" y="51"/>
                </a:cubicBezTo>
                <a:cubicBezTo>
                  <a:pt x="94" y="52"/>
                  <a:pt x="96" y="53"/>
                  <a:pt x="98" y="52"/>
                </a:cubicBezTo>
                <a:cubicBezTo>
                  <a:pt x="100" y="52"/>
                  <a:pt x="102" y="51"/>
                  <a:pt x="104" y="49"/>
                </a:cubicBezTo>
                <a:cubicBezTo>
                  <a:pt x="111" y="42"/>
                  <a:pt x="119" y="36"/>
                  <a:pt x="127" y="29"/>
                </a:cubicBezTo>
                <a:cubicBezTo>
                  <a:pt x="126" y="27"/>
                  <a:pt x="125" y="26"/>
                  <a:pt x="124" y="2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Freeform 133">
            <a:extLst>
              <a:ext uri="{FF2B5EF4-FFF2-40B4-BE49-F238E27FC236}">
                <a16:creationId xmlns:a16="http://schemas.microsoft.com/office/drawing/2014/main" xmlns="" id="{8FFD5EEC-EA85-4D53-85AC-DBFCECEBC58D}"/>
              </a:ext>
            </a:extLst>
          </p:cNvPr>
          <p:cNvSpPr>
            <a:spLocks/>
          </p:cNvSpPr>
          <p:nvPr/>
        </p:nvSpPr>
        <p:spPr bwMode="auto">
          <a:xfrm>
            <a:off x="4858058" y="5893422"/>
            <a:ext cx="393863" cy="168287"/>
          </a:xfrm>
          <a:custGeom>
            <a:avLst/>
            <a:gdLst>
              <a:gd name="T0" fmla="*/ 80 w 80"/>
              <a:gd name="T1" fmla="*/ 13 h 34"/>
              <a:gd name="T2" fmla="*/ 6 w 80"/>
              <a:gd name="T3" fmla="*/ 1 h 34"/>
              <a:gd name="T4" fmla="*/ 3 w 80"/>
              <a:gd name="T5" fmla="*/ 1 h 34"/>
              <a:gd name="T6" fmla="*/ 1 w 80"/>
              <a:gd name="T7" fmla="*/ 5 h 34"/>
              <a:gd name="T8" fmla="*/ 1 w 80"/>
              <a:gd name="T9" fmla="*/ 34 h 34"/>
              <a:gd name="T10" fmla="*/ 67 w 80"/>
              <a:gd name="T11" fmla="*/ 3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0" h="34">
                <a:moveTo>
                  <a:pt x="80" y="13"/>
                </a:moveTo>
                <a:cubicBezTo>
                  <a:pt x="55" y="17"/>
                  <a:pt x="31" y="5"/>
                  <a:pt x="6" y="1"/>
                </a:cubicBezTo>
                <a:cubicBezTo>
                  <a:pt x="5" y="1"/>
                  <a:pt x="4" y="0"/>
                  <a:pt x="3" y="1"/>
                </a:cubicBezTo>
                <a:cubicBezTo>
                  <a:pt x="1" y="2"/>
                  <a:pt x="1" y="3"/>
                  <a:pt x="1" y="5"/>
                </a:cubicBezTo>
                <a:cubicBezTo>
                  <a:pt x="0" y="15"/>
                  <a:pt x="0" y="25"/>
                  <a:pt x="1" y="34"/>
                </a:cubicBezTo>
                <a:cubicBezTo>
                  <a:pt x="23" y="30"/>
                  <a:pt x="45" y="29"/>
                  <a:pt x="67" y="30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Freeform 134">
            <a:extLst>
              <a:ext uri="{FF2B5EF4-FFF2-40B4-BE49-F238E27FC236}">
                <a16:creationId xmlns:a16="http://schemas.microsoft.com/office/drawing/2014/main" xmlns="" id="{20B6BACC-F2E4-4D66-9776-144223A1F15A}"/>
              </a:ext>
            </a:extLst>
          </p:cNvPr>
          <p:cNvSpPr>
            <a:spLocks/>
          </p:cNvSpPr>
          <p:nvPr/>
        </p:nvSpPr>
        <p:spPr bwMode="auto">
          <a:xfrm>
            <a:off x="5660107" y="6084982"/>
            <a:ext cx="179029" cy="159336"/>
          </a:xfrm>
          <a:custGeom>
            <a:avLst/>
            <a:gdLst>
              <a:gd name="T0" fmla="*/ 9 w 36"/>
              <a:gd name="T1" fmla="*/ 32 h 32"/>
              <a:gd name="T2" fmla="*/ 0 w 36"/>
              <a:gd name="T3" fmla="*/ 20 h 32"/>
              <a:gd name="T4" fmla="*/ 7 w 36"/>
              <a:gd name="T5" fmla="*/ 5 h 32"/>
              <a:gd name="T6" fmla="*/ 11 w 36"/>
              <a:gd name="T7" fmla="*/ 1 h 32"/>
              <a:gd name="T8" fmla="*/ 15 w 36"/>
              <a:gd name="T9" fmla="*/ 0 h 32"/>
              <a:gd name="T10" fmla="*/ 26 w 36"/>
              <a:gd name="T11" fmla="*/ 1 h 32"/>
              <a:gd name="T12" fmla="*/ 34 w 36"/>
              <a:gd name="T13" fmla="*/ 9 h 32"/>
              <a:gd name="T14" fmla="*/ 30 w 36"/>
              <a:gd name="T15" fmla="*/ 25 h 32"/>
              <a:gd name="T16" fmla="*/ 15 w 36"/>
              <a:gd name="T17" fmla="*/ 32 h 32"/>
              <a:gd name="T18" fmla="*/ 11 w 36"/>
              <a:gd name="T19" fmla="*/ 32 h 32"/>
              <a:gd name="T20" fmla="*/ 9 w 36"/>
              <a:gd name="T21" fmla="*/ 29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6" h="32">
                <a:moveTo>
                  <a:pt x="9" y="32"/>
                </a:moveTo>
                <a:cubicBezTo>
                  <a:pt x="4" y="32"/>
                  <a:pt x="0" y="26"/>
                  <a:pt x="0" y="20"/>
                </a:cubicBezTo>
                <a:cubicBezTo>
                  <a:pt x="0" y="14"/>
                  <a:pt x="3" y="9"/>
                  <a:pt x="7" y="5"/>
                </a:cubicBezTo>
                <a:cubicBezTo>
                  <a:pt x="8" y="3"/>
                  <a:pt x="9" y="2"/>
                  <a:pt x="11" y="1"/>
                </a:cubicBezTo>
                <a:cubicBezTo>
                  <a:pt x="12" y="0"/>
                  <a:pt x="14" y="0"/>
                  <a:pt x="15" y="0"/>
                </a:cubicBezTo>
                <a:cubicBezTo>
                  <a:pt x="19" y="0"/>
                  <a:pt x="23" y="0"/>
                  <a:pt x="26" y="1"/>
                </a:cubicBezTo>
                <a:cubicBezTo>
                  <a:pt x="30" y="3"/>
                  <a:pt x="33" y="5"/>
                  <a:pt x="34" y="9"/>
                </a:cubicBezTo>
                <a:cubicBezTo>
                  <a:pt x="36" y="14"/>
                  <a:pt x="34" y="21"/>
                  <a:pt x="30" y="25"/>
                </a:cubicBezTo>
                <a:cubicBezTo>
                  <a:pt x="26" y="29"/>
                  <a:pt x="21" y="31"/>
                  <a:pt x="15" y="32"/>
                </a:cubicBezTo>
                <a:cubicBezTo>
                  <a:pt x="14" y="32"/>
                  <a:pt x="12" y="32"/>
                  <a:pt x="11" y="32"/>
                </a:cubicBezTo>
                <a:cubicBezTo>
                  <a:pt x="10" y="31"/>
                  <a:pt x="9" y="30"/>
                  <a:pt x="9" y="29"/>
                </a:cubicBezTo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Freeform 135">
            <a:extLst>
              <a:ext uri="{FF2B5EF4-FFF2-40B4-BE49-F238E27FC236}">
                <a16:creationId xmlns:a16="http://schemas.microsoft.com/office/drawing/2014/main" xmlns="" id="{40269D62-E85C-4850-9B4F-8C8F7B2443C0}"/>
              </a:ext>
            </a:extLst>
          </p:cNvPr>
          <p:cNvSpPr>
            <a:spLocks/>
          </p:cNvSpPr>
          <p:nvPr/>
        </p:nvSpPr>
        <p:spPr bwMode="auto">
          <a:xfrm>
            <a:off x="4841946" y="5902372"/>
            <a:ext cx="50128" cy="153965"/>
          </a:xfrm>
          <a:custGeom>
            <a:avLst/>
            <a:gdLst>
              <a:gd name="T0" fmla="*/ 4 w 10"/>
              <a:gd name="T1" fmla="*/ 31 h 31"/>
              <a:gd name="T2" fmla="*/ 4 w 10"/>
              <a:gd name="T3" fmla="*/ 3 h 31"/>
              <a:gd name="T4" fmla="*/ 6 w 10"/>
              <a:gd name="T5" fmla="*/ 0 h 31"/>
              <a:gd name="T6" fmla="*/ 9 w 10"/>
              <a:gd name="T7" fmla="*/ 0 h 31"/>
              <a:gd name="T8" fmla="*/ 10 w 10"/>
              <a:gd name="T9" fmla="*/ 3 h 31"/>
              <a:gd name="T10" fmla="*/ 10 w 10"/>
              <a:gd name="T11" fmla="*/ 15 h 31"/>
              <a:gd name="T12" fmla="*/ 5 w 10"/>
              <a:gd name="T13" fmla="*/ 3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" h="31">
                <a:moveTo>
                  <a:pt x="4" y="31"/>
                </a:moveTo>
                <a:cubicBezTo>
                  <a:pt x="2" y="21"/>
                  <a:pt x="0" y="12"/>
                  <a:pt x="4" y="3"/>
                </a:cubicBezTo>
                <a:cubicBezTo>
                  <a:pt x="5" y="2"/>
                  <a:pt x="5" y="1"/>
                  <a:pt x="6" y="0"/>
                </a:cubicBezTo>
                <a:cubicBezTo>
                  <a:pt x="7" y="0"/>
                  <a:pt x="8" y="0"/>
                  <a:pt x="9" y="0"/>
                </a:cubicBezTo>
                <a:cubicBezTo>
                  <a:pt x="10" y="1"/>
                  <a:pt x="10" y="2"/>
                  <a:pt x="10" y="3"/>
                </a:cubicBezTo>
                <a:cubicBezTo>
                  <a:pt x="10" y="7"/>
                  <a:pt x="10" y="11"/>
                  <a:pt x="10" y="15"/>
                </a:cubicBezTo>
                <a:cubicBezTo>
                  <a:pt x="9" y="20"/>
                  <a:pt x="8" y="26"/>
                  <a:pt x="5" y="30"/>
                </a:cubicBezTo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Freeform 136">
            <a:extLst>
              <a:ext uri="{FF2B5EF4-FFF2-40B4-BE49-F238E27FC236}">
                <a16:creationId xmlns:a16="http://schemas.microsoft.com/office/drawing/2014/main" xmlns="" id="{F5A6D111-51B7-4A00-87D1-24D5141A8434}"/>
              </a:ext>
            </a:extLst>
          </p:cNvPr>
          <p:cNvSpPr>
            <a:spLocks/>
          </p:cNvSpPr>
          <p:nvPr/>
        </p:nvSpPr>
        <p:spPr bwMode="auto">
          <a:xfrm>
            <a:off x="4807930" y="6056337"/>
            <a:ext cx="581844" cy="168287"/>
          </a:xfrm>
          <a:custGeom>
            <a:avLst/>
            <a:gdLst>
              <a:gd name="T0" fmla="*/ 0 w 118"/>
              <a:gd name="T1" fmla="*/ 34 h 34"/>
              <a:gd name="T2" fmla="*/ 60 w 118"/>
              <a:gd name="T3" fmla="*/ 17 h 34"/>
              <a:gd name="T4" fmla="*/ 118 w 118"/>
              <a:gd name="T5" fmla="*/ 0 h 34"/>
              <a:gd name="T6" fmla="*/ 53 w 118"/>
              <a:gd name="T7" fmla="*/ 0 h 34"/>
              <a:gd name="T8" fmla="*/ 3 w 118"/>
              <a:gd name="T9" fmla="*/ 16 h 34"/>
              <a:gd name="T10" fmla="*/ 0 w 118"/>
              <a:gd name="T11" fmla="*/ 34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8" h="34">
                <a:moveTo>
                  <a:pt x="0" y="34"/>
                </a:moveTo>
                <a:cubicBezTo>
                  <a:pt x="0" y="34"/>
                  <a:pt x="46" y="21"/>
                  <a:pt x="60" y="17"/>
                </a:cubicBezTo>
                <a:cubicBezTo>
                  <a:pt x="73" y="13"/>
                  <a:pt x="118" y="0"/>
                  <a:pt x="118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3" y="16"/>
                  <a:pt x="3" y="16"/>
                  <a:pt x="3" y="16"/>
                </a:cubicBezTo>
                <a:lnTo>
                  <a:pt x="0" y="34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Freeform 137">
            <a:extLst>
              <a:ext uri="{FF2B5EF4-FFF2-40B4-BE49-F238E27FC236}">
                <a16:creationId xmlns:a16="http://schemas.microsoft.com/office/drawing/2014/main" xmlns="" id="{C4208923-22F0-44DC-8C0C-3EBB9FC6E0D7}"/>
              </a:ext>
            </a:extLst>
          </p:cNvPr>
          <p:cNvSpPr>
            <a:spLocks/>
          </p:cNvSpPr>
          <p:nvPr/>
        </p:nvSpPr>
        <p:spPr bwMode="auto">
          <a:xfrm>
            <a:off x="4739899" y="6101095"/>
            <a:ext cx="121740" cy="123530"/>
          </a:xfrm>
          <a:custGeom>
            <a:avLst/>
            <a:gdLst>
              <a:gd name="T0" fmla="*/ 12 w 25"/>
              <a:gd name="T1" fmla="*/ 24 h 25"/>
              <a:gd name="T2" fmla="*/ 8 w 25"/>
              <a:gd name="T3" fmla="*/ 23 h 25"/>
              <a:gd name="T4" fmla="*/ 0 w 25"/>
              <a:gd name="T5" fmla="*/ 11 h 25"/>
              <a:gd name="T6" fmla="*/ 2 w 25"/>
              <a:gd name="T7" fmla="*/ 3 h 25"/>
              <a:gd name="T8" fmla="*/ 12 w 25"/>
              <a:gd name="T9" fmla="*/ 0 h 25"/>
              <a:gd name="T10" fmla="*/ 19 w 25"/>
              <a:gd name="T11" fmla="*/ 1 h 25"/>
              <a:gd name="T12" fmla="*/ 25 w 25"/>
              <a:gd name="T13" fmla="*/ 11 h 25"/>
              <a:gd name="T14" fmla="*/ 24 w 25"/>
              <a:gd name="T15" fmla="*/ 20 h 25"/>
              <a:gd name="T16" fmla="*/ 14 w 25"/>
              <a:gd name="T17" fmla="*/ 25 h 25"/>
              <a:gd name="T18" fmla="*/ 8 w 25"/>
              <a:gd name="T19" fmla="*/ 24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" h="25">
                <a:moveTo>
                  <a:pt x="12" y="24"/>
                </a:moveTo>
                <a:cubicBezTo>
                  <a:pt x="11" y="25"/>
                  <a:pt x="9" y="24"/>
                  <a:pt x="8" y="23"/>
                </a:cubicBezTo>
                <a:cubicBezTo>
                  <a:pt x="4" y="21"/>
                  <a:pt x="1" y="16"/>
                  <a:pt x="0" y="11"/>
                </a:cubicBezTo>
                <a:cubicBezTo>
                  <a:pt x="0" y="8"/>
                  <a:pt x="0" y="5"/>
                  <a:pt x="2" y="3"/>
                </a:cubicBezTo>
                <a:cubicBezTo>
                  <a:pt x="4" y="0"/>
                  <a:pt x="9" y="0"/>
                  <a:pt x="12" y="0"/>
                </a:cubicBezTo>
                <a:cubicBezTo>
                  <a:pt x="15" y="0"/>
                  <a:pt x="17" y="0"/>
                  <a:pt x="19" y="1"/>
                </a:cubicBezTo>
                <a:cubicBezTo>
                  <a:pt x="22" y="3"/>
                  <a:pt x="24" y="7"/>
                  <a:pt x="25" y="11"/>
                </a:cubicBezTo>
                <a:cubicBezTo>
                  <a:pt x="25" y="14"/>
                  <a:pt x="25" y="17"/>
                  <a:pt x="24" y="20"/>
                </a:cubicBezTo>
                <a:cubicBezTo>
                  <a:pt x="22" y="23"/>
                  <a:pt x="18" y="25"/>
                  <a:pt x="14" y="25"/>
                </a:cubicBezTo>
                <a:cubicBezTo>
                  <a:pt x="12" y="25"/>
                  <a:pt x="9" y="25"/>
                  <a:pt x="8" y="24"/>
                </a:cubicBezTo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Freeform 138">
            <a:extLst>
              <a:ext uri="{FF2B5EF4-FFF2-40B4-BE49-F238E27FC236}">
                <a16:creationId xmlns:a16="http://schemas.microsoft.com/office/drawing/2014/main" xmlns="" id="{8CA1DD04-C954-4F70-8A6C-54910159FC9E}"/>
              </a:ext>
            </a:extLst>
          </p:cNvPr>
          <p:cNvSpPr>
            <a:spLocks/>
          </p:cNvSpPr>
          <p:nvPr/>
        </p:nvSpPr>
        <p:spPr bwMode="auto">
          <a:xfrm>
            <a:off x="5389774" y="5957872"/>
            <a:ext cx="413557" cy="53709"/>
          </a:xfrm>
          <a:custGeom>
            <a:avLst/>
            <a:gdLst>
              <a:gd name="T0" fmla="*/ 1 w 84"/>
              <a:gd name="T1" fmla="*/ 8 h 11"/>
              <a:gd name="T2" fmla="*/ 84 w 84"/>
              <a:gd name="T3" fmla="*/ 2 h 11"/>
              <a:gd name="T4" fmla="*/ 84 w 84"/>
              <a:gd name="T5" fmla="*/ 1 h 11"/>
              <a:gd name="T6" fmla="*/ 1 w 84"/>
              <a:gd name="T7" fmla="*/ 5 h 11"/>
              <a:gd name="T8" fmla="*/ 1 w 84"/>
              <a:gd name="T9" fmla="*/ 8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11">
                <a:moveTo>
                  <a:pt x="1" y="8"/>
                </a:moveTo>
                <a:cubicBezTo>
                  <a:pt x="27" y="11"/>
                  <a:pt x="58" y="5"/>
                  <a:pt x="84" y="2"/>
                </a:cubicBezTo>
                <a:cubicBezTo>
                  <a:pt x="84" y="2"/>
                  <a:pt x="84" y="1"/>
                  <a:pt x="84" y="1"/>
                </a:cubicBezTo>
                <a:cubicBezTo>
                  <a:pt x="57" y="3"/>
                  <a:pt x="27" y="0"/>
                  <a:pt x="1" y="5"/>
                </a:cubicBezTo>
                <a:cubicBezTo>
                  <a:pt x="0" y="6"/>
                  <a:pt x="0" y="8"/>
                  <a:pt x="1" y="8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Freeform 139">
            <a:extLst>
              <a:ext uri="{FF2B5EF4-FFF2-40B4-BE49-F238E27FC236}">
                <a16:creationId xmlns:a16="http://schemas.microsoft.com/office/drawing/2014/main" xmlns="" id="{A27E3810-1875-4D00-85C1-463AFD45AC35}"/>
              </a:ext>
            </a:extLst>
          </p:cNvPr>
          <p:cNvSpPr>
            <a:spLocks/>
          </p:cNvSpPr>
          <p:nvPr/>
        </p:nvSpPr>
        <p:spPr bwMode="auto">
          <a:xfrm>
            <a:off x="5010233" y="6000839"/>
            <a:ext cx="388493" cy="184400"/>
          </a:xfrm>
          <a:custGeom>
            <a:avLst/>
            <a:gdLst>
              <a:gd name="T0" fmla="*/ 1 w 79"/>
              <a:gd name="T1" fmla="*/ 36 h 37"/>
              <a:gd name="T2" fmla="*/ 34 w 79"/>
              <a:gd name="T3" fmla="*/ 20 h 37"/>
              <a:gd name="T4" fmla="*/ 78 w 79"/>
              <a:gd name="T5" fmla="*/ 2 h 37"/>
              <a:gd name="T6" fmla="*/ 77 w 79"/>
              <a:gd name="T7" fmla="*/ 1 h 37"/>
              <a:gd name="T8" fmla="*/ 1 w 79"/>
              <a:gd name="T9" fmla="*/ 36 h 37"/>
              <a:gd name="T10" fmla="*/ 1 w 79"/>
              <a:gd name="T11" fmla="*/ 36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9" h="37">
                <a:moveTo>
                  <a:pt x="1" y="36"/>
                </a:moveTo>
                <a:cubicBezTo>
                  <a:pt x="13" y="33"/>
                  <a:pt x="23" y="27"/>
                  <a:pt x="34" y="20"/>
                </a:cubicBezTo>
                <a:cubicBezTo>
                  <a:pt x="48" y="13"/>
                  <a:pt x="63" y="8"/>
                  <a:pt x="78" y="2"/>
                </a:cubicBezTo>
                <a:cubicBezTo>
                  <a:pt x="79" y="2"/>
                  <a:pt x="78" y="0"/>
                  <a:pt x="77" y="1"/>
                </a:cubicBezTo>
                <a:cubicBezTo>
                  <a:pt x="49" y="7"/>
                  <a:pt x="28" y="28"/>
                  <a:pt x="1" y="36"/>
                </a:cubicBezTo>
                <a:cubicBezTo>
                  <a:pt x="0" y="36"/>
                  <a:pt x="1" y="37"/>
                  <a:pt x="1" y="36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Freeform 140">
            <a:extLst>
              <a:ext uri="{FF2B5EF4-FFF2-40B4-BE49-F238E27FC236}">
                <a16:creationId xmlns:a16="http://schemas.microsoft.com/office/drawing/2014/main" xmlns="" id="{719DAE4B-7FD9-4EFC-B9AF-B433AD6CA248}"/>
              </a:ext>
            </a:extLst>
          </p:cNvPr>
          <p:cNvSpPr>
            <a:spLocks/>
          </p:cNvSpPr>
          <p:nvPr/>
        </p:nvSpPr>
        <p:spPr bwMode="auto">
          <a:xfrm>
            <a:off x="5592076" y="5882680"/>
            <a:ext cx="207673" cy="103837"/>
          </a:xfrm>
          <a:custGeom>
            <a:avLst/>
            <a:gdLst>
              <a:gd name="T0" fmla="*/ 3 w 42"/>
              <a:gd name="T1" fmla="*/ 20 h 21"/>
              <a:gd name="T2" fmla="*/ 21 w 42"/>
              <a:gd name="T3" fmla="*/ 12 h 21"/>
              <a:gd name="T4" fmla="*/ 40 w 42"/>
              <a:gd name="T5" fmla="*/ 4 h 21"/>
              <a:gd name="T6" fmla="*/ 39 w 42"/>
              <a:gd name="T7" fmla="*/ 0 h 21"/>
              <a:gd name="T8" fmla="*/ 1 w 42"/>
              <a:gd name="T9" fmla="*/ 18 h 21"/>
              <a:gd name="T10" fmla="*/ 3 w 42"/>
              <a:gd name="T11" fmla="*/ 2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2" h="21">
                <a:moveTo>
                  <a:pt x="3" y="20"/>
                </a:moveTo>
                <a:cubicBezTo>
                  <a:pt x="9" y="18"/>
                  <a:pt x="15" y="15"/>
                  <a:pt x="21" y="12"/>
                </a:cubicBezTo>
                <a:cubicBezTo>
                  <a:pt x="27" y="9"/>
                  <a:pt x="34" y="7"/>
                  <a:pt x="40" y="4"/>
                </a:cubicBezTo>
                <a:cubicBezTo>
                  <a:pt x="42" y="3"/>
                  <a:pt x="41" y="0"/>
                  <a:pt x="39" y="0"/>
                </a:cubicBezTo>
                <a:cubicBezTo>
                  <a:pt x="26" y="2"/>
                  <a:pt x="11" y="10"/>
                  <a:pt x="1" y="18"/>
                </a:cubicBezTo>
                <a:cubicBezTo>
                  <a:pt x="0" y="19"/>
                  <a:pt x="1" y="21"/>
                  <a:pt x="3" y="20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Freeform 141">
            <a:extLst>
              <a:ext uri="{FF2B5EF4-FFF2-40B4-BE49-F238E27FC236}">
                <a16:creationId xmlns:a16="http://schemas.microsoft.com/office/drawing/2014/main" xmlns="" id="{61D5DEB2-8347-4C7E-83F5-93A5B1767AE9}"/>
              </a:ext>
            </a:extLst>
          </p:cNvPr>
          <p:cNvSpPr>
            <a:spLocks/>
          </p:cNvSpPr>
          <p:nvPr/>
        </p:nvSpPr>
        <p:spPr bwMode="auto">
          <a:xfrm>
            <a:off x="5656527" y="5957872"/>
            <a:ext cx="205884" cy="98466"/>
          </a:xfrm>
          <a:custGeom>
            <a:avLst/>
            <a:gdLst>
              <a:gd name="T0" fmla="*/ 0 w 42"/>
              <a:gd name="T1" fmla="*/ 3 h 20"/>
              <a:gd name="T2" fmla="*/ 15 w 42"/>
              <a:gd name="T3" fmla="*/ 14 h 20"/>
              <a:gd name="T4" fmla="*/ 39 w 42"/>
              <a:gd name="T5" fmla="*/ 20 h 20"/>
              <a:gd name="T6" fmla="*/ 40 w 42"/>
              <a:gd name="T7" fmla="*/ 16 h 20"/>
              <a:gd name="T8" fmla="*/ 19 w 42"/>
              <a:gd name="T9" fmla="*/ 9 h 20"/>
              <a:gd name="T10" fmla="*/ 0 w 42"/>
              <a:gd name="T11" fmla="*/ 2 h 20"/>
              <a:gd name="T12" fmla="*/ 0 w 42"/>
              <a:gd name="T13" fmla="*/ 3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" h="20">
                <a:moveTo>
                  <a:pt x="0" y="3"/>
                </a:moveTo>
                <a:cubicBezTo>
                  <a:pt x="0" y="9"/>
                  <a:pt x="10" y="12"/>
                  <a:pt x="15" y="14"/>
                </a:cubicBezTo>
                <a:cubicBezTo>
                  <a:pt x="23" y="17"/>
                  <a:pt x="31" y="20"/>
                  <a:pt x="39" y="20"/>
                </a:cubicBezTo>
                <a:cubicBezTo>
                  <a:pt x="41" y="19"/>
                  <a:pt x="42" y="17"/>
                  <a:pt x="40" y="16"/>
                </a:cubicBezTo>
                <a:cubicBezTo>
                  <a:pt x="33" y="13"/>
                  <a:pt x="26" y="12"/>
                  <a:pt x="19" y="9"/>
                </a:cubicBezTo>
                <a:cubicBezTo>
                  <a:pt x="14" y="7"/>
                  <a:pt x="6" y="0"/>
                  <a:pt x="0" y="2"/>
                </a:cubicBezTo>
                <a:cubicBezTo>
                  <a:pt x="0" y="2"/>
                  <a:pt x="0" y="2"/>
                  <a:pt x="0" y="3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Freeform 142">
            <a:extLst>
              <a:ext uri="{FF2B5EF4-FFF2-40B4-BE49-F238E27FC236}">
                <a16:creationId xmlns:a16="http://schemas.microsoft.com/office/drawing/2014/main" xmlns="" id="{56A5B4EF-E2CE-4C90-9BFB-C0375004772C}"/>
              </a:ext>
            </a:extLst>
          </p:cNvPr>
          <p:cNvSpPr>
            <a:spLocks/>
          </p:cNvSpPr>
          <p:nvPr/>
        </p:nvSpPr>
        <p:spPr bwMode="auto">
          <a:xfrm>
            <a:off x="5232229" y="5986517"/>
            <a:ext cx="187981" cy="207673"/>
          </a:xfrm>
          <a:custGeom>
            <a:avLst/>
            <a:gdLst>
              <a:gd name="T0" fmla="*/ 37 w 38"/>
              <a:gd name="T1" fmla="*/ 0 h 42"/>
              <a:gd name="T2" fmla="*/ 17 w 38"/>
              <a:gd name="T3" fmla="*/ 22 h 42"/>
              <a:gd name="T4" fmla="*/ 0 w 38"/>
              <a:gd name="T5" fmla="*/ 41 h 42"/>
              <a:gd name="T6" fmla="*/ 2 w 38"/>
              <a:gd name="T7" fmla="*/ 42 h 42"/>
              <a:gd name="T8" fmla="*/ 11 w 38"/>
              <a:gd name="T9" fmla="*/ 32 h 42"/>
              <a:gd name="T10" fmla="*/ 21 w 38"/>
              <a:gd name="T11" fmla="*/ 23 h 42"/>
              <a:gd name="T12" fmla="*/ 38 w 38"/>
              <a:gd name="T13" fmla="*/ 1 h 42"/>
              <a:gd name="T14" fmla="*/ 37 w 38"/>
              <a:gd name="T15" fmla="*/ 0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" h="42">
                <a:moveTo>
                  <a:pt x="37" y="0"/>
                </a:moveTo>
                <a:cubicBezTo>
                  <a:pt x="28" y="5"/>
                  <a:pt x="24" y="15"/>
                  <a:pt x="17" y="22"/>
                </a:cubicBezTo>
                <a:cubicBezTo>
                  <a:pt x="11" y="28"/>
                  <a:pt x="1" y="32"/>
                  <a:pt x="0" y="41"/>
                </a:cubicBezTo>
                <a:cubicBezTo>
                  <a:pt x="0" y="42"/>
                  <a:pt x="2" y="42"/>
                  <a:pt x="2" y="42"/>
                </a:cubicBezTo>
                <a:cubicBezTo>
                  <a:pt x="5" y="39"/>
                  <a:pt x="8" y="35"/>
                  <a:pt x="11" y="32"/>
                </a:cubicBezTo>
                <a:cubicBezTo>
                  <a:pt x="14" y="29"/>
                  <a:pt x="18" y="26"/>
                  <a:pt x="21" y="23"/>
                </a:cubicBezTo>
                <a:cubicBezTo>
                  <a:pt x="27" y="16"/>
                  <a:pt x="32" y="8"/>
                  <a:pt x="38" y="1"/>
                </a:cubicBezTo>
                <a:cubicBezTo>
                  <a:pt x="38" y="1"/>
                  <a:pt x="38" y="0"/>
                  <a:pt x="37" y="0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Freeform 143">
            <a:extLst>
              <a:ext uri="{FF2B5EF4-FFF2-40B4-BE49-F238E27FC236}">
                <a16:creationId xmlns:a16="http://schemas.microsoft.com/office/drawing/2014/main" xmlns="" id="{9C6E6EBD-7B90-4698-BE06-CA22025AE8B9}"/>
              </a:ext>
            </a:extLst>
          </p:cNvPr>
          <p:cNvSpPr>
            <a:spLocks/>
          </p:cNvSpPr>
          <p:nvPr/>
        </p:nvSpPr>
        <p:spPr bwMode="auto">
          <a:xfrm>
            <a:off x="5305630" y="6101095"/>
            <a:ext cx="84144" cy="87725"/>
          </a:xfrm>
          <a:custGeom>
            <a:avLst/>
            <a:gdLst>
              <a:gd name="T0" fmla="*/ 0 w 17"/>
              <a:gd name="T1" fmla="*/ 2 h 18"/>
              <a:gd name="T2" fmla="*/ 7 w 17"/>
              <a:gd name="T3" fmla="*/ 12 h 18"/>
              <a:gd name="T4" fmla="*/ 15 w 17"/>
              <a:gd name="T5" fmla="*/ 18 h 18"/>
              <a:gd name="T6" fmla="*/ 17 w 17"/>
              <a:gd name="T7" fmla="*/ 17 h 18"/>
              <a:gd name="T8" fmla="*/ 10 w 17"/>
              <a:gd name="T9" fmla="*/ 9 h 18"/>
              <a:gd name="T10" fmla="*/ 2 w 17"/>
              <a:gd name="T11" fmla="*/ 1 h 18"/>
              <a:gd name="T12" fmla="*/ 0 w 17"/>
              <a:gd name="T13" fmla="*/ 2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8">
                <a:moveTo>
                  <a:pt x="0" y="2"/>
                </a:moveTo>
                <a:cubicBezTo>
                  <a:pt x="2" y="6"/>
                  <a:pt x="4" y="9"/>
                  <a:pt x="7" y="12"/>
                </a:cubicBezTo>
                <a:cubicBezTo>
                  <a:pt x="9" y="15"/>
                  <a:pt x="12" y="18"/>
                  <a:pt x="15" y="18"/>
                </a:cubicBezTo>
                <a:cubicBezTo>
                  <a:pt x="16" y="18"/>
                  <a:pt x="17" y="17"/>
                  <a:pt x="17" y="17"/>
                </a:cubicBezTo>
                <a:cubicBezTo>
                  <a:pt x="16" y="13"/>
                  <a:pt x="13" y="11"/>
                  <a:pt x="10" y="9"/>
                </a:cubicBezTo>
                <a:cubicBezTo>
                  <a:pt x="8" y="6"/>
                  <a:pt x="5" y="4"/>
                  <a:pt x="2" y="1"/>
                </a:cubicBezTo>
                <a:cubicBezTo>
                  <a:pt x="1" y="0"/>
                  <a:pt x="0" y="1"/>
                  <a:pt x="0" y="2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Freeform 144">
            <a:extLst>
              <a:ext uri="{FF2B5EF4-FFF2-40B4-BE49-F238E27FC236}">
                <a16:creationId xmlns:a16="http://schemas.microsoft.com/office/drawing/2014/main" xmlns="" id="{E6E24A9C-239C-46FA-AE1B-725B440372E1}"/>
              </a:ext>
            </a:extLst>
          </p:cNvPr>
          <p:cNvSpPr>
            <a:spLocks/>
          </p:cNvSpPr>
          <p:nvPr/>
        </p:nvSpPr>
        <p:spPr bwMode="auto">
          <a:xfrm>
            <a:off x="5336066" y="6129740"/>
            <a:ext cx="78773" cy="30435"/>
          </a:xfrm>
          <a:custGeom>
            <a:avLst/>
            <a:gdLst>
              <a:gd name="T0" fmla="*/ 1 w 16"/>
              <a:gd name="T1" fmla="*/ 3 h 6"/>
              <a:gd name="T2" fmla="*/ 8 w 16"/>
              <a:gd name="T3" fmla="*/ 5 h 6"/>
              <a:gd name="T4" fmla="*/ 14 w 16"/>
              <a:gd name="T5" fmla="*/ 6 h 6"/>
              <a:gd name="T6" fmla="*/ 15 w 16"/>
              <a:gd name="T7" fmla="*/ 3 h 6"/>
              <a:gd name="T8" fmla="*/ 1 w 16"/>
              <a:gd name="T9" fmla="*/ 1 h 6"/>
              <a:gd name="T10" fmla="*/ 1 w 16"/>
              <a:gd name="T11" fmla="*/ 3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" h="6">
                <a:moveTo>
                  <a:pt x="1" y="3"/>
                </a:moveTo>
                <a:cubicBezTo>
                  <a:pt x="3" y="4"/>
                  <a:pt x="6" y="4"/>
                  <a:pt x="8" y="5"/>
                </a:cubicBezTo>
                <a:cubicBezTo>
                  <a:pt x="10" y="5"/>
                  <a:pt x="12" y="6"/>
                  <a:pt x="14" y="6"/>
                </a:cubicBezTo>
                <a:cubicBezTo>
                  <a:pt x="16" y="5"/>
                  <a:pt x="16" y="4"/>
                  <a:pt x="15" y="3"/>
                </a:cubicBezTo>
                <a:cubicBezTo>
                  <a:pt x="12" y="0"/>
                  <a:pt x="5" y="0"/>
                  <a:pt x="1" y="1"/>
                </a:cubicBezTo>
                <a:cubicBezTo>
                  <a:pt x="0" y="1"/>
                  <a:pt x="0" y="3"/>
                  <a:pt x="1" y="3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Freeform 145">
            <a:extLst>
              <a:ext uri="{FF2B5EF4-FFF2-40B4-BE49-F238E27FC236}">
                <a16:creationId xmlns:a16="http://schemas.microsoft.com/office/drawing/2014/main" xmlns="" id="{3069E430-5A8D-42EF-8C44-A628029D4167}"/>
              </a:ext>
            </a:extLst>
          </p:cNvPr>
          <p:cNvSpPr>
            <a:spLocks/>
          </p:cNvSpPr>
          <p:nvPr/>
        </p:nvSpPr>
        <p:spPr bwMode="auto">
          <a:xfrm>
            <a:off x="5384403" y="5997258"/>
            <a:ext cx="187981" cy="123530"/>
          </a:xfrm>
          <a:custGeom>
            <a:avLst/>
            <a:gdLst>
              <a:gd name="T0" fmla="*/ 0 w 38"/>
              <a:gd name="T1" fmla="*/ 1 h 25"/>
              <a:gd name="T2" fmla="*/ 36 w 38"/>
              <a:gd name="T3" fmla="*/ 25 h 25"/>
              <a:gd name="T4" fmla="*/ 37 w 38"/>
              <a:gd name="T5" fmla="*/ 23 h 25"/>
              <a:gd name="T6" fmla="*/ 1 w 38"/>
              <a:gd name="T7" fmla="*/ 0 h 25"/>
              <a:gd name="T8" fmla="*/ 0 w 38"/>
              <a:gd name="T9" fmla="*/ 1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" h="25">
                <a:moveTo>
                  <a:pt x="0" y="1"/>
                </a:moveTo>
                <a:cubicBezTo>
                  <a:pt x="10" y="11"/>
                  <a:pt x="23" y="20"/>
                  <a:pt x="36" y="25"/>
                </a:cubicBezTo>
                <a:cubicBezTo>
                  <a:pt x="38" y="25"/>
                  <a:pt x="38" y="23"/>
                  <a:pt x="37" y="23"/>
                </a:cubicBezTo>
                <a:cubicBezTo>
                  <a:pt x="26" y="14"/>
                  <a:pt x="13" y="7"/>
                  <a:pt x="1" y="0"/>
                </a:cubicBezTo>
                <a:cubicBezTo>
                  <a:pt x="0" y="0"/>
                  <a:pt x="0" y="1"/>
                  <a:pt x="0" y="1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146">
            <a:extLst>
              <a:ext uri="{FF2B5EF4-FFF2-40B4-BE49-F238E27FC236}">
                <a16:creationId xmlns:a16="http://schemas.microsoft.com/office/drawing/2014/main" xmlns="" id="{98C7B41E-3673-4BFC-9076-0FA8D22B2D5A}"/>
              </a:ext>
            </a:extLst>
          </p:cNvPr>
          <p:cNvSpPr>
            <a:spLocks/>
          </p:cNvSpPr>
          <p:nvPr/>
        </p:nvSpPr>
        <p:spPr bwMode="auto">
          <a:xfrm>
            <a:off x="4689771" y="5981145"/>
            <a:ext cx="551409" cy="41177"/>
          </a:xfrm>
          <a:custGeom>
            <a:avLst/>
            <a:gdLst>
              <a:gd name="T0" fmla="*/ 111 w 112"/>
              <a:gd name="T1" fmla="*/ 3 h 8"/>
              <a:gd name="T2" fmla="*/ 1 w 112"/>
              <a:gd name="T3" fmla="*/ 4 h 8"/>
              <a:gd name="T4" fmla="*/ 1 w 112"/>
              <a:gd name="T5" fmla="*/ 5 h 8"/>
              <a:gd name="T6" fmla="*/ 111 w 112"/>
              <a:gd name="T7" fmla="*/ 5 h 8"/>
              <a:gd name="T8" fmla="*/ 111 w 112"/>
              <a:gd name="T9" fmla="*/ 3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8">
                <a:moveTo>
                  <a:pt x="111" y="3"/>
                </a:moveTo>
                <a:cubicBezTo>
                  <a:pt x="75" y="1"/>
                  <a:pt x="37" y="0"/>
                  <a:pt x="1" y="4"/>
                </a:cubicBezTo>
                <a:cubicBezTo>
                  <a:pt x="0" y="4"/>
                  <a:pt x="0" y="5"/>
                  <a:pt x="1" y="5"/>
                </a:cubicBezTo>
                <a:cubicBezTo>
                  <a:pt x="37" y="8"/>
                  <a:pt x="75" y="7"/>
                  <a:pt x="111" y="5"/>
                </a:cubicBezTo>
                <a:cubicBezTo>
                  <a:pt x="112" y="5"/>
                  <a:pt x="112" y="3"/>
                  <a:pt x="111" y="3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Freeform 147">
            <a:extLst>
              <a:ext uri="{FF2B5EF4-FFF2-40B4-BE49-F238E27FC236}">
                <a16:creationId xmlns:a16="http://schemas.microsoft.com/office/drawing/2014/main" xmlns="" id="{04992CA4-3FB0-4920-A224-EE1C7A37D73A}"/>
              </a:ext>
            </a:extLst>
          </p:cNvPr>
          <p:cNvSpPr>
            <a:spLocks/>
          </p:cNvSpPr>
          <p:nvPr/>
        </p:nvSpPr>
        <p:spPr bwMode="auto">
          <a:xfrm>
            <a:off x="4704094" y="5947130"/>
            <a:ext cx="118159" cy="75192"/>
          </a:xfrm>
          <a:custGeom>
            <a:avLst/>
            <a:gdLst>
              <a:gd name="T0" fmla="*/ 1 w 24"/>
              <a:gd name="T1" fmla="*/ 2 h 15"/>
              <a:gd name="T2" fmla="*/ 21 w 24"/>
              <a:gd name="T3" fmla="*/ 14 h 15"/>
              <a:gd name="T4" fmla="*/ 22 w 24"/>
              <a:gd name="T5" fmla="*/ 12 h 15"/>
              <a:gd name="T6" fmla="*/ 2 w 24"/>
              <a:gd name="T7" fmla="*/ 1 h 15"/>
              <a:gd name="T8" fmla="*/ 1 w 24"/>
              <a:gd name="T9" fmla="*/ 2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15">
                <a:moveTo>
                  <a:pt x="1" y="2"/>
                </a:moveTo>
                <a:cubicBezTo>
                  <a:pt x="8" y="6"/>
                  <a:pt x="14" y="10"/>
                  <a:pt x="21" y="14"/>
                </a:cubicBezTo>
                <a:cubicBezTo>
                  <a:pt x="22" y="15"/>
                  <a:pt x="24" y="13"/>
                  <a:pt x="22" y="12"/>
                </a:cubicBezTo>
                <a:cubicBezTo>
                  <a:pt x="16" y="8"/>
                  <a:pt x="9" y="5"/>
                  <a:pt x="2" y="1"/>
                </a:cubicBezTo>
                <a:cubicBezTo>
                  <a:pt x="1" y="0"/>
                  <a:pt x="0" y="2"/>
                  <a:pt x="1" y="2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Freeform 148">
            <a:extLst>
              <a:ext uri="{FF2B5EF4-FFF2-40B4-BE49-F238E27FC236}">
                <a16:creationId xmlns:a16="http://schemas.microsoft.com/office/drawing/2014/main" xmlns="" id="{6C64A895-4BF5-4928-84CD-C482DE94930C}"/>
              </a:ext>
            </a:extLst>
          </p:cNvPr>
          <p:cNvSpPr>
            <a:spLocks/>
          </p:cNvSpPr>
          <p:nvPr/>
        </p:nvSpPr>
        <p:spPr bwMode="auto">
          <a:xfrm>
            <a:off x="4655756" y="5991887"/>
            <a:ext cx="191561" cy="73402"/>
          </a:xfrm>
          <a:custGeom>
            <a:avLst/>
            <a:gdLst>
              <a:gd name="T0" fmla="*/ 1 w 39"/>
              <a:gd name="T1" fmla="*/ 15 h 15"/>
              <a:gd name="T2" fmla="*/ 36 w 39"/>
              <a:gd name="T3" fmla="*/ 5 h 15"/>
              <a:gd name="T4" fmla="*/ 35 w 39"/>
              <a:gd name="T5" fmla="*/ 0 h 15"/>
              <a:gd name="T6" fmla="*/ 16 w 39"/>
              <a:gd name="T7" fmla="*/ 7 h 15"/>
              <a:gd name="T8" fmla="*/ 1 w 39"/>
              <a:gd name="T9" fmla="*/ 14 h 15"/>
              <a:gd name="T10" fmla="*/ 1 w 39"/>
              <a:gd name="T11" fmla="*/ 15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" h="15">
                <a:moveTo>
                  <a:pt x="1" y="15"/>
                </a:moveTo>
                <a:cubicBezTo>
                  <a:pt x="12" y="15"/>
                  <a:pt x="27" y="11"/>
                  <a:pt x="36" y="5"/>
                </a:cubicBezTo>
                <a:cubicBezTo>
                  <a:pt x="39" y="3"/>
                  <a:pt x="37" y="0"/>
                  <a:pt x="35" y="0"/>
                </a:cubicBezTo>
                <a:cubicBezTo>
                  <a:pt x="28" y="2"/>
                  <a:pt x="22" y="5"/>
                  <a:pt x="16" y="7"/>
                </a:cubicBezTo>
                <a:cubicBezTo>
                  <a:pt x="11" y="9"/>
                  <a:pt x="5" y="11"/>
                  <a:pt x="1" y="14"/>
                </a:cubicBezTo>
                <a:cubicBezTo>
                  <a:pt x="0" y="14"/>
                  <a:pt x="0" y="15"/>
                  <a:pt x="1" y="15"/>
                </a:cubicBezTo>
                <a:close/>
              </a:path>
            </a:pathLst>
          </a:custGeom>
          <a:solidFill>
            <a:srgbClr val="663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Freeform 149">
            <a:extLst>
              <a:ext uri="{FF2B5EF4-FFF2-40B4-BE49-F238E27FC236}">
                <a16:creationId xmlns:a16="http://schemas.microsoft.com/office/drawing/2014/main" xmlns="" id="{76E5F373-0F6A-452F-BD40-55B38A2E334D}"/>
              </a:ext>
            </a:extLst>
          </p:cNvPr>
          <p:cNvSpPr>
            <a:spLocks/>
          </p:cNvSpPr>
          <p:nvPr/>
        </p:nvSpPr>
        <p:spPr bwMode="auto">
          <a:xfrm>
            <a:off x="4841946" y="5626668"/>
            <a:ext cx="716115" cy="458314"/>
          </a:xfrm>
          <a:custGeom>
            <a:avLst/>
            <a:gdLst>
              <a:gd name="T0" fmla="*/ 39 w 145"/>
              <a:gd name="T1" fmla="*/ 82 h 93"/>
              <a:gd name="T2" fmla="*/ 19 w 145"/>
              <a:gd name="T3" fmla="*/ 69 h 93"/>
              <a:gd name="T4" fmla="*/ 24 w 145"/>
              <a:gd name="T5" fmla="*/ 28 h 93"/>
              <a:gd name="T6" fmla="*/ 0 w 145"/>
              <a:gd name="T7" fmla="*/ 21 h 93"/>
              <a:gd name="T8" fmla="*/ 30 w 145"/>
              <a:gd name="T9" fmla="*/ 20 h 93"/>
              <a:gd name="T10" fmla="*/ 36 w 145"/>
              <a:gd name="T11" fmla="*/ 32 h 93"/>
              <a:gd name="T12" fmla="*/ 44 w 145"/>
              <a:gd name="T13" fmla="*/ 56 h 93"/>
              <a:gd name="T14" fmla="*/ 64 w 145"/>
              <a:gd name="T15" fmla="*/ 24 h 93"/>
              <a:gd name="T16" fmla="*/ 95 w 145"/>
              <a:gd name="T17" fmla="*/ 0 h 93"/>
              <a:gd name="T18" fmla="*/ 100 w 145"/>
              <a:gd name="T19" fmla="*/ 48 h 93"/>
              <a:gd name="T20" fmla="*/ 105 w 145"/>
              <a:gd name="T21" fmla="*/ 32 h 93"/>
              <a:gd name="T22" fmla="*/ 117 w 145"/>
              <a:gd name="T23" fmla="*/ 21 h 93"/>
              <a:gd name="T24" fmla="*/ 145 w 145"/>
              <a:gd name="T25" fmla="*/ 3 h 93"/>
              <a:gd name="T26" fmla="*/ 138 w 145"/>
              <a:gd name="T27" fmla="*/ 46 h 93"/>
              <a:gd name="T28" fmla="*/ 143 w 145"/>
              <a:gd name="T29" fmla="*/ 65 h 93"/>
              <a:gd name="T30" fmla="*/ 130 w 145"/>
              <a:gd name="T31" fmla="*/ 78 h 93"/>
              <a:gd name="T32" fmla="*/ 34 w 145"/>
              <a:gd name="T33" fmla="*/ 79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45" h="93">
                <a:moveTo>
                  <a:pt x="39" y="82"/>
                </a:moveTo>
                <a:cubicBezTo>
                  <a:pt x="31" y="85"/>
                  <a:pt x="20" y="78"/>
                  <a:pt x="19" y="69"/>
                </a:cubicBezTo>
                <a:cubicBezTo>
                  <a:pt x="17" y="55"/>
                  <a:pt x="31" y="40"/>
                  <a:pt x="24" y="28"/>
                </a:cubicBezTo>
                <a:cubicBezTo>
                  <a:pt x="20" y="20"/>
                  <a:pt x="9" y="20"/>
                  <a:pt x="0" y="21"/>
                </a:cubicBezTo>
                <a:cubicBezTo>
                  <a:pt x="10" y="16"/>
                  <a:pt x="22" y="13"/>
                  <a:pt x="30" y="20"/>
                </a:cubicBezTo>
                <a:cubicBezTo>
                  <a:pt x="33" y="24"/>
                  <a:pt x="34" y="28"/>
                  <a:pt x="36" y="32"/>
                </a:cubicBezTo>
                <a:cubicBezTo>
                  <a:pt x="39" y="40"/>
                  <a:pt x="41" y="48"/>
                  <a:pt x="44" y="56"/>
                </a:cubicBezTo>
                <a:cubicBezTo>
                  <a:pt x="41" y="42"/>
                  <a:pt x="53" y="30"/>
                  <a:pt x="64" y="24"/>
                </a:cubicBezTo>
                <a:cubicBezTo>
                  <a:pt x="76" y="17"/>
                  <a:pt x="89" y="12"/>
                  <a:pt x="95" y="0"/>
                </a:cubicBezTo>
                <a:cubicBezTo>
                  <a:pt x="88" y="15"/>
                  <a:pt x="90" y="34"/>
                  <a:pt x="100" y="48"/>
                </a:cubicBezTo>
                <a:cubicBezTo>
                  <a:pt x="99" y="42"/>
                  <a:pt x="101" y="36"/>
                  <a:pt x="105" y="32"/>
                </a:cubicBezTo>
                <a:cubicBezTo>
                  <a:pt x="108" y="27"/>
                  <a:pt x="113" y="24"/>
                  <a:pt x="117" y="21"/>
                </a:cubicBezTo>
                <a:cubicBezTo>
                  <a:pt x="127" y="15"/>
                  <a:pt x="136" y="9"/>
                  <a:pt x="145" y="3"/>
                </a:cubicBezTo>
                <a:cubicBezTo>
                  <a:pt x="135" y="15"/>
                  <a:pt x="132" y="32"/>
                  <a:pt x="138" y="46"/>
                </a:cubicBezTo>
                <a:cubicBezTo>
                  <a:pt x="140" y="52"/>
                  <a:pt x="144" y="58"/>
                  <a:pt x="143" y="65"/>
                </a:cubicBezTo>
                <a:cubicBezTo>
                  <a:pt x="142" y="71"/>
                  <a:pt x="136" y="76"/>
                  <a:pt x="130" y="78"/>
                </a:cubicBezTo>
                <a:cubicBezTo>
                  <a:pt x="101" y="93"/>
                  <a:pt x="66" y="86"/>
                  <a:pt x="34" y="79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Freeform 150">
            <a:extLst>
              <a:ext uri="{FF2B5EF4-FFF2-40B4-BE49-F238E27FC236}">
                <a16:creationId xmlns:a16="http://schemas.microsoft.com/office/drawing/2014/main" xmlns="" id="{5E47F53C-2DE7-4239-AEC6-371BFCDE9BC0}"/>
              </a:ext>
            </a:extLst>
          </p:cNvPr>
          <p:cNvSpPr>
            <a:spLocks/>
          </p:cNvSpPr>
          <p:nvPr/>
        </p:nvSpPr>
        <p:spPr bwMode="auto">
          <a:xfrm>
            <a:off x="5089006" y="5828971"/>
            <a:ext cx="334784" cy="227367"/>
          </a:xfrm>
          <a:custGeom>
            <a:avLst/>
            <a:gdLst>
              <a:gd name="T0" fmla="*/ 19 w 68"/>
              <a:gd name="T1" fmla="*/ 42 h 46"/>
              <a:gd name="T2" fmla="*/ 4 w 68"/>
              <a:gd name="T3" fmla="*/ 35 h 46"/>
              <a:gd name="T4" fmla="*/ 0 w 68"/>
              <a:gd name="T5" fmla="*/ 16 h 46"/>
              <a:gd name="T6" fmla="*/ 21 w 68"/>
              <a:gd name="T7" fmla="*/ 32 h 46"/>
              <a:gd name="T8" fmla="*/ 27 w 68"/>
              <a:gd name="T9" fmla="*/ 0 h 46"/>
              <a:gd name="T10" fmla="*/ 36 w 68"/>
              <a:gd name="T11" fmla="*/ 27 h 46"/>
              <a:gd name="T12" fmla="*/ 41 w 68"/>
              <a:gd name="T13" fmla="*/ 30 h 46"/>
              <a:gd name="T14" fmla="*/ 47 w 68"/>
              <a:gd name="T15" fmla="*/ 29 h 46"/>
              <a:gd name="T16" fmla="*/ 67 w 68"/>
              <a:gd name="T17" fmla="*/ 10 h 46"/>
              <a:gd name="T18" fmla="*/ 65 w 68"/>
              <a:gd name="T19" fmla="*/ 30 h 46"/>
              <a:gd name="T20" fmla="*/ 45 w 68"/>
              <a:gd name="T21" fmla="*/ 43 h 46"/>
              <a:gd name="T22" fmla="*/ 18 w 68"/>
              <a:gd name="T23" fmla="*/ 44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8" h="46">
                <a:moveTo>
                  <a:pt x="19" y="42"/>
                </a:moveTo>
                <a:cubicBezTo>
                  <a:pt x="13" y="43"/>
                  <a:pt x="7" y="40"/>
                  <a:pt x="4" y="35"/>
                </a:cubicBezTo>
                <a:cubicBezTo>
                  <a:pt x="0" y="30"/>
                  <a:pt x="0" y="23"/>
                  <a:pt x="0" y="16"/>
                </a:cubicBezTo>
                <a:cubicBezTo>
                  <a:pt x="5" y="24"/>
                  <a:pt x="13" y="30"/>
                  <a:pt x="21" y="32"/>
                </a:cubicBezTo>
                <a:cubicBezTo>
                  <a:pt x="15" y="22"/>
                  <a:pt x="18" y="7"/>
                  <a:pt x="27" y="0"/>
                </a:cubicBezTo>
                <a:cubicBezTo>
                  <a:pt x="25" y="10"/>
                  <a:pt x="29" y="20"/>
                  <a:pt x="36" y="27"/>
                </a:cubicBezTo>
                <a:cubicBezTo>
                  <a:pt x="38" y="28"/>
                  <a:pt x="39" y="30"/>
                  <a:pt x="41" y="30"/>
                </a:cubicBezTo>
                <a:cubicBezTo>
                  <a:pt x="43" y="31"/>
                  <a:pt x="45" y="30"/>
                  <a:pt x="47" y="29"/>
                </a:cubicBezTo>
                <a:cubicBezTo>
                  <a:pt x="56" y="26"/>
                  <a:pt x="66" y="20"/>
                  <a:pt x="67" y="10"/>
                </a:cubicBezTo>
                <a:cubicBezTo>
                  <a:pt x="68" y="17"/>
                  <a:pt x="68" y="24"/>
                  <a:pt x="65" y="30"/>
                </a:cubicBezTo>
                <a:cubicBezTo>
                  <a:pt x="61" y="38"/>
                  <a:pt x="53" y="41"/>
                  <a:pt x="45" y="43"/>
                </a:cubicBezTo>
                <a:cubicBezTo>
                  <a:pt x="36" y="46"/>
                  <a:pt x="27" y="46"/>
                  <a:pt x="18" y="44"/>
                </a:cubicBezTo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Freeform 151">
            <a:extLst>
              <a:ext uri="{FF2B5EF4-FFF2-40B4-BE49-F238E27FC236}">
                <a16:creationId xmlns:a16="http://schemas.microsoft.com/office/drawing/2014/main" xmlns="" id="{0B5E5CDB-13CE-487A-8E23-8DED1C274369}"/>
              </a:ext>
            </a:extLst>
          </p:cNvPr>
          <p:cNvSpPr>
            <a:spLocks/>
          </p:cNvSpPr>
          <p:nvPr/>
        </p:nvSpPr>
        <p:spPr bwMode="auto">
          <a:xfrm>
            <a:off x="2041936" y="5775263"/>
            <a:ext cx="78773" cy="157545"/>
          </a:xfrm>
          <a:custGeom>
            <a:avLst/>
            <a:gdLst>
              <a:gd name="T0" fmla="*/ 15 w 16"/>
              <a:gd name="T1" fmla="*/ 27 h 32"/>
              <a:gd name="T2" fmla="*/ 5 w 16"/>
              <a:gd name="T3" fmla="*/ 1 h 32"/>
              <a:gd name="T4" fmla="*/ 1 w 16"/>
              <a:gd name="T5" fmla="*/ 4 h 32"/>
              <a:gd name="T6" fmla="*/ 5 w 16"/>
              <a:gd name="T7" fmla="*/ 15 h 32"/>
              <a:gd name="T8" fmla="*/ 8 w 16"/>
              <a:gd name="T9" fmla="*/ 28 h 32"/>
              <a:gd name="T10" fmla="*/ 15 w 16"/>
              <a:gd name="T11" fmla="*/ 27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" h="32">
                <a:moveTo>
                  <a:pt x="15" y="27"/>
                </a:moveTo>
                <a:cubicBezTo>
                  <a:pt x="16" y="19"/>
                  <a:pt x="12" y="6"/>
                  <a:pt x="5" y="1"/>
                </a:cubicBezTo>
                <a:cubicBezTo>
                  <a:pt x="3" y="0"/>
                  <a:pt x="0" y="1"/>
                  <a:pt x="1" y="4"/>
                </a:cubicBezTo>
                <a:cubicBezTo>
                  <a:pt x="2" y="8"/>
                  <a:pt x="4" y="11"/>
                  <a:pt x="5" y="15"/>
                </a:cubicBezTo>
                <a:cubicBezTo>
                  <a:pt x="7" y="20"/>
                  <a:pt x="7" y="24"/>
                  <a:pt x="8" y="28"/>
                </a:cubicBezTo>
                <a:cubicBezTo>
                  <a:pt x="10" y="32"/>
                  <a:pt x="14" y="30"/>
                  <a:pt x="15" y="27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Freeform 152">
            <a:extLst>
              <a:ext uri="{FF2B5EF4-FFF2-40B4-BE49-F238E27FC236}">
                <a16:creationId xmlns:a16="http://schemas.microsoft.com/office/drawing/2014/main" xmlns="" id="{2E6A85E0-02FF-4AC7-B1B7-0A6641F4209C}"/>
              </a:ext>
            </a:extLst>
          </p:cNvPr>
          <p:cNvSpPr>
            <a:spLocks/>
          </p:cNvSpPr>
          <p:nvPr/>
        </p:nvSpPr>
        <p:spPr bwMode="auto">
          <a:xfrm>
            <a:off x="2170837" y="5784213"/>
            <a:ext cx="34016" cy="89514"/>
          </a:xfrm>
          <a:custGeom>
            <a:avLst/>
            <a:gdLst>
              <a:gd name="T0" fmla="*/ 6 w 7"/>
              <a:gd name="T1" fmla="*/ 15 h 18"/>
              <a:gd name="T2" fmla="*/ 5 w 7"/>
              <a:gd name="T3" fmla="*/ 2 h 18"/>
              <a:gd name="T4" fmla="*/ 2 w 7"/>
              <a:gd name="T5" fmla="*/ 2 h 18"/>
              <a:gd name="T6" fmla="*/ 1 w 7"/>
              <a:gd name="T7" fmla="*/ 15 h 18"/>
              <a:gd name="T8" fmla="*/ 6 w 7"/>
              <a:gd name="T9" fmla="*/ 15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" h="18">
                <a:moveTo>
                  <a:pt x="6" y="15"/>
                </a:moveTo>
                <a:cubicBezTo>
                  <a:pt x="6" y="11"/>
                  <a:pt x="7" y="6"/>
                  <a:pt x="5" y="2"/>
                </a:cubicBezTo>
                <a:cubicBezTo>
                  <a:pt x="5" y="0"/>
                  <a:pt x="2" y="0"/>
                  <a:pt x="2" y="2"/>
                </a:cubicBezTo>
                <a:cubicBezTo>
                  <a:pt x="0" y="6"/>
                  <a:pt x="1" y="11"/>
                  <a:pt x="1" y="15"/>
                </a:cubicBezTo>
                <a:cubicBezTo>
                  <a:pt x="1" y="18"/>
                  <a:pt x="6" y="18"/>
                  <a:pt x="6" y="15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Freeform 153">
            <a:extLst>
              <a:ext uri="{FF2B5EF4-FFF2-40B4-BE49-F238E27FC236}">
                <a16:creationId xmlns:a16="http://schemas.microsoft.com/office/drawing/2014/main" xmlns="" id="{328ECC06-5B9C-486F-9171-171FDDEEE5A2}"/>
              </a:ext>
            </a:extLst>
          </p:cNvPr>
          <p:cNvSpPr>
            <a:spLocks/>
          </p:cNvSpPr>
          <p:nvPr/>
        </p:nvSpPr>
        <p:spPr bwMode="auto">
          <a:xfrm>
            <a:off x="2702552" y="5877308"/>
            <a:ext cx="44758" cy="94886"/>
          </a:xfrm>
          <a:custGeom>
            <a:avLst/>
            <a:gdLst>
              <a:gd name="T0" fmla="*/ 8 w 9"/>
              <a:gd name="T1" fmla="*/ 17 h 19"/>
              <a:gd name="T2" fmla="*/ 2 w 9"/>
              <a:gd name="T3" fmla="*/ 1 h 19"/>
              <a:gd name="T4" fmla="*/ 0 w 9"/>
              <a:gd name="T5" fmla="*/ 2 h 19"/>
              <a:gd name="T6" fmla="*/ 3 w 9"/>
              <a:gd name="T7" fmla="*/ 16 h 19"/>
              <a:gd name="T8" fmla="*/ 8 w 9"/>
              <a:gd name="T9" fmla="*/ 17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19">
                <a:moveTo>
                  <a:pt x="8" y="17"/>
                </a:moveTo>
                <a:cubicBezTo>
                  <a:pt x="9" y="11"/>
                  <a:pt x="7" y="4"/>
                  <a:pt x="2" y="1"/>
                </a:cubicBezTo>
                <a:cubicBezTo>
                  <a:pt x="1" y="0"/>
                  <a:pt x="0" y="1"/>
                  <a:pt x="0" y="2"/>
                </a:cubicBezTo>
                <a:cubicBezTo>
                  <a:pt x="2" y="7"/>
                  <a:pt x="3" y="11"/>
                  <a:pt x="3" y="16"/>
                </a:cubicBezTo>
                <a:cubicBezTo>
                  <a:pt x="3" y="19"/>
                  <a:pt x="7" y="19"/>
                  <a:pt x="8" y="17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Freeform 154">
            <a:extLst>
              <a:ext uri="{FF2B5EF4-FFF2-40B4-BE49-F238E27FC236}">
                <a16:creationId xmlns:a16="http://schemas.microsoft.com/office/drawing/2014/main" xmlns="" id="{51FC34F6-510D-4DF6-ACC3-7F823F681F45}"/>
              </a:ext>
            </a:extLst>
          </p:cNvPr>
          <p:cNvSpPr>
            <a:spLocks/>
          </p:cNvSpPr>
          <p:nvPr/>
        </p:nvSpPr>
        <p:spPr bwMode="auto">
          <a:xfrm>
            <a:off x="2767002" y="5794955"/>
            <a:ext cx="25064" cy="62661"/>
          </a:xfrm>
          <a:custGeom>
            <a:avLst/>
            <a:gdLst>
              <a:gd name="T0" fmla="*/ 4 w 5"/>
              <a:gd name="T1" fmla="*/ 11 h 13"/>
              <a:gd name="T2" fmla="*/ 4 w 5"/>
              <a:gd name="T3" fmla="*/ 1 h 13"/>
              <a:gd name="T4" fmla="*/ 1 w 5"/>
              <a:gd name="T5" fmla="*/ 1 h 13"/>
              <a:gd name="T6" fmla="*/ 1 w 5"/>
              <a:gd name="T7" fmla="*/ 11 h 13"/>
              <a:gd name="T8" fmla="*/ 4 w 5"/>
              <a:gd name="T9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3">
                <a:moveTo>
                  <a:pt x="4" y="11"/>
                </a:moveTo>
                <a:cubicBezTo>
                  <a:pt x="4" y="8"/>
                  <a:pt x="5" y="4"/>
                  <a:pt x="4" y="1"/>
                </a:cubicBezTo>
                <a:cubicBezTo>
                  <a:pt x="3" y="0"/>
                  <a:pt x="2" y="0"/>
                  <a:pt x="1" y="1"/>
                </a:cubicBezTo>
                <a:cubicBezTo>
                  <a:pt x="0" y="4"/>
                  <a:pt x="0" y="8"/>
                  <a:pt x="1" y="11"/>
                </a:cubicBezTo>
                <a:cubicBezTo>
                  <a:pt x="1" y="13"/>
                  <a:pt x="4" y="13"/>
                  <a:pt x="4" y="11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Freeform 155">
            <a:extLst>
              <a:ext uri="{FF2B5EF4-FFF2-40B4-BE49-F238E27FC236}">
                <a16:creationId xmlns:a16="http://schemas.microsoft.com/office/drawing/2014/main" xmlns="" id="{8489B64C-D5A0-40BC-B83E-5095910937F9}"/>
              </a:ext>
            </a:extLst>
          </p:cNvPr>
          <p:cNvSpPr>
            <a:spLocks/>
          </p:cNvSpPr>
          <p:nvPr/>
        </p:nvSpPr>
        <p:spPr bwMode="auto">
          <a:xfrm>
            <a:off x="908683" y="5834341"/>
            <a:ext cx="59080" cy="73402"/>
          </a:xfrm>
          <a:custGeom>
            <a:avLst/>
            <a:gdLst>
              <a:gd name="T0" fmla="*/ 12 w 12"/>
              <a:gd name="T1" fmla="*/ 14 h 15"/>
              <a:gd name="T2" fmla="*/ 7 w 12"/>
              <a:gd name="T3" fmla="*/ 7 h 15"/>
              <a:gd name="T4" fmla="*/ 2 w 12"/>
              <a:gd name="T5" fmla="*/ 0 h 15"/>
              <a:gd name="T6" fmla="*/ 1 w 12"/>
              <a:gd name="T7" fmla="*/ 1 h 15"/>
              <a:gd name="T8" fmla="*/ 6 w 12"/>
              <a:gd name="T9" fmla="*/ 8 h 15"/>
              <a:gd name="T10" fmla="*/ 11 w 12"/>
              <a:gd name="T11" fmla="*/ 15 h 15"/>
              <a:gd name="T12" fmla="*/ 12 w 12"/>
              <a:gd name="T13" fmla="*/ 14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" h="15">
                <a:moveTo>
                  <a:pt x="12" y="14"/>
                </a:moveTo>
                <a:cubicBezTo>
                  <a:pt x="10" y="12"/>
                  <a:pt x="9" y="10"/>
                  <a:pt x="7" y="7"/>
                </a:cubicBezTo>
                <a:cubicBezTo>
                  <a:pt x="5" y="5"/>
                  <a:pt x="4" y="2"/>
                  <a:pt x="2" y="0"/>
                </a:cubicBezTo>
                <a:cubicBezTo>
                  <a:pt x="2" y="0"/>
                  <a:pt x="0" y="0"/>
                  <a:pt x="1" y="1"/>
                </a:cubicBezTo>
                <a:cubicBezTo>
                  <a:pt x="2" y="4"/>
                  <a:pt x="4" y="6"/>
                  <a:pt x="6" y="8"/>
                </a:cubicBezTo>
                <a:cubicBezTo>
                  <a:pt x="8" y="10"/>
                  <a:pt x="10" y="12"/>
                  <a:pt x="11" y="15"/>
                </a:cubicBezTo>
                <a:cubicBezTo>
                  <a:pt x="12" y="15"/>
                  <a:pt x="12" y="15"/>
                  <a:pt x="12" y="14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Freeform 156">
            <a:extLst>
              <a:ext uri="{FF2B5EF4-FFF2-40B4-BE49-F238E27FC236}">
                <a16:creationId xmlns:a16="http://schemas.microsoft.com/office/drawing/2014/main" xmlns="" id="{BF1C81AA-D731-48C7-B119-A53FB1DECD4D}"/>
              </a:ext>
            </a:extLst>
          </p:cNvPr>
          <p:cNvSpPr>
            <a:spLocks/>
          </p:cNvSpPr>
          <p:nvPr/>
        </p:nvSpPr>
        <p:spPr bwMode="auto">
          <a:xfrm>
            <a:off x="1026842" y="5784213"/>
            <a:ext cx="34016" cy="64450"/>
          </a:xfrm>
          <a:custGeom>
            <a:avLst/>
            <a:gdLst>
              <a:gd name="T0" fmla="*/ 6 w 7"/>
              <a:gd name="T1" fmla="*/ 11 h 13"/>
              <a:gd name="T2" fmla="*/ 2 w 7"/>
              <a:gd name="T3" fmla="*/ 1 h 13"/>
              <a:gd name="T4" fmla="*/ 1 w 7"/>
              <a:gd name="T5" fmla="*/ 1 h 13"/>
              <a:gd name="T6" fmla="*/ 4 w 7"/>
              <a:gd name="T7" fmla="*/ 11 h 13"/>
              <a:gd name="T8" fmla="*/ 6 w 7"/>
              <a:gd name="T9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" h="13">
                <a:moveTo>
                  <a:pt x="6" y="11"/>
                </a:moveTo>
                <a:cubicBezTo>
                  <a:pt x="5" y="7"/>
                  <a:pt x="4" y="3"/>
                  <a:pt x="2" y="1"/>
                </a:cubicBezTo>
                <a:cubicBezTo>
                  <a:pt x="2" y="0"/>
                  <a:pt x="0" y="0"/>
                  <a:pt x="1" y="1"/>
                </a:cubicBezTo>
                <a:cubicBezTo>
                  <a:pt x="1" y="5"/>
                  <a:pt x="3" y="8"/>
                  <a:pt x="4" y="11"/>
                </a:cubicBezTo>
                <a:cubicBezTo>
                  <a:pt x="5" y="13"/>
                  <a:pt x="7" y="12"/>
                  <a:pt x="6" y="11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Freeform 157">
            <a:extLst>
              <a:ext uri="{FF2B5EF4-FFF2-40B4-BE49-F238E27FC236}">
                <a16:creationId xmlns:a16="http://schemas.microsoft.com/office/drawing/2014/main" xmlns="" id="{972A764A-47BF-4BA0-9862-951B061974D7}"/>
              </a:ext>
            </a:extLst>
          </p:cNvPr>
          <p:cNvSpPr>
            <a:spLocks/>
          </p:cNvSpPr>
          <p:nvPr/>
        </p:nvSpPr>
        <p:spPr bwMode="auto">
          <a:xfrm>
            <a:off x="1386691" y="5739457"/>
            <a:ext cx="25064" cy="55499"/>
          </a:xfrm>
          <a:custGeom>
            <a:avLst/>
            <a:gdLst>
              <a:gd name="T0" fmla="*/ 5 w 5"/>
              <a:gd name="T1" fmla="*/ 8 h 11"/>
              <a:gd name="T2" fmla="*/ 4 w 5"/>
              <a:gd name="T3" fmla="*/ 2 h 11"/>
              <a:gd name="T4" fmla="*/ 1 w 5"/>
              <a:gd name="T5" fmla="*/ 2 h 11"/>
              <a:gd name="T6" fmla="*/ 0 w 5"/>
              <a:gd name="T7" fmla="*/ 8 h 11"/>
              <a:gd name="T8" fmla="*/ 5 w 5"/>
              <a:gd name="T9" fmla="*/ 8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1">
                <a:moveTo>
                  <a:pt x="5" y="8"/>
                </a:moveTo>
                <a:cubicBezTo>
                  <a:pt x="5" y="6"/>
                  <a:pt x="5" y="4"/>
                  <a:pt x="4" y="2"/>
                </a:cubicBezTo>
                <a:cubicBezTo>
                  <a:pt x="4" y="0"/>
                  <a:pt x="1" y="0"/>
                  <a:pt x="1" y="2"/>
                </a:cubicBezTo>
                <a:cubicBezTo>
                  <a:pt x="0" y="4"/>
                  <a:pt x="0" y="6"/>
                  <a:pt x="0" y="8"/>
                </a:cubicBezTo>
                <a:cubicBezTo>
                  <a:pt x="0" y="11"/>
                  <a:pt x="5" y="11"/>
                  <a:pt x="5" y="8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Freeform 158">
            <a:extLst>
              <a:ext uri="{FF2B5EF4-FFF2-40B4-BE49-F238E27FC236}">
                <a16:creationId xmlns:a16="http://schemas.microsoft.com/office/drawing/2014/main" xmlns="" id="{E501D63E-AD39-44C4-8738-FEA4DE7C6789}"/>
              </a:ext>
            </a:extLst>
          </p:cNvPr>
          <p:cNvSpPr>
            <a:spLocks/>
          </p:cNvSpPr>
          <p:nvPr/>
        </p:nvSpPr>
        <p:spPr bwMode="auto">
          <a:xfrm>
            <a:off x="7056532" y="5913114"/>
            <a:ext cx="59080" cy="118159"/>
          </a:xfrm>
          <a:custGeom>
            <a:avLst/>
            <a:gdLst>
              <a:gd name="T0" fmla="*/ 12 w 12"/>
              <a:gd name="T1" fmla="*/ 21 h 24"/>
              <a:gd name="T2" fmla="*/ 4 w 12"/>
              <a:gd name="T3" fmla="*/ 2 h 24"/>
              <a:gd name="T4" fmla="*/ 1 w 12"/>
              <a:gd name="T5" fmla="*/ 4 h 24"/>
              <a:gd name="T6" fmla="*/ 8 w 12"/>
              <a:gd name="T7" fmla="*/ 21 h 24"/>
              <a:gd name="T8" fmla="*/ 12 w 12"/>
              <a:gd name="T9" fmla="*/ 21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" h="24">
                <a:moveTo>
                  <a:pt x="12" y="21"/>
                </a:moveTo>
                <a:cubicBezTo>
                  <a:pt x="12" y="14"/>
                  <a:pt x="10" y="6"/>
                  <a:pt x="4" y="2"/>
                </a:cubicBezTo>
                <a:cubicBezTo>
                  <a:pt x="2" y="0"/>
                  <a:pt x="0" y="2"/>
                  <a:pt x="1" y="4"/>
                </a:cubicBezTo>
                <a:cubicBezTo>
                  <a:pt x="4" y="9"/>
                  <a:pt x="7" y="15"/>
                  <a:pt x="8" y="21"/>
                </a:cubicBezTo>
                <a:cubicBezTo>
                  <a:pt x="8" y="24"/>
                  <a:pt x="12" y="24"/>
                  <a:pt x="12" y="21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Freeform 159">
            <a:extLst>
              <a:ext uri="{FF2B5EF4-FFF2-40B4-BE49-F238E27FC236}">
                <a16:creationId xmlns:a16="http://schemas.microsoft.com/office/drawing/2014/main" xmlns="" id="{C5BF673A-1764-4FC8-AC4F-94B3FD741914}"/>
              </a:ext>
            </a:extLst>
          </p:cNvPr>
          <p:cNvSpPr>
            <a:spLocks/>
          </p:cNvSpPr>
          <p:nvPr/>
        </p:nvSpPr>
        <p:spPr bwMode="auto">
          <a:xfrm>
            <a:off x="7180062" y="5952500"/>
            <a:ext cx="28645" cy="59080"/>
          </a:xfrm>
          <a:custGeom>
            <a:avLst/>
            <a:gdLst>
              <a:gd name="T0" fmla="*/ 4 w 6"/>
              <a:gd name="T1" fmla="*/ 10 h 12"/>
              <a:gd name="T2" fmla="*/ 6 w 6"/>
              <a:gd name="T3" fmla="*/ 4 h 12"/>
              <a:gd name="T4" fmla="*/ 2 w 6"/>
              <a:gd name="T5" fmla="*/ 2 h 12"/>
              <a:gd name="T6" fmla="*/ 0 w 6"/>
              <a:gd name="T7" fmla="*/ 9 h 12"/>
              <a:gd name="T8" fmla="*/ 4 w 6"/>
              <a:gd name="T9" fmla="*/ 1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" h="12">
                <a:moveTo>
                  <a:pt x="4" y="10"/>
                </a:moveTo>
                <a:cubicBezTo>
                  <a:pt x="5" y="8"/>
                  <a:pt x="5" y="6"/>
                  <a:pt x="6" y="4"/>
                </a:cubicBezTo>
                <a:cubicBezTo>
                  <a:pt x="6" y="2"/>
                  <a:pt x="3" y="0"/>
                  <a:pt x="2" y="2"/>
                </a:cubicBezTo>
                <a:cubicBezTo>
                  <a:pt x="1" y="4"/>
                  <a:pt x="0" y="6"/>
                  <a:pt x="0" y="9"/>
                </a:cubicBezTo>
                <a:cubicBezTo>
                  <a:pt x="0" y="11"/>
                  <a:pt x="3" y="12"/>
                  <a:pt x="4" y="10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Freeform 160">
            <a:extLst>
              <a:ext uri="{FF2B5EF4-FFF2-40B4-BE49-F238E27FC236}">
                <a16:creationId xmlns:a16="http://schemas.microsoft.com/office/drawing/2014/main" xmlns="" id="{3A1CBCE5-70D2-4621-B056-8135750DF67B}"/>
              </a:ext>
            </a:extLst>
          </p:cNvPr>
          <p:cNvSpPr>
            <a:spLocks/>
          </p:cNvSpPr>
          <p:nvPr/>
        </p:nvSpPr>
        <p:spPr bwMode="auto">
          <a:xfrm>
            <a:off x="7470089" y="5848664"/>
            <a:ext cx="59080" cy="84144"/>
          </a:xfrm>
          <a:custGeom>
            <a:avLst/>
            <a:gdLst>
              <a:gd name="T0" fmla="*/ 4 w 12"/>
              <a:gd name="T1" fmla="*/ 15 h 17"/>
              <a:gd name="T2" fmla="*/ 9 w 12"/>
              <a:gd name="T3" fmla="*/ 9 h 17"/>
              <a:gd name="T4" fmla="*/ 12 w 12"/>
              <a:gd name="T5" fmla="*/ 2 h 17"/>
              <a:gd name="T6" fmla="*/ 10 w 12"/>
              <a:gd name="T7" fmla="*/ 1 h 17"/>
              <a:gd name="T8" fmla="*/ 5 w 12"/>
              <a:gd name="T9" fmla="*/ 6 h 17"/>
              <a:gd name="T10" fmla="*/ 1 w 12"/>
              <a:gd name="T11" fmla="*/ 13 h 17"/>
              <a:gd name="T12" fmla="*/ 4 w 12"/>
              <a:gd name="T13" fmla="*/ 15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" h="17">
                <a:moveTo>
                  <a:pt x="4" y="15"/>
                </a:moveTo>
                <a:cubicBezTo>
                  <a:pt x="6" y="13"/>
                  <a:pt x="7" y="11"/>
                  <a:pt x="9" y="9"/>
                </a:cubicBezTo>
                <a:cubicBezTo>
                  <a:pt x="10" y="7"/>
                  <a:pt x="12" y="5"/>
                  <a:pt x="12" y="2"/>
                </a:cubicBezTo>
                <a:cubicBezTo>
                  <a:pt x="12" y="1"/>
                  <a:pt x="11" y="0"/>
                  <a:pt x="10" y="1"/>
                </a:cubicBezTo>
                <a:cubicBezTo>
                  <a:pt x="8" y="2"/>
                  <a:pt x="6" y="4"/>
                  <a:pt x="5" y="6"/>
                </a:cubicBezTo>
                <a:cubicBezTo>
                  <a:pt x="4" y="8"/>
                  <a:pt x="2" y="11"/>
                  <a:pt x="1" y="13"/>
                </a:cubicBezTo>
                <a:cubicBezTo>
                  <a:pt x="0" y="15"/>
                  <a:pt x="2" y="17"/>
                  <a:pt x="4" y="15"/>
                </a:cubicBezTo>
                <a:close/>
              </a:path>
            </a:pathLst>
          </a:custGeom>
          <a:solidFill>
            <a:srgbClr val="266A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Freeform 161">
            <a:extLst>
              <a:ext uri="{FF2B5EF4-FFF2-40B4-BE49-F238E27FC236}">
                <a16:creationId xmlns:a16="http://schemas.microsoft.com/office/drawing/2014/main" xmlns="" id="{D0417D22-8CDE-4C7E-B876-62D17931278D}"/>
              </a:ext>
            </a:extLst>
          </p:cNvPr>
          <p:cNvSpPr>
            <a:spLocks/>
          </p:cNvSpPr>
          <p:nvPr/>
        </p:nvSpPr>
        <p:spPr bwMode="auto">
          <a:xfrm>
            <a:off x="5803330" y="5714393"/>
            <a:ext cx="300768" cy="173659"/>
          </a:xfrm>
          <a:custGeom>
            <a:avLst/>
            <a:gdLst>
              <a:gd name="T0" fmla="*/ 1 w 61"/>
              <a:gd name="T1" fmla="*/ 1 h 35"/>
              <a:gd name="T2" fmla="*/ 58 w 61"/>
              <a:gd name="T3" fmla="*/ 0 h 35"/>
              <a:gd name="T4" fmla="*/ 25 w 61"/>
              <a:gd name="T5" fmla="*/ 33 h 35"/>
              <a:gd name="T6" fmla="*/ 1 w 61"/>
              <a:gd name="T7" fmla="*/ 1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1" h="35">
                <a:moveTo>
                  <a:pt x="1" y="1"/>
                </a:moveTo>
                <a:cubicBezTo>
                  <a:pt x="2" y="1"/>
                  <a:pt x="58" y="0"/>
                  <a:pt x="58" y="0"/>
                </a:cubicBezTo>
                <a:cubicBezTo>
                  <a:pt x="58" y="0"/>
                  <a:pt x="61" y="35"/>
                  <a:pt x="25" y="33"/>
                </a:cubicBezTo>
                <a:cubicBezTo>
                  <a:pt x="0" y="32"/>
                  <a:pt x="1" y="1"/>
                  <a:pt x="1" y="1"/>
                </a:cubicBez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xmlns="" id="{0BA5AA50-3A51-4503-B657-136EB09DE185}"/>
              </a:ext>
            </a:extLst>
          </p:cNvPr>
          <p:cNvSpPr txBox="1"/>
          <p:nvPr/>
        </p:nvSpPr>
        <p:spPr>
          <a:xfrm>
            <a:off x="881294" y="1018327"/>
            <a:ext cx="4222035" cy="5909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 Light" panose="020B0306030504020204" pitchFamily="34" charset="0"/>
                <a:cs typeface="Segoe UI Light" panose="020B0502040204020203" pitchFamily="34" charset="0"/>
              </a:rPr>
              <a:t>FUNGSI SOSIALISASI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xmlns="" id="{B4DC8C3D-B578-49F7-AC74-E621E51CB1AC}"/>
              </a:ext>
            </a:extLst>
          </p:cNvPr>
          <p:cNvSpPr/>
          <p:nvPr/>
        </p:nvSpPr>
        <p:spPr>
          <a:xfrm>
            <a:off x="867226" y="2024881"/>
            <a:ext cx="6721442" cy="168046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agar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keterampilan-keterampilan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yang </a:t>
            </a:r>
            <a:r>
              <a:rPr lang="en-US" sz="2400" dirty="0" err="1"/>
              <a:t>berguna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pergaulan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sehari-hari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1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271" name="Group 270">
            <a:extLst>
              <a:ext uri="{FF2B5EF4-FFF2-40B4-BE49-F238E27FC236}">
                <a16:creationId xmlns:a16="http://schemas.microsoft.com/office/drawing/2014/main" xmlns="" id="{6484B50E-12D0-4CDF-840A-342904AD3876}"/>
              </a:ext>
            </a:extLst>
          </p:cNvPr>
          <p:cNvGrpSpPr/>
          <p:nvPr/>
        </p:nvGrpSpPr>
        <p:grpSpPr>
          <a:xfrm>
            <a:off x="881294" y="802471"/>
            <a:ext cx="624974" cy="87811"/>
            <a:chOff x="1122243" y="865889"/>
            <a:chExt cx="624974" cy="87811"/>
          </a:xfrm>
        </p:grpSpPr>
        <p:sp>
          <p:nvSpPr>
            <p:cNvPr id="272" name="Oval 271">
              <a:extLst>
                <a:ext uri="{FF2B5EF4-FFF2-40B4-BE49-F238E27FC236}">
                  <a16:creationId xmlns:a16="http://schemas.microsoft.com/office/drawing/2014/main" xmlns="" id="{3539B0AA-909F-4A67-87D3-F66C787AEA8C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xmlns="" id="{0444C7AB-B392-466F-9000-0ACA5587C589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xmlns="" id="{40A4794B-71C6-4C2B-AD44-22404068F73C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75" name="Picture 274">
            <a:extLst>
              <a:ext uri="{FF2B5EF4-FFF2-40B4-BE49-F238E27FC236}">
                <a16:creationId xmlns:a16="http://schemas.microsoft.com/office/drawing/2014/main" xmlns="" id="{E464AD62-704E-4257-96FB-D8E9590EAF4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311" t="1" r="1" b="23798"/>
          <a:stretch/>
        </p:blipFill>
        <p:spPr>
          <a:xfrm flipH="1">
            <a:off x="9040053" y="4424695"/>
            <a:ext cx="3151947" cy="2430272"/>
          </a:xfrm>
          <a:prstGeom prst="rect">
            <a:avLst/>
          </a:prstGeom>
        </p:spPr>
      </p:pic>
      <p:pic>
        <p:nvPicPr>
          <p:cNvPr id="279" name="Picture 278">
            <a:extLst>
              <a:ext uri="{FF2B5EF4-FFF2-40B4-BE49-F238E27FC236}">
                <a16:creationId xmlns:a16="http://schemas.microsoft.com/office/drawing/2014/main" xmlns="" id="{92B21D73-12EF-45A4-8C53-FB6C23FD8AD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5457" b="32600"/>
          <a:stretch/>
        </p:blipFill>
        <p:spPr>
          <a:xfrm flipH="1">
            <a:off x="0" y="4054795"/>
            <a:ext cx="2469104" cy="2803206"/>
          </a:xfrm>
          <a:prstGeom prst="rect">
            <a:avLst/>
          </a:prstGeom>
        </p:spPr>
      </p:pic>
      <p:sp>
        <p:nvSpPr>
          <p:cNvPr id="283" name="Freeform 120">
            <a:extLst>
              <a:ext uri="{FF2B5EF4-FFF2-40B4-BE49-F238E27FC236}">
                <a16:creationId xmlns:a16="http://schemas.microsoft.com/office/drawing/2014/main" xmlns="" id="{E96CB39E-9BAA-4F03-B940-232022070E1C}"/>
              </a:ext>
            </a:extLst>
          </p:cNvPr>
          <p:cNvSpPr>
            <a:spLocks/>
          </p:cNvSpPr>
          <p:nvPr/>
        </p:nvSpPr>
        <p:spPr bwMode="auto">
          <a:xfrm>
            <a:off x="9951419" y="0"/>
            <a:ext cx="2240581" cy="895848"/>
          </a:xfrm>
          <a:custGeom>
            <a:avLst/>
            <a:gdLst>
              <a:gd name="T0" fmla="*/ 636 w 636"/>
              <a:gd name="T1" fmla="*/ 0 h 254"/>
              <a:gd name="T2" fmla="*/ 0 w 636"/>
              <a:gd name="T3" fmla="*/ 0 h 254"/>
              <a:gd name="T4" fmla="*/ 4 w 636"/>
              <a:gd name="T5" fmla="*/ 15 h 254"/>
              <a:gd name="T6" fmla="*/ 26 w 636"/>
              <a:gd name="T7" fmla="*/ 67 h 254"/>
              <a:gd name="T8" fmla="*/ 29 w 636"/>
              <a:gd name="T9" fmla="*/ 69 h 254"/>
              <a:gd name="T10" fmla="*/ 31 w 636"/>
              <a:gd name="T11" fmla="*/ 63 h 254"/>
              <a:gd name="T12" fmla="*/ 31 w 636"/>
              <a:gd name="T13" fmla="*/ 63 h 254"/>
              <a:gd name="T14" fmla="*/ 82 w 636"/>
              <a:gd name="T15" fmla="*/ 44 h 254"/>
              <a:gd name="T16" fmla="*/ 117 w 636"/>
              <a:gd name="T17" fmla="*/ 13 h 254"/>
              <a:gd name="T18" fmla="*/ 97 w 636"/>
              <a:gd name="T19" fmla="*/ 77 h 254"/>
              <a:gd name="T20" fmla="*/ 123 w 636"/>
              <a:gd name="T21" fmla="*/ 148 h 254"/>
              <a:gd name="T22" fmla="*/ 126 w 636"/>
              <a:gd name="T23" fmla="*/ 150 h 254"/>
              <a:gd name="T24" fmla="*/ 160 w 636"/>
              <a:gd name="T25" fmla="*/ 75 h 254"/>
              <a:gd name="T26" fmla="*/ 149 w 636"/>
              <a:gd name="T27" fmla="*/ 15 h 254"/>
              <a:gd name="T28" fmla="*/ 182 w 636"/>
              <a:gd name="T29" fmla="*/ 50 h 254"/>
              <a:gd name="T30" fmla="*/ 212 w 636"/>
              <a:gd name="T31" fmla="*/ 67 h 254"/>
              <a:gd name="T32" fmla="*/ 211 w 636"/>
              <a:gd name="T33" fmla="*/ 70 h 254"/>
              <a:gd name="T34" fmla="*/ 204 w 636"/>
              <a:gd name="T35" fmla="*/ 87 h 254"/>
              <a:gd name="T36" fmla="*/ 207 w 636"/>
              <a:gd name="T37" fmla="*/ 87 h 254"/>
              <a:gd name="T38" fmla="*/ 233 w 636"/>
              <a:gd name="T39" fmla="*/ 79 h 254"/>
              <a:gd name="T40" fmla="*/ 235 w 636"/>
              <a:gd name="T41" fmla="*/ 78 h 254"/>
              <a:gd name="T42" fmla="*/ 258 w 636"/>
              <a:gd name="T43" fmla="*/ 68 h 254"/>
              <a:gd name="T44" fmla="*/ 260 w 636"/>
              <a:gd name="T45" fmla="*/ 67 h 254"/>
              <a:gd name="T46" fmla="*/ 261 w 636"/>
              <a:gd name="T47" fmla="*/ 86 h 254"/>
              <a:gd name="T48" fmla="*/ 265 w 636"/>
              <a:gd name="T49" fmla="*/ 86 h 254"/>
              <a:gd name="T50" fmla="*/ 275 w 636"/>
              <a:gd name="T51" fmla="*/ 79 h 254"/>
              <a:gd name="T52" fmla="*/ 273 w 636"/>
              <a:gd name="T53" fmla="*/ 101 h 254"/>
              <a:gd name="T54" fmla="*/ 299 w 636"/>
              <a:gd name="T55" fmla="*/ 172 h 254"/>
              <a:gd name="T56" fmla="*/ 302 w 636"/>
              <a:gd name="T57" fmla="*/ 174 h 254"/>
              <a:gd name="T58" fmla="*/ 336 w 636"/>
              <a:gd name="T59" fmla="*/ 99 h 254"/>
              <a:gd name="T60" fmla="*/ 325 w 636"/>
              <a:gd name="T61" fmla="*/ 39 h 254"/>
              <a:gd name="T62" fmla="*/ 358 w 636"/>
              <a:gd name="T63" fmla="*/ 74 h 254"/>
              <a:gd name="T64" fmla="*/ 401 w 636"/>
              <a:gd name="T65" fmla="*/ 97 h 254"/>
              <a:gd name="T66" fmla="*/ 385 w 636"/>
              <a:gd name="T67" fmla="*/ 159 h 254"/>
              <a:gd name="T68" fmla="*/ 386 w 636"/>
              <a:gd name="T69" fmla="*/ 162 h 254"/>
              <a:gd name="T70" fmla="*/ 428 w 636"/>
              <a:gd name="T71" fmla="*/ 144 h 254"/>
              <a:gd name="T72" fmla="*/ 428 w 636"/>
              <a:gd name="T73" fmla="*/ 146 h 254"/>
              <a:gd name="T74" fmla="*/ 432 w 636"/>
              <a:gd name="T75" fmla="*/ 145 h 254"/>
              <a:gd name="T76" fmla="*/ 487 w 636"/>
              <a:gd name="T77" fmla="*/ 95 h 254"/>
              <a:gd name="T78" fmla="*/ 491 w 636"/>
              <a:gd name="T79" fmla="*/ 116 h 254"/>
              <a:gd name="T80" fmla="*/ 514 w 636"/>
              <a:gd name="T81" fmla="*/ 167 h 254"/>
              <a:gd name="T82" fmla="*/ 517 w 636"/>
              <a:gd name="T83" fmla="*/ 170 h 254"/>
              <a:gd name="T84" fmla="*/ 518 w 636"/>
              <a:gd name="T85" fmla="*/ 163 h 254"/>
              <a:gd name="T86" fmla="*/ 519 w 636"/>
              <a:gd name="T87" fmla="*/ 163 h 254"/>
              <a:gd name="T88" fmla="*/ 570 w 636"/>
              <a:gd name="T89" fmla="*/ 144 h 254"/>
              <a:gd name="T90" fmla="*/ 605 w 636"/>
              <a:gd name="T91" fmla="*/ 114 h 254"/>
              <a:gd name="T92" fmla="*/ 585 w 636"/>
              <a:gd name="T93" fmla="*/ 177 h 254"/>
              <a:gd name="T94" fmla="*/ 611 w 636"/>
              <a:gd name="T95" fmla="*/ 249 h 254"/>
              <a:gd name="T96" fmla="*/ 614 w 636"/>
              <a:gd name="T97" fmla="*/ 250 h 254"/>
              <a:gd name="T98" fmla="*/ 636 w 636"/>
              <a:gd name="T99" fmla="*/ 212 h 254"/>
              <a:gd name="T100" fmla="*/ 636 w 636"/>
              <a:gd name="T101" fmla="*/ 0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636" h="254">
                <a:moveTo>
                  <a:pt x="636" y="0"/>
                </a:moveTo>
                <a:cubicBezTo>
                  <a:pt x="0" y="0"/>
                  <a:pt x="0" y="0"/>
                  <a:pt x="0" y="0"/>
                </a:cubicBezTo>
                <a:cubicBezTo>
                  <a:pt x="1" y="5"/>
                  <a:pt x="2" y="10"/>
                  <a:pt x="4" y="15"/>
                </a:cubicBezTo>
                <a:cubicBezTo>
                  <a:pt x="10" y="36"/>
                  <a:pt x="27" y="60"/>
                  <a:pt x="26" y="67"/>
                </a:cubicBezTo>
                <a:cubicBezTo>
                  <a:pt x="26" y="73"/>
                  <a:pt x="28" y="71"/>
                  <a:pt x="29" y="69"/>
                </a:cubicBezTo>
                <a:cubicBezTo>
                  <a:pt x="29" y="69"/>
                  <a:pt x="30" y="66"/>
                  <a:pt x="31" y="63"/>
                </a:cubicBezTo>
                <a:cubicBezTo>
                  <a:pt x="31" y="63"/>
                  <a:pt x="31" y="63"/>
                  <a:pt x="31" y="63"/>
                </a:cubicBezTo>
                <a:cubicBezTo>
                  <a:pt x="34" y="61"/>
                  <a:pt x="67" y="54"/>
                  <a:pt x="82" y="44"/>
                </a:cubicBezTo>
                <a:cubicBezTo>
                  <a:pt x="104" y="30"/>
                  <a:pt x="106" y="25"/>
                  <a:pt x="117" y="13"/>
                </a:cubicBezTo>
                <a:cubicBezTo>
                  <a:pt x="119" y="14"/>
                  <a:pt x="95" y="37"/>
                  <a:pt x="97" y="77"/>
                </a:cubicBezTo>
                <a:cubicBezTo>
                  <a:pt x="99" y="116"/>
                  <a:pt x="123" y="143"/>
                  <a:pt x="123" y="148"/>
                </a:cubicBezTo>
                <a:cubicBezTo>
                  <a:pt x="124" y="153"/>
                  <a:pt x="124" y="154"/>
                  <a:pt x="126" y="150"/>
                </a:cubicBezTo>
                <a:cubicBezTo>
                  <a:pt x="128" y="146"/>
                  <a:pt x="155" y="111"/>
                  <a:pt x="160" y="75"/>
                </a:cubicBezTo>
                <a:cubicBezTo>
                  <a:pt x="163" y="56"/>
                  <a:pt x="159" y="36"/>
                  <a:pt x="149" y="15"/>
                </a:cubicBezTo>
                <a:cubicBezTo>
                  <a:pt x="157" y="25"/>
                  <a:pt x="165" y="37"/>
                  <a:pt x="182" y="50"/>
                </a:cubicBezTo>
                <a:cubicBezTo>
                  <a:pt x="191" y="56"/>
                  <a:pt x="202" y="62"/>
                  <a:pt x="212" y="67"/>
                </a:cubicBezTo>
                <a:cubicBezTo>
                  <a:pt x="211" y="68"/>
                  <a:pt x="211" y="69"/>
                  <a:pt x="211" y="70"/>
                </a:cubicBezTo>
                <a:cubicBezTo>
                  <a:pt x="208" y="76"/>
                  <a:pt x="205" y="85"/>
                  <a:pt x="204" y="87"/>
                </a:cubicBezTo>
                <a:cubicBezTo>
                  <a:pt x="203" y="89"/>
                  <a:pt x="204" y="88"/>
                  <a:pt x="207" y="87"/>
                </a:cubicBezTo>
                <a:cubicBezTo>
                  <a:pt x="209" y="86"/>
                  <a:pt x="220" y="83"/>
                  <a:pt x="233" y="79"/>
                </a:cubicBezTo>
                <a:cubicBezTo>
                  <a:pt x="235" y="82"/>
                  <a:pt x="236" y="80"/>
                  <a:pt x="235" y="78"/>
                </a:cubicBezTo>
                <a:cubicBezTo>
                  <a:pt x="244" y="75"/>
                  <a:pt x="252" y="72"/>
                  <a:pt x="258" y="68"/>
                </a:cubicBezTo>
                <a:cubicBezTo>
                  <a:pt x="259" y="68"/>
                  <a:pt x="259" y="67"/>
                  <a:pt x="260" y="67"/>
                </a:cubicBezTo>
                <a:cubicBezTo>
                  <a:pt x="260" y="77"/>
                  <a:pt x="261" y="84"/>
                  <a:pt x="261" y="86"/>
                </a:cubicBezTo>
                <a:cubicBezTo>
                  <a:pt x="261" y="90"/>
                  <a:pt x="262" y="90"/>
                  <a:pt x="265" y="86"/>
                </a:cubicBezTo>
                <a:cubicBezTo>
                  <a:pt x="265" y="84"/>
                  <a:pt x="269" y="82"/>
                  <a:pt x="275" y="79"/>
                </a:cubicBezTo>
                <a:cubicBezTo>
                  <a:pt x="273" y="85"/>
                  <a:pt x="273" y="93"/>
                  <a:pt x="273" y="101"/>
                </a:cubicBezTo>
                <a:cubicBezTo>
                  <a:pt x="275" y="140"/>
                  <a:pt x="298" y="168"/>
                  <a:pt x="299" y="172"/>
                </a:cubicBezTo>
                <a:cubicBezTo>
                  <a:pt x="299" y="177"/>
                  <a:pt x="300" y="178"/>
                  <a:pt x="302" y="174"/>
                </a:cubicBezTo>
                <a:cubicBezTo>
                  <a:pt x="304" y="170"/>
                  <a:pt x="331" y="136"/>
                  <a:pt x="336" y="99"/>
                </a:cubicBezTo>
                <a:cubicBezTo>
                  <a:pt x="339" y="80"/>
                  <a:pt x="335" y="60"/>
                  <a:pt x="325" y="39"/>
                </a:cubicBezTo>
                <a:cubicBezTo>
                  <a:pt x="333" y="49"/>
                  <a:pt x="341" y="61"/>
                  <a:pt x="358" y="74"/>
                </a:cubicBezTo>
                <a:cubicBezTo>
                  <a:pt x="371" y="84"/>
                  <a:pt x="391" y="92"/>
                  <a:pt x="401" y="97"/>
                </a:cubicBezTo>
                <a:cubicBezTo>
                  <a:pt x="386" y="126"/>
                  <a:pt x="387" y="155"/>
                  <a:pt x="385" y="159"/>
                </a:cubicBezTo>
                <a:cubicBezTo>
                  <a:pt x="383" y="163"/>
                  <a:pt x="382" y="164"/>
                  <a:pt x="386" y="162"/>
                </a:cubicBezTo>
                <a:cubicBezTo>
                  <a:pt x="389" y="161"/>
                  <a:pt x="408" y="155"/>
                  <a:pt x="428" y="144"/>
                </a:cubicBezTo>
                <a:cubicBezTo>
                  <a:pt x="428" y="145"/>
                  <a:pt x="428" y="145"/>
                  <a:pt x="428" y="146"/>
                </a:cubicBezTo>
                <a:cubicBezTo>
                  <a:pt x="428" y="150"/>
                  <a:pt x="429" y="150"/>
                  <a:pt x="432" y="145"/>
                </a:cubicBezTo>
                <a:cubicBezTo>
                  <a:pt x="434" y="141"/>
                  <a:pt x="467" y="128"/>
                  <a:pt x="487" y="95"/>
                </a:cubicBezTo>
                <a:cubicBezTo>
                  <a:pt x="488" y="101"/>
                  <a:pt x="489" y="108"/>
                  <a:pt x="491" y="116"/>
                </a:cubicBezTo>
                <a:cubicBezTo>
                  <a:pt x="497" y="136"/>
                  <a:pt x="514" y="161"/>
                  <a:pt x="514" y="167"/>
                </a:cubicBezTo>
                <a:cubicBezTo>
                  <a:pt x="514" y="174"/>
                  <a:pt x="516" y="172"/>
                  <a:pt x="517" y="170"/>
                </a:cubicBezTo>
                <a:cubicBezTo>
                  <a:pt x="517" y="169"/>
                  <a:pt x="517" y="167"/>
                  <a:pt x="518" y="163"/>
                </a:cubicBezTo>
                <a:cubicBezTo>
                  <a:pt x="519" y="163"/>
                  <a:pt x="519" y="163"/>
                  <a:pt x="519" y="163"/>
                </a:cubicBezTo>
                <a:cubicBezTo>
                  <a:pt x="522" y="161"/>
                  <a:pt x="555" y="154"/>
                  <a:pt x="570" y="144"/>
                </a:cubicBezTo>
                <a:cubicBezTo>
                  <a:pt x="591" y="130"/>
                  <a:pt x="594" y="125"/>
                  <a:pt x="605" y="114"/>
                </a:cubicBezTo>
                <a:cubicBezTo>
                  <a:pt x="607" y="115"/>
                  <a:pt x="583" y="138"/>
                  <a:pt x="585" y="177"/>
                </a:cubicBezTo>
                <a:cubicBezTo>
                  <a:pt x="587" y="216"/>
                  <a:pt x="610" y="244"/>
                  <a:pt x="611" y="249"/>
                </a:cubicBezTo>
                <a:cubicBezTo>
                  <a:pt x="611" y="253"/>
                  <a:pt x="612" y="254"/>
                  <a:pt x="614" y="250"/>
                </a:cubicBezTo>
                <a:cubicBezTo>
                  <a:pt x="615" y="248"/>
                  <a:pt x="627" y="232"/>
                  <a:pt x="636" y="212"/>
                </a:cubicBezTo>
                <a:lnTo>
                  <a:pt x="636" y="0"/>
                </a:lnTo>
                <a:close/>
              </a:path>
            </a:pathLst>
          </a:custGeom>
          <a:solidFill>
            <a:srgbClr val="2917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2474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3" name="Group 352">
            <a:extLst>
              <a:ext uri="{FF2B5EF4-FFF2-40B4-BE49-F238E27FC236}">
                <a16:creationId xmlns:a16="http://schemas.microsoft.com/office/drawing/2014/main" xmlns="" id="{F1018B9C-3E7F-47D2-9BA9-A81B299108DD}"/>
              </a:ext>
            </a:extLst>
          </p:cNvPr>
          <p:cNvGrpSpPr/>
          <p:nvPr/>
        </p:nvGrpSpPr>
        <p:grpSpPr>
          <a:xfrm rot="2700000" flipH="1">
            <a:off x="9088308" y="4256558"/>
            <a:ext cx="1468992" cy="1778924"/>
            <a:chOff x="9637713" y="4135438"/>
            <a:chExt cx="1647824" cy="1995487"/>
          </a:xfrm>
        </p:grpSpPr>
        <p:sp>
          <p:nvSpPr>
            <p:cNvPr id="302" name="Freeform 210">
              <a:extLst>
                <a:ext uri="{FF2B5EF4-FFF2-40B4-BE49-F238E27FC236}">
                  <a16:creationId xmlns:a16="http://schemas.microsoft.com/office/drawing/2014/main" xmlns="" id="{F5895B14-9097-4783-B99C-E27300A528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4175" y="4976813"/>
              <a:ext cx="741362" cy="735012"/>
            </a:xfrm>
            <a:custGeom>
              <a:avLst/>
              <a:gdLst>
                <a:gd name="T0" fmla="*/ 248 w 290"/>
                <a:gd name="T1" fmla="*/ 111 h 287"/>
                <a:gd name="T2" fmla="*/ 288 w 290"/>
                <a:gd name="T3" fmla="*/ 38 h 287"/>
                <a:gd name="T4" fmla="*/ 276 w 290"/>
                <a:gd name="T5" fmla="*/ 6 h 287"/>
                <a:gd name="T6" fmla="*/ 230 w 290"/>
                <a:gd name="T7" fmla="*/ 24 h 287"/>
                <a:gd name="T8" fmla="*/ 195 w 290"/>
                <a:gd name="T9" fmla="*/ 93 h 287"/>
                <a:gd name="T10" fmla="*/ 160 w 290"/>
                <a:gd name="T11" fmla="*/ 90 h 287"/>
                <a:gd name="T12" fmla="*/ 160 w 290"/>
                <a:gd name="T13" fmla="*/ 89 h 287"/>
                <a:gd name="T14" fmla="*/ 158 w 290"/>
                <a:gd name="T15" fmla="*/ 47 h 287"/>
                <a:gd name="T16" fmla="*/ 120 w 290"/>
                <a:gd name="T17" fmla="*/ 38 h 287"/>
                <a:gd name="T18" fmla="*/ 102 w 290"/>
                <a:gd name="T19" fmla="*/ 68 h 287"/>
                <a:gd name="T20" fmla="*/ 85 w 290"/>
                <a:gd name="T21" fmla="*/ 153 h 287"/>
                <a:gd name="T22" fmla="*/ 72 w 290"/>
                <a:gd name="T23" fmla="*/ 150 h 287"/>
                <a:gd name="T24" fmla="*/ 54 w 290"/>
                <a:gd name="T25" fmla="*/ 115 h 287"/>
                <a:gd name="T26" fmla="*/ 21 w 290"/>
                <a:gd name="T27" fmla="*/ 111 h 287"/>
                <a:gd name="T28" fmla="*/ 12 w 290"/>
                <a:gd name="T29" fmla="*/ 212 h 287"/>
                <a:gd name="T30" fmla="*/ 19 w 290"/>
                <a:gd name="T31" fmla="*/ 245 h 287"/>
                <a:gd name="T32" fmla="*/ 29 w 290"/>
                <a:gd name="T33" fmla="*/ 269 h 287"/>
                <a:gd name="T34" fmla="*/ 68 w 290"/>
                <a:gd name="T35" fmla="*/ 286 h 287"/>
                <a:gd name="T36" fmla="*/ 148 w 290"/>
                <a:gd name="T37" fmla="*/ 283 h 287"/>
                <a:gd name="T38" fmla="*/ 200 w 290"/>
                <a:gd name="T39" fmla="*/ 265 h 287"/>
                <a:gd name="T40" fmla="*/ 204 w 290"/>
                <a:gd name="T41" fmla="*/ 260 h 287"/>
                <a:gd name="T42" fmla="*/ 179 w 290"/>
                <a:gd name="T43" fmla="*/ 241 h 287"/>
                <a:gd name="T44" fmla="*/ 153 w 290"/>
                <a:gd name="T45" fmla="*/ 223 h 287"/>
                <a:gd name="T46" fmla="*/ 180 w 290"/>
                <a:gd name="T47" fmla="*/ 212 h 287"/>
                <a:gd name="T48" fmla="*/ 255 w 290"/>
                <a:gd name="T49" fmla="*/ 202 h 287"/>
                <a:gd name="T50" fmla="*/ 266 w 290"/>
                <a:gd name="T51" fmla="*/ 193 h 287"/>
                <a:gd name="T52" fmla="*/ 247 w 290"/>
                <a:gd name="T53" fmla="*/ 169 h 287"/>
                <a:gd name="T54" fmla="*/ 216 w 290"/>
                <a:gd name="T55" fmla="*/ 166 h 287"/>
                <a:gd name="T56" fmla="*/ 208 w 290"/>
                <a:gd name="T57" fmla="*/ 144 h 287"/>
                <a:gd name="T58" fmla="*/ 248 w 290"/>
                <a:gd name="T59" fmla="*/ 11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90" h="287">
                  <a:moveTo>
                    <a:pt x="248" y="111"/>
                  </a:moveTo>
                  <a:cubicBezTo>
                    <a:pt x="269" y="92"/>
                    <a:pt x="285" y="66"/>
                    <a:pt x="288" y="38"/>
                  </a:cubicBezTo>
                  <a:cubicBezTo>
                    <a:pt x="290" y="29"/>
                    <a:pt x="286" y="8"/>
                    <a:pt x="276" y="6"/>
                  </a:cubicBezTo>
                  <a:cubicBezTo>
                    <a:pt x="257" y="0"/>
                    <a:pt x="236" y="16"/>
                    <a:pt x="230" y="24"/>
                  </a:cubicBezTo>
                  <a:cubicBezTo>
                    <a:pt x="212" y="47"/>
                    <a:pt x="206" y="67"/>
                    <a:pt x="195" y="93"/>
                  </a:cubicBezTo>
                  <a:cubicBezTo>
                    <a:pt x="188" y="110"/>
                    <a:pt x="163" y="108"/>
                    <a:pt x="160" y="90"/>
                  </a:cubicBezTo>
                  <a:cubicBezTo>
                    <a:pt x="160" y="90"/>
                    <a:pt x="160" y="89"/>
                    <a:pt x="160" y="89"/>
                  </a:cubicBezTo>
                  <a:cubicBezTo>
                    <a:pt x="158" y="75"/>
                    <a:pt x="162" y="60"/>
                    <a:pt x="158" y="47"/>
                  </a:cubicBezTo>
                  <a:cubicBezTo>
                    <a:pt x="153" y="32"/>
                    <a:pt x="139" y="26"/>
                    <a:pt x="120" y="38"/>
                  </a:cubicBezTo>
                  <a:cubicBezTo>
                    <a:pt x="109" y="44"/>
                    <a:pt x="103" y="66"/>
                    <a:pt x="102" y="68"/>
                  </a:cubicBezTo>
                  <a:cubicBezTo>
                    <a:pt x="85" y="123"/>
                    <a:pt x="100" y="142"/>
                    <a:pt x="85" y="153"/>
                  </a:cubicBezTo>
                  <a:cubicBezTo>
                    <a:pt x="81" y="157"/>
                    <a:pt x="76" y="154"/>
                    <a:pt x="72" y="150"/>
                  </a:cubicBezTo>
                  <a:cubicBezTo>
                    <a:pt x="63" y="140"/>
                    <a:pt x="61" y="126"/>
                    <a:pt x="54" y="115"/>
                  </a:cubicBezTo>
                  <a:cubicBezTo>
                    <a:pt x="47" y="104"/>
                    <a:pt x="30" y="97"/>
                    <a:pt x="21" y="111"/>
                  </a:cubicBezTo>
                  <a:cubicBezTo>
                    <a:pt x="19" y="115"/>
                    <a:pt x="0" y="157"/>
                    <a:pt x="12" y="212"/>
                  </a:cubicBezTo>
                  <a:cubicBezTo>
                    <a:pt x="19" y="245"/>
                    <a:pt x="19" y="245"/>
                    <a:pt x="19" y="245"/>
                  </a:cubicBezTo>
                  <a:cubicBezTo>
                    <a:pt x="19" y="251"/>
                    <a:pt x="26" y="264"/>
                    <a:pt x="29" y="269"/>
                  </a:cubicBezTo>
                  <a:cubicBezTo>
                    <a:pt x="36" y="282"/>
                    <a:pt x="53" y="285"/>
                    <a:pt x="68" y="286"/>
                  </a:cubicBezTo>
                  <a:cubicBezTo>
                    <a:pt x="94" y="287"/>
                    <a:pt x="122" y="286"/>
                    <a:pt x="148" y="283"/>
                  </a:cubicBezTo>
                  <a:cubicBezTo>
                    <a:pt x="167" y="281"/>
                    <a:pt x="186" y="278"/>
                    <a:pt x="200" y="265"/>
                  </a:cubicBezTo>
                  <a:cubicBezTo>
                    <a:pt x="201" y="264"/>
                    <a:pt x="203" y="262"/>
                    <a:pt x="204" y="260"/>
                  </a:cubicBezTo>
                  <a:cubicBezTo>
                    <a:pt x="208" y="248"/>
                    <a:pt x="192" y="241"/>
                    <a:pt x="179" y="241"/>
                  </a:cubicBezTo>
                  <a:cubicBezTo>
                    <a:pt x="167" y="240"/>
                    <a:pt x="151" y="235"/>
                    <a:pt x="153" y="223"/>
                  </a:cubicBezTo>
                  <a:cubicBezTo>
                    <a:pt x="155" y="212"/>
                    <a:pt x="169" y="211"/>
                    <a:pt x="180" y="212"/>
                  </a:cubicBezTo>
                  <a:cubicBezTo>
                    <a:pt x="205" y="213"/>
                    <a:pt x="231" y="210"/>
                    <a:pt x="255" y="202"/>
                  </a:cubicBezTo>
                  <a:cubicBezTo>
                    <a:pt x="260" y="200"/>
                    <a:pt x="264" y="197"/>
                    <a:pt x="266" y="193"/>
                  </a:cubicBezTo>
                  <a:cubicBezTo>
                    <a:pt x="272" y="180"/>
                    <a:pt x="259" y="171"/>
                    <a:pt x="247" y="169"/>
                  </a:cubicBezTo>
                  <a:cubicBezTo>
                    <a:pt x="237" y="168"/>
                    <a:pt x="226" y="170"/>
                    <a:pt x="216" y="166"/>
                  </a:cubicBezTo>
                  <a:cubicBezTo>
                    <a:pt x="206" y="161"/>
                    <a:pt x="207" y="155"/>
                    <a:pt x="208" y="144"/>
                  </a:cubicBezTo>
                  <a:cubicBezTo>
                    <a:pt x="210" y="133"/>
                    <a:pt x="229" y="130"/>
                    <a:pt x="248" y="111"/>
                  </a:cubicBezTo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3" name="Freeform 211">
              <a:extLst>
                <a:ext uri="{FF2B5EF4-FFF2-40B4-BE49-F238E27FC236}">
                  <a16:creationId xmlns:a16="http://schemas.microsoft.com/office/drawing/2014/main" xmlns="" id="{1E10B3A0-B08D-4ED0-A857-878E61B93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40988" y="5146675"/>
              <a:ext cx="735012" cy="619125"/>
            </a:xfrm>
            <a:custGeom>
              <a:avLst/>
              <a:gdLst>
                <a:gd name="T0" fmla="*/ 287 w 287"/>
                <a:gd name="T1" fmla="*/ 0 h 242"/>
                <a:gd name="T2" fmla="*/ 0 w 287"/>
                <a:gd name="T3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42">
                  <a:moveTo>
                    <a:pt x="287" y="0"/>
                  </a:moveTo>
                  <a:cubicBezTo>
                    <a:pt x="210" y="100"/>
                    <a:pt x="112" y="183"/>
                    <a:pt x="0" y="242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4" name="Freeform 212">
              <a:extLst>
                <a:ext uri="{FF2B5EF4-FFF2-40B4-BE49-F238E27FC236}">
                  <a16:creationId xmlns:a16="http://schemas.microsoft.com/office/drawing/2014/main" xmlns="" id="{D05469FD-4288-409F-864B-E19655AD12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28350" y="5419725"/>
              <a:ext cx="219075" cy="49212"/>
            </a:xfrm>
            <a:custGeom>
              <a:avLst/>
              <a:gdLst>
                <a:gd name="T0" fmla="*/ 86 w 86"/>
                <a:gd name="T1" fmla="*/ 13 h 19"/>
                <a:gd name="T2" fmla="*/ 50 w 86"/>
                <a:gd name="T3" fmla="*/ 16 h 19"/>
                <a:gd name="T4" fmla="*/ 0 w 86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19">
                  <a:moveTo>
                    <a:pt x="86" y="13"/>
                  </a:moveTo>
                  <a:cubicBezTo>
                    <a:pt x="75" y="19"/>
                    <a:pt x="62" y="17"/>
                    <a:pt x="50" y="16"/>
                  </a:cubicBezTo>
                  <a:cubicBezTo>
                    <a:pt x="33" y="13"/>
                    <a:pt x="15" y="10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5" name="Freeform 213">
              <a:extLst>
                <a:ext uri="{FF2B5EF4-FFF2-40B4-BE49-F238E27FC236}">
                  <a16:creationId xmlns:a16="http://schemas.microsoft.com/office/drawing/2014/main" xmlns="" id="{1899442C-1B33-4390-8F1D-2937D094CD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6438" y="5214938"/>
              <a:ext cx="28575" cy="250825"/>
            </a:xfrm>
            <a:custGeom>
              <a:avLst/>
              <a:gdLst>
                <a:gd name="T0" fmla="*/ 3 w 11"/>
                <a:gd name="T1" fmla="*/ 98 h 98"/>
                <a:gd name="T2" fmla="*/ 0 w 11"/>
                <a:gd name="T3" fmla="*/ 77 h 98"/>
                <a:gd name="T4" fmla="*/ 11 w 11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98">
                  <a:moveTo>
                    <a:pt x="3" y="98"/>
                  </a:moveTo>
                  <a:cubicBezTo>
                    <a:pt x="0" y="92"/>
                    <a:pt x="0" y="84"/>
                    <a:pt x="0" y="77"/>
                  </a:cubicBezTo>
                  <a:cubicBezTo>
                    <a:pt x="0" y="51"/>
                    <a:pt x="4" y="25"/>
                    <a:pt x="11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6" name="Freeform 214">
              <a:extLst>
                <a:ext uri="{FF2B5EF4-FFF2-40B4-BE49-F238E27FC236}">
                  <a16:creationId xmlns:a16="http://schemas.microsoft.com/office/drawing/2014/main" xmlns="" id="{0B6D774A-3215-4730-B086-17DF0404D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09275" y="5599113"/>
              <a:ext cx="261937" cy="42862"/>
            </a:xfrm>
            <a:custGeom>
              <a:avLst/>
              <a:gdLst>
                <a:gd name="T0" fmla="*/ 102 w 102"/>
                <a:gd name="T1" fmla="*/ 12 h 17"/>
                <a:gd name="T2" fmla="*/ 0 w 102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7">
                  <a:moveTo>
                    <a:pt x="102" y="12"/>
                  </a:moveTo>
                  <a:cubicBezTo>
                    <a:pt x="67" y="16"/>
                    <a:pt x="30" y="17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7" name="Freeform 215">
              <a:extLst>
                <a:ext uri="{FF2B5EF4-FFF2-40B4-BE49-F238E27FC236}">
                  <a16:creationId xmlns:a16="http://schemas.microsoft.com/office/drawing/2014/main" xmlns="" id="{75ECC0A8-1BB8-42B9-B4BA-71AADE499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6888" y="5340350"/>
              <a:ext cx="84137" cy="230187"/>
            </a:xfrm>
            <a:custGeom>
              <a:avLst/>
              <a:gdLst>
                <a:gd name="T0" fmla="*/ 33 w 33"/>
                <a:gd name="T1" fmla="*/ 90 h 90"/>
                <a:gd name="T2" fmla="*/ 2 w 33"/>
                <a:gd name="T3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3" h="90">
                  <a:moveTo>
                    <a:pt x="33" y="90"/>
                  </a:moveTo>
                  <a:cubicBezTo>
                    <a:pt x="18" y="77"/>
                    <a:pt x="0" y="27"/>
                    <a:pt x="2" y="0"/>
                  </a:cubicBezTo>
                </a:path>
              </a:pathLst>
            </a:custGeom>
            <a:noFill/>
            <a:ln w="7938" cap="flat">
              <a:solidFill>
                <a:srgbClr val="A2000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8" name="Freeform 216">
              <a:extLst>
                <a:ext uri="{FF2B5EF4-FFF2-40B4-BE49-F238E27FC236}">
                  <a16:creationId xmlns:a16="http://schemas.microsoft.com/office/drawing/2014/main" xmlns="" id="{42CE7EAB-F802-4AA8-A7FB-10EEF77E3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4075" y="4138613"/>
              <a:ext cx="333375" cy="1833562"/>
            </a:xfrm>
            <a:custGeom>
              <a:avLst/>
              <a:gdLst>
                <a:gd name="T0" fmla="*/ 105 w 130"/>
                <a:gd name="T1" fmla="*/ 0 h 717"/>
                <a:gd name="T2" fmla="*/ 50 w 130"/>
                <a:gd name="T3" fmla="*/ 120 h 717"/>
                <a:gd name="T4" fmla="*/ 92 w 130"/>
                <a:gd name="T5" fmla="*/ 181 h 717"/>
                <a:gd name="T6" fmla="*/ 44 w 130"/>
                <a:gd name="T7" fmla="*/ 138 h 717"/>
                <a:gd name="T8" fmla="*/ 40 w 130"/>
                <a:gd name="T9" fmla="*/ 149 h 717"/>
                <a:gd name="T10" fmla="*/ 11 w 130"/>
                <a:gd name="T11" fmla="*/ 273 h 717"/>
                <a:gd name="T12" fmla="*/ 31 w 130"/>
                <a:gd name="T13" fmla="*/ 285 h 717"/>
                <a:gd name="T14" fmla="*/ 9 w 130"/>
                <a:gd name="T15" fmla="*/ 288 h 717"/>
                <a:gd name="T16" fmla="*/ 2 w 130"/>
                <a:gd name="T17" fmla="*/ 431 h 717"/>
                <a:gd name="T18" fmla="*/ 84 w 130"/>
                <a:gd name="T19" fmla="*/ 710 h 717"/>
                <a:gd name="T20" fmla="*/ 94 w 130"/>
                <a:gd name="T21" fmla="*/ 717 h 717"/>
                <a:gd name="T22" fmla="*/ 109 w 130"/>
                <a:gd name="T23" fmla="*/ 3 h 717"/>
                <a:gd name="T24" fmla="*/ 105 w 130"/>
                <a:gd name="T25" fmla="*/ 0 h 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0" h="717">
                  <a:moveTo>
                    <a:pt x="105" y="0"/>
                  </a:moveTo>
                  <a:cubicBezTo>
                    <a:pt x="83" y="38"/>
                    <a:pt x="65" y="79"/>
                    <a:pt x="50" y="120"/>
                  </a:cubicBezTo>
                  <a:cubicBezTo>
                    <a:pt x="62" y="142"/>
                    <a:pt x="74" y="165"/>
                    <a:pt x="92" y="181"/>
                  </a:cubicBezTo>
                  <a:cubicBezTo>
                    <a:pt x="76" y="167"/>
                    <a:pt x="60" y="152"/>
                    <a:pt x="44" y="138"/>
                  </a:cubicBezTo>
                  <a:cubicBezTo>
                    <a:pt x="42" y="142"/>
                    <a:pt x="41" y="145"/>
                    <a:pt x="40" y="149"/>
                  </a:cubicBezTo>
                  <a:cubicBezTo>
                    <a:pt x="27" y="190"/>
                    <a:pt x="17" y="231"/>
                    <a:pt x="11" y="273"/>
                  </a:cubicBezTo>
                  <a:cubicBezTo>
                    <a:pt x="20" y="280"/>
                    <a:pt x="28" y="285"/>
                    <a:pt x="31" y="285"/>
                  </a:cubicBezTo>
                  <a:cubicBezTo>
                    <a:pt x="24" y="286"/>
                    <a:pt x="16" y="287"/>
                    <a:pt x="9" y="288"/>
                  </a:cubicBezTo>
                  <a:cubicBezTo>
                    <a:pt x="2" y="335"/>
                    <a:pt x="0" y="383"/>
                    <a:pt x="2" y="431"/>
                  </a:cubicBezTo>
                  <a:cubicBezTo>
                    <a:pt x="6" y="531"/>
                    <a:pt x="11" y="633"/>
                    <a:pt x="84" y="710"/>
                  </a:cubicBezTo>
                  <a:cubicBezTo>
                    <a:pt x="86" y="713"/>
                    <a:pt x="90" y="717"/>
                    <a:pt x="94" y="717"/>
                  </a:cubicBezTo>
                  <a:cubicBezTo>
                    <a:pt x="104" y="484"/>
                    <a:pt x="130" y="229"/>
                    <a:pt x="109" y="3"/>
                  </a:cubicBezTo>
                  <a:cubicBezTo>
                    <a:pt x="107" y="2"/>
                    <a:pt x="106" y="1"/>
                    <a:pt x="105" y="0"/>
                  </a:cubicBezTo>
                  <a:close/>
                </a:path>
              </a:pathLst>
            </a:custGeom>
            <a:solidFill>
              <a:srgbClr val="FF5D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9" name="Freeform 217">
              <a:extLst>
                <a:ext uri="{FF2B5EF4-FFF2-40B4-BE49-F238E27FC236}">
                  <a16:creationId xmlns:a16="http://schemas.microsoft.com/office/drawing/2014/main" xmlns="" id="{FF851FB1-90A1-4CFD-8BBD-1AC713E92D61}"/>
                </a:ext>
              </a:extLst>
            </p:cNvPr>
            <p:cNvSpPr>
              <a:spLocks/>
            </p:cNvSpPr>
            <p:nvPr/>
          </p:nvSpPr>
          <p:spPr bwMode="auto">
            <a:xfrm>
              <a:off x="9985375" y="4144963"/>
              <a:ext cx="346075" cy="1827212"/>
            </a:xfrm>
            <a:custGeom>
              <a:avLst/>
              <a:gdLst>
                <a:gd name="T0" fmla="*/ 0 w 135"/>
                <a:gd name="T1" fmla="*/ 714 h 714"/>
                <a:gd name="T2" fmla="*/ 2 w 135"/>
                <a:gd name="T3" fmla="*/ 713 h 714"/>
                <a:gd name="T4" fmla="*/ 9 w 135"/>
                <a:gd name="T5" fmla="*/ 708 h 714"/>
                <a:gd name="T6" fmla="*/ 130 w 135"/>
                <a:gd name="T7" fmla="*/ 399 h 714"/>
                <a:gd name="T8" fmla="*/ 90 w 135"/>
                <a:gd name="T9" fmla="*/ 386 h 714"/>
                <a:gd name="T10" fmla="*/ 132 w 135"/>
                <a:gd name="T11" fmla="*/ 384 h 714"/>
                <a:gd name="T12" fmla="*/ 128 w 135"/>
                <a:gd name="T13" fmla="*/ 250 h 714"/>
                <a:gd name="T14" fmla="*/ 79 w 135"/>
                <a:gd name="T15" fmla="*/ 235 h 714"/>
                <a:gd name="T16" fmla="*/ 124 w 135"/>
                <a:gd name="T17" fmla="*/ 225 h 714"/>
                <a:gd name="T18" fmla="*/ 101 w 135"/>
                <a:gd name="T19" fmla="*/ 139 h 714"/>
                <a:gd name="T20" fmla="*/ 66 w 135"/>
                <a:gd name="T21" fmla="*/ 153 h 714"/>
                <a:gd name="T22" fmla="*/ 94 w 135"/>
                <a:gd name="T23" fmla="*/ 120 h 714"/>
                <a:gd name="T24" fmla="*/ 15 w 135"/>
                <a:gd name="T25" fmla="*/ 0 h 714"/>
                <a:gd name="T26" fmla="*/ 0 w 135"/>
                <a:gd name="T27" fmla="*/ 714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5" h="714">
                  <a:moveTo>
                    <a:pt x="0" y="714"/>
                  </a:moveTo>
                  <a:cubicBezTo>
                    <a:pt x="1" y="714"/>
                    <a:pt x="1" y="714"/>
                    <a:pt x="2" y="713"/>
                  </a:cubicBezTo>
                  <a:cubicBezTo>
                    <a:pt x="5" y="713"/>
                    <a:pt x="7" y="710"/>
                    <a:pt x="9" y="708"/>
                  </a:cubicBezTo>
                  <a:cubicBezTo>
                    <a:pt x="78" y="619"/>
                    <a:pt x="119" y="511"/>
                    <a:pt x="130" y="399"/>
                  </a:cubicBezTo>
                  <a:cubicBezTo>
                    <a:pt x="112" y="393"/>
                    <a:pt x="94" y="388"/>
                    <a:pt x="90" y="386"/>
                  </a:cubicBezTo>
                  <a:cubicBezTo>
                    <a:pt x="104" y="385"/>
                    <a:pt x="118" y="385"/>
                    <a:pt x="132" y="384"/>
                  </a:cubicBezTo>
                  <a:cubicBezTo>
                    <a:pt x="135" y="339"/>
                    <a:pt x="134" y="294"/>
                    <a:pt x="128" y="250"/>
                  </a:cubicBezTo>
                  <a:cubicBezTo>
                    <a:pt x="110" y="247"/>
                    <a:pt x="92" y="243"/>
                    <a:pt x="79" y="235"/>
                  </a:cubicBezTo>
                  <a:cubicBezTo>
                    <a:pt x="83" y="232"/>
                    <a:pt x="105" y="229"/>
                    <a:pt x="124" y="225"/>
                  </a:cubicBezTo>
                  <a:cubicBezTo>
                    <a:pt x="118" y="196"/>
                    <a:pt x="111" y="167"/>
                    <a:pt x="101" y="139"/>
                  </a:cubicBezTo>
                  <a:cubicBezTo>
                    <a:pt x="89" y="145"/>
                    <a:pt x="77" y="150"/>
                    <a:pt x="66" y="153"/>
                  </a:cubicBezTo>
                  <a:cubicBezTo>
                    <a:pt x="68" y="151"/>
                    <a:pt x="82" y="134"/>
                    <a:pt x="94" y="120"/>
                  </a:cubicBezTo>
                  <a:cubicBezTo>
                    <a:pt x="77" y="75"/>
                    <a:pt x="52" y="31"/>
                    <a:pt x="15" y="0"/>
                  </a:cubicBezTo>
                  <a:cubicBezTo>
                    <a:pt x="36" y="226"/>
                    <a:pt x="10" y="481"/>
                    <a:pt x="0" y="71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0" name="Freeform 218">
              <a:extLst>
                <a:ext uri="{FF2B5EF4-FFF2-40B4-BE49-F238E27FC236}">
                  <a16:creationId xmlns:a16="http://schemas.microsoft.com/office/drawing/2014/main" xmlns="" id="{016989C5-6761-48A3-B11C-A14EC2A72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977438" y="4135438"/>
              <a:ext cx="90487" cy="1920875"/>
            </a:xfrm>
            <a:custGeom>
              <a:avLst/>
              <a:gdLst>
                <a:gd name="T0" fmla="*/ 16 w 35"/>
                <a:gd name="T1" fmla="*/ 0 h 751"/>
                <a:gd name="T2" fmla="*/ 23 w 35"/>
                <a:gd name="T3" fmla="*/ 38 h 751"/>
                <a:gd name="T4" fmla="*/ 12 w 35"/>
                <a:gd name="T5" fmla="*/ 558 h 751"/>
                <a:gd name="T6" fmla="*/ 0 w 35"/>
                <a:gd name="T7" fmla="*/ 75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751">
                  <a:moveTo>
                    <a:pt x="16" y="0"/>
                  </a:moveTo>
                  <a:cubicBezTo>
                    <a:pt x="21" y="12"/>
                    <a:pt x="22" y="25"/>
                    <a:pt x="23" y="38"/>
                  </a:cubicBezTo>
                  <a:cubicBezTo>
                    <a:pt x="35" y="211"/>
                    <a:pt x="24" y="385"/>
                    <a:pt x="12" y="558"/>
                  </a:cubicBezTo>
                  <a:cubicBezTo>
                    <a:pt x="8" y="622"/>
                    <a:pt x="4" y="686"/>
                    <a:pt x="0" y="751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1" name="Freeform 219">
              <a:extLst>
                <a:ext uri="{FF2B5EF4-FFF2-40B4-BE49-F238E27FC236}">
                  <a16:creationId xmlns:a16="http://schemas.microsoft.com/office/drawing/2014/main" xmlns="" id="{510F61BE-7FC2-458F-9F3D-432755AA36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48875" y="4867275"/>
              <a:ext cx="312737" cy="46037"/>
            </a:xfrm>
            <a:custGeom>
              <a:avLst/>
              <a:gdLst>
                <a:gd name="T0" fmla="*/ 0 w 122"/>
                <a:gd name="T1" fmla="*/ 15 h 18"/>
                <a:gd name="T2" fmla="*/ 122 w 122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2" h="18">
                  <a:moveTo>
                    <a:pt x="0" y="15"/>
                  </a:moveTo>
                  <a:cubicBezTo>
                    <a:pt x="41" y="18"/>
                    <a:pt x="83" y="13"/>
                    <a:pt x="122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2" name="Freeform 220">
              <a:extLst>
                <a:ext uri="{FF2B5EF4-FFF2-40B4-BE49-F238E27FC236}">
                  <a16:creationId xmlns:a16="http://schemas.microsoft.com/office/drawing/2014/main" xmlns="" id="{6C9D4ECA-12D2-42E9-A398-63C36D8FE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36175" y="5030788"/>
              <a:ext cx="330200" cy="57150"/>
            </a:xfrm>
            <a:custGeom>
              <a:avLst/>
              <a:gdLst>
                <a:gd name="T0" fmla="*/ 0 w 129"/>
                <a:gd name="T1" fmla="*/ 13 h 22"/>
                <a:gd name="T2" fmla="*/ 129 w 129"/>
                <a:gd name="T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22">
                  <a:moveTo>
                    <a:pt x="0" y="13"/>
                  </a:moveTo>
                  <a:cubicBezTo>
                    <a:pt x="43" y="22"/>
                    <a:pt x="88" y="18"/>
                    <a:pt x="129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3" name="Freeform 221">
              <a:extLst>
                <a:ext uri="{FF2B5EF4-FFF2-40B4-BE49-F238E27FC236}">
                  <a16:creationId xmlns:a16="http://schemas.microsoft.com/office/drawing/2014/main" xmlns="" id="{8D31B8FF-396D-4C50-845F-2D920C24590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3288" y="4411663"/>
              <a:ext cx="254000" cy="393700"/>
            </a:xfrm>
            <a:custGeom>
              <a:avLst/>
              <a:gdLst>
                <a:gd name="T0" fmla="*/ 99 w 99"/>
                <a:gd name="T1" fmla="*/ 154 h 154"/>
                <a:gd name="T2" fmla="*/ 70 w 99"/>
                <a:gd name="T3" fmla="*/ 120 h 154"/>
                <a:gd name="T4" fmla="*/ 0 w 99"/>
                <a:gd name="T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9" h="154">
                  <a:moveTo>
                    <a:pt x="99" y="154"/>
                  </a:moveTo>
                  <a:cubicBezTo>
                    <a:pt x="87" y="145"/>
                    <a:pt x="78" y="132"/>
                    <a:pt x="70" y="120"/>
                  </a:cubicBezTo>
                  <a:cubicBezTo>
                    <a:pt x="45" y="81"/>
                    <a:pt x="21" y="41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4" name="Freeform 222">
              <a:extLst>
                <a:ext uri="{FF2B5EF4-FFF2-40B4-BE49-F238E27FC236}">
                  <a16:creationId xmlns:a16="http://schemas.microsoft.com/office/drawing/2014/main" xmlns="" id="{F3CD2057-4624-4D72-911D-89452704C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4550" y="4465638"/>
              <a:ext cx="309562" cy="406400"/>
            </a:xfrm>
            <a:custGeom>
              <a:avLst/>
              <a:gdLst>
                <a:gd name="T0" fmla="*/ 121 w 121"/>
                <a:gd name="T1" fmla="*/ 159 h 159"/>
                <a:gd name="T2" fmla="*/ 0 w 121"/>
                <a:gd name="T3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1" h="159">
                  <a:moveTo>
                    <a:pt x="121" y="159"/>
                  </a:moveTo>
                  <a:cubicBezTo>
                    <a:pt x="69" y="117"/>
                    <a:pt x="34" y="58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5" name="Freeform 223">
              <a:extLst>
                <a:ext uri="{FF2B5EF4-FFF2-40B4-BE49-F238E27FC236}">
                  <a16:creationId xmlns:a16="http://schemas.microsoft.com/office/drawing/2014/main" xmlns="" id="{7F3D1272-2563-4E2F-BEDB-9BC55B2E2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44113" y="4143375"/>
              <a:ext cx="95250" cy="263525"/>
            </a:xfrm>
            <a:custGeom>
              <a:avLst/>
              <a:gdLst>
                <a:gd name="T0" fmla="*/ 0 w 37"/>
                <a:gd name="T1" fmla="*/ 103 h 103"/>
                <a:gd name="T2" fmla="*/ 37 w 37"/>
                <a:gd name="T3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" h="103">
                  <a:moveTo>
                    <a:pt x="0" y="103"/>
                  </a:moveTo>
                  <a:cubicBezTo>
                    <a:pt x="22" y="73"/>
                    <a:pt x="35" y="37"/>
                    <a:pt x="37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6" name="Freeform 224">
              <a:extLst>
                <a:ext uri="{FF2B5EF4-FFF2-40B4-BE49-F238E27FC236}">
                  <a16:creationId xmlns:a16="http://schemas.microsoft.com/office/drawing/2014/main" xmlns="" id="{30018892-EF84-48D4-B0A8-4A141AF18A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47288" y="4227513"/>
              <a:ext cx="138112" cy="258762"/>
            </a:xfrm>
            <a:custGeom>
              <a:avLst/>
              <a:gdLst>
                <a:gd name="T0" fmla="*/ 0 w 54"/>
                <a:gd name="T1" fmla="*/ 101 h 101"/>
                <a:gd name="T2" fmla="*/ 54 w 54"/>
                <a:gd name="T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01">
                  <a:moveTo>
                    <a:pt x="0" y="101"/>
                  </a:moveTo>
                  <a:cubicBezTo>
                    <a:pt x="20" y="71"/>
                    <a:pt x="40" y="33"/>
                    <a:pt x="54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7" name="Freeform 225">
              <a:extLst>
                <a:ext uri="{FF2B5EF4-FFF2-40B4-BE49-F238E27FC236}">
                  <a16:creationId xmlns:a16="http://schemas.microsoft.com/office/drawing/2014/main" xmlns="" id="{49A66EE7-CB6A-4A32-BBE8-AE56CE22345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1050" y="5030788"/>
              <a:ext cx="360362" cy="200025"/>
            </a:xfrm>
            <a:custGeom>
              <a:avLst/>
              <a:gdLst>
                <a:gd name="T0" fmla="*/ 141 w 141"/>
                <a:gd name="T1" fmla="*/ 77 h 78"/>
                <a:gd name="T2" fmla="*/ 63 w 141"/>
                <a:gd name="T3" fmla="*/ 54 h 78"/>
                <a:gd name="T4" fmla="*/ 0 w 141"/>
                <a:gd name="T5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1" h="78">
                  <a:moveTo>
                    <a:pt x="141" y="77"/>
                  </a:moveTo>
                  <a:cubicBezTo>
                    <a:pt x="113" y="78"/>
                    <a:pt x="86" y="68"/>
                    <a:pt x="63" y="54"/>
                  </a:cubicBezTo>
                  <a:cubicBezTo>
                    <a:pt x="40" y="39"/>
                    <a:pt x="20" y="20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8" name="Freeform 226">
              <a:extLst>
                <a:ext uri="{FF2B5EF4-FFF2-40B4-BE49-F238E27FC236}">
                  <a16:creationId xmlns:a16="http://schemas.microsoft.com/office/drawing/2014/main" xmlns="" id="{8DA93CC0-2CCE-49E3-A0E6-887A718E8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3113" y="5092700"/>
              <a:ext cx="363537" cy="192087"/>
            </a:xfrm>
            <a:custGeom>
              <a:avLst/>
              <a:gdLst>
                <a:gd name="T0" fmla="*/ 142 w 142"/>
                <a:gd name="T1" fmla="*/ 75 h 75"/>
                <a:gd name="T2" fmla="*/ 0 w 142"/>
                <a:gd name="T3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75">
                  <a:moveTo>
                    <a:pt x="142" y="75"/>
                  </a:moveTo>
                  <a:cubicBezTo>
                    <a:pt x="88" y="70"/>
                    <a:pt x="36" y="42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9" name="Freeform 227">
              <a:extLst>
                <a:ext uri="{FF2B5EF4-FFF2-40B4-BE49-F238E27FC236}">
                  <a16:creationId xmlns:a16="http://schemas.microsoft.com/office/drawing/2014/main" xmlns="" id="{1E6E4F81-C8A9-4D6C-8F5B-6657524144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5538" y="5370513"/>
              <a:ext cx="396875" cy="52387"/>
            </a:xfrm>
            <a:custGeom>
              <a:avLst/>
              <a:gdLst>
                <a:gd name="T0" fmla="*/ 0 w 155"/>
                <a:gd name="T1" fmla="*/ 8 h 20"/>
                <a:gd name="T2" fmla="*/ 78 w 155"/>
                <a:gd name="T3" fmla="*/ 18 h 20"/>
                <a:gd name="T4" fmla="*/ 155 w 15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5" h="20">
                  <a:moveTo>
                    <a:pt x="0" y="8"/>
                  </a:moveTo>
                  <a:cubicBezTo>
                    <a:pt x="25" y="18"/>
                    <a:pt x="52" y="20"/>
                    <a:pt x="78" y="18"/>
                  </a:cubicBezTo>
                  <a:cubicBezTo>
                    <a:pt x="105" y="15"/>
                    <a:pt x="130" y="8"/>
                    <a:pt x="155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0" name="Freeform 228">
              <a:extLst>
                <a:ext uri="{FF2B5EF4-FFF2-40B4-BE49-F238E27FC236}">
                  <a16:creationId xmlns:a16="http://schemas.microsoft.com/office/drawing/2014/main" xmlns="" id="{68D52397-54D1-4391-8AA2-0CD3D8EA4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637713" y="5310188"/>
              <a:ext cx="373062" cy="211137"/>
            </a:xfrm>
            <a:custGeom>
              <a:avLst/>
              <a:gdLst>
                <a:gd name="T0" fmla="*/ 146 w 146"/>
                <a:gd name="T1" fmla="*/ 82 h 83"/>
                <a:gd name="T2" fmla="*/ 63 w 146"/>
                <a:gd name="T3" fmla="*/ 59 h 83"/>
                <a:gd name="T4" fmla="*/ 0 w 146"/>
                <a:gd name="T5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6" h="83">
                  <a:moveTo>
                    <a:pt x="146" y="82"/>
                  </a:moveTo>
                  <a:cubicBezTo>
                    <a:pt x="117" y="83"/>
                    <a:pt x="88" y="75"/>
                    <a:pt x="63" y="59"/>
                  </a:cubicBezTo>
                  <a:cubicBezTo>
                    <a:pt x="38" y="44"/>
                    <a:pt x="17" y="23"/>
                    <a:pt x="0" y="0"/>
                  </a:cubicBezTo>
                </a:path>
              </a:pathLst>
            </a:custGeom>
            <a:noFill/>
            <a:ln w="3175" cap="flat">
              <a:solidFill>
                <a:srgbClr val="FFCCE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9" name="Freeform 247">
              <a:extLst>
                <a:ext uri="{FF2B5EF4-FFF2-40B4-BE49-F238E27FC236}">
                  <a16:creationId xmlns:a16="http://schemas.microsoft.com/office/drawing/2014/main" xmlns="" id="{5F8F0229-E996-4DD1-A41E-AED11A266A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31413" y="4595813"/>
              <a:ext cx="585787" cy="1471612"/>
            </a:xfrm>
            <a:custGeom>
              <a:avLst/>
              <a:gdLst>
                <a:gd name="T0" fmla="*/ 227 w 229"/>
                <a:gd name="T1" fmla="*/ 0 h 575"/>
                <a:gd name="T2" fmla="*/ 154 w 229"/>
                <a:gd name="T3" fmla="*/ 84 h 575"/>
                <a:gd name="T4" fmla="*/ 173 w 229"/>
                <a:gd name="T5" fmla="*/ 143 h 575"/>
                <a:gd name="T6" fmla="*/ 145 w 229"/>
                <a:gd name="T7" fmla="*/ 97 h 575"/>
                <a:gd name="T8" fmla="*/ 139 w 229"/>
                <a:gd name="T9" fmla="*/ 105 h 575"/>
                <a:gd name="T10" fmla="*/ 86 w 229"/>
                <a:gd name="T11" fmla="*/ 198 h 575"/>
                <a:gd name="T12" fmla="*/ 99 w 229"/>
                <a:gd name="T13" fmla="*/ 212 h 575"/>
                <a:gd name="T14" fmla="*/ 80 w 229"/>
                <a:gd name="T15" fmla="*/ 209 h 575"/>
                <a:gd name="T16" fmla="*/ 40 w 229"/>
                <a:gd name="T17" fmla="*/ 322 h 575"/>
                <a:gd name="T18" fmla="*/ 39 w 229"/>
                <a:gd name="T19" fmla="*/ 567 h 575"/>
                <a:gd name="T20" fmla="*/ 46 w 229"/>
                <a:gd name="T21" fmla="*/ 575 h 575"/>
                <a:gd name="T22" fmla="*/ 229 w 229"/>
                <a:gd name="T23" fmla="*/ 4 h 575"/>
                <a:gd name="T24" fmla="*/ 227 w 229"/>
                <a:gd name="T25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575">
                  <a:moveTo>
                    <a:pt x="227" y="0"/>
                  </a:moveTo>
                  <a:cubicBezTo>
                    <a:pt x="200" y="26"/>
                    <a:pt x="176" y="54"/>
                    <a:pt x="154" y="84"/>
                  </a:cubicBezTo>
                  <a:cubicBezTo>
                    <a:pt x="159" y="104"/>
                    <a:pt x="162" y="126"/>
                    <a:pt x="173" y="143"/>
                  </a:cubicBezTo>
                  <a:cubicBezTo>
                    <a:pt x="163" y="128"/>
                    <a:pt x="154" y="112"/>
                    <a:pt x="145" y="97"/>
                  </a:cubicBezTo>
                  <a:cubicBezTo>
                    <a:pt x="143" y="99"/>
                    <a:pt x="141" y="102"/>
                    <a:pt x="139" y="105"/>
                  </a:cubicBezTo>
                  <a:cubicBezTo>
                    <a:pt x="119" y="134"/>
                    <a:pt x="101" y="165"/>
                    <a:pt x="86" y="198"/>
                  </a:cubicBezTo>
                  <a:cubicBezTo>
                    <a:pt x="91" y="205"/>
                    <a:pt x="97" y="212"/>
                    <a:pt x="99" y="212"/>
                  </a:cubicBezTo>
                  <a:cubicBezTo>
                    <a:pt x="93" y="211"/>
                    <a:pt x="87" y="210"/>
                    <a:pt x="80" y="209"/>
                  </a:cubicBezTo>
                  <a:cubicBezTo>
                    <a:pt x="64" y="246"/>
                    <a:pt x="50" y="284"/>
                    <a:pt x="40" y="322"/>
                  </a:cubicBezTo>
                  <a:cubicBezTo>
                    <a:pt x="20" y="404"/>
                    <a:pt x="0" y="488"/>
                    <a:pt x="39" y="567"/>
                  </a:cubicBezTo>
                  <a:cubicBezTo>
                    <a:pt x="41" y="570"/>
                    <a:pt x="43" y="574"/>
                    <a:pt x="46" y="575"/>
                  </a:cubicBezTo>
                  <a:cubicBezTo>
                    <a:pt x="110" y="390"/>
                    <a:pt x="192" y="190"/>
                    <a:pt x="229" y="4"/>
                  </a:cubicBezTo>
                  <a:cubicBezTo>
                    <a:pt x="229" y="2"/>
                    <a:pt x="228" y="1"/>
                    <a:pt x="227" y="0"/>
                  </a:cubicBezTo>
                  <a:close/>
                </a:path>
              </a:pathLst>
            </a:custGeom>
            <a:solidFill>
              <a:srgbClr val="FFD4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0" name="Freeform 248">
              <a:extLst>
                <a:ext uri="{FF2B5EF4-FFF2-40B4-BE49-F238E27FC236}">
                  <a16:creationId xmlns:a16="http://schemas.microsoft.com/office/drawing/2014/main" xmlns="" id="{5F2886D1-354A-4A2F-943C-E7BD4DA5B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48888" y="4606925"/>
              <a:ext cx="563562" cy="1460500"/>
            </a:xfrm>
            <a:custGeom>
              <a:avLst/>
              <a:gdLst>
                <a:gd name="T0" fmla="*/ 0 w 220"/>
                <a:gd name="T1" fmla="*/ 571 h 571"/>
                <a:gd name="T2" fmla="*/ 2 w 220"/>
                <a:gd name="T3" fmla="*/ 571 h 571"/>
                <a:gd name="T4" fmla="*/ 9 w 220"/>
                <a:gd name="T5" fmla="*/ 568 h 571"/>
                <a:gd name="T6" fmla="*/ 180 w 220"/>
                <a:gd name="T7" fmla="*/ 349 h 571"/>
                <a:gd name="T8" fmla="*/ 151 w 220"/>
                <a:gd name="T9" fmla="*/ 329 h 571"/>
                <a:gd name="T10" fmla="*/ 185 w 220"/>
                <a:gd name="T11" fmla="*/ 337 h 571"/>
                <a:gd name="T12" fmla="*/ 214 w 220"/>
                <a:gd name="T13" fmla="*/ 228 h 571"/>
                <a:gd name="T14" fmla="*/ 179 w 220"/>
                <a:gd name="T15" fmla="*/ 204 h 571"/>
                <a:gd name="T16" fmla="*/ 217 w 220"/>
                <a:gd name="T17" fmla="*/ 207 h 571"/>
                <a:gd name="T18" fmla="*/ 219 w 220"/>
                <a:gd name="T19" fmla="*/ 132 h 571"/>
                <a:gd name="T20" fmla="*/ 187 w 220"/>
                <a:gd name="T21" fmla="*/ 135 h 571"/>
                <a:gd name="T22" fmla="*/ 218 w 220"/>
                <a:gd name="T23" fmla="*/ 116 h 571"/>
                <a:gd name="T24" fmla="*/ 183 w 220"/>
                <a:gd name="T25" fmla="*/ 0 h 571"/>
                <a:gd name="T26" fmla="*/ 0 w 220"/>
                <a:gd name="T27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571">
                  <a:moveTo>
                    <a:pt x="0" y="571"/>
                  </a:moveTo>
                  <a:cubicBezTo>
                    <a:pt x="1" y="571"/>
                    <a:pt x="1" y="571"/>
                    <a:pt x="2" y="571"/>
                  </a:cubicBezTo>
                  <a:cubicBezTo>
                    <a:pt x="4" y="571"/>
                    <a:pt x="6" y="569"/>
                    <a:pt x="9" y="568"/>
                  </a:cubicBezTo>
                  <a:cubicBezTo>
                    <a:pt x="85" y="513"/>
                    <a:pt x="144" y="436"/>
                    <a:pt x="180" y="349"/>
                  </a:cubicBezTo>
                  <a:cubicBezTo>
                    <a:pt x="167" y="340"/>
                    <a:pt x="154" y="331"/>
                    <a:pt x="151" y="329"/>
                  </a:cubicBezTo>
                  <a:cubicBezTo>
                    <a:pt x="162" y="331"/>
                    <a:pt x="174" y="334"/>
                    <a:pt x="185" y="337"/>
                  </a:cubicBezTo>
                  <a:cubicBezTo>
                    <a:pt x="199" y="302"/>
                    <a:pt x="208" y="265"/>
                    <a:pt x="214" y="228"/>
                  </a:cubicBezTo>
                  <a:cubicBezTo>
                    <a:pt x="201" y="221"/>
                    <a:pt x="187" y="214"/>
                    <a:pt x="179" y="204"/>
                  </a:cubicBezTo>
                  <a:cubicBezTo>
                    <a:pt x="183" y="203"/>
                    <a:pt x="201" y="206"/>
                    <a:pt x="217" y="207"/>
                  </a:cubicBezTo>
                  <a:cubicBezTo>
                    <a:pt x="220" y="182"/>
                    <a:pt x="220" y="157"/>
                    <a:pt x="219" y="132"/>
                  </a:cubicBezTo>
                  <a:cubicBezTo>
                    <a:pt x="209" y="134"/>
                    <a:pt x="198" y="136"/>
                    <a:pt x="187" y="135"/>
                  </a:cubicBezTo>
                  <a:cubicBezTo>
                    <a:pt x="190" y="134"/>
                    <a:pt x="205" y="124"/>
                    <a:pt x="218" y="116"/>
                  </a:cubicBezTo>
                  <a:cubicBezTo>
                    <a:pt x="215" y="75"/>
                    <a:pt x="206" y="34"/>
                    <a:pt x="183" y="0"/>
                  </a:cubicBezTo>
                  <a:cubicBezTo>
                    <a:pt x="146" y="186"/>
                    <a:pt x="64" y="386"/>
                    <a:pt x="0" y="571"/>
                  </a:cubicBezTo>
                  <a:close/>
                </a:path>
              </a:pathLst>
            </a:custGeom>
            <a:solidFill>
              <a:srgbClr val="FF98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1" name="Freeform 249">
              <a:extLst>
                <a:ext uri="{FF2B5EF4-FFF2-40B4-BE49-F238E27FC236}">
                  <a16:creationId xmlns:a16="http://schemas.microsoft.com/office/drawing/2014/main" xmlns="" id="{D74CCF32-06DA-4D4A-BF74-353166D10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0313" y="4595813"/>
              <a:ext cx="500062" cy="1535112"/>
            </a:xfrm>
            <a:custGeom>
              <a:avLst/>
              <a:gdLst>
                <a:gd name="T0" fmla="*/ 194 w 195"/>
                <a:gd name="T1" fmla="*/ 0 h 600"/>
                <a:gd name="T2" fmla="*/ 190 w 195"/>
                <a:gd name="T3" fmla="*/ 32 h 600"/>
                <a:gd name="T4" fmla="*/ 57 w 195"/>
                <a:gd name="T5" fmla="*/ 448 h 600"/>
                <a:gd name="T6" fmla="*/ 0 w 195"/>
                <a:gd name="T7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5" h="600">
                  <a:moveTo>
                    <a:pt x="194" y="0"/>
                  </a:moveTo>
                  <a:cubicBezTo>
                    <a:pt x="195" y="11"/>
                    <a:pt x="193" y="22"/>
                    <a:pt x="190" y="32"/>
                  </a:cubicBezTo>
                  <a:cubicBezTo>
                    <a:pt x="159" y="174"/>
                    <a:pt x="108" y="312"/>
                    <a:pt x="57" y="448"/>
                  </a:cubicBezTo>
                  <a:cubicBezTo>
                    <a:pt x="38" y="499"/>
                    <a:pt x="19" y="550"/>
                    <a:pt x="0" y="60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2" name="Freeform 250">
              <a:extLst>
                <a:ext uri="{FF2B5EF4-FFF2-40B4-BE49-F238E27FC236}">
                  <a16:creationId xmlns:a16="http://schemas.microsoft.com/office/drawing/2014/main" xmlns="" id="{3DD5B9C8-C8F1-4EEB-88A4-7125F2498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56863" y="5222875"/>
              <a:ext cx="260350" cy="49212"/>
            </a:xfrm>
            <a:custGeom>
              <a:avLst/>
              <a:gdLst>
                <a:gd name="T0" fmla="*/ 0 w 102"/>
                <a:gd name="T1" fmla="*/ 0 h 19"/>
                <a:gd name="T2" fmla="*/ 102 w 102"/>
                <a:gd name="T3" fmla="*/ 1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2" h="19">
                  <a:moveTo>
                    <a:pt x="0" y="0"/>
                  </a:moveTo>
                  <a:cubicBezTo>
                    <a:pt x="32" y="13"/>
                    <a:pt x="67" y="19"/>
                    <a:pt x="102" y="18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3" name="Freeform 251">
              <a:extLst>
                <a:ext uri="{FF2B5EF4-FFF2-40B4-BE49-F238E27FC236}">
                  <a16:creationId xmlns:a16="http://schemas.microsoft.com/office/drawing/2014/main" xmlns="" id="{2DC6D3B1-35E6-40A0-8FD5-E8ED34EA81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7650" y="5348288"/>
              <a:ext cx="274637" cy="63500"/>
            </a:xfrm>
            <a:custGeom>
              <a:avLst/>
              <a:gdLst>
                <a:gd name="T0" fmla="*/ 0 w 107"/>
                <a:gd name="T1" fmla="*/ 0 h 25"/>
                <a:gd name="T2" fmla="*/ 107 w 107"/>
                <a:gd name="T3" fmla="*/ 2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7" h="25">
                  <a:moveTo>
                    <a:pt x="0" y="0"/>
                  </a:moveTo>
                  <a:cubicBezTo>
                    <a:pt x="32" y="18"/>
                    <a:pt x="70" y="25"/>
                    <a:pt x="107" y="21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4" name="Freeform 252">
              <a:extLst>
                <a:ext uri="{FF2B5EF4-FFF2-40B4-BE49-F238E27FC236}">
                  <a16:creationId xmlns:a16="http://schemas.microsoft.com/office/drawing/2014/main" xmlns="" id="{85DB5FC0-364A-48AF-BDA1-4C143FD3E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9550" y="4764088"/>
              <a:ext cx="109537" cy="376237"/>
            </a:xfrm>
            <a:custGeom>
              <a:avLst/>
              <a:gdLst>
                <a:gd name="T0" fmla="*/ 43 w 43"/>
                <a:gd name="T1" fmla="*/ 147 h 147"/>
                <a:gd name="T2" fmla="*/ 28 w 43"/>
                <a:gd name="T3" fmla="*/ 113 h 147"/>
                <a:gd name="T4" fmla="*/ 0 w 43"/>
                <a:gd name="T5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147">
                  <a:moveTo>
                    <a:pt x="43" y="147"/>
                  </a:moveTo>
                  <a:cubicBezTo>
                    <a:pt x="35" y="137"/>
                    <a:pt x="31" y="125"/>
                    <a:pt x="28" y="113"/>
                  </a:cubicBezTo>
                  <a:cubicBezTo>
                    <a:pt x="17" y="76"/>
                    <a:pt x="7" y="38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5" name="Freeform 253">
              <a:extLst>
                <a:ext uri="{FF2B5EF4-FFF2-40B4-BE49-F238E27FC236}">
                  <a16:creationId xmlns:a16="http://schemas.microsoft.com/office/drawing/2014/main" xmlns="" id="{4A6E2D13-E325-4F3E-A173-A2AA97FAF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0813" y="4792663"/>
              <a:ext cx="150812" cy="401637"/>
            </a:xfrm>
            <a:custGeom>
              <a:avLst/>
              <a:gdLst>
                <a:gd name="T0" fmla="*/ 59 w 59"/>
                <a:gd name="T1" fmla="*/ 157 h 157"/>
                <a:gd name="T2" fmla="*/ 0 w 59"/>
                <a:gd name="T3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9" h="157">
                  <a:moveTo>
                    <a:pt x="59" y="157"/>
                  </a:moveTo>
                  <a:cubicBezTo>
                    <a:pt x="27" y="111"/>
                    <a:pt x="13" y="55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6" name="Freeform 254">
              <a:extLst>
                <a:ext uri="{FF2B5EF4-FFF2-40B4-BE49-F238E27FC236}">
                  <a16:creationId xmlns:a16="http://schemas.microsoft.com/office/drawing/2014/main" xmlns="" id="{3740626E-0FC5-46CB-8444-43AF835C7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71163" y="4632325"/>
              <a:ext cx="141287" cy="188912"/>
            </a:xfrm>
            <a:custGeom>
              <a:avLst/>
              <a:gdLst>
                <a:gd name="T0" fmla="*/ 0 w 55"/>
                <a:gd name="T1" fmla="*/ 74 h 74"/>
                <a:gd name="T2" fmla="*/ 55 w 55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" h="74">
                  <a:moveTo>
                    <a:pt x="0" y="74"/>
                  </a:moveTo>
                  <a:cubicBezTo>
                    <a:pt x="25" y="55"/>
                    <a:pt x="45" y="29"/>
                    <a:pt x="55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7" name="Freeform 255">
              <a:extLst>
                <a:ext uri="{FF2B5EF4-FFF2-40B4-BE49-F238E27FC236}">
                  <a16:creationId xmlns:a16="http://schemas.microsoft.com/office/drawing/2014/main" xmlns="" id="{8ED9B150-315B-4778-9B0F-7415F56CDB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6875" y="4711700"/>
              <a:ext cx="173037" cy="173037"/>
            </a:xfrm>
            <a:custGeom>
              <a:avLst/>
              <a:gdLst>
                <a:gd name="T0" fmla="*/ 0 w 68"/>
                <a:gd name="T1" fmla="*/ 68 h 68"/>
                <a:gd name="T2" fmla="*/ 68 w 68"/>
                <a:gd name="T3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" h="68">
                  <a:moveTo>
                    <a:pt x="0" y="68"/>
                  </a:moveTo>
                  <a:cubicBezTo>
                    <a:pt x="23" y="49"/>
                    <a:pt x="48" y="23"/>
                    <a:pt x="68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8" name="Freeform 256">
              <a:extLst>
                <a:ext uri="{FF2B5EF4-FFF2-40B4-BE49-F238E27FC236}">
                  <a16:creationId xmlns:a16="http://schemas.microsoft.com/office/drawing/2014/main" xmlns="" id="{C6B04BCD-B1E5-4CF3-97A3-6E22109102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0313" y="5232400"/>
              <a:ext cx="244475" cy="246062"/>
            </a:xfrm>
            <a:custGeom>
              <a:avLst/>
              <a:gdLst>
                <a:gd name="T0" fmla="*/ 95 w 95"/>
                <a:gd name="T1" fmla="*/ 96 h 96"/>
                <a:gd name="T2" fmla="*/ 38 w 95"/>
                <a:gd name="T3" fmla="*/ 58 h 96"/>
                <a:gd name="T4" fmla="*/ 0 w 95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5" h="96">
                  <a:moveTo>
                    <a:pt x="95" y="96"/>
                  </a:moveTo>
                  <a:cubicBezTo>
                    <a:pt x="73" y="91"/>
                    <a:pt x="53" y="76"/>
                    <a:pt x="38" y="58"/>
                  </a:cubicBezTo>
                  <a:cubicBezTo>
                    <a:pt x="23" y="41"/>
                    <a:pt x="11" y="21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9" name="Freeform 257">
              <a:extLst>
                <a:ext uri="{FF2B5EF4-FFF2-40B4-BE49-F238E27FC236}">
                  <a16:creationId xmlns:a16="http://schemas.microsoft.com/office/drawing/2014/main" xmlns="" id="{89E592FF-F20E-48B1-A3C6-5520D311D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1263" y="5281613"/>
              <a:ext cx="247650" cy="242887"/>
            </a:xfrm>
            <a:custGeom>
              <a:avLst/>
              <a:gdLst>
                <a:gd name="T0" fmla="*/ 97 w 97"/>
                <a:gd name="T1" fmla="*/ 95 h 95"/>
                <a:gd name="T2" fmla="*/ 0 w 97"/>
                <a:gd name="T3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7" h="95">
                  <a:moveTo>
                    <a:pt x="97" y="95"/>
                  </a:moveTo>
                  <a:cubicBezTo>
                    <a:pt x="54" y="77"/>
                    <a:pt x="19" y="42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0" name="Freeform 258">
              <a:extLst>
                <a:ext uri="{FF2B5EF4-FFF2-40B4-BE49-F238E27FC236}">
                  <a16:creationId xmlns:a16="http://schemas.microsoft.com/office/drawing/2014/main" xmlns="" id="{B00E57CD-EDCF-4D71-9438-A91254C79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5575" y="5607050"/>
              <a:ext cx="322262" cy="80962"/>
            </a:xfrm>
            <a:custGeom>
              <a:avLst/>
              <a:gdLst>
                <a:gd name="T0" fmla="*/ 0 w 126"/>
                <a:gd name="T1" fmla="*/ 0 h 32"/>
                <a:gd name="T2" fmla="*/ 60 w 126"/>
                <a:gd name="T3" fmla="*/ 27 h 32"/>
                <a:gd name="T4" fmla="*/ 126 w 126"/>
                <a:gd name="T5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6" h="32">
                  <a:moveTo>
                    <a:pt x="0" y="0"/>
                  </a:moveTo>
                  <a:cubicBezTo>
                    <a:pt x="17" y="14"/>
                    <a:pt x="38" y="22"/>
                    <a:pt x="60" y="27"/>
                  </a:cubicBezTo>
                  <a:cubicBezTo>
                    <a:pt x="82" y="31"/>
                    <a:pt x="104" y="32"/>
                    <a:pt x="126" y="31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1" name="Freeform 259">
              <a:extLst>
                <a:ext uri="{FF2B5EF4-FFF2-40B4-BE49-F238E27FC236}">
                  <a16:creationId xmlns:a16="http://schemas.microsoft.com/office/drawing/2014/main" xmlns="" id="{AE1E28CD-3523-4A88-B059-EC7E0DE47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28238" y="5449888"/>
              <a:ext cx="249237" cy="258762"/>
            </a:xfrm>
            <a:custGeom>
              <a:avLst/>
              <a:gdLst>
                <a:gd name="T0" fmla="*/ 97 w 97"/>
                <a:gd name="T1" fmla="*/ 101 h 101"/>
                <a:gd name="T2" fmla="*/ 36 w 97"/>
                <a:gd name="T3" fmla="*/ 63 h 101"/>
                <a:gd name="T4" fmla="*/ 0 w 97"/>
                <a:gd name="T5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7" h="101">
                  <a:moveTo>
                    <a:pt x="97" y="101"/>
                  </a:moveTo>
                  <a:cubicBezTo>
                    <a:pt x="74" y="95"/>
                    <a:pt x="52" y="81"/>
                    <a:pt x="36" y="63"/>
                  </a:cubicBezTo>
                  <a:cubicBezTo>
                    <a:pt x="20" y="45"/>
                    <a:pt x="8" y="23"/>
                    <a:pt x="0" y="0"/>
                  </a:cubicBezTo>
                </a:path>
              </a:pathLst>
            </a:custGeom>
            <a:noFill/>
            <a:ln w="7938" cap="flat">
              <a:solidFill>
                <a:srgbClr val="FF5D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352" name="Group 351">
            <a:extLst>
              <a:ext uri="{FF2B5EF4-FFF2-40B4-BE49-F238E27FC236}">
                <a16:creationId xmlns:a16="http://schemas.microsoft.com/office/drawing/2014/main" xmlns="" id="{8238EE56-5327-4DCC-B483-8A05E8FCEEDB}"/>
              </a:ext>
            </a:extLst>
          </p:cNvPr>
          <p:cNvGrpSpPr/>
          <p:nvPr/>
        </p:nvGrpSpPr>
        <p:grpSpPr>
          <a:xfrm rot="1209648">
            <a:off x="9883762" y="5161108"/>
            <a:ext cx="880856" cy="983591"/>
            <a:chOff x="11047413" y="5030788"/>
            <a:chExt cx="735012" cy="820737"/>
          </a:xfrm>
        </p:grpSpPr>
        <p:sp>
          <p:nvSpPr>
            <p:cNvPr id="321" name="Freeform 229">
              <a:extLst>
                <a:ext uri="{FF2B5EF4-FFF2-40B4-BE49-F238E27FC236}">
                  <a16:creationId xmlns:a16="http://schemas.microsoft.com/office/drawing/2014/main" xmlns="" id="{FEE05A6D-B158-487D-B45F-43BB69519A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7413" y="5135563"/>
              <a:ext cx="661987" cy="715962"/>
            </a:xfrm>
            <a:custGeom>
              <a:avLst/>
              <a:gdLst>
                <a:gd name="T0" fmla="*/ 0 w 258"/>
                <a:gd name="T1" fmla="*/ 280 h 280"/>
                <a:gd name="T2" fmla="*/ 258 w 258"/>
                <a:gd name="T3" fmla="*/ 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8" h="280">
                  <a:moveTo>
                    <a:pt x="0" y="280"/>
                  </a:moveTo>
                  <a:cubicBezTo>
                    <a:pt x="107" y="210"/>
                    <a:pt x="196" y="113"/>
                    <a:pt x="258" y="0"/>
                  </a:cubicBezTo>
                </a:path>
              </a:pathLst>
            </a:custGeom>
            <a:noFill/>
            <a:ln w="4763" cap="flat">
              <a:solidFill>
                <a:srgbClr val="7054C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2" name="Freeform 230">
              <a:extLst>
                <a:ext uri="{FF2B5EF4-FFF2-40B4-BE49-F238E27FC236}">
                  <a16:creationId xmlns:a16="http://schemas.microsoft.com/office/drawing/2014/main" xmlns="" id="{C6416152-CADD-4A19-AF7D-DC84E32D3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64938" y="5148263"/>
              <a:ext cx="65087" cy="142875"/>
            </a:xfrm>
            <a:custGeom>
              <a:avLst/>
              <a:gdLst>
                <a:gd name="T0" fmla="*/ 23 w 25"/>
                <a:gd name="T1" fmla="*/ 16 h 56"/>
                <a:gd name="T2" fmla="*/ 20 w 25"/>
                <a:gd name="T3" fmla="*/ 6 h 56"/>
                <a:gd name="T4" fmla="*/ 12 w 25"/>
                <a:gd name="T5" fmla="*/ 0 h 56"/>
                <a:gd name="T6" fmla="*/ 2 w 25"/>
                <a:gd name="T7" fmla="*/ 8 h 56"/>
                <a:gd name="T8" fmla="*/ 2 w 25"/>
                <a:gd name="T9" fmla="*/ 21 h 56"/>
                <a:gd name="T10" fmla="*/ 19 w 25"/>
                <a:gd name="T11" fmla="*/ 56 h 56"/>
                <a:gd name="T12" fmla="*/ 23 w 25"/>
                <a:gd name="T13" fmla="*/ 1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" h="56">
                  <a:moveTo>
                    <a:pt x="23" y="16"/>
                  </a:moveTo>
                  <a:cubicBezTo>
                    <a:pt x="23" y="12"/>
                    <a:pt x="22" y="9"/>
                    <a:pt x="20" y="6"/>
                  </a:cubicBezTo>
                  <a:cubicBezTo>
                    <a:pt x="19" y="2"/>
                    <a:pt x="15" y="0"/>
                    <a:pt x="12" y="0"/>
                  </a:cubicBezTo>
                  <a:cubicBezTo>
                    <a:pt x="7" y="0"/>
                    <a:pt x="3" y="3"/>
                    <a:pt x="2" y="8"/>
                  </a:cubicBezTo>
                  <a:cubicBezTo>
                    <a:pt x="0" y="12"/>
                    <a:pt x="1" y="17"/>
                    <a:pt x="2" y="21"/>
                  </a:cubicBezTo>
                  <a:cubicBezTo>
                    <a:pt x="3" y="27"/>
                    <a:pt x="11" y="56"/>
                    <a:pt x="19" y="56"/>
                  </a:cubicBezTo>
                  <a:cubicBezTo>
                    <a:pt x="25" y="55"/>
                    <a:pt x="24" y="21"/>
                    <a:pt x="23" y="1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3" name="Freeform 231">
              <a:extLst>
                <a:ext uri="{FF2B5EF4-FFF2-40B4-BE49-F238E27FC236}">
                  <a16:creationId xmlns:a16="http://schemas.microsoft.com/office/drawing/2014/main" xmlns="" id="{E999EC72-6CF6-4D85-9D8D-4DAF8DEEE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01438" y="5218113"/>
              <a:ext cx="79375" cy="142875"/>
            </a:xfrm>
            <a:custGeom>
              <a:avLst/>
              <a:gdLst>
                <a:gd name="T0" fmla="*/ 24 w 31"/>
                <a:gd name="T1" fmla="*/ 15 h 56"/>
                <a:gd name="T2" fmla="*/ 19 w 31"/>
                <a:gd name="T3" fmla="*/ 5 h 56"/>
                <a:gd name="T4" fmla="*/ 10 w 31"/>
                <a:gd name="T5" fmla="*/ 0 h 56"/>
                <a:gd name="T6" fmla="*/ 1 w 31"/>
                <a:gd name="T7" fmla="*/ 10 h 56"/>
                <a:gd name="T8" fmla="*/ 3 w 31"/>
                <a:gd name="T9" fmla="*/ 23 h 56"/>
                <a:gd name="T10" fmla="*/ 25 w 31"/>
                <a:gd name="T11" fmla="*/ 55 h 56"/>
                <a:gd name="T12" fmla="*/ 24 w 31"/>
                <a:gd name="T13" fmla="*/ 1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56">
                  <a:moveTo>
                    <a:pt x="24" y="15"/>
                  </a:moveTo>
                  <a:cubicBezTo>
                    <a:pt x="23" y="11"/>
                    <a:pt x="22" y="8"/>
                    <a:pt x="19" y="5"/>
                  </a:cubicBezTo>
                  <a:cubicBezTo>
                    <a:pt x="17" y="2"/>
                    <a:pt x="14" y="0"/>
                    <a:pt x="10" y="0"/>
                  </a:cubicBezTo>
                  <a:cubicBezTo>
                    <a:pt x="5" y="1"/>
                    <a:pt x="2" y="5"/>
                    <a:pt x="1" y="10"/>
                  </a:cubicBezTo>
                  <a:cubicBezTo>
                    <a:pt x="0" y="14"/>
                    <a:pt x="2" y="19"/>
                    <a:pt x="3" y="23"/>
                  </a:cubicBezTo>
                  <a:cubicBezTo>
                    <a:pt x="5" y="28"/>
                    <a:pt x="17" y="56"/>
                    <a:pt x="25" y="55"/>
                  </a:cubicBezTo>
                  <a:cubicBezTo>
                    <a:pt x="31" y="53"/>
                    <a:pt x="25" y="20"/>
                    <a:pt x="24" y="15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4" name="Freeform 232">
              <a:extLst>
                <a:ext uri="{FF2B5EF4-FFF2-40B4-BE49-F238E27FC236}">
                  <a16:creationId xmlns:a16="http://schemas.microsoft.com/office/drawing/2014/main" xmlns="" id="{E0778CE2-1567-4EED-AA2B-B66C992727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30000" y="5291138"/>
              <a:ext cx="101600" cy="138112"/>
            </a:xfrm>
            <a:custGeom>
              <a:avLst/>
              <a:gdLst>
                <a:gd name="T0" fmla="*/ 24 w 40"/>
                <a:gd name="T1" fmla="*/ 12 h 54"/>
                <a:gd name="T2" fmla="*/ 17 w 40"/>
                <a:gd name="T3" fmla="*/ 3 h 54"/>
                <a:gd name="T4" fmla="*/ 7 w 40"/>
                <a:gd name="T5" fmla="*/ 1 h 54"/>
                <a:gd name="T6" fmla="*/ 1 w 40"/>
                <a:gd name="T7" fmla="*/ 12 h 54"/>
                <a:gd name="T8" fmla="*/ 6 w 40"/>
                <a:gd name="T9" fmla="*/ 25 h 54"/>
                <a:gd name="T10" fmla="*/ 34 w 40"/>
                <a:gd name="T11" fmla="*/ 51 h 54"/>
                <a:gd name="T12" fmla="*/ 24 w 40"/>
                <a:gd name="T13" fmla="*/ 1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54">
                  <a:moveTo>
                    <a:pt x="24" y="12"/>
                  </a:moveTo>
                  <a:cubicBezTo>
                    <a:pt x="22" y="9"/>
                    <a:pt x="20" y="6"/>
                    <a:pt x="17" y="3"/>
                  </a:cubicBezTo>
                  <a:cubicBezTo>
                    <a:pt x="14" y="1"/>
                    <a:pt x="10" y="0"/>
                    <a:pt x="7" y="1"/>
                  </a:cubicBezTo>
                  <a:cubicBezTo>
                    <a:pt x="3" y="3"/>
                    <a:pt x="0" y="8"/>
                    <a:pt x="1" y="12"/>
                  </a:cubicBezTo>
                  <a:cubicBezTo>
                    <a:pt x="1" y="17"/>
                    <a:pt x="3" y="21"/>
                    <a:pt x="6" y="25"/>
                  </a:cubicBezTo>
                  <a:cubicBezTo>
                    <a:pt x="9" y="30"/>
                    <a:pt x="27" y="54"/>
                    <a:pt x="34" y="51"/>
                  </a:cubicBezTo>
                  <a:cubicBezTo>
                    <a:pt x="40" y="47"/>
                    <a:pt x="26" y="17"/>
                    <a:pt x="24" y="1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5" name="Freeform 233">
              <a:extLst>
                <a:ext uri="{FF2B5EF4-FFF2-40B4-BE49-F238E27FC236}">
                  <a16:creationId xmlns:a16="http://schemas.microsoft.com/office/drawing/2014/main" xmlns="" id="{C3AFFE04-0E32-482E-B7C0-A4C10A2AF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34738" y="5502275"/>
              <a:ext cx="103187" cy="139700"/>
            </a:xfrm>
            <a:custGeom>
              <a:avLst/>
              <a:gdLst>
                <a:gd name="T0" fmla="*/ 23 w 40"/>
                <a:gd name="T1" fmla="*/ 13 h 55"/>
                <a:gd name="T2" fmla="*/ 17 w 40"/>
                <a:gd name="T3" fmla="*/ 4 h 55"/>
                <a:gd name="T4" fmla="*/ 6 w 40"/>
                <a:gd name="T5" fmla="*/ 2 h 55"/>
                <a:gd name="T6" fmla="*/ 0 w 40"/>
                <a:gd name="T7" fmla="*/ 13 h 55"/>
                <a:gd name="T8" fmla="*/ 5 w 40"/>
                <a:gd name="T9" fmla="*/ 26 h 55"/>
                <a:gd name="T10" fmla="*/ 33 w 40"/>
                <a:gd name="T11" fmla="*/ 51 h 55"/>
                <a:gd name="T12" fmla="*/ 23 w 40"/>
                <a:gd name="T13" fmla="*/ 1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55">
                  <a:moveTo>
                    <a:pt x="23" y="13"/>
                  </a:moveTo>
                  <a:cubicBezTo>
                    <a:pt x="22" y="9"/>
                    <a:pt x="20" y="6"/>
                    <a:pt x="17" y="4"/>
                  </a:cubicBezTo>
                  <a:cubicBezTo>
                    <a:pt x="14" y="2"/>
                    <a:pt x="10" y="0"/>
                    <a:pt x="6" y="2"/>
                  </a:cubicBezTo>
                  <a:cubicBezTo>
                    <a:pt x="2" y="3"/>
                    <a:pt x="0" y="8"/>
                    <a:pt x="0" y="13"/>
                  </a:cubicBezTo>
                  <a:cubicBezTo>
                    <a:pt x="0" y="17"/>
                    <a:pt x="3" y="22"/>
                    <a:pt x="5" y="26"/>
                  </a:cubicBezTo>
                  <a:cubicBezTo>
                    <a:pt x="8" y="30"/>
                    <a:pt x="26" y="55"/>
                    <a:pt x="33" y="51"/>
                  </a:cubicBezTo>
                  <a:cubicBezTo>
                    <a:pt x="40" y="48"/>
                    <a:pt x="26" y="17"/>
                    <a:pt x="23" y="1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6" name="Freeform 234">
              <a:extLst>
                <a:ext uri="{FF2B5EF4-FFF2-40B4-BE49-F238E27FC236}">
                  <a16:creationId xmlns:a16="http://schemas.microsoft.com/office/drawing/2014/main" xmlns="" id="{3D8F253C-FBCD-4D0B-AAC4-8B0AAB8DB8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34750" y="5456238"/>
              <a:ext cx="79375" cy="106362"/>
            </a:xfrm>
            <a:custGeom>
              <a:avLst/>
              <a:gdLst>
                <a:gd name="T0" fmla="*/ 18 w 31"/>
                <a:gd name="T1" fmla="*/ 9 h 42"/>
                <a:gd name="T2" fmla="*/ 13 w 31"/>
                <a:gd name="T3" fmla="*/ 2 h 42"/>
                <a:gd name="T4" fmla="*/ 5 w 31"/>
                <a:gd name="T5" fmla="*/ 1 h 42"/>
                <a:gd name="T6" fmla="*/ 0 w 31"/>
                <a:gd name="T7" fmla="*/ 9 h 42"/>
                <a:gd name="T8" fmla="*/ 4 w 31"/>
                <a:gd name="T9" fmla="*/ 19 h 42"/>
                <a:gd name="T10" fmla="*/ 26 w 31"/>
                <a:gd name="T11" fmla="*/ 39 h 42"/>
                <a:gd name="T12" fmla="*/ 18 w 31"/>
                <a:gd name="T13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42">
                  <a:moveTo>
                    <a:pt x="18" y="9"/>
                  </a:moveTo>
                  <a:cubicBezTo>
                    <a:pt x="17" y="7"/>
                    <a:pt x="16" y="4"/>
                    <a:pt x="13" y="2"/>
                  </a:cubicBezTo>
                  <a:cubicBezTo>
                    <a:pt x="11" y="1"/>
                    <a:pt x="8" y="0"/>
                    <a:pt x="5" y="1"/>
                  </a:cubicBezTo>
                  <a:cubicBezTo>
                    <a:pt x="2" y="2"/>
                    <a:pt x="0" y="6"/>
                    <a:pt x="0" y="9"/>
                  </a:cubicBezTo>
                  <a:cubicBezTo>
                    <a:pt x="1" y="13"/>
                    <a:pt x="2" y="16"/>
                    <a:pt x="4" y="19"/>
                  </a:cubicBezTo>
                  <a:cubicBezTo>
                    <a:pt x="7" y="23"/>
                    <a:pt x="21" y="42"/>
                    <a:pt x="26" y="39"/>
                  </a:cubicBezTo>
                  <a:cubicBezTo>
                    <a:pt x="31" y="36"/>
                    <a:pt x="20" y="13"/>
                    <a:pt x="18" y="9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7" name="Freeform 235">
              <a:extLst>
                <a:ext uri="{FF2B5EF4-FFF2-40B4-BE49-F238E27FC236}">
                  <a16:creationId xmlns:a16="http://schemas.microsoft.com/office/drawing/2014/main" xmlns="" id="{A3BFFEAF-1C77-47C0-ACD2-06D32F9E3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12513" y="5716588"/>
              <a:ext cx="104775" cy="79375"/>
            </a:xfrm>
            <a:custGeom>
              <a:avLst/>
              <a:gdLst>
                <a:gd name="T0" fmla="*/ 24 w 41"/>
                <a:gd name="T1" fmla="*/ 27 h 31"/>
                <a:gd name="T2" fmla="*/ 31 w 41"/>
                <a:gd name="T3" fmla="*/ 31 h 31"/>
                <a:gd name="T4" fmla="*/ 39 w 41"/>
                <a:gd name="T5" fmla="*/ 28 h 31"/>
                <a:gd name="T6" fmla="*/ 39 w 41"/>
                <a:gd name="T7" fmla="*/ 19 h 31"/>
                <a:gd name="T8" fmla="*/ 31 w 41"/>
                <a:gd name="T9" fmla="*/ 12 h 31"/>
                <a:gd name="T10" fmla="*/ 3 w 41"/>
                <a:gd name="T11" fmla="*/ 5 h 31"/>
                <a:gd name="T12" fmla="*/ 24 w 41"/>
                <a:gd name="T13" fmla="*/ 2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31">
                  <a:moveTo>
                    <a:pt x="24" y="27"/>
                  </a:moveTo>
                  <a:cubicBezTo>
                    <a:pt x="26" y="29"/>
                    <a:pt x="28" y="30"/>
                    <a:pt x="31" y="31"/>
                  </a:cubicBezTo>
                  <a:cubicBezTo>
                    <a:pt x="34" y="31"/>
                    <a:pt x="37" y="31"/>
                    <a:pt x="39" y="28"/>
                  </a:cubicBezTo>
                  <a:cubicBezTo>
                    <a:pt x="41" y="26"/>
                    <a:pt x="41" y="22"/>
                    <a:pt x="39" y="19"/>
                  </a:cubicBezTo>
                  <a:cubicBezTo>
                    <a:pt x="37" y="16"/>
                    <a:pt x="34" y="14"/>
                    <a:pt x="31" y="12"/>
                  </a:cubicBezTo>
                  <a:cubicBezTo>
                    <a:pt x="27" y="10"/>
                    <a:pt x="6" y="0"/>
                    <a:pt x="3" y="5"/>
                  </a:cubicBezTo>
                  <a:cubicBezTo>
                    <a:pt x="0" y="9"/>
                    <a:pt x="20" y="25"/>
                    <a:pt x="24" y="27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8" name="Freeform 236">
              <a:extLst>
                <a:ext uri="{FF2B5EF4-FFF2-40B4-BE49-F238E27FC236}">
                  <a16:creationId xmlns:a16="http://schemas.microsoft.com/office/drawing/2014/main" xmlns="" id="{2995F055-DDDF-4414-91EC-0C144CF2BB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9188" y="5657850"/>
              <a:ext cx="96837" cy="92075"/>
            </a:xfrm>
            <a:custGeom>
              <a:avLst/>
              <a:gdLst>
                <a:gd name="T0" fmla="*/ 20 w 38"/>
                <a:gd name="T1" fmla="*/ 30 h 36"/>
                <a:gd name="T2" fmla="*/ 26 w 38"/>
                <a:gd name="T3" fmla="*/ 35 h 36"/>
                <a:gd name="T4" fmla="*/ 34 w 38"/>
                <a:gd name="T5" fmla="*/ 34 h 36"/>
                <a:gd name="T6" fmla="*/ 37 w 38"/>
                <a:gd name="T7" fmla="*/ 25 h 36"/>
                <a:gd name="T8" fmla="*/ 30 w 38"/>
                <a:gd name="T9" fmla="*/ 16 h 36"/>
                <a:gd name="T10" fmla="*/ 4 w 38"/>
                <a:gd name="T11" fmla="*/ 4 h 36"/>
                <a:gd name="T12" fmla="*/ 20 w 38"/>
                <a:gd name="T13" fmla="*/ 3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36">
                  <a:moveTo>
                    <a:pt x="20" y="30"/>
                  </a:moveTo>
                  <a:cubicBezTo>
                    <a:pt x="22" y="32"/>
                    <a:pt x="24" y="34"/>
                    <a:pt x="26" y="35"/>
                  </a:cubicBezTo>
                  <a:cubicBezTo>
                    <a:pt x="29" y="36"/>
                    <a:pt x="32" y="36"/>
                    <a:pt x="34" y="34"/>
                  </a:cubicBezTo>
                  <a:cubicBezTo>
                    <a:pt x="37" y="32"/>
                    <a:pt x="38" y="28"/>
                    <a:pt x="37" y="25"/>
                  </a:cubicBezTo>
                  <a:cubicBezTo>
                    <a:pt x="35" y="21"/>
                    <a:pt x="33" y="19"/>
                    <a:pt x="30" y="16"/>
                  </a:cubicBezTo>
                  <a:cubicBezTo>
                    <a:pt x="27" y="14"/>
                    <a:pt x="8" y="0"/>
                    <a:pt x="4" y="4"/>
                  </a:cubicBezTo>
                  <a:cubicBezTo>
                    <a:pt x="0" y="8"/>
                    <a:pt x="17" y="27"/>
                    <a:pt x="20" y="3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9" name="Freeform 237">
              <a:extLst>
                <a:ext uri="{FF2B5EF4-FFF2-40B4-BE49-F238E27FC236}">
                  <a16:creationId xmlns:a16="http://schemas.microsoft.com/office/drawing/2014/main" xmlns="" id="{C7804418-3DA7-480B-AB70-9732294EA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91875" y="5607050"/>
              <a:ext cx="55562" cy="109537"/>
            </a:xfrm>
            <a:custGeom>
              <a:avLst/>
              <a:gdLst>
                <a:gd name="T0" fmla="*/ 18 w 22"/>
                <a:gd name="T1" fmla="*/ 12 h 43"/>
                <a:gd name="T2" fmla="*/ 16 w 22"/>
                <a:gd name="T3" fmla="*/ 4 h 43"/>
                <a:gd name="T4" fmla="*/ 9 w 22"/>
                <a:gd name="T5" fmla="*/ 0 h 43"/>
                <a:gd name="T6" fmla="*/ 1 w 22"/>
                <a:gd name="T7" fmla="*/ 6 h 43"/>
                <a:gd name="T8" fmla="*/ 2 w 22"/>
                <a:gd name="T9" fmla="*/ 17 h 43"/>
                <a:gd name="T10" fmla="*/ 17 w 22"/>
                <a:gd name="T11" fmla="*/ 42 h 43"/>
                <a:gd name="T12" fmla="*/ 18 w 22"/>
                <a:gd name="T13" fmla="*/ 1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43">
                  <a:moveTo>
                    <a:pt x="18" y="12"/>
                  </a:moveTo>
                  <a:cubicBezTo>
                    <a:pt x="18" y="9"/>
                    <a:pt x="17" y="6"/>
                    <a:pt x="16" y="4"/>
                  </a:cubicBezTo>
                  <a:cubicBezTo>
                    <a:pt x="14" y="1"/>
                    <a:pt x="11" y="0"/>
                    <a:pt x="9" y="0"/>
                  </a:cubicBezTo>
                  <a:cubicBezTo>
                    <a:pt x="5" y="0"/>
                    <a:pt x="2" y="3"/>
                    <a:pt x="1" y="6"/>
                  </a:cubicBezTo>
                  <a:cubicBezTo>
                    <a:pt x="0" y="10"/>
                    <a:pt x="1" y="13"/>
                    <a:pt x="2" y="17"/>
                  </a:cubicBezTo>
                  <a:cubicBezTo>
                    <a:pt x="3" y="21"/>
                    <a:pt x="11" y="43"/>
                    <a:pt x="17" y="42"/>
                  </a:cubicBezTo>
                  <a:cubicBezTo>
                    <a:pt x="22" y="41"/>
                    <a:pt x="19" y="16"/>
                    <a:pt x="18" y="1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0" name="Freeform 238">
              <a:extLst>
                <a:ext uri="{FF2B5EF4-FFF2-40B4-BE49-F238E27FC236}">
                  <a16:creationId xmlns:a16="http://schemas.microsoft.com/office/drawing/2014/main" xmlns="" id="{4238303D-2D4A-4412-881A-CF0FD673C9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96663" y="5368925"/>
              <a:ext cx="87312" cy="117475"/>
            </a:xfrm>
            <a:custGeom>
              <a:avLst/>
              <a:gdLst>
                <a:gd name="T0" fmla="*/ 20 w 34"/>
                <a:gd name="T1" fmla="*/ 10 h 46"/>
                <a:gd name="T2" fmla="*/ 14 w 34"/>
                <a:gd name="T3" fmla="*/ 3 h 46"/>
                <a:gd name="T4" fmla="*/ 5 w 34"/>
                <a:gd name="T5" fmla="*/ 1 h 46"/>
                <a:gd name="T6" fmla="*/ 0 w 34"/>
                <a:gd name="T7" fmla="*/ 10 h 46"/>
                <a:gd name="T8" fmla="*/ 4 w 34"/>
                <a:gd name="T9" fmla="*/ 21 h 46"/>
                <a:gd name="T10" fmla="*/ 28 w 34"/>
                <a:gd name="T11" fmla="*/ 43 h 46"/>
                <a:gd name="T12" fmla="*/ 20 w 34"/>
                <a:gd name="T13" fmla="*/ 1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46">
                  <a:moveTo>
                    <a:pt x="20" y="10"/>
                  </a:moveTo>
                  <a:cubicBezTo>
                    <a:pt x="18" y="7"/>
                    <a:pt x="17" y="5"/>
                    <a:pt x="14" y="3"/>
                  </a:cubicBezTo>
                  <a:cubicBezTo>
                    <a:pt x="12" y="1"/>
                    <a:pt x="8" y="0"/>
                    <a:pt x="5" y="1"/>
                  </a:cubicBezTo>
                  <a:cubicBezTo>
                    <a:pt x="2" y="2"/>
                    <a:pt x="0" y="6"/>
                    <a:pt x="0" y="10"/>
                  </a:cubicBezTo>
                  <a:cubicBezTo>
                    <a:pt x="0" y="14"/>
                    <a:pt x="2" y="18"/>
                    <a:pt x="4" y="21"/>
                  </a:cubicBezTo>
                  <a:cubicBezTo>
                    <a:pt x="7" y="25"/>
                    <a:pt x="22" y="46"/>
                    <a:pt x="28" y="43"/>
                  </a:cubicBezTo>
                  <a:cubicBezTo>
                    <a:pt x="34" y="40"/>
                    <a:pt x="22" y="14"/>
                    <a:pt x="20" y="1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1" name="Freeform 239">
              <a:extLst>
                <a:ext uri="{FF2B5EF4-FFF2-40B4-BE49-F238E27FC236}">
                  <a16:creationId xmlns:a16="http://schemas.microsoft.com/office/drawing/2014/main" xmlns="" id="{C9CD78DD-FD83-4291-AF99-04EF5B19D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72888" y="5030788"/>
              <a:ext cx="96837" cy="141287"/>
            </a:xfrm>
            <a:custGeom>
              <a:avLst/>
              <a:gdLst>
                <a:gd name="T0" fmla="*/ 34 w 38"/>
                <a:gd name="T1" fmla="*/ 22 h 55"/>
                <a:gd name="T2" fmla="*/ 37 w 38"/>
                <a:gd name="T3" fmla="*/ 12 h 55"/>
                <a:gd name="T4" fmla="*/ 33 w 38"/>
                <a:gd name="T5" fmla="*/ 2 h 55"/>
                <a:gd name="T6" fmla="*/ 21 w 38"/>
                <a:gd name="T7" fmla="*/ 3 h 55"/>
                <a:gd name="T8" fmla="*/ 13 w 38"/>
                <a:gd name="T9" fmla="*/ 14 h 55"/>
                <a:gd name="T10" fmla="*/ 7 w 38"/>
                <a:gd name="T11" fmla="*/ 52 h 55"/>
                <a:gd name="T12" fmla="*/ 34 w 38"/>
                <a:gd name="T1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5">
                  <a:moveTo>
                    <a:pt x="34" y="22"/>
                  </a:moveTo>
                  <a:cubicBezTo>
                    <a:pt x="35" y="19"/>
                    <a:pt x="37" y="16"/>
                    <a:pt x="37" y="12"/>
                  </a:cubicBezTo>
                  <a:cubicBezTo>
                    <a:pt x="38" y="8"/>
                    <a:pt x="36" y="4"/>
                    <a:pt x="33" y="2"/>
                  </a:cubicBezTo>
                  <a:cubicBezTo>
                    <a:pt x="30" y="0"/>
                    <a:pt x="24" y="0"/>
                    <a:pt x="21" y="3"/>
                  </a:cubicBezTo>
                  <a:cubicBezTo>
                    <a:pt x="17" y="6"/>
                    <a:pt x="15" y="10"/>
                    <a:pt x="13" y="14"/>
                  </a:cubicBezTo>
                  <a:cubicBezTo>
                    <a:pt x="11" y="19"/>
                    <a:pt x="0" y="48"/>
                    <a:pt x="7" y="52"/>
                  </a:cubicBezTo>
                  <a:cubicBezTo>
                    <a:pt x="13" y="55"/>
                    <a:pt x="31" y="27"/>
                    <a:pt x="34" y="22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2" name="Freeform 240">
              <a:extLst>
                <a:ext uri="{FF2B5EF4-FFF2-40B4-BE49-F238E27FC236}">
                  <a16:creationId xmlns:a16="http://schemas.microsoft.com/office/drawing/2014/main" xmlns="" id="{E2CC2420-383F-42F3-A1C2-73B0EDDC9C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39550" y="5181600"/>
              <a:ext cx="142875" cy="84137"/>
            </a:xfrm>
            <a:custGeom>
              <a:avLst/>
              <a:gdLst>
                <a:gd name="T0" fmla="*/ 42 w 56"/>
                <a:gd name="T1" fmla="*/ 24 h 33"/>
                <a:gd name="T2" fmla="*/ 51 w 56"/>
                <a:gd name="T3" fmla="*/ 19 h 33"/>
                <a:gd name="T4" fmla="*/ 56 w 56"/>
                <a:gd name="T5" fmla="*/ 9 h 33"/>
                <a:gd name="T6" fmla="*/ 46 w 56"/>
                <a:gd name="T7" fmla="*/ 1 h 33"/>
                <a:gd name="T8" fmla="*/ 32 w 56"/>
                <a:gd name="T9" fmla="*/ 3 h 33"/>
                <a:gd name="T10" fmla="*/ 2 w 56"/>
                <a:gd name="T11" fmla="*/ 26 h 33"/>
                <a:gd name="T12" fmla="*/ 42 w 56"/>
                <a:gd name="T13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33">
                  <a:moveTo>
                    <a:pt x="42" y="24"/>
                  </a:moveTo>
                  <a:cubicBezTo>
                    <a:pt x="45" y="22"/>
                    <a:pt x="49" y="21"/>
                    <a:pt x="51" y="19"/>
                  </a:cubicBezTo>
                  <a:cubicBezTo>
                    <a:pt x="54" y="16"/>
                    <a:pt x="56" y="13"/>
                    <a:pt x="56" y="9"/>
                  </a:cubicBezTo>
                  <a:cubicBezTo>
                    <a:pt x="55" y="4"/>
                    <a:pt x="50" y="1"/>
                    <a:pt x="46" y="1"/>
                  </a:cubicBezTo>
                  <a:cubicBezTo>
                    <a:pt x="41" y="0"/>
                    <a:pt x="37" y="2"/>
                    <a:pt x="32" y="3"/>
                  </a:cubicBezTo>
                  <a:cubicBezTo>
                    <a:pt x="27" y="5"/>
                    <a:pt x="0" y="19"/>
                    <a:pt x="2" y="26"/>
                  </a:cubicBezTo>
                  <a:cubicBezTo>
                    <a:pt x="4" y="33"/>
                    <a:pt x="37" y="25"/>
                    <a:pt x="42" y="24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3" name="Freeform 241">
              <a:extLst>
                <a:ext uri="{FF2B5EF4-FFF2-40B4-BE49-F238E27FC236}">
                  <a16:creationId xmlns:a16="http://schemas.microsoft.com/office/drawing/2014/main" xmlns="" id="{16D347F1-1920-4031-BC6A-A4DD17555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83988" y="5291138"/>
              <a:ext cx="144462" cy="61912"/>
            </a:xfrm>
            <a:custGeom>
              <a:avLst/>
              <a:gdLst>
                <a:gd name="T0" fmla="*/ 40 w 57"/>
                <a:gd name="T1" fmla="*/ 23 h 24"/>
                <a:gd name="T2" fmla="*/ 50 w 57"/>
                <a:gd name="T3" fmla="*/ 20 h 24"/>
                <a:gd name="T4" fmla="*/ 57 w 57"/>
                <a:gd name="T5" fmla="*/ 11 h 24"/>
                <a:gd name="T6" fmla="*/ 49 w 57"/>
                <a:gd name="T7" fmla="*/ 1 h 24"/>
                <a:gd name="T8" fmla="*/ 35 w 57"/>
                <a:gd name="T9" fmla="*/ 1 h 24"/>
                <a:gd name="T10" fmla="*/ 1 w 57"/>
                <a:gd name="T11" fmla="*/ 17 h 24"/>
                <a:gd name="T12" fmla="*/ 40 w 57"/>
                <a:gd name="T13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" h="24">
                  <a:moveTo>
                    <a:pt x="40" y="23"/>
                  </a:moveTo>
                  <a:cubicBezTo>
                    <a:pt x="43" y="22"/>
                    <a:pt x="47" y="22"/>
                    <a:pt x="50" y="20"/>
                  </a:cubicBezTo>
                  <a:cubicBezTo>
                    <a:pt x="54" y="18"/>
                    <a:pt x="56" y="15"/>
                    <a:pt x="57" y="11"/>
                  </a:cubicBezTo>
                  <a:cubicBezTo>
                    <a:pt x="57" y="7"/>
                    <a:pt x="53" y="3"/>
                    <a:pt x="49" y="1"/>
                  </a:cubicBezTo>
                  <a:cubicBezTo>
                    <a:pt x="45" y="0"/>
                    <a:pt x="40" y="0"/>
                    <a:pt x="35" y="1"/>
                  </a:cubicBezTo>
                  <a:cubicBezTo>
                    <a:pt x="30" y="2"/>
                    <a:pt x="0" y="9"/>
                    <a:pt x="1" y="17"/>
                  </a:cubicBezTo>
                  <a:cubicBezTo>
                    <a:pt x="1" y="24"/>
                    <a:pt x="35" y="23"/>
                    <a:pt x="40" y="2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4" name="Freeform 242">
              <a:extLst>
                <a:ext uri="{FF2B5EF4-FFF2-40B4-BE49-F238E27FC236}">
                  <a16:creationId xmlns:a16="http://schemas.microsoft.com/office/drawing/2014/main" xmlns="" id="{BC6DBAA4-599D-43F4-B6F0-41331AA15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34775" y="5378450"/>
              <a:ext cx="147637" cy="58737"/>
            </a:xfrm>
            <a:custGeom>
              <a:avLst/>
              <a:gdLst>
                <a:gd name="T0" fmla="*/ 38 w 58"/>
                <a:gd name="T1" fmla="*/ 23 h 23"/>
                <a:gd name="T2" fmla="*/ 49 w 58"/>
                <a:gd name="T3" fmla="*/ 22 h 23"/>
                <a:gd name="T4" fmla="*/ 57 w 58"/>
                <a:gd name="T5" fmla="*/ 15 h 23"/>
                <a:gd name="T6" fmla="*/ 52 w 58"/>
                <a:gd name="T7" fmla="*/ 4 h 23"/>
                <a:gd name="T8" fmla="*/ 38 w 58"/>
                <a:gd name="T9" fmla="*/ 0 h 23"/>
                <a:gd name="T10" fmla="*/ 1 w 58"/>
                <a:gd name="T11" fmla="*/ 9 h 23"/>
                <a:gd name="T12" fmla="*/ 38 w 58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3">
                  <a:moveTo>
                    <a:pt x="38" y="23"/>
                  </a:moveTo>
                  <a:cubicBezTo>
                    <a:pt x="42" y="23"/>
                    <a:pt x="46" y="23"/>
                    <a:pt x="49" y="22"/>
                  </a:cubicBezTo>
                  <a:cubicBezTo>
                    <a:pt x="53" y="21"/>
                    <a:pt x="56" y="19"/>
                    <a:pt x="57" y="15"/>
                  </a:cubicBezTo>
                  <a:cubicBezTo>
                    <a:pt x="58" y="11"/>
                    <a:pt x="55" y="6"/>
                    <a:pt x="52" y="4"/>
                  </a:cubicBezTo>
                  <a:cubicBezTo>
                    <a:pt x="48" y="1"/>
                    <a:pt x="43" y="1"/>
                    <a:pt x="38" y="0"/>
                  </a:cubicBezTo>
                  <a:cubicBezTo>
                    <a:pt x="33" y="0"/>
                    <a:pt x="2" y="1"/>
                    <a:pt x="1" y="9"/>
                  </a:cubicBezTo>
                  <a:cubicBezTo>
                    <a:pt x="0" y="15"/>
                    <a:pt x="33" y="22"/>
                    <a:pt x="38" y="23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5" name="Freeform 243">
              <a:extLst>
                <a:ext uri="{FF2B5EF4-FFF2-40B4-BE49-F238E27FC236}">
                  <a16:creationId xmlns:a16="http://schemas.microsoft.com/office/drawing/2014/main" xmlns="" id="{6716DA1C-8E9A-474C-8FD9-4AB279E8D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77625" y="5449888"/>
              <a:ext cx="149225" cy="71437"/>
            </a:xfrm>
            <a:custGeom>
              <a:avLst/>
              <a:gdLst>
                <a:gd name="T0" fmla="*/ 36 w 58"/>
                <a:gd name="T1" fmla="*/ 26 h 28"/>
                <a:gd name="T2" fmla="*/ 47 w 58"/>
                <a:gd name="T3" fmla="*/ 28 h 28"/>
                <a:gd name="T4" fmla="*/ 56 w 58"/>
                <a:gd name="T5" fmla="*/ 22 h 28"/>
                <a:gd name="T6" fmla="*/ 52 w 58"/>
                <a:gd name="T7" fmla="*/ 9 h 28"/>
                <a:gd name="T8" fmla="*/ 40 w 58"/>
                <a:gd name="T9" fmla="*/ 4 h 28"/>
                <a:gd name="T10" fmla="*/ 2 w 58"/>
                <a:gd name="T11" fmla="*/ 7 h 28"/>
                <a:gd name="T12" fmla="*/ 36 w 58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8">
                  <a:moveTo>
                    <a:pt x="36" y="26"/>
                  </a:moveTo>
                  <a:cubicBezTo>
                    <a:pt x="40" y="27"/>
                    <a:pt x="44" y="28"/>
                    <a:pt x="47" y="28"/>
                  </a:cubicBezTo>
                  <a:cubicBezTo>
                    <a:pt x="51" y="27"/>
                    <a:pt x="55" y="25"/>
                    <a:pt x="56" y="22"/>
                  </a:cubicBezTo>
                  <a:cubicBezTo>
                    <a:pt x="58" y="17"/>
                    <a:pt x="56" y="12"/>
                    <a:pt x="52" y="9"/>
                  </a:cubicBezTo>
                  <a:cubicBezTo>
                    <a:pt x="49" y="6"/>
                    <a:pt x="44" y="5"/>
                    <a:pt x="40" y="4"/>
                  </a:cubicBezTo>
                  <a:cubicBezTo>
                    <a:pt x="34" y="3"/>
                    <a:pt x="4" y="0"/>
                    <a:pt x="2" y="7"/>
                  </a:cubicBezTo>
                  <a:cubicBezTo>
                    <a:pt x="0" y="14"/>
                    <a:pt x="32" y="25"/>
                    <a:pt x="36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6" name="Freeform 244">
              <a:extLst>
                <a:ext uri="{FF2B5EF4-FFF2-40B4-BE49-F238E27FC236}">
                  <a16:creationId xmlns:a16="http://schemas.microsoft.com/office/drawing/2014/main" xmlns="" id="{A84AD1DD-1EAD-4B37-84FD-FA54BB1BD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7300" y="5521325"/>
              <a:ext cx="150812" cy="73025"/>
            </a:xfrm>
            <a:custGeom>
              <a:avLst/>
              <a:gdLst>
                <a:gd name="T0" fmla="*/ 37 w 59"/>
                <a:gd name="T1" fmla="*/ 26 h 28"/>
                <a:gd name="T2" fmla="*/ 48 w 59"/>
                <a:gd name="T3" fmla="*/ 27 h 28"/>
                <a:gd name="T4" fmla="*/ 57 w 59"/>
                <a:gd name="T5" fmla="*/ 21 h 28"/>
                <a:gd name="T6" fmla="*/ 53 w 59"/>
                <a:gd name="T7" fmla="*/ 9 h 28"/>
                <a:gd name="T8" fmla="*/ 40 w 59"/>
                <a:gd name="T9" fmla="*/ 4 h 28"/>
                <a:gd name="T10" fmla="*/ 2 w 59"/>
                <a:gd name="T11" fmla="*/ 7 h 28"/>
                <a:gd name="T12" fmla="*/ 37 w 59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9" h="28">
                  <a:moveTo>
                    <a:pt x="37" y="26"/>
                  </a:moveTo>
                  <a:cubicBezTo>
                    <a:pt x="41" y="27"/>
                    <a:pt x="45" y="28"/>
                    <a:pt x="48" y="27"/>
                  </a:cubicBezTo>
                  <a:cubicBezTo>
                    <a:pt x="52" y="27"/>
                    <a:pt x="55" y="25"/>
                    <a:pt x="57" y="21"/>
                  </a:cubicBezTo>
                  <a:cubicBezTo>
                    <a:pt x="59" y="17"/>
                    <a:pt x="57" y="12"/>
                    <a:pt x="53" y="9"/>
                  </a:cubicBezTo>
                  <a:cubicBezTo>
                    <a:pt x="49" y="6"/>
                    <a:pt x="45" y="5"/>
                    <a:pt x="40" y="4"/>
                  </a:cubicBezTo>
                  <a:cubicBezTo>
                    <a:pt x="35" y="3"/>
                    <a:pt x="5" y="0"/>
                    <a:pt x="2" y="7"/>
                  </a:cubicBezTo>
                  <a:cubicBezTo>
                    <a:pt x="0" y="14"/>
                    <a:pt x="32" y="25"/>
                    <a:pt x="37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7" name="Freeform 245">
              <a:extLst>
                <a:ext uri="{FF2B5EF4-FFF2-40B4-BE49-F238E27FC236}">
                  <a16:creationId xmlns:a16="http://schemas.microsoft.com/office/drawing/2014/main" xmlns="" id="{14746255-6D2E-444A-A69B-129174BE4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58563" y="5578475"/>
              <a:ext cx="147637" cy="71437"/>
            </a:xfrm>
            <a:custGeom>
              <a:avLst/>
              <a:gdLst>
                <a:gd name="T0" fmla="*/ 37 w 58"/>
                <a:gd name="T1" fmla="*/ 26 h 28"/>
                <a:gd name="T2" fmla="*/ 48 w 58"/>
                <a:gd name="T3" fmla="*/ 28 h 28"/>
                <a:gd name="T4" fmla="*/ 57 w 58"/>
                <a:gd name="T5" fmla="*/ 22 h 28"/>
                <a:gd name="T6" fmla="*/ 53 w 58"/>
                <a:gd name="T7" fmla="*/ 9 h 28"/>
                <a:gd name="T8" fmla="*/ 40 w 58"/>
                <a:gd name="T9" fmla="*/ 4 h 28"/>
                <a:gd name="T10" fmla="*/ 2 w 58"/>
                <a:gd name="T11" fmla="*/ 7 h 28"/>
                <a:gd name="T12" fmla="*/ 37 w 58"/>
                <a:gd name="T1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28">
                  <a:moveTo>
                    <a:pt x="37" y="26"/>
                  </a:moveTo>
                  <a:cubicBezTo>
                    <a:pt x="41" y="27"/>
                    <a:pt x="44" y="28"/>
                    <a:pt x="48" y="28"/>
                  </a:cubicBezTo>
                  <a:cubicBezTo>
                    <a:pt x="52" y="27"/>
                    <a:pt x="55" y="25"/>
                    <a:pt x="57" y="22"/>
                  </a:cubicBezTo>
                  <a:cubicBezTo>
                    <a:pt x="58" y="17"/>
                    <a:pt x="56" y="12"/>
                    <a:pt x="53" y="9"/>
                  </a:cubicBezTo>
                  <a:cubicBezTo>
                    <a:pt x="49" y="6"/>
                    <a:pt x="45" y="5"/>
                    <a:pt x="40" y="4"/>
                  </a:cubicBezTo>
                  <a:cubicBezTo>
                    <a:pt x="35" y="3"/>
                    <a:pt x="4" y="0"/>
                    <a:pt x="2" y="7"/>
                  </a:cubicBezTo>
                  <a:cubicBezTo>
                    <a:pt x="0" y="14"/>
                    <a:pt x="32" y="25"/>
                    <a:pt x="37" y="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8" name="Freeform 246">
              <a:extLst>
                <a:ext uri="{FF2B5EF4-FFF2-40B4-BE49-F238E27FC236}">
                  <a16:creationId xmlns:a16="http://schemas.microsoft.com/office/drawing/2014/main" xmlns="" id="{25CEEBDA-CC35-4ACE-A012-53456CBB0F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25225" y="5608638"/>
              <a:ext cx="122237" cy="125412"/>
            </a:xfrm>
            <a:custGeom>
              <a:avLst/>
              <a:gdLst>
                <a:gd name="T0" fmla="*/ 25 w 48"/>
                <a:gd name="T1" fmla="*/ 40 h 49"/>
                <a:gd name="T2" fmla="*/ 33 w 48"/>
                <a:gd name="T3" fmla="*/ 47 h 49"/>
                <a:gd name="T4" fmla="*/ 44 w 48"/>
                <a:gd name="T5" fmla="*/ 46 h 49"/>
                <a:gd name="T6" fmla="*/ 47 w 48"/>
                <a:gd name="T7" fmla="*/ 34 h 49"/>
                <a:gd name="T8" fmla="*/ 39 w 48"/>
                <a:gd name="T9" fmla="*/ 23 h 49"/>
                <a:gd name="T10" fmla="*/ 5 w 48"/>
                <a:gd name="T11" fmla="*/ 5 h 49"/>
                <a:gd name="T12" fmla="*/ 25 w 48"/>
                <a:gd name="T13" fmla="*/ 4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9">
                  <a:moveTo>
                    <a:pt x="25" y="40"/>
                  </a:moveTo>
                  <a:cubicBezTo>
                    <a:pt x="27" y="43"/>
                    <a:pt x="30" y="45"/>
                    <a:pt x="33" y="47"/>
                  </a:cubicBezTo>
                  <a:cubicBezTo>
                    <a:pt x="36" y="48"/>
                    <a:pt x="41" y="49"/>
                    <a:pt x="44" y="46"/>
                  </a:cubicBezTo>
                  <a:cubicBezTo>
                    <a:pt x="47" y="44"/>
                    <a:pt x="48" y="38"/>
                    <a:pt x="47" y="34"/>
                  </a:cubicBezTo>
                  <a:cubicBezTo>
                    <a:pt x="46" y="30"/>
                    <a:pt x="42" y="26"/>
                    <a:pt x="39" y="23"/>
                  </a:cubicBezTo>
                  <a:cubicBezTo>
                    <a:pt x="35" y="19"/>
                    <a:pt x="11" y="0"/>
                    <a:pt x="5" y="5"/>
                  </a:cubicBezTo>
                  <a:cubicBezTo>
                    <a:pt x="0" y="10"/>
                    <a:pt x="21" y="36"/>
                    <a:pt x="25" y="40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9" name="Freeform 10">
            <a:extLst>
              <a:ext uri="{FF2B5EF4-FFF2-40B4-BE49-F238E27FC236}">
                <a16:creationId xmlns:a16="http://schemas.microsoft.com/office/drawing/2014/main" xmlns="" id="{04AF789E-56BF-42D8-AD76-575A3C8EB987}"/>
              </a:ext>
            </a:extLst>
          </p:cNvPr>
          <p:cNvSpPr>
            <a:spLocks/>
          </p:cNvSpPr>
          <p:nvPr/>
        </p:nvSpPr>
        <p:spPr bwMode="auto">
          <a:xfrm rot="20706246">
            <a:off x="2598235" y="4543732"/>
            <a:ext cx="806855" cy="1556979"/>
          </a:xfrm>
          <a:custGeom>
            <a:avLst/>
            <a:gdLst>
              <a:gd name="T0" fmla="*/ 119 w 119"/>
              <a:gd name="T1" fmla="*/ 229 h 229"/>
              <a:gd name="T2" fmla="*/ 25 w 119"/>
              <a:gd name="T3" fmla="*/ 80 h 229"/>
              <a:gd name="T4" fmla="*/ 8 w 119"/>
              <a:gd name="T5" fmla="*/ 37 h 229"/>
              <a:gd name="T6" fmla="*/ 3 w 119"/>
              <a:gd name="T7" fmla="*/ 0 h 229"/>
              <a:gd name="T8" fmla="*/ 12 w 119"/>
              <a:gd name="T9" fmla="*/ 14 h 229"/>
              <a:gd name="T10" fmla="*/ 97 w 119"/>
              <a:gd name="T11" fmla="*/ 161 h 229"/>
              <a:gd name="T12" fmla="*/ 108 w 119"/>
              <a:gd name="T13" fmla="*/ 20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9" h="229">
                <a:moveTo>
                  <a:pt x="119" y="229"/>
                </a:moveTo>
                <a:cubicBezTo>
                  <a:pt x="102" y="172"/>
                  <a:pt x="51" y="133"/>
                  <a:pt x="25" y="80"/>
                </a:cubicBezTo>
                <a:cubicBezTo>
                  <a:pt x="18" y="66"/>
                  <a:pt x="13" y="52"/>
                  <a:pt x="8" y="37"/>
                </a:cubicBezTo>
                <a:cubicBezTo>
                  <a:pt x="4" y="25"/>
                  <a:pt x="0" y="12"/>
                  <a:pt x="3" y="0"/>
                </a:cubicBezTo>
                <a:cubicBezTo>
                  <a:pt x="5" y="5"/>
                  <a:pt x="8" y="10"/>
                  <a:pt x="12" y="14"/>
                </a:cubicBezTo>
                <a:cubicBezTo>
                  <a:pt x="48" y="59"/>
                  <a:pt x="85" y="105"/>
                  <a:pt x="97" y="161"/>
                </a:cubicBezTo>
                <a:cubicBezTo>
                  <a:pt x="101" y="176"/>
                  <a:pt x="102" y="191"/>
                  <a:pt x="108" y="205"/>
                </a:cubicBezTo>
              </a:path>
            </a:pathLst>
          </a:custGeom>
          <a:solidFill>
            <a:srgbClr val="7054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30">
            <a:extLst>
              <a:ext uri="{FF2B5EF4-FFF2-40B4-BE49-F238E27FC236}">
                <a16:creationId xmlns:a16="http://schemas.microsoft.com/office/drawing/2014/main" xmlns="" id="{C3EC52A1-62D1-478C-9B10-554D736A35DC}"/>
              </a:ext>
            </a:extLst>
          </p:cNvPr>
          <p:cNvSpPr>
            <a:spLocks/>
          </p:cNvSpPr>
          <p:nvPr/>
        </p:nvSpPr>
        <p:spPr bwMode="auto">
          <a:xfrm>
            <a:off x="3830743" y="4306633"/>
            <a:ext cx="392922" cy="1725074"/>
          </a:xfrm>
          <a:custGeom>
            <a:avLst/>
            <a:gdLst>
              <a:gd name="T0" fmla="*/ 0 w 58"/>
              <a:gd name="T1" fmla="*/ 254 h 254"/>
              <a:gd name="T2" fmla="*/ 27 w 58"/>
              <a:gd name="T3" fmla="*/ 61 h 254"/>
              <a:gd name="T4" fmla="*/ 36 w 58"/>
              <a:gd name="T5" fmla="*/ 27 h 254"/>
              <a:gd name="T6" fmla="*/ 58 w 58"/>
              <a:gd name="T7" fmla="*/ 0 h 254"/>
              <a:gd name="T8" fmla="*/ 0 w 58"/>
              <a:gd name="T9" fmla="*/ 249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254">
                <a:moveTo>
                  <a:pt x="0" y="254"/>
                </a:moveTo>
                <a:cubicBezTo>
                  <a:pt x="6" y="190"/>
                  <a:pt x="15" y="125"/>
                  <a:pt x="27" y="61"/>
                </a:cubicBezTo>
                <a:cubicBezTo>
                  <a:pt x="29" y="49"/>
                  <a:pt x="32" y="38"/>
                  <a:pt x="36" y="27"/>
                </a:cubicBezTo>
                <a:cubicBezTo>
                  <a:pt x="41" y="16"/>
                  <a:pt x="48" y="6"/>
                  <a:pt x="58" y="0"/>
                </a:cubicBezTo>
                <a:cubicBezTo>
                  <a:pt x="35" y="82"/>
                  <a:pt x="12" y="165"/>
                  <a:pt x="0" y="249"/>
                </a:cubicBezTo>
              </a:path>
            </a:pathLst>
          </a:custGeom>
          <a:solidFill>
            <a:srgbClr val="7054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F05265FD-116D-4057-93BE-21742E839402}"/>
              </a:ext>
            </a:extLst>
          </p:cNvPr>
          <p:cNvSpPr>
            <a:spLocks/>
          </p:cNvSpPr>
          <p:nvPr/>
        </p:nvSpPr>
        <p:spPr bwMode="auto">
          <a:xfrm>
            <a:off x="847210" y="5564548"/>
            <a:ext cx="10847362" cy="1293452"/>
          </a:xfrm>
          <a:custGeom>
            <a:avLst/>
            <a:gdLst>
              <a:gd name="connsiteX0" fmla="*/ 4254575 w 10847362"/>
              <a:gd name="connsiteY0" fmla="*/ 26 h 1293452"/>
              <a:gd name="connsiteX1" fmla="*/ 10745214 w 10847362"/>
              <a:gd name="connsiteY1" fmla="*/ 1200078 h 1293452"/>
              <a:gd name="connsiteX2" fmla="*/ 10847362 w 10847362"/>
              <a:gd name="connsiteY2" fmla="*/ 1293452 h 1293452"/>
              <a:gd name="connsiteX3" fmla="*/ 0 w 10847362"/>
              <a:gd name="connsiteY3" fmla="*/ 1293452 h 1293452"/>
              <a:gd name="connsiteX4" fmla="*/ 18349 w 10847362"/>
              <a:gd name="connsiteY4" fmla="*/ 1203901 h 1293452"/>
              <a:gd name="connsiteX5" fmla="*/ 466210 w 10847362"/>
              <a:gd name="connsiteY5" fmla="*/ 826278 h 1293452"/>
              <a:gd name="connsiteX6" fmla="*/ 4254575 w 10847362"/>
              <a:gd name="connsiteY6" fmla="*/ 26 h 1293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47362" h="1293452">
                <a:moveTo>
                  <a:pt x="4254575" y="26"/>
                </a:moveTo>
                <a:cubicBezTo>
                  <a:pt x="5863388" y="3253"/>
                  <a:pt x="9405491" y="82530"/>
                  <a:pt x="10745214" y="1200078"/>
                </a:cubicBezTo>
                <a:lnTo>
                  <a:pt x="10847362" y="1293452"/>
                </a:lnTo>
                <a:lnTo>
                  <a:pt x="0" y="1293452"/>
                </a:lnTo>
                <a:lnTo>
                  <a:pt x="18349" y="1203901"/>
                </a:lnTo>
                <a:cubicBezTo>
                  <a:pt x="96737" y="1045974"/>
                  <a:pt x="290460" y="925108"/>
                  <a:pt x="466210" y="826278"/>
                </a:cubicBezTo>
                <a:cubicBezTo>
                  <a:pt x="1297023" y="363292"/>
                  <a:pt x="3271092" y="-3536"/>
                  <a:pt x="4254575" y="26"/>
                </a:cubicBezTo>
                <a:close/>
              </a:path>
            </a:pathLst>
          </a:custGeom>
          <a:solidFill>
            <a:srgbClr val="FBE5D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389" name="Group 388">
            <a:extLst>
              <a:ext uri="{FF2B5EF4-FFF2-40B4-BE49-F238E27FC236}">
                <a16:creationId xmlns:a16="http://schemas.microsoft.com/office/drawing/2014/main" xmlns="" id="{433C4F74-4CCC-4E69-A131-3261AE321997}"/>
              </a:ext>
            </a:extLst>
          </p:cNvPr>
          <p:cNvGrpSpPr/>
          <p:nvPr/>
        </p:nvGrpSpPr>
        <p:grpSpPr>
          <a:xfrm rot="18758032">
            <a:off x="2502636" y="4440452"/>
            <a:ext cx="2114061" cy="1255346"/>
            <a:chOff x="235028" y="4255602"/>
            <a:chExt cx="1985385" cy="1178937"/>
          </a:xfrm>
        </p:grpSpPr>
        <p:sp>
          <p:nvSpPr>
            <p:cNvPr id="362" name="Freeform 217">
              <a:extLst>
                <a:ext uri="{FF2B5EF4-FFF2-40B4-BE49-F238E27FC236}">
                  <a16:creationId xmlns:a16="http://schemas.microsoft.com/office/drawing/2014/main" xmlns="" id="{55E14E5C-2039-4506-A698-4FC9AFF7BD39}"/>
                </a:ext>
              </a:extLst>
            </p:cNvPr>
            <p:cNvSpPr>
              <a:spLocks/>
            </p:cNvSpPr>
            <p:nvPr/>
          </p:nvSpPr>
          <p:spPr bwMode="auto">
            <a:xfrm rot="2700000" flipH="1">
              <a:off x="1090756" y="4017987"/>
              <a:ext cx="308517" cy="1628911"/>
            </a:xfrm>
            <a:custGeom>
              <a:avLst/>
              <a:gdLst>
                <a:gd name="T0" fmla="*/ 0 w 135"/>
                <a:gd name="T1" fmla="*/ 714 h 714"/>
                <a:gd name="T2" fmla="*/ 2 w 135"/>
                <a:gd name="T3" fmla="*/ 713 h 714"/>
                <a:gd name="T4" fmla="*/ 9 w 135"/>
                <a:gd name="T5" fmla="*/ 708 h 714"/>
                <a:gd name="T6" fmla="*/ 130 w 135"/>
                <a:gd name="T7" fmla="*/ 399 h 714"/>
                <a:gd name="T8" fmla="*/ 90 w 135"/>
                <a:gd name="T9" fmla="*/ 386 h 714"/>
                <a:gd name="T10" fmla="*/ 132 w 135"/>
                <a:gd name="T11" fmla="*/ 384 h 714"/>
                <a:gd name="T12" fmla="*/ 128 w 135"/>
                <a:gd name="T13" fmla="*/ 250 h 714"/>
                <a:gd name="T14" fmla="*/ 79 w 135"/>
                <a:gd name="T15" fmla="*/ 235 h 714"/>
                <a:gd name="T16" fmla="*/ 124 w 135"/>
                <a:gd name="T17" fmla="*/ 225 h 714"/>
                <a:gd name="T18" fmla="*/ 101 w 135"/>
                <a:gd name="T19" fmla="*/ 139 h 714"/>
                <a:gd name="T20" fmla="*/ 66 w 135"/>
                <a:gd name="T21" fmla="*/ 153 h 714"/>
                <a:gd name="T22" fmla="*/ 94 w 135"/>
                <a:gd name="T23" fmla="*/ 120 h 714"/>
                <a:gd name="T24" fmla="*/ 15 w 135"/>
                <a:gd name="T25" fmla="*/ 0 h 714"/>
                <a:gd name="T26" fmla="*/ 0 w 135"/>
                <a:gd name="T27" fmla="*/ 714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5" h="714">
                  <a:moveTo>
                    <a:pt x="0" y="714"/>
                  </a:moveTo>
                  <a:cubicBezTo>
                    <a:pt x="1" y="714"/>
                    <a:pt x="1" y="714"/>
                    <a:pt x="2" y="713"/>
                  </a:cubicBezTo>
                  <a:cubicBezTo>
                    <a:pt x="5" y="713"/>
                    <a:pt x="7" y="710"/>
                    <a:pt x="9" y="708"/>
                  </a:cubicBezTo>
                  <a:cubicBezTo>
                    <a:pt x="78" y="619"/>
                    <a:pt x="119" y="511"/>
                    <a:pt x="130" y="399"/>
                  </a:cubicBezTo>
                  <a:cubicBezTo>
                    <a:pt x="112" y="393"/>
                    <a:pt x="94" y="388"/>
                    <a:pt x="90" y="386"/>
                  </a:cubicBezTo>
                  <a:cubicBezTo>
                    <a:pt x="104" y="385"/>
                    <a:pt x="118" y="385"/>
                    <a:pt x="132" y="384"/>
                  </a:cubicBezTo>
                  <a:cubicBezTo>
                    <a:pt x="135" y="339"/>
                    <a:pt x="134" y="294"/>
                    <a:pt x="128" y="250"/>
                  </a:cubicBezTo>
                  <a:cubicBezTo>
                    <a:pt x="110" y="247"/>
                    <a:pt x="92" y="243"/>
                    <a:pt x="79" y="235"/>
                  </a:cubicBezTo>
                  <a:cubicBezTo>
                    <a:pt x="83" y="232"/>
                    <a:pt x="105" y="229"/>
                    <a:pt x="124" y="225"/>
                  </a:cubicBezTo>
                  <a:cubicBezTo>
                    <a:pt x="118" y="196"/>
                    <a:pt x="111" y="167"/>
                    <a:pt x="101" y="139"/>
                  </a:cubicBezTo>
                  <a:cubicBezTo>
                    <a:pt x="89" y="145"/>
                    <a:pt x="77" y="150"/>
                    <a:pt x="66" y="153"/>
                  </a:cubicBezTo>
                  <a:cubicBezTo>
                    <a:pt x="68" y="151"/>
                    <a:pt x="82" y="134"/>
                    <a:pt x="94" y="120"/>
                  </a:cubicBezTo>
                  <a:cubicBezTo>
                    <a:pt x="77" y="75"/>
                    <a:pt x="52" y="31"/>
                    <a:pt x="15" y="0"/>
                  </a:cubicBezTo>
                  <a:cubicBezTo>
                    <a:pt x="36" y="226"/>
                    <a:pt x="10" y="481"/>
                    <a:pt x="0" y="71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88" name="Group 387">
              <a:extLst>
                <a:ext uri="{FF2B5EF4-FFF2-40B4-BE49-F238E27FC236}">
                  <a16:creationId xmlns:a16="http://schemas.microsoft.com/office/drawing/2014/main" xmlns="" id="{DB63C72C-2F3E-4F18-A0AD-6BE8FDC1A7B6}"/>
                </a:ext>
              </a:extLst>
            </p:cNvPr>
            <p:cNvGrpSpPr/>
            <p:nvPr/>
          </p:nvGrpSpPr>
          <p:grpSpPr>
            <a:xfrm>
              <a:off x="235028" y="4255602"/>
              <a:ext cx="1985385" cy="1178937"/>
              <a:chOff x="235028" y="4255602"/>
              <a:chExt cx="1985385" cy="1178937"/>
            </a:xfrm>
          </p:grpSpPr>
          <p:sp>
            <p:nvSpPr>
              <p:cNvPr id="374" name="Freeform 247">
                <a:extLst>
                  <a:ext uri="{FF2B5EF4-FFF2-40B4-BE49-F238E27FC236}">
                    <a16:creationId xmlns:a16="http://schemas.microsoft.com/office/drawing/2014/main" xmlns="" id="{06BD4735-1FBC-4998-9C54-1D56378FAD30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707212" y="4244039"/>
                <a:ext cx="522214" cy="1311903"/>
              </a:xfrm>
              <a:custGeom>
                <a:avLst/>
                <a:gdLst>
                  <a:gd name="T0" fmla="*/ 227 w 229"/>
                  <a:gd name="T1" fmla="*/ 0 h 575"/>
                  <a:gd name="T2" fmla="*/ 154 w 229"/>
                  <a:gd name="T3" fmla="*/ 84 h 575"/>
                  <a:gd name="T4" fmla="*/ 173 w 229"/>
                  <a:gd name="T5" fmla="*/ 143 h 575"/>
                  <a:gd name="T6" fmla="*/ 145 w 229"/>
                  <a:gd name="T7" fmla="*/ 97 h 575"/>
                  <a:gd name="T8" fmla="*/ 139 w 229"/>
                  <a:gd name="T9" fmla="*/ 105 h 575"/>
                  <a:gd name="T10" fmla="*/ 86 w 229"/>
                  <a:gd name="T11" fmla="*/ 198 h 575"/>
                  <a:gd name="T12" fmla="*/ 99 w 229"/>
                  <a:gd name="T13" fmla="*/ 212 h 575"/>
                  <a:gd name="T14" fmla="*/ 80 w 229"/>
                  <a:gd name="T15" fmla="*/ 209 h 575"/>
                  <a:gd name="T16" fmla="*/ 40 w 229"/>
                  <a:gd name="T17" fmla="*/ 322 h 575"/>
                  <a:gd name="T18" fmla="*/ 39 w 229"/>
                  <a:gd name="T19" fmla="*/ 567 h 575"/>
                  <a:gd name="T20" fmla="*/ 46 w 229"/>
                  <a:gd name="T21" fmla="*/ 575 h 575"/>
                  <a:gd name="T22" fmla="*/ 229 w 229"/>
                  <a:gd name="T23" fmla="*/ 4 h 575"/>
                  <a:gd name="T24" fmla="*/ 227 w 229"/>
                  <a:gd name="T25" fmla="*/ 0 h 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29" h="575">
                    <a:moveTo>
                      <a:pt x="227" y="0"/>
                    </a:moveTo>
                    <a:cubicBezTo>
                      <a:pt x="200" y="26"/>
                      <a:pt x="176" y="54"/>
                      <a:pt x="154" y="84"/>
                    </a:cubicBezTo>
                    <a:cubicBezTo>
                      <a:pt x="159" y="104"/>
                      <a:pt x="162" y="126"/>
                      <a:pt x="173" y="143"/>
                    </a:cubicBezTo>
                    <a:cubicBezTo>
                      <a:pt x="163" y="128"/>
                      <a:pt x="154" y="112"/>
                      <a:pt x="145" y="97"/>
                    </a:cubicBezTo>
                    <a:cubicBezTo>
                      <a:pt x="143" y="99"/>
                      <a:pt x="141" y="102"/>
                      <a:pt x="139" y="105"/>
                    </a:cubicBezTo>
                    <a:cubicBezTo>
                      <a:pt x="119" y="134"/>
                      <a:pt x="101" y="165"/>
                      <a:pt x="86" y="198"/>
                    </a:cubicBezTo>
                    <a:cubicBezTo>
                      <a:pt x="91" y="205"/>
                      <a:pt x="97" y="212"/>
                      <a:pt x="99" y="212"/>
                    </a:cubicBezTo>
                    <a:cubicBezTo>
                      <a:pt x="93" y="211"/>
                      <a:pt x="87" y="210"/>
                      <a:pt x="80" y="209"/>
                    </a:cubicBezTo>
                    <a:cubicBezTo>
                      <a:pt x="64" y="246"/>
                      <a:pt x="50" y="284"/>
                      <a:pt x="40" y="322"/>
                    </a:cubicBezTo>
                    <a:cubicBezTo>
                      <a:pt x="20" y="404"/>
                      <a:pt x="0" y="488"/>
                      <a:pt x="39" y="567"/>
                    </a:cubicBezTo>
                    <a:cubicBezTo>
                      <a:pt x="41" y="570"/>
                      <a:pt x="43" y="574"/>
                      <a:pt x="46" y="575"/>
                    </a:cubicBezTo>
                    <a:cubicBezTo>
                      <a:pt x="110" y="390"/>
                      <a:pt x="192" y="190"/>
                      <a:pt x="229" y="4"/>
                    </a:cubicBezTo>
                    <a:cubicBezTo>
                      <a:pt x="229" y="2"/>
                      <a:pt x="228" y="1"/>
                      <a:pt x="227" y="0"/>
                    </a:cubicBezTo>
                    <a:close/>
                  </a:path>
                </a:pathLst>
              </a:custGeom>
              <a:solidFill>
                <a:srgbClr val="FFD4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5" name="Freeform 248">
                <a:extLst>
                  <a:ext uri="{FF2B5EF4-FFF2-40B4-BE49-F238E27FC236}">
                    <a16:creationId xmlns:a16="http://schemas.microsoft.com/office/drawing/2014/main" xmlns="" id="{F19FA141-0F41-4DBC-BE46-F46A97BACA80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646568" y="4185447"/>
                <a:ext cx="502401" cy="1301997"/>
              </a:xfrm>
              <a:custGeom>
                <a:avLst/>
                <a:gdLst>
                  <a:gd name="T0" fmla="*/ 0 w 220"/>
                  <a:gd name="T1" fmla="*/ 571 h 571"/>
                  <a:gd name="T2" fmla="*/ 2 w 220"/>
                  <a:gd name="T3" fmla="*/ 571 h 571"/>
                  <a:gd name="T4" fmla="*/ 9 w 220"/>
                  <a:gd name="T5" fmla="*/ 568 h 571"/>
                  <a:gd name="T6" fmla="*/ 180 w 220"/>
                  <a:gd name="T7" fmla="*/ 349 h 571"/>
                  <a:gd name="T8" fmla="*/ 151 w 220"/>
                  <a:gd name="T9" fmla="*/ 329 h 571"/>
                  <a:gd name="T10" fmla="*/ 185 w 220"/>
                  <a:gd name="T11" fmla="*/ 337 h 571"/>
                  <a:gd name="T12" fmla="*/ 214 w 220"/>
                  <a:gd name="T13" fmla="*/ 228 h 571"/>
                  <a:gd name="T14" fmla="*/ 179 w 220"/>
                  <a:gd name="T15" fmla="*/ 204 h 571"/>
                  <a:gd name="T16" fmla="*/ 217 w 220"/>
                  <a:gd name="T17" fmla="*/ 207 h 571"/>
                  <a:gd name="T18" fmla="*/ 219 w 220"/>
                  <a:gd name="T19" fmla="*/ 132 h 571"/>
                  <a:gd name="T20" fmla="*/ 187 w 220"/>
                  <a:gd name="T21" fmla="*/ 135 h 571"/>
                  <a:gd name="T22" fmla="*/ 218 w 220"/>
                  <a:gd name="T23" fmla="*/ 116 h 571"/>
                  <a:gd name="T24" fmla="*/ 183 w 220"/>
                  <a:gd name="T25" fmla="*/ 0 h 571"/>
                  <a:gd name="T26" fmla="*/ 0 w 220"/>
                  <a:gd name="T27" fmla="*/ 571 h 5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20" h="571">
                    <a:moveTo>
                      <a:pt x="0" y="571"/>
                    </a:moveTo>
                    <a:cubicBezTo>
                      <a:pt x="1" y="571"/>
                      <a:pt x="1" y="571"/>
                      <a:pt x="2" y="571"/>
                    </a:cubicBezTo>
                    <a:cubicBezTo>
                      <a:pt x="4" y="571"/>
                      <a:pt x="6" y="569"/>
                      <a:pt x="9" y="568"/>
                    </a:cubicBezTo>
                    <a:cubicBezTo>
                      <a:pt x="85" y="513"/>
                      <a:pt x="144" y="436"/>
                      <a:pt x="180" y="349"/>
                    </a:cubicBezTo>
                    <a:cubicBezTo>
                      <a:pt x="167" y="340"/>
                      <a:pt x="154" y="331"/>
                      <a:pt x="151" y="329"/>
                    </a:cubicBezTo>
                    <a:cubicBezTo>
                      <a:pt x="162" y="331"/>
                      <a:pt x="174" y="334"/>
                      <a:pt x="185" y="337"/>
                    </a:cubicBezTo>
                    <a:cubicBezTo>
                      <a:pt x="199" y="302"/>
                      <a:pt x="208" y="265"/>
                      <a:pt x="214" y="228"/>
                    </a:cubicBezTo>
                    <a:cubicBezTo>
                      <a:pt x="201" y="221"/>
                      <a:pt x="187" y="214"/>
                      <a:pt x="179" y="204"/>
                    </a:cubicBezTo>
                    <a:cubicBezTo>
                      <a:pt x="183" y="203"/>
                      <a:pt x="201" y="206"/>
                      <a:pt x="217" y="207"/>
                    </a:cubicBezTo>
                    <a:cubicBezTo>
                      <a:pt x="220" y="182"/>
                      <a:pt x="220" y="157"/>
                      <a:pt x="219" y="132"/>
                    </a:cubicBezTo>
                    <a:cubicBezTo>
                      <a:pt x="209" y="134"/>
                      <a:pt x="198" y="136"/>
                      <a:pt x="187" y="135"/>
                    </a:cubicBezTo>
                    <a:cubicBezTo>
                      <a:pt x="190" y="134"/>
                      <a:pt x="205" y="124"/>
                      <a:pt x="218" y="116"/>
                    </a:cubicBezTo>
                    <a:cubicBezTo>
                      <a:pt x="215" y="75"/>
                      <a:pt x="206" y="34"/>
                      <a:pt x="183" y="0"/>
                    </a:cubicBezTo>
                    <a:cubicBezTo>
                      <a:pt x="146" y="186"/>
                      <a:pt x="64" y="386"/>
                      <a:pt x="0" y="571"/>
                    </a:cubicBezTo>
                    <a:close/>
                  </a:path>
                </a:pathLst>
              </a:custGeom>
              <a:solidFill>
                <a:srgbClr val="FF983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6" name="Freeform 249">
                <a:extLst>
                  <a:ext uri="{FF2B5EF4-FFF2-40B4-BE49-F238E27FC236}">
                    <a16:creationId xmlns:a16="http://schemas.microsoft.com/office/drawing/2014/main" xmlns="" id="{F9124586-ED3B-4FD4-964F-3027CF4CC1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696388" y="4206728"/>
                <a:ext cx="445792" cy="1368512"/>
              </a:xfrm>
              <a:custGeom>
                <a:avLst/>
                <a:gdLst>
                  <a:gd name="T0" fmla="*/ 194 w 195"/>
                  <a:gd name="T1" fmla="*/ 0 h 600"/>
                  <a:gd name="T2" fmla="*/ 190 w 195"/>
                  <a:gd name="T3" fmla="*/ 32 h 600"/>
                  <a:gd name="T4" fmla="*/ 57 w 195"/>
                  <a:gd name="T5" fmla="*/ 448 h 600"/>
                  <a:gd name="T6" fmla="*/ 0 w 195"/>
                  <a:gd name="T7" fmla="*/ 600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5" h="600">
                    <a:moveTo>
                      <a:pt x="194" y="0"/>
                    </a:moveTo>
                    <a:cubicBezTo>
                      <a:pt x="195" y="11"/>
                      <a:pt x="193" y="22"/>
                      <a:pt x="190" y="32"/>
                    </a:cubicBezTo>
                    <a:cubicBezTo>
                      <a:pt x="159" y="174"/>
                      <a:pt x="108" y="312"/>
                      <a:pt x="57" y="448"/>
                    </a:cubicBezTo>
                    <a:cubicBezTo>
                      <a:pt x="38" y="499"/>
                      <a:pt x="19" y="550"/>
                      <a:pt x="0" y="60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1" name="Freeform 216">
                <a:extLst>
                  <a:ext uri="{FF2B5EF4-FFF2-40B4-BE49-F238E27FC236}">
                    <a16:creationId xmlns:a16="http://schemas.microsoft.com/office/drawing/2014/main" xmlns="" id="{DE181359-D23C-4D7D-B068-93E9D8DA3A2B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254529" y="4169266"/>
                <a:ext cx="297195" cy="1634572"/>
              </a:xfrm>
              <a:custGeom>
                <a:avLst/>
                <a:gdLst>
                  <a:gd name="T0" fmla="*/ 105 w 130"/>
                  <a:gd name="T1" fmla="*/ 0 h 717"/>
                  <a:gd name="T2" fmla="*/ 50 w 130"/>
                  <a:gd name="T3" fmla="*/ 120 h 717"/>
                  <a:gd name="T4" fmla="*/ 92 w 130"/>
                  <a:gd name="T5" fmla="*/ 181 h 717"/>
                  <a:gd name="T6" fmla="*/ 44 w 130"/>
                  <a:gd name="T7" fmla="*/ 138 h 717"/>
                  <a:gd name="T8" fmla="*/ 40 w 130"/>
                  <a:gd name="T9" fmla="*/ 149 h 717"/>
                  <a:gd name="T10" fmla="*/ 11 w 130"/>
                  <a:gd name="T11" fmla="*/ 273 h 717"/>
                  <a:gd name="T12" fmla="*/ 31 w 130"/>
                  <a:gd name="T13" fmla="*/ 285 h 717"/>
                  <a:gd name="T14" fmla="*/ 9 w 130"/>
                  <a:gd name="T15" fmla="*/ 288 h 717"/>
                  <a:gd name="T16" fmla="*/ 2 w 130"/>
                  <a:gd name="T17" fmla="*/ 431 h 717"/>
                  <a:gd name="T18" fmla="*/ 84 w 130"/>
                  <a:gd name="T19" fmla="*/ 710 h 717"/>
                  <a:gd name="T20" fmla="*/ 94 w 130"/>
                  <a:gd name="T21" fmla="*/ 717 h 717"/>
                  <a:gd name="T22" fmla="*/ 109 w 130"/>
                  <a:gd name="T23" fmla="*/ 3 h 717"/>
                  <a:gd name="T24" fmla="*/ 105 w 130"/>
                  <a:gd name="T25" fmla="*/ 0 h 7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0" h="717">
                    <a:moveTo>
                      <a:pt x="105" y="0"/>
                    </a:moveTo>
                    <a:cubicBezTo>
                      <a:pt x="83" y="38"/>
                      <a:pt x="65" y="79"/>
                      <a:pt x="50" y="120"/>
                    </a:cubicBezTo>
                    <a:cubicBezTo>
                      <a:pt x="62" y="142"/>
                      <a:pt x="74" y="165"/>
                      <a:pt x="92" y="181"/>
                    </a:cubicBezTo>
                    <a:cubicBezTo>
                      <a:pt x="76" y="167"/>
                      <a:pt x="60" y="152"/>
                      <a:pt x="44" y="138"/>
                    </a:cubicBezTo>
                    <a:cubicBezTo>
                      <a:pt x="42" y="142"/>
                      <a:pt x="41" y="145"/>
                      <a:pt x="40" y="149"/>
                    </a:cubicBezTo>
                    <a:cubicBezTo>
                      <a:pt x="27" y="190"/>
                      <a:pt x="17" y="231"/>
                      <a:pt x="11" y="273"/>
                    </a:cubicBezTo>
                    <a:cubicBezTo>
                      <a:pt x="20" y="280"/>
                      <a:pt x="28" y="285"/>
                      <a:pt x="31" y="285"/>
                    </a:cubicBezTo>
                    <a:cubicBezTo>
                      <a:pt x="24" y="286"/>
                      <a:pt x="16" y="287"/>
                      <a:pt x="9" y="288"/>
                    </a:cubicBezTo>
                    <a:cubicBezTo>
                      <a:pt x="2" y="335"/>
                      <a:pt x="0" y="383"/>
                      <a:pt x="2" y="431"/>
                    </a:cubicBezTo>
                    <a:cubicBezTo>
                      <a:pt x="6" y="531"/>
                      <a:pt x="11" y="633"/>
                      <a:pt x="84" y="710"/>
                    </a:cubicBezTo>
                    <a:cubicBezTo>
                      <a:pt x="86" y="713"/>
                      <a:pt x="90" y="717"/>
                      <a:pt x="94" y="717"/>
                    </a:cubicBezTo>
                    <a:cubicBezTo>
                      <a:pt x="104" y="484"/>
                      <a:pt x="130" y="229"/>
                      <a:pt x="109" y="3"/>
                    </a:cubicBezTo>
                    <a:cubicBezTo>
                      <a:pt x="107" y="2"/>
                      <a:pt x="106" y="1"/>
                      <a:pt x="105" y="0"/>
                    </a:cubicBezTo>
                    <a:close/>
                  </a:path>
                </a:pathLst>
              </a:custGeom>
              <a:solidFill>
                <a:srgbClr val="FF5D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3" name="Freeform 218">
                <a:extLst>
                  <a:ext uri="{FF2B5EF4-FFF2-40B4-BE49-F238E27FC236}">
                    <a16:creationId xmlns:a16="http://schemas.microsoft.com/office/drawing/2014/main" xmlns="" id="{43387FE9-CF7C-4D0E-85A2-2E13746FEB98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266725" y="4085315"/>
                <a:ext cx="80667" cy="1712409"/>
              </a:xfrm>
              <a:custGeom>
                <a:avLst/>
                <a:gdLst>
                  <a:gd name="T0" fmla="*/ 16 w 35"/>
                  <a:gd name="T1" fmla="*/ 0 h 751"/>
                  <a:gd name="T2" fmla="*/ 23 w 35"/>
                  <a:gd name="T3" fmla="*/ 38 h 751"/>
                  <a:gd name="T4" fmla="*/ 12 w 35"/>
                  <a:gd name="T5" fmla="*/ 558 h 751"/>
                  <a:gd name="T6" fmla="*/ 0 w 35"/>
                  <a:gd name="T7" fmla="*/ 751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751">
                    <a:moveTo>
                      <a:pt x="16" y="0"/>
                    </a:moveTo>
                    <a:cubicBezTo>
                      <a:pt x="21" y="12"/>
                      <a:pt x="22" y="25"/>
                      <a:pt x="23" y="38"/>
                    </a:cubicBezTo>
                    <a:cubicBezTo>
                      <a:pt x="35" y="211"/>
                      <a:pt x="24" y="385"/>
                      <a:pt x="12" y="558"/>
                    </a:cubicBezTo>
                    <a:cubicBezTo>
                      <a:pt x="8" y="622"/>
                      <a:pt x="4" y="686"/>
                      <a:pt x="0" y="751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4" name="Freeform 219">
                <a:extLst>
                  <a:ext uri="{FF2B5EF4-FFF2-40B4-BE49-F238E27FC236}">
                    <a16:creationId xmlns:a16="http://schemas.microsoft.com/office/drawing/2014/main" xmlns="" id="{934143BD-4138-42F7-BE8D-6DD848307AAF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182171" y="4676327"/>
                <a:ext cx="278797" cy="41041"/>
              </a:xfrm>
              <a:custGeom>
                <a:avLst/>
                <a:gdLst>
                  <a:gd name="T0" fmla="*/ 0 w 122"/>
                  <a:gd name="T1" fmla="*/ 15 h 18"/>
                  <a:gd name="T2" fmla="*/ 122 w 122"/>
                  <a:gd name="T3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2" h="18">
                    <a:moveTo>
                      <a:pt x="0" y="15"/>
                    </a:moveTo>
                    <a:cubicBezTo>
                      <a:pt x="41" y="18"/>
                      <a:pt x="83" y="13"/>
                      <a:pt x="122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5" name="Freeform 220">
                <a:extLst>
                  <a:ext uri="{FF2B5EF4-FFF2-40B4-BE49-F238E27FC236}">
                    <a16:creationId xmlns:a16="http://schemas.microsoft.com/office/drawing/2014/main" xmlns="" id="{2EE92DD8-03A9-4337-95A5-D2CDC5D52377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70313" y="4780450"/>
                <a:ext cx="294365" cy="50948"/>
              </a:xfrm>
              <a:custGeom>
                <a:avLst/>
                <a:gdLst>
                  <a:gd name="T0" fmla="*/ 0 w 129"/>
                  <a:gd name="T1" fmla="*/ 13 h 22"/>
                  <a:gd name="T2" fmla="*/ 129 w 129"/>
                  <a:gd name="T3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9" h="22">
                    <a:moveTo>
                      <a:pt x="0" y="13"/>
                    </a:moveTo>
                    <a:cubicBezTo>
                      <a:pt x="43" y="22"/>
                      <a:pt x="88" y="18"/>
                      <a:pt x="129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6" name="Freeform 221">
                <a:extLst>
                  <a:ext uri="{FF2B5EF4-FFF2-40B4-BE49-F238E27FC236}">
                    <a16:creationId xmlns:a16="http://schemas.microsoft.com/office/drawing/2014/main" xmlns="" id="{D23D3AEF-02A2-424E-BD8E-6126DD587EA1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565604" y="4523362"/>
                <a:ext cx="226434" cy="350973"/>
              </a:xfrm>
              <a:custGeom>
                <a:avLst/>
                <a:gdLst>
                  <a:gd name="T0" fmla="*/ 99 w 99"/>
                  <a:gd name="T1" fmla="*/ 154 h 154"/>
                  <a:gd name="T2" fmla="*/ 70 w 99"/>
                  <a:gd name="T3" fmla="*/ 120 h 154"/>
                  <a:gd name="T4" fmla="*/ 0 w 99"/>
                  <a:gd name="T5" fmla="*/ 0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9" h="154">
                    <a:moveTo>
                      <a:pt x="99" y="154"/>
                    </a:moveTo>
                    <a:cubicBezTo>
                      <a:pt x="87" y="145"/>
                      <a:pt x="78" y="132"/>
                      <a:pt x="70" y="120"/>
                    </a:cubicBezTo>
                    <a:cubicBezTo>
                      <a:pt x="45" y="81"/>
                      <a:pt x="21" y="41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7" name="Freeform 222">
                <a:extLst>
                  <a:ext uri="{FF2B5EF4-FFF2-40B4-BE49-F238E27FC236}">
                    <a16:creationId xmlns:a16="http://schemas.microsoft.com/office/drawing/2014/main" xmlns="" id="{FC083B64-BFD4-479F-8802-7A5DA59F84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522325" y="4575242"/>
                <a:ext cx="275966" cy="362295"/>
              </a:xfrm>
              <a:custGeom>
                <a:avLst/>
                <a:gdLst>
                  <a:gd name="T0" fmla="*/ 121 w 121"/>
                  <a:gd name="T1" fmla="*/ 159 h 159"/>
                  <a:gd name="T2" fmla="*/ 0 w 121"/>
                  <a:gd name="T3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" h="159">
                    <a:moveTo>
                      <a:pt x="121" y="159"/>
                    </a:moveTo>
                    <a:cubicBezTo>
                      <a:pt x="69" y="117"/>
                      <a:pt x="34" y="58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8" name="Freeform 223">
                <a:extLst>
                  <a:ext uri="{FF2B5EF4-FFF2-40B4-BE49-F238E27FC236}">
                    <a16:creationId xmlns:a16="http://schemas.microsoft.com/office/drawing/2014/main" xmlns="" id="{323C5BF7-8486-4FAC-A7DE-8AD872B4DB29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738437" y="4263160"/>
                <a:ext cx="84913" cy="234926"/>
              </a:xfrm>
              <a:custGeom>
                <a:avLst/>
                <a:gdLst>
                  <a:gd name="T0" fmla="*/ 0 w 37"/>
                  <a:gd name="T1" fmla="*/ 103 h 103"/>
                  <a:gd name="T2" fmla="*/ 37 w 37"/>
                  <a:gd name="T3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7" h="103">
                    <a:moveTo>
                      <a:pt x="0" y="103"/>
                    </a:moveTo>
                    <a:cubicBezTo>
                      <a:pt x="22" y="73"/>
                      <a:pt x="35" y="37"/>
                      <a:pt x="37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9" name="Freeform 224">
                <a:extLst>
                  <a:ext uri="{FF2B5EF4-FFF2-40B4-BE49-F238E27FC236}">
                    <a16:creationId xmlns:a16="http://schemas.microsoft.com/office/drawing/2014/main" xmlns="" id="{3AA91AB4-9178-4EA1-91D4-A42947290DA9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652284" y="4301309"/>
                <a:ext cx="123123" cy="230679"/>
              </a:xfrm>
              <a:custGeom>
                <a:avLst/>
                <a:gdLst>
                  <a:gd name="T0" fmla="*/ 0 w 54"/>
                  <a:gd name="T1" fmla="*/ 101 h 101"/>
                  <a:gd name="T2" fmla="*/ 54 w 54"/>
                  <a:gd name="T3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4" h="101">
                    <a:moveTo>
                      <a:pt x="0" y="101"/>
                    </a:moveTo>
                    <a:cubicBezTo>
                      <a:pt x="20" y="71"/>
                      <a:pt x="40" y="33"/>
                      <a:pt x="54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0" name="Freeform 225">
                <a:extLst>
                  <a:ext uri="{FF2B5EF4-FFF2-40B4-BE49-F238E27FC236}">
                    <a16:creationId xmlns:a16="http://schemas.microsoft.com/office/drawing/2014/main" xmlns="" id="{DBEFAD9A-5F2E-413A-BFDC-23F82B94F5AC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232493" y="4982454"/>
                <a:ext cx="321253" cy="178317"/>
              </a:xfrm>
              <a:custGeom>
                <a:avLst/>
                <a:gdLst>
                  <a:gd name="T0" fmla="*/ 141 w 141"/>
                  <a:gd name="T1" fmla="*/ 77 h 78"/>
                  <a:gd name="T2" fmla="*/ 63 w 141"/>
                  <a:gd name="T3" fmla="*/ 54 h 78"/>
                  <a:gd name="T4" fmla="*/ 0 w 141"/>
                  <a:gd name="T5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1" h="78">
                    <a:moveTo>
                      <a:pt x="141" y="77"/>
                    </a:moveTo>
                    <a:cubicBezTo>
                      <a:pt x="113" y="78"/>
                      <a:pt x="86" y="68"/>
                      <a:pt x="63" y="54"/>
                    </a:cubicBezTo>
                    <a:cubicBezTo>
                      <a:pt x="40" y="39"/>
                      <a:pt x="20" y="20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1" name="Freeform 226">
                <a:extLst>
                  <a:ext uri="{FF2B5EF4-FFF2-40B4-BE49-F238E27FC236}">
                    <a16:creationId xmlns:a16="http://schemas.microsoft.com/office/drawing/2014/main" xmlns="" id="{A04688DF-8DB9-4364-85AD-940C1FF842C1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198555" y="5026520"/>
                <a:ext cx="324084" cy="171240"/>
              </a:xfrm>
              <a:custGeom>
                <a:avLst/>
                <a:gdLst>
                  <a:gd name="T0" fmla="*/ 142 w 142"/>
                  <a:gd name="T1" fmla="*/ 75 h 75"/>
                  <a:gd name="T2" fmla="*/ 0 w 142"/>
                  <a:gd name="T3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2" h="75">
                    <a:moveTo>
                      <a:pt x="142" y="75"/>
                    </a:moveTo>
                    <a:cubicBezTo>
                      <a:pt x="88" y="70"/>
                      <a:pt x="36" y="42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2" name="Freeform 227">
                <a:extLst>
                  <a:ext uri="{FF2B5EF4-FFF2-40B4-BE49-F238E27FC236}">
                    <a16:creationId xmlns:a16="http://schemas.microsoft.com/office/drawing/2014/main" xmlns="" id="{32527710-6EB1-495B-95EA-325B0B2FC646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819937" y="4987218"/>
                <a:ext cx="353804" cy="46702"/>
              </a:xfrm>
              <a:custGeom>
                <a:avLst/>
                <a:gdLst>
                  <a:gd name="T0" fmla="*/ 0 w 155"/>
                  <a:gd name="T1" fmla="*/ 8 h 20"/>
                  <a:gd name="T2" fmla="*/ 78 w 155"/>
                  <a:gd name="T3" fmla="*/ 18 h 20"/>
                  <a:gd name="T4" fmla="*/ 155 w 155"/>
                  <a:gd name="T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5" h="20">
                    <a:moveTo>
                      <a:pt x="0" y="8"/>
                    </a:moveTo>
                    <a:cubicBezTo>
                      <a:pt x="25" y="18"/>
                      <a:pt x="52" y="20"/>
                      <a:pt x="78" y="18"/>
                    </a:cubicBezTo>
                    <a:cubicBezTo>
                      <a:pt x="105" y="15"/>
                      <a:pt x="130" y="8"/>
                      <a:pt x="155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3" name="Freeform 228">
                <a:extLst>
                  <a:ext uri="{FF2B5EF4-FFF2-40B4-BE49-F238E27FC236}">
                    <a16:creationId xmlns:a16="http://schemas.microsoft.com/office/drawing/2014/main" xmlns="" id="{1C3BC58A-2505-4089-85F8-3D48C61454B0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64217" y="5174140"/>
                <a:ext cx="332575" cy="188223"/>
              </a:xfrm>
              <a:custGeom>
                <a:avLst/>
                <a:gdLst>
                  <a:gd name="T0" fmla="*/ 146 w 146"/>
                  <a:gd name="T1" fmla="*/ 82 h 83"/>
                  <a:gd name="T2" fmla="*/ 63 w 146"/>
                  <a:gd name="T3" fmla="*/ 59 h 83"/>
                  <a:gd name="T4" fmla="*/ 0 w 146"/>
                  <a:gd name="T5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6" h="83">
                    <a:moveTo>
                      <a:pt x="146" y="82"/>
                    </a:moveTo>
                    <a:cubicBezTo>
                      <a:pt x="117" y="83"/>
                      <a:pt x="88" y="75"/>
                      <a:pt x="63" y="59"/>
                    </a:cubicBezTo>
                    <a:cubicBezTo>
                      <a:pt x="38" y="44"/>
                      <a:pt x="17" y="23"/>
                      <a:pt x="0" y="0"/>
                    </a:cubicBezTo>
                  </a:path>
                </a:pathLst>
              </a:custGeom>
              <a:noFill/>
              <a:ln w="3175" cap="flat">
                <a:solidFill>
                  <a:srgbClr val="FFCCE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7" name="Freeform 250">
                <a:extLst>
                  <a:ext uri="{FF2B5EF4-FFF2-40B4-BE49-F238E27FC236}">
                    <a16:creationId xmlns:a16="http://schemas.microsoft.com/office/drawing/2014/main" xmlns="" id="{4BB57C45-E4B1-48F0-9881-BE8276B095D8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739692" y="4659400"/>
                <a:ext cx="232095" cy="43871"/>
              </a:xfrm>
              <a:custGeom>
                <a:avLst/>
                <a:gdLst>
                  <a:gd name="T0" fmla="*/ 0 w 102"/>
                  <a:gd name="T1" fmla="*/ 0 h 19"/>
                  <a:gd name="T2" fmla="*/ 102 w 102"/>
                  <a:gd name="T3" fmla="*/ 1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2" h="19">
                    <a:moveTo>
                      <a:pt x="0" y="0"/>
                    </a:moveTo>
                    <a:cubicBezTo>
                      <a:pt x="32" y="13"/>
                      <a:pt x="67" y="19"/>
                      <a:pt x="102" y="18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8" name="Freeform 251">
                <a:extLst>
                  <a:ext uri="{FF2B5EF4-FFF2-40B4-BE49-F238E27FC236}">
                    <a16:creationId xmlns:a16="http://schemas.microsoft.com/office/drawing/2014/main" xmlns="" id="{4D0A23FB-D61B-49B9-B17A-342DE767EC48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676283" y="4763110"/>
                <a:ext cx="244832" cy="56609"/>
              </a:xfrm>
              <a:custGeom>
                <a:avLst/>
                <a:gdLst>
                  <a:gd name="T0" fmla="*/ 0 w 107"/>
                  <a:gd name="T1" fmla="*/ 0 h 25"/>
                  <a:gd name="T2" fmla="*/ 107 w 107"/>
                  <a:gd name="T3" fmla="*/ 2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7" h="25">
                    <a:moveTo>
                      <a:pt x="0" y="0"/>
                    </a:moveTo>
                    <a:cubicBezTo>
                      <a:pt x="32" y="18"/>
                      <a:pt x="70" y="25"/>
                      <a:pt x="107" y="21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9" name="Freeform 252">
                <a:extLst>
                  <a:ext uri="{FF2B5EF4-FFF2-40B4-BE49-F238E27FC236}">
                    <a16:creationId xmlns:a16="http://schemas.microsoft.com/office/drawing/2014/main" xmlns="" id="{46702A78-7DA0-43E6-AFFD-F34C0A20A223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95619" y="4430074"/>
                <a:ext cx="97649" cy="335405"/>
              </a:xfrm>
              <a:custGeom>
                <a:avLst/>
                <a:gdLst>
                  <a:gd name="T0" fmla="*/ 43 w 43"/>
                  <a:gd name="T1" fmla="*/ 147 h 147"/>
                  <a:gd name="T2" fmla="*/ 28 w 43"/>
                  <a:gd name="T3" fmla="*/ 113 h 147"/>
                  <a:gd name="T4" fmla="*/ 0 w 43"/>
                  <a:gd name="T5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147">
                    <a:moveTo>
                      <a:pt x="43" y="147"/>
                    </a:moveTo>
                    <a:cubicBezTo>
                      <a:pt x="35" y="137"/>
                      <a:pt x="31" y="125"/>
                      <a:pt x="28" y="113"/>
                    </a:cubicBezTo>
                    <a:cubicBezTo>
                      <a:pt x="17" y="76"/>
                      <a:pt x="7" y="38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0" name="Freeform 253">
                <a:extLst>
                  <a:ext uri="{FF2B5EF4-FFF2-40B4-BE49-F238E27FC236}">
                    <a16:creationId xmlns:a16="http://schemas.microsoft.com/office/drawing/2014/main" xmlns="" id="{DA94DA94-27A5-4CF8-8503-8B81CD6E21C1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75219" y="4468788"/>
                <a:ext cx="134445" cy="358049"/>
              </a:xfrm>
              <a:custGeom>
                <a:avLst/>
                <a:gdLst>
                  <a:gd name="T0" fmla="*/ 59 w 59"/>
                  <a:gd name="T1" fmla="*/ 157 h 157"/>
                  <a:gd name="T2" fmla="*/ 0 w 59"/>
                  <a:gd name="T3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9" h="157">
                    <a:moveTo>
                      <a:pt x="59" y="157"/>
                    </a:moveTo>
                    <a:cubicBezTo>
                      <a:pt x="27" y="111"/>
                      <a:pt x="13" y="55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1" name="Freeform 254">
                <a:extLst>
                  <a:ext uri="{FF2B5EF4-FFF2-40B4-BE49-F238E27FC236}">
                    <a16:creationId xmlns:a16="http://schemas.microsoft.com/office/drawing/2014/main" xmlns="" id="{0CAD5769-AECD-4842-A36B-BA9E72C856D0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86470" y="4234374"/>
                <a:ext cx="125954" cy="168410"/>
              </a:xfrm>
              <a:custGeom>
                <a:avLst/>
                <a:gdLst>
                  <a:gd name="T0" fmla="*/ 0 w 55"/>
                  <a:gd name="T1" fmla="*/ 74 h 74"/>
                  <a:gd name="T2" fmla="*/ 55 w 55"/>
                  <a:gd name="T3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5" h="74">
                    <a:moveTo>
                      <a:pt x="0" y="74"/>
                    </a:moveTo>
                    <a:cubicBezTo>
                      <a:pt x="25" y="55"/>
                      <a:pt x="45" y="29"/>
                      <a:pt x="55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2" name="Freeform 255">
                <a:extLst>
                  <a:ext uri="{FF2B5EF4-FFF2-40B4-BE49-F238E27FC236}">
                    <a16:creationId xmlns:a16="http://schemas.microsoft.com/office/drawing/2014/main" xmlns="" id="{98A9C136-5703-4CAA-B5D7-3F694EF60988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1026286" y="4285482"/>
                <a:ext cx="154258" cy="154258"/>
              </a:xfrm>
              <a:custGeom>
                <a:avLst/>
                <a:gdLst>
                  <a:gd name="T0" fmla="*/ 0 w 68"/>
                  <a:gd name="T1" fmla="*/ 68 h 68"/>
                  <a:gd name="T2" fmla="*/ 68 w 68"/>
                  <a:gd name="T3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68" h="68">
                    <a:moveTo>
                      <a:pt x="0" y="68"/>
                    </a:moveTo>
                    <a:cubicBezTo>
                      <a:pt x="23" y="49"/>
                      <a:pt x="48" y="23"/>
                      <a:pt x="68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3" name="Freeform 256">
                <a:extLst>
                  <a:ext uri="{FF2B5EF4-FFF2-40B4-BE49-F238E27FC236}">
                    <a16:creationId xmlns:a16="http://schemas.microsoft.com/office/drawing/2014/main" xmlns="" id="{0092219F-8E32-4E02-8A7E-78D770BD9A27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895873" y="4856858"/>
                <a:ext cx="217943" cy="219358"/>
              </a:xfrm>
              <a:custGeom>
                <a:avLst/>
                <a:gdLst>
                  <a:gd name="T0" fmla="*/ 95 w 95"/>
                  <a:gd name="T1" fmla="*/ 96 h 96"/>
                  <a:gd name="T2" fmla="*/ 38 w 95"/>
                  <a:gd name="T3" fmla="*/ 58 h 96"/>
                  <a:gd name="T4" fmla="*/ 0 w 95"/>
                  <a:gd name="T5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5" h="96">
                    <a:moveTo>
                      <a:pt x="95" y="96"/>
                    </a:moveTo>
                    <a:cubicBezTo>
                      <a:pt x="73" y="91"/>
                      <a:pt x="53" y="76"/>
                      <a:pt x="38" y="58"/>
                    </a:cubicBezTo>
                    <a:cubicBezTo>
                      <a:pt x="23" y="41"/>
                      <a:pt x="11" y="21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4" name="Freeform 257">
                <a:extLst>
                  <a:ext uri="{FF2B5EF4-FFF2-40B4-BE49-F238E27FC236}">
                    <a16:creationId xmlns:a16="http://schemas.microsoft.com/office/drawing/2014/main" xmlns="" id="{74BD3929-CC6F-4F27-B233-C15715F144DE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875444" y="4899303"/>
                <a:ext cx="220773" cy="216527"/>
              </a:xfrm>
              <a:custGeom>
                <a:avLst/>
                <a:gdLst>
                  <a:gd name="T0" fmla="*/ 97 w 97"/>
                  <a:gd name="T1" fmla="*/ 95 h 95"/>
                  <a:gd name="T2" fmla="*/ 0 w 97"/>
                  <a:gd name="T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7" h="95">
                    <a:moveTo>
                      <a:pt x="97" y="95"/>
                    </a:moveTo>
                    <a:cubicBezTo>
                      <a:pt x="54" y="77"/>
                      <a:pt x="19" y="42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5" name="Freeform 258">
                <a:extLst>
                  <a:ext uri="{FF2B5EF4-FFF2-40B4-BE49-F238E27FC236}">
                    <a16:creationId xmlns:a16="http://schemas.microsoft.com/office/drawing/2014/main" xmlns="" id="{23047BC3-BCDF-4797-AEAF-8E85A2B60E49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529466" y="4966976"/>
                <a:ext cx="287288" cy="72175"/>
              </a:xfrm>
              <a:custGeom>
                <a:avLst/>
                <a:gdLst>
                  <a:gd name="T0" fmla="*/ 0 w 126"/>
                  <a:gd name="T1" fmla="*/ 0 h 32"/>
                  <a:gd name="T2" fmla="*/ 60 w 126"/>
                  <a:gd name="T3" fmla="*/ 27 h 32"/>
                  <a:gd name="T4" fmla="*/ 126 w 126"/>
                  <a:gd name="T5" fmla="*/ 3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6" h="32">
                    <a:moveTo>
                      <a:pt x="0" y="0"/>
                    </a:moveTo>
                    <a:cubicBezTo>
                      <a:pt x="17" y="14"/>
                      <a:pt x="38" y="22"/>
                      <a:pt x="60" y="27"/>
                    </a:cubicBezTo>
                    <a:cubicBezTo>
                      <a:pt x="82" y="31"/>
                      <a:pt x="104" y="32"/>
                      <a:pt x="126" y="31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6" name="Freeform 259">
                <a:extLst>
                  <a:ext uri="{FF2B5EF4-FFF2-40B4-BE49-F238E27FC236}">
                    <a16:creationId xmlns:a16="http://schemas.microsoft.com/office/drawing/2014/main" xmlns="" id="{129CF06C-E63B-4C3F-BAC3-5CC23B2C06BE}"/>
                  </a:ext>
                </a:extLst>
              </p:cNvPr>
              <p:cNvSpPr>
                <a:spLocks/>
              </p:cNvSpPr>
              <p:nvPr/>
            </p:nvSpPr>
            <p:spPr bwMode="auto">
              <a:xfrm rot="2700000" flipH="1">
                <a:off x="809191" y="5048838"/>
                <a:ext cx="222188" cy="230679"/>
              </a:xfrm>
              <a:custGeom>
                <a:avLst/>
                <a:gdLst>
                  <a:gd name="T0" fmla="*/ 97 w 97"/>
                  <a:gd name="T1" fmla="*/ 101 h 101"/>
                  <a:gd name="T2" fmla="*/ 36 w 97"/>
                  <a:gd name="T3" fmla="*/ 63 h 101"/>
                  <a:gd name="T4" fmla="*/ 0 w 97"/>
                  <a:gd name="T5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7" h="101">
                    <a:moveTo>
                      <a:pt x="97" y="101"/>
                    </a:moveTo>
                    <a:cubicBezTo>
                      <a:pt x="74" y="95"/>
                      <a:pt x="52" y="81"/>
                      <a:pt x="36" y="63"/>
                    </a:cubicBezTo>
                    <a:cubicBezTo>
                      <a:pt x="20" y="45"/>
                      <a:pt x="8" y="23"/>
                      <a:pt x="0" y="0"/>
                    </a:cubicBezTo>
                  </a:path>
                </a:pathLst>
              </a:custGeom>
              <a:noFill/>
              <a:ln w="7938" cap="flat">
                <a:solidFill>
                  <a:srgbClr val="FF5DA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8E25219E-EACC-4D6F-8594-0F2DDB32D1EC}"/>
              </a:ext>
            </a:extLst>
          </p:cNvPr>
          <p:cNvSpPr>
            <a:spLocks/>
          </p:cNvSpPr>
          <p:nvPr/>
        </p:nvSpPr>
        <p:spPr bwMode="auto">
          <a:xfrm rot="21282648">
            <a:off x="3511437" y="5798410"/>
            <a:ext cx="5179890" cy="1275193"/>
          </a:xfrm>
          <a:custGeom>
            <a:avLst/>
            <a:gdLst>
              <a:gd name="connsiteX0" fmla="*/ 2841318 w 5179890"/>
              <a:gd name="connsiteY0" fmla="*/ 50186 h 1275193"/>
              <a:gd name="connsiteX1" fmla="*/ 4371987 w 5179890"/>
              <a:gd name="connsiteY1" fmla="*/ 363323 h 1275193"/>
              <a:gd name="connsiteX2" fmla="*/ 5167299 w 5179890"/>
              <a:gd name="connsiteY2" fmla="*/ 968663 h 1275193"/>
              <a:gd name="connsiteX3" fmla="*/ 5170850 w 5179890"/>
              <a:gd name="connsiteY3" fmla="*/ 1111095 h 1275193"/>
              <a:gd name="connsiteX4" fmla="*/ 4901012 w 5179890"/>
              <a:gd name="connsiteY4" fmla="*/ 1274893 h 1275193"/>
              <a:gd name="connsiteX5" fmla="*/ 4899354 w 5179890"/>
              <a:gd name="connsiteY5" fmla="*/ 1275193 h 1275193"/>
              <a:gd name="connsiteX6" fmla="*/ 100215 w 5179890"/>
              <a:gd name="connsiteY6" fmla="*/ 830902 h 1275193"/>
              <a:gd name="connsiteX7" fmla="*/ 72328 w 5179890"/>
              <a:gd name="connsiteY7" fmla="*/ 801304 h 1275193"/>
              <a:gd name="connsiteX8" fmla="*/ 22620 w 5179890"/>
              <a:gd name="connsiteY8" fmla="*/ 509316 h 1275193"/>
              <a:gd name="connsiteX9" fmla="*/ 196596 w 5179890"/>
              <a:gd name="connsiteY9" fmla="*/ 345518 h 1275193"/>
              <a:gd name="connsiteX10" fmla="*/ 1918589 w 5179890"/>
              <a:gd name="connsiteY10" fmla="*/ 7240 h 1275193"/>
              <a:gd name="connsiteX11" fmla="*/ 1865332 w 5179890"/>
              <a:gd name="connsiteY11" fmla="*/ 3680 h 1275193"/>
              <a:gd name="connsiteX12" fmla="*/ 2841318 w 5179890"/>
              <a:gd name="connsiteY12" fmla="*/ 50186 h 1275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79890" h="1275193">
                <a:moveTo>
                  <a:pt x="2841318" y="50186"/>
                </a:moveTo>
                <a:cubicBezTo>
                  <a:pt x="3344838" y="96261"/>
                  <a:pt x="3810564" y="185282"/>
                  <a:pt x="4371987" y="363323"/>
                </a:cubicBezTo>
                <a:cubicBezTo>
                  <a:pt x="4716386" y="473708"/>
                  <a:pt x="5078537" y="655310"/>
                  <a:pt x="5167299" y="968663"/>
                </a:cubicBezTo>
                <a:cubicBezTo>
                  <a:pt x="5181501" y="1014953"/>
                  <a:pt x="5185052" y="1064805"/>
                  <a:pt x="5170850" y="1111095"/>
                </a:cubicBezTo>
                <a:cubicBezTo>
                  <a:pt x="5131794" y="1207237"/>
                  <a:pt x="5011077" y="1249967"/>
                  <a:pt x="4901012" y="1274893"/>
                </a:cubicBezTo>
                <a:lnTo>
                  <a:pt x="4899354" y="1275193"/>
                </a:lnTo>
                <a:lnTo>
                  <a:pt x="100215" y="830902"/>
                </a:lnTo>
                <a:lnTo>
                  <a:pt x="72328" y="801304"/>
                </a:lnTo>
                <a:cubicBezTo>
                  <a:pt x="4868" y="715844"/>
                  <a:pt x="-23536" y="601898"/>
                  <a:pt x="22620" y="509316"/>
                </a:cubicBezTo>
                <a:cubicBezTo>
                  <a:pt x="58126" y="438100"/>
                  <a:pt x="125585" y="388248"/>
                  <a:pt x="196596" y="345518"/>
                </a:cubicBezTo>
                <a:cubicBezTo>
                  <a:pt x="690115" y="42849"/>
                  <a:pt x="1318554" y="-24807"/>
                  <a:pt x="1918589" y="7240"/>
                </a:cubicBezTo>
                <a:lnTo>
                  <a:pt x="1865332" y="3680"/>
                </a:lnTo>
                <a:cubicBezTo>
                  <a:pt x="2223489" y="10356"/>
                  <a:pt x="2539206" y="22541"/>
                  <a:pt x="2841318" y="50186"/>
                </a:cubicBezTo>
                <a:close/>
              </a:path>
            </a:pathLst>
          </a:custGeom>
          <a:solidFill>
            <a:srgbClr val="F8CBA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pic>
        <p:nvPicPr>
          <p:cNvPr id="203" name="Picture 202">
            <a:extLst>
              <a:ext uri="{FF2B5EF4-FFF2-40B4-BE49-F238E27FC236}">
                <a16:creationId xmlns:a16="http://schemas.microsoft.com/office/drawing/2014/main" xmlns="" id="{499AD9BF-53BE-4F80-B851-3A75841BF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0" y="-613819"/>
            <a:ext cx="3192919" cy="393067"/>
          </a:xfrm>
          <a:prstGeom prst="rect">
            <a:avLst/>
          </a:prstGeom>
        </p:spPr>
      </p:pic>
      <p:grpSp>
        <p:nvGrpSpPr>
          <p:cNvPr id="390" name="Group 389">
            <a:extLst>
              <a:ext uri="{FF2B5EF4-FFF2-40B4-BE49-F238E27FC236}">
                <a16:creationId xmlns:a16="http://schemas.microsoft.com/office/drawing/2014/main" xmlns="" id="{749A8469-329D-4A26-B7EC-635D2F531B56}"/>
              </a:ext>
            </a:extLst>
          </p:cNvPr>
          <p:cNvGrpSpPr/>
          <p:nvPr/>
        </p:nvGrpSpPr>
        <p:grpSpPr>
          <a:xfrm>
            <a:off x="3187686" y="4373567"/>
            <a:ext cx="563117" cy="1582191"/>
            <a:chOff x="2982053" y="4227706"/>
            <a:chExt cx="563117" cy="1582191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83244BA2-5823-4DC7-A3E5-5909F92DF1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474" y="4267627"/>
              <a:ext cx="346696" cy="1542270"/>
            </a:xfrm>
            <a:custGeom>
              <a:avLst/>
              <a:gdLst>
                <a:gd name="T0" fmla="*/ 46 w 51"/>
                <a:gd name="T1" fmla="*/ 226 h 227"/>
                <a:gd name="T2" fmla="*/ 24 w 51"/>
                <a:gd name="T3" fmla="*/ 124 h 227"/>
                <a:gd name="T4" fmla="*/ 3 w 51"/>
                <a:gd name="T5" fmla="*/ 2 h 227"/>
                <a:gd name="T6" fmla="*/ 1 w 51"/>
                <a:gd name="T7" fmla="*/ 2 h 227"/>
                <a:gd name="T8" fmla="*/ 16 w 51"/>
                <a:gd name="T9" fmla="*/ 108 h 227"/>
                <a:gd name="T10" fmla="*/ 44 w 51"/>
                <a:gd name="T11" fmla="*/ 226 h 227"/>
                <a:gd name="T12" fmla="*/ 46 w 51"/>
                <a:gd name="T13" fmla="*/ 226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227">
                  <a:moveTo>
                    <a:pt x="46" y="226"/>
                  </a:moveTo>
                  <a:cubicBezTo>
                    <a:pt x="51" y="193"/>
                    <a:pt x="33" y="156"/>
                    <a:pt x="24" y="124"/>
                  </a:cubicBezTo>
                  <a:cubicBezTo>
                    <a:pt x="13" y="84"/>
                    <a:pt x="6" y="44"/>
                    <a:pt x="3" y="2"/>
                  </a:cubicBezTo>
                  <a:cubicBezTo>
                    <a:pt x="3" y="0"/>
                    <a:pt x="1" y="0"/>
                    <a:pt x="1" y="2"/>
                  </a:cubicBezTo>
                  <a:cubicBezTo>
                    <a:pt x="0" y="37"/>
                    <a:pt x="7" y="73"/>
                    <a:pt x="16" y="108"/>
                  </a:cubicBezTo>
                  <a:cubicBezTo>
                    <a:pt x="26" y="144"/>
                    <a:pt x="47" y="188"/>
                    <a:pt x="44" y="226"/>
                  </a:cubicBezTo>
                  <a:cubicBezTo>
                    <a:pt x="44" y="227"/>
                    <a:pt x="46" y="227"/>
                    <a:pt x="46" y="22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622A5290-89E0-4919-9C9E-F7DF15C0A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4076" y="4234009"/>
              <a:ext cx="371911" cy="407630"/>
            </a:xfrm>
            <a:custGeom>
              <a:avLst/>
              <a:gdLst>
                <a:gd name="T0" fmla="*/ 0 w 55"/>
                <a:gd name="T1" fmla="*/ 14 h 60"/>
                <a:gd name="T2" fmla="*/ 33 w 55"/>
                <a:gd name="T3" fmla="*/ 53 h 60"/>
                <a:gd name="T4" fmla="*/ 52 w 55"/>
                <a:gd name="T5" fmla="*/ 2 h 60"/>
                <a:gd name="T6" fmla="*/ 49 w 55"/>
                <a:gd name="T7" fmla="*/ 2 h 60"/>
                <a:gd name="T8" fmla="*/ 36 w 55"/>
                <a:gd name="T9" fmla="*/ 47 h 60"/>
                <a:gd name="T10" fmla="*/ 2 w 55"/>
                <a:gd name="T11" fmla="*/ 13 h 60"/>
                <a:gd name="T12" fmla="*/ 0 w 55"/>
                <a:gd name="T13" fmla="*/ 1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60">
                  <a:moveTo>
                    <a:pt x="0" y="14"/>
                  </a:moveTo>
                  <a:cubicBezTo>
                    <a:pt x="4" y="27"/>
                    <a:pt x="14" y="60"/>
                    <a:pt x="33" y="53"/>
                  </a:cubicBezTo>
                  <a:cubicBezTo>
                    <a:pt x="53" y="46"/>
                    <a:pt x="55" y="19"/>
                    <a:pt x="52" y="2"/>
                  </a:cubicBezTo>
                  <a:cubicBezTo>
                    <a:pt x="52" y="0"/>
                    <a:pt x="49" y="1"/>
                    <a:pt x="49" y="2"/>
                  </a:cubicBezTo>
                  <a:cubicBezTo>
                    <a:pt x="48" y="17"/>
                    <a:pt x="51" y="37"/>
                    <a:pt x="36" y="47"/>
                  </a:cubicBezTo>
                  <a:cubicBezTo>
                    <a:pt x="17" y="59"/>
                    <a:pt x="6" y="25"/>
                    <a:pt x="2" y="13"/>
                  </a:cubicBezTo>
                  <a:cubicBezTo>
                    <a:pt x="2" y="12"/>
                    <a:pt x="0" y="13"/>
                    <a:pt x="0" y="14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23E5B479-070D-4D13-9F1E-53515DFE3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934" y="4267627"/>
              <a:ext cx="115565" cy="327785"/>
            </a:xfrm>
            <a:custGeom>
              <a:avLst/>
              <a:gdLst>
                <a:gd name="T0" fmla="*/ 17 w 17"/>
                <a:gd name="T1" fmla="*/ 46 h 48"/>
                <a:gd name="T2" fmla="*/ 7 w 17"/>
                <a:gd name="T3" fmla="*/ 24 h 48"/>
                <a:gd name="T4" fmla="*/ 1 w 17"/>
                <a:gd name="T5" fmla="*/ 1 h 48"/>
                <a:gd name="T6" fmla="*/ 0 w 17"/>
                <a:gd name="T7" fmla="*/ 1 h 48"/>
                <a:gd name="T8" fmla="*/ 15 w 17"/>
                <a:gd name="T9" fmla="*/ 47 h 48"/>
                <a:gd name="T10" fmla="*/ 17 w 17"/>
                <a:gd name="T11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48">
                  <a:moveTo>
                    <a:pt x="17" y="46"/>
                  </a:moveTo>
                  <a:cubicBezTo>
                    <a:pt x="14" y="38"/>
                    <a:pt x="10" y="31"/>
                    <a:pt x="7" y="24"/>
                  </a:cubicBezTo>
                  <a:cubicBezTo>
                    <a:pt x="5" y="16"/>
                    <a:pt x="3" y="9"/>
                    <a:pt x="1" y="1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6"/>
                    <a:pt x="4" y="35"/>
                    <a:pt x="15" y="47"/>
                  </a:cubicBezTo>
                  <a:cubicBezTo>
                    <a:pt x="15" y="48"/>
                    <a:pt x="17" y="47"/>
                    <a:pt x="17" y="4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xmlns="" id="{4652650B-5230-4B82-BA88-3921E0177B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6802" y="4240313"/>
              <a:ext cx="88250" cy="340392"/>
            </a:xfrm>
            <a:custGeom>
              <a:avLst/>
              <a:gdLst>
                <a:gd name="T0" fmla="*/ 2 w 13"/>
                <a:gd name="T1" fmla="*/ 49 h 50"/>
                <a:gd name="T2" fmla="*/ 10 w 13"/>
                <a:gd name="T3" fmla="*/ 1 h 50"/>
                <a:gd name="T4" fmla="*/ 8 w 13"/>
                <a:gd name="T5" fmla="*/ 1 h 50"/>
                <a:gd name="T6" fmla="*/ 7 w 13"/>
                <a:gd name="T7" fmla="*/ 26 h 50"/>
                <a:gd name="T8" fmla="*/ 0 w 13"/>
                <a:gd name="T9" fmla="*/ 49 h 50"/>
                <a:gd name="T10" fmla="*/ 2 w 13"/>
                <a:gd name="T11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50">
                  <a:moveTo>
                    <a:pt x="2" y="49"/>
                  </a:moveTo>
                  <a:cubicBezTo>
                    <a:pt x="13" y="37"/>
                    <a:pt x="13" y="16"/>
                    <a:pt x="10" y="1"/>
                  </a:cubicBezTo>
                  <a:cubicBezTo>
                    <a:pt x="10" y="0"/>
                    <a:pt x="8" y="0"/>
                    <a:pt x="8" y="1"/>
                  </a:cubicBezTo>
                  <a:cubicBezTo>
                    <a:pt x="7" y="9"/>
                    <a:pt x="8" y="18"/>
                    <a:pt x="7" y="26"/>
                  </a:cubicBezTo>
                  <a:cubicBezTo>
                    <a:pt x="6" y="34"/>
                    <a:pt x="3" y="41"/>
                    <a:pt x="0" y="49"/>
                  </a:cubicBezTo>
                  <a:cubicBezTo>
                    <a:pt x="0" y="49"/>
                    <a:pt x="1" y="50"/>
                    <a:pt x="2" y="49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xmlns="" id="{842DCFC6-E504-4382-8F7D-90E5A5C45E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053" y="4294944"/>
              <a:ext cx="54631" cy="54631"/>
            </a:xfrm>
            <a:custGeom>
              <a:avLst/>
              <a:gdLst>
                <a:gd name="T0" fmla="*/ 7 w 8"/>
                <a:gd name="T1" fmla="*/ 6 h 8"/>
                <a:gd name="T2" fmla="*/ 8 w 8"/>
                <a:gd name="T3" fmla="*/ 3 h 8"/>
                <a:gd name="T4" fmla="*/ 5 w 8"/>
                <a:gd name="T5" fmla="*/ 1 h 8"/>
                <a:gd name="T6" fmla="*/ 2 w 8"/>
                <a:gd name="T7" fmla="*/ 1 h 8"/>
                <a:gd name="T8" fmla="*/ 2 w 8"/>
                <a:gd name="T9" fmla="*/ 7 h 8"/>
                <a:gd name="T10" fmla="*/ 7 w 8"/>
                <a:gd name="T11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8">
                  <a:moveTo>
                    <a:pt x="7" y="6"/>
                  </a:moveTo>
                  <a:cubicBezTo>
                    <a:pt x="8" y="5"/>
                    <a:pt x="8" y="4"/>
                    <a:pt x="8" y="3"/>
                  </a:cubicBezTo>
                  <a:cubicBezTo>
                    <a:pt x="8" y="2"/>
                    <a:pt x="7" y="1"/>
                    <a:pt x="5" y="1"/>
                  </a:cubicBezTo>
                  <a:cubicBezTo>
                    <a:pt x="4" y="0"/>
                    <a:pt x="3" y="1"/>
                    <a:pt x="2" y="1"/>
                  </a:cubicBezTo>
                  <a:cubicBezTo>
                    <a:pt x="0" y="2"/>
                    <a:pt x="0" y="5"/>
                    <a:pt x="2" y="7"/>
                  </a:cubicBezTo>
                  <a:cubicBezTo>
                    <a:pt x="3" y="8"/>
                    <a:pt x="6" y="8"/>
                    <a:pt x="7" y="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Freeform 26">
              <a:extLst>
                <a:ext uri="{FF2B5EF4-FFF2-40B4-BE49-F238E27FC236}">
                  <a16:creationId xmlns:a16="http://schemas.microsoft.com/office/drawing/2014/main" xmlns="" id="{D16E169E-5D55-4ACF-A2A9-C582FA968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1314" y="4248717"/>
              <a:ext cx="60935" cy="46227"/>
            </a:xfrm>
            <a:custGeom>
              <a:avLst/>
              <a:gdLst>
                <a:gd name="T0" fmla="*/ 5 w 9"/>
                <a:gd name="T1" fmla="*/ 7 h 7"/>
                <a:gd name="T2" fmla="*/ 5 w 9"/>
                <a:gd name="T3" fmla="*/ 0 h 7"/>
                <a:gd name="T4" fmla="*/ 5 w 9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7">
                  <a:moveTo>
                    <a:pt x="5" y="7"/>
                  </a:moveTo>
                  <a:cubicBezTo>
                    <a:pt x="9" y="7"/>
                    <a:pt x="9" y="0"/>
                    <a:pt x="5" y="0"/>
                  </a:cubicBezTo>
                  <a:cubicBezTo>
                    <a:pt x="0" y="0"/>
                    <a:pt x="0" y="7"/>
                    <a:pt x="5" y="7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xmlns="" id="{E323471E-2B90-48E3-B6BD-728DC4F0D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9564" y="4255020"/>
              <a:ext cx="52531" cy="48328"/>
            </a:xfrm>
            <a:custGeom>
              <a:avLst/>
              <a:gdLst>
                <a:gd name="T0" fmla="*/ 4 w 8"/>
                <a:gd name="T1" fmla="*/ 7 h 7"/>
                <a:gd name="T2" fmla="*/ 4 w 8"/>
                <a:gd name="T3" fmla="*/ 0 h 7"/>
                <a:gd name="T4" fmla="*/ 4 w 8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7">
                  <a:moveTo>
                    <a:pt x="4" y="7"/>
                  </a:moveTo>
                  <a:cubicBezTo>
                    <a:pt x="8" y="7"/>
                    <a:pt x="8" y="0"/>
                    <a:pt x="4" y="0"/>
                  </a:cubicBezTo>
                  <a:cubicBezTo>
                    <a:pt x="0" y="0"/>
                    <a:pt x="0" y="7"/>
                    <a:pt x="4" y="7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xmlns="" id="{A05BB2B2-7E30-46B0-B5EF-A06E82465C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4117" y="4227706"/>
              <a:ext cx="54631" cy="54631"/>
            </a:xfrm>
            <a:custGeom>
              <a:avLst/>
              <a:gdLst>
                <a:gd name="T0" fmla="*/ 7 w 8"/>
                <a:gd name="T1" fmla="*/ 5 h 8"/>
                <a:gd name="T2" fmla="*/ 7 w 8"/>
                <a:gd name="T3" fmla="*/ 5 h 8"/>
                <a:gd name="T4" fmla="*/ 4 w 8"/>
                <a:gd name="T5" fmla="*/ 0 h 8"/>
                <a:gd name="T6" fmla="*/ 1 w 8"/>
                <a:gd name="T7" fmla="*/ 5 h 8"/>
                <a:gd name="T8" fmla="*/ 2 w 8"/>
                <a:gd name="T9" fmla="*/ 5 h 8"/>
                <a:gd name="T10" fmla="*/ 7 w 8"/>
                <a:gd name="T1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8">
                  <a:moveTo>
                    <a:pt x="7" y="5"/>
                  </a:moveTo>
                  <a:cubicBezTo>
                    <a:pt x="7" y="5"/>
                    <a:pt x="7" y="5"/>
                    <a:pt x="7" y="5"/>
                  </a:cubicBezTo>
                  <a:cubicBezTo>
                    <a:pt x="8" y="3"/>
                    <a:pt x="7" y="0"/>
                    <a:pt x="4" y="0"/>
                  </a:cubicBezTo>
                  <a:cubicBezTo>
                    <a:pt x="2" y="0"/>
                    <a:pt x="0" y="3"/>
                    <a:pt x="1" y="5"/>
                  </a:cubicBezTo>
                  <a:cubicBezTo>
                    <a:pt x="1" y="5"/>
                    <a:pt x="2" y="5"/>
                    <a:pt x="2" y="5"/>
                  </a:cubicBezTo>
                  <a:cubicBezTo>
                    <a:pt x="3" y="7"/>
                    <a:pt x="6" y="8"/>
                    <a:pt x="7" y="5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xmlns="" id="{81F0B563-0963-45DF-8FF6-F9E4A64C2C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5052" y="4227706"/>
              <a:ext cx="54631" cy="39924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74" name="Freeform 165">
            <a:extLst>
              <a:ext uri="{FF2B5EF4-FFF2-40B4-BE49-F238E27FC236}">
                <a16:creationId xmlns:a16="http://schemas.microsoft.com/office/drawing/2014/main" xmlns="" id="{17271F19-E9EB-42C4-A279-D17F5A19D289}"/>
              </a:ext>
            </a:extLst>
          </p:cNvPr>
          <p:cNvSpPr>
            <a:spLocks/>
          </p:cNvSpPr>
          <p:nvPr/>
        </p:nvSpPr>
        <p:spPr bwMode="auto">
          <a:xfrm>
            <a:off x="2744618" y="5900249"/>
            <a:ext cx="60935" cy="140780"/>
          </a:xfrm>
          <a:custGeom>
            <a:avLst/>
            <a:gdLst>
              <a:gd name="T0" fmla="*/ 4 w 9"/>
              <a:gd name="T1" fmla="*/ 18 h 21"/>
              <a:gd name="T2" fmla="*/ 9 w 9"/>
              <a:gd name="T3" fmla="*/ 16 h 21"/>
              <a:gd name="T4" fmla="*/ 2 w 9"/>
              <a:gd name="T5" fmla="*/ 1 h 21"/>
              <a:gd name="T6" fmla="*/ 1 w 9"/>
              <a:gd name="T7" fmla="*/ 2 h 21"/>
              <a:gd name="T8" fmla="*/ 4 w 9"/>
              <a:gd name="T9" fmla="*/ 10 h 21"/>
              <a:gd name="T10" fmla="*/ 5 w 9"/>
              <a:gd name="T11" fmla="*/ 13 h 21"/>
              <a:gd name="T12" fmla="*/ 5 w 9"/>
              <a:gd name="T13" fmla="*/ 15 h 21"/>
              <a:gd name="T14" fmla="*/ 6 w 9"/>
              <a:gd name="T15" fmla="*/ 17 h 21"/>
              <a:gd name="T16" fmla="*/ 4 w 9"/>
              <a:gd name="T17" fmla="*/ 18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" h="21">
                <a:moveTo>
                  <a:pt x="4" y="18"/>
                </a:moveTo>
                <a:cubicBezTo>
                  <a:pt x="5" y="21"/>
                  <a:pt x="9" y="19"/>
                  <a:pt x="9" y="16"/>
                </a:cubicBezTo>
                <a:cubicBezTo>
                  <a:pt x="9" y="11"/>
                  <a:pt x="6" y="5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2" y="5"/>
                  <a:pt x="3" y="7"/>
                  <a:pt x="4" y="10"/>
                </a:cubicBezTo>
                <a:cubicBezTo>
                  <a:pt x="4" y="11"/>
                  <a:pt x="5" y="12"/>
                  <a:pt x="5" y="13"/>
                </a:cubicBezTo>
                <a:cubicBezTo>
                  <a:pt x="5" y="14"/>
                  <a:pt x="5" y="15"/>
                  <a:pt x="5" y="15"/>
                </a:cubicBezTo>
                <a:cubicBezTo>
                  <a:pt x="5" y="16"/>
                  <a:pt x="5" y="17"/>
                  <a:pt x="6" y="17"/>
                </a:cubicBezTo>
                <a:cubicBezTo>
                  <a:pt x="6" y="16"/>
                  <a:pt x="3" y="17"/>
                  <a:pt x="4" y="1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166">
            <a:extLst>
              <a:ext uri="{FF2B5EF4-FFF2-40B4-BE49-F238E27FC236}">
                <a16:creationId xmlns:a16="http://schemas.microsoft.com/office/drawing/2014/main" xmlns="" id="{E4ED4808-7A18-4ED5-9255-3002AC0FBA4E}"/>
              </a:ext>
            </a:extLst>
          </p:cNvPr>
          <p:cNvSpPr>
            <a:spLocks/>
          </p:cNvSpPr>
          <p:nvPr/>
        </p:nvSpPr>
        <p:spPr bwMode="auto">
          <a:xfrm>
            <a:off x="2832868" y="5879237"/>
            <a:ext cx="27316" cy="109261"/>
          </a:xfrm>
          <a:custGeom>
            <a:avLst/>
            <a:gdLst>
              <a:gd name="T0" fmla="*/ 3 w 4"/>
              <a:gd name="T1" fmla="*/ 15 h 16"/>
              <a:gd name="T2" fmla="*/ 3 w 4"/>
              <a:gd name="T3" fmla="*/ 1 h 16"/>
              <a:gd name="T4" fmla="*/ 1 w 4"/>
              <a:gd name="T5" fmla="*/ 1 h 16"/>
              <a:gd name="T6" fmla="*/ 0 w 4"/>
              <a:gd name="T7" fmla="*/ 15 h 16"/>
              <a:gd name="T8" fmla="*/ 3 w 4"/>
              <a:gd name="T9" fmla="*/ 1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" h="16">
                <a:moveTo>
                  <a:pt x="3" y="15"/>
                </a:moveTo>
                <a:cubicBezTo>
                  <a:pt x="4" y="10"/>
                  <a:pt x="4" y="6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6"/>
                  <a:pt x="0" y="10"/>
                  <a:pt x="0" y="15"/>
                </a:cubicBezTo>
                <a:cubicBezTo>
                  <a:pt x="1" y="16"/>
                  <a:pt x="3" y="16"/>
                  <a:pt x="3" y="1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6" name="Freeform 167">
            <a:extLst>
              <a:ext uri="{FF2B5EF4-FFF2-40B4-BE49-F238E27FC236}">
                <a16:creationId xmlns:a16="http://schemas.microsoft.com/office/drawing/2014/main" xmlns="" id="{905E10A6-28A4-4D23-9BF5-7738AFF12DE6}"/>
              </a:ext>
            </a:extLst>
          </p:cNvPr>
          <p:cNvSpPr>
            <a:spLocks/>
          </p:cNvSpPr>
          <p:nvPr/>
        </p:nvSpPr>
        <p:spPr bwMode="auto">
          <a:xfrm>
            <a:off x="2908511" y="5967487"/>
            <a:ext cx="18911" cy="54631"/>
          </a:xfrm>
          <a:custGeom>
            <a:avLst/>
            <a:gdLst>
              <a:gd name="T0" fmla="*/ 3 w 3"/>
              <a:gd name="T1" fmla="*/ 7 h 8"/>
              <a:gd name="T2" fmla="*/ 3 w 3"/>
              <a:gd name="T3" fmla="*/ 1 h 8"/>
              <a:gd name="T4" fmla="*/ 1 w 3"/>
              <a:gd name="T5" fmla="*/ 1 h 8"/>
              <a:gd name="T6" fmla="*/ 0 w 3"/>
              <a:gd name="T7" fmla="*/ 7 h 8"/>
              <a:gd name="T8" fmla="*/ 3 w 3"/>
              <a:gd name="T9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8">
                <a:moveTo>
                  <a:pt x="3" y="7"/>
                </a:moveTo>
                <a:cubicBezTo>
                  <a:pt x="3" y="5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0" y="5"/>
                  <a:pt x="0" y="7"/>
                </a:cubicBezTo>
                <a:cubicBezTo>
                  <a:pt x="0" y="8"/>
                  <a:pt x="3" y="8"/>
                  <a:pt x="3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168">
            <a:extLst>
              <a:ext uri="{FF2B5EF4-FFF2-40B4-BE49-F238E27FC236}">
                <a16:creationId xmlns:a16="http://schemas.microsoft.com/office/drawing/2014/main" xmlns="" id="{2BACEC48-DA2C-4A0B-8CFF-C485806E2E81}"/>
              </a:ext>
            </a:extLst>
          </p:cNvPr>
          <p:cNvSpPr>
            <a:spLocks/>
          </p:cNvSpPr>
          <p:nvPr/>
        </p:nvSpPr>
        <p:spPr bwMode="auto">
          <a:xfrm>
            <a:off x="2589131" y="5736356"/>
            <a:ext cx="69340" cy="67238"/>
          </a:xfrm>
          <a:custGeom>
            <a:avLst/>
            <a:gdLst>
              <a:gd name="T0" fmla="*/ 9 w 10"/>
              <a:gd name="T1" fmla="*/ 7 h 10"/>
              <a:gd name="T2" fmla="*/ 2 w 10"/>
              <a:gd name="T3" fmla="*/ 1 h 10"/>
              <a:gd name="T4" fmla="*/ 1 w 10"/>
              <a:gd name="T5" fmla="*/ 2 h 10"/>
              <a:gd name="T6" fmla="*/ 7 w 10"/>
              <a:gd name="T7" fmla="*/ 9 h 10"/>
              <a:gd name="T8" fmla="*/ 9 w 10"/>
              <a:gd name="T9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0">
                <a:moveTo>
                  <a:pt x="9" y="7"/>
                </a:moveTo>
                <a:cubicBezTo>
                  <a:pt x="7" y="5"/>
                  <a:pt x="5" y="2"/>
                  <a:pt x="2" y="1"/>
                </a:cubicBezTo>
                <a:cubicBezTo>
                  <a:pt x="1" y="0"/>
                  <a:pt x="0" y="1"/>
                  <a:pt x="1" y="2"/>
                </a:cubicBezTo>
                <a:cubicBezTo>
                  <a:pt x="2" y="4"/>
                  <a:pt x="5" y="6"/>
                  <a:pt x="7" y="9"/>
                </a:cubicBezTo>
                <a:cubicBezTo>
                  <a:pt x="8" y="10"/>
                  <a:pt x="10" y="8"/>
                  <a:pt x="9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8" name="Freeform 169">
            <a:extLst>
              <a:ext uri="{FF2B5EF4-FFF2-40B4-BE49-F238E27FC236}">
                <a16:creationId xmlns:a16="http://schemas.microsoft.com/office/drawing/2014/main" xmlns="" id="{C908A53C-9B26-4D92-AB90-471AF21BB904}"/>
              </a:ext>
            </a:extLst>
          </p:cNvPr>
          <p:cNvSpPr>
            <a:spLocks/>
          </p:cNvSpPr>
          <p:nvPr/>
        </p:nvSpPr>
        <p:spPr bwMode="auto">
          <a:xfrm>
            <a:off x="2710999" y="5709041"/>
            <a:ext cx="21012" cy="60935"/>
          </a:xfrm>
          <a:custGeom>
            <a:avLst/>
            <a:gdLst>
              <a:gd name="T0" fmla="*/ 3 w 3"/>
              <a:gd name="T1" fmla="*/ 8 h 9"/>
              <a:gd name="T2" fmla="*/ 3 w 3"/>
              <a:gd name="T3" fmla="*/ 1 h 9"/>
              <a:gd name="T4" fmla="*/ 1 w 3"/>
              <a:gd name="T5" fmla="*/ 1 h 9"/>
              <a:gd name="T6" fmla="*/ 0 w 3"/>
              <a:gd name="T7" fmla="*/ 8 h 9"/>
              <a:gd name="T8" fmla="*/ 3 w 3"/>
              <a:gd name="T9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9">
                <a:moveTo>
                  <a:pt x="3" y="8"/>
                </a:moveTo>
                <a:cubicBezTo>
                  <a:pt x="3" y="6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1" y="6"/>
                  <a:pt x="0" y="8"/>
                </a:cubicBezTo>
                <a:cubicBezTo>
                  <a:pt x="0" y="9"/>
                  <a:pt x="3" y="9"/>
                  <a:pt x="3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209" name="Group 208">
            <a:extLst>
              <a:ext uri="{FF2B5EF4-FFF2-40B4-BE49-F238E27FC236}">
                <a16:creationId xmlns:a16="http://schemas.microsoft.com/office/drawing/2014/main" xmlns="" id="{B7F6D582-3448-45AA-AE6D-D68125DCCAAF}"/>
              </a:ext>
            </a:extLst>
          </p:cNvPr>
          <p:cNvGrpSpPr/>
          <p:nvPr/>
        </p:nvGrpSpPr>
        <p:grpSpPr>
          <a:xfrm>
            <a:off x="1837051" y="5496739"/>
            <a:ext cx="438971" cy="846247"/>
            <a:chOff x="2462707" y="5053034"/>
            <a:chExt cx="518866" cy="1000267"/>
          </a:xfrm>
        </p:grpSpPr>
        <p:sp>
          <p:nvSpPr>
            <p:cNvPr id="184" name="Freeform 175">
              <a:extLst>
                <a:ext uri="{FF2B5EF4-FFF2-40B4-BE49-F238E27FC236}">
                  <a16:creationId xmlns:a16="http://schemas.microsoft.com/office/drawing/2014/main" xmlns="" id="{7CD1DA0F-5578-43C0-9DA7-3EE4688391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982" y="5167296"/>
              <a:ext cx="35591" cy="43083"/>
            </a:xfrm>
            <a:custGeom>
              <a:avLst/>
              <a:gdLst>
                <a:gd name="T0" fmla="*/ 4 w 6"/>
                <a:gd name="T1" fmla="*/ 1 h 7"/>
                <a:gd name="T2" fmla="*/ 5 w 6"/>
                <a:gd name="T3" fmla="*/ 2 h 7"/>
                <a:gd name="T4" fmla="*/ 0 w 6"/>
                <a:gd name="T5" fmla="*/ 3 h 7"/>
                <a:gd name="T6" fmla="*/ 1 w 6"/>
                <a:gd name="T7" fmla="*/ 5 h 7"/>
                <a:gd name="T8" fmla="*/ 5 w 6"/>
                <a:gd name="T9" fmla="*/ 6 h 7"/>
                <a:gd name="T10" fmla="*/ 4 w 6"/>
                <a:gd name="T1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7">
                  <a:moveTo>
                    <a:pt x="4" y="1"/>
                  </a:moveTo>
                  <a:cubicBezTo>
                    <a:pt x="4" y="1"/>
                    <a:pt x="4" y="1"/>
                    <a:pt x="5" y="2"/>
                  </a:cubicBezTo>
                  <a:cubicBezTo>
                    <a:pt x="3" y="0"/>
                    <a:pt x="0" y="1"/>
                    <a:pt x="0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2" y="7"/>
                    <a:pt x="4" y="7"/>
                    <a:pt x="5" y="6"/>
                  </a:cubicBezTo>
                  <a:cubicBezTo>
                    <a:pt x="6" y="4"/>
                    <a:pt x="6" y="2"/>
                    <a:pt x="4" y="1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Freeform 176">
              <a:extLst>
                <a:ext uri="{FF2B5EF4-FFF2-40B4-BE49-F238E27FC236}">
                  <a16:creationId xmlns:a16="http://schemas.microsoft.com/office/drawing/2014/main" xmlns="" id="{2E6C7F01-54C1-4093-87E5-4A321C1501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6999" y="5101736"/>
              <a:ext cx="247257" cy="951565"/>
            </a:xfrm>
            <a:custGeom>
              <a:avLst/>
              <a:gdLst>
                <a:gd name="T0" fmla="*/ 7 w 41"/>
                <a:gd name="T1" fmla="*/ 155 h 157"/>
                <a:gd name="T2" fmla="*/ 10 w 41"/>
                <a:gd name="T3" fmla="*/ 76 h 157"/>
                <a:gd name="T4" fmla="*/ 41 w 41"/>
                <a:gd name="T5" fmla="*/ 3 h 157"/>
                <a:gd name="T6" fmla="*/ 39 w 41"/>
                <a:gd name="T7" fmla="*/ 2 h 157"/>
                <a:gd name="T8" fmla="*/ 5 w 41"/>
                <a:gd name="T9" fmla="*/ 155 h 157"/>
                <a:gd name="T10" fmla="*/ 7 w 41"/>
                <a:gd name="T11" fmla="*/ 155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57">
                  <a:moveTo>
                    <a:pt x="7" y="155"/>
                  </a:moveTo>
                  <a:cubicBezTo>
                    <a:pt x="6" y="129"/>
                    <a:pt x="5" y="102"/>
                    <a:pt x="10" y="76"/>
                  </a:cubicBezTo>
                  <a:cubicBezTo>
                    <a:pt x="16" y="50"/>
                    <a:pt x="28" y="27"/>
                    <a:pt x="41" y="3"/>
                  </a:cubicBezTo>
                  <a:cubicBezTo>
                    <a:pt x="41" y="2"/>
                    <a:pt x="39" y="0"/>
                    <a:pt x="39" y="2"/>
                  </a:cubicBezTo>
                  <a:cubicBezTo>
                    <a:pt x="9" y="50"/>
                    <a:pt x="0" y="99"/>
                    <a:pt x="5" y="155"/>
                  </a:cubicBezTo>
                  <a:cubicBezTo>
                    <a:pt x="5" y="157"/>
                    <a:pt x="7" y="157"/>
                    <a:pt x="7" y="155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Freeform 177">
              <a:extLst>
                <a:ext uri="{FF2B5EF4-FFF2-40B4-BE49-F238E27FC236}">
                  <a16:creationId xmlns:a16="http://schemas.microsoft.com/office/drawing/2014/main" xmlns="" id="{1B95A5B4-2145-4ACB-9565-DDA2B8D9C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321" y="5064273"/>
              <a:ext cx="320311" cy="260370"/>
            </a:xfrm>
            <a:custGeom>
              <a:avLst/>
              <a:gdLst>
                <a:gd name="T0" fmla="*/ 4 w 53"/>
                <a:gd name="T1" fmla="*/ 1 h 43"/>
                <a:gd name="T2" fmla="*/ 19 w 53"/>
                <a:gd name="T3" fmla="*/ 42 h 43"/>
                <a:gd name="T4" fmla="*/ 53 w 53"/>
                <a:gd name="T5" fmla="*/ 3 h 43"/>
                <a:gd name="T6" fmla="*/ 51 w 53"/>
                <a:gd name="T7" fmla="*/ 2 h 43"/>
                <a:gd name="T8" fmla="*/ 29 w 53"/>
                <a:gd name="T9" fmla="*/ 35 h 43"/>
                <a:gd name="T10" fmla="*/ 18 w 53"/>
                <a:gd name="T11" fmla="*/ 40 h 43"/>
                <a:gd name="T12" fmla="*/ 6 w 53"/>
                <a:gd name="T13" fmla="*/ 25 h 43"/>
                <a:gd name="T14" fmla="*/ 5 w 53"/>
                <a:gd name="T15" fmla="*/ 2 h 43"/>
                <a:gd name="T16" fmla="*/ 4 w 53"/>
                <a:gd name="T1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3">
                  <a:moveTo>
                    <a:pt x="4" y="1"/>
                  </a:moveTo>
                  <a:cubicBezTo>
                    <a:pt x="2" y="14"/>
                    <a:pt x="0" y="43"/>
                    <a:pt x="19" y="42"/>
                  </a:cubicBezTo>
                  <a:cubicBezTo>
                    <a:pt x="36" y="42"/>
                    <a:pt x="50" y="17"/>
                    <a:pt x="53" y="3"/>
                  </a:cubicBezTo>
                  <a:cubicBezTo>
                    <a:pt x="53" y="2"/>
                    <a:pt x="52" y="1"/>
                    <a:pt x="51" y="2"/>
                  </a:cubicBezTo>
                  <a:cubicBezTo>
                    <a:pt x="45" y="14"/>
                    <a:pt x="40" y="26"/>
                    <a:pt x="29" y="35"/>
                  </a:cubicBezTo>
                  <a:cubicBezTo>
                    <a:pt x="26" y="37"/>
                    <a:pt x="22" y="40"/>
                    <a:pt x="18" y="40"/>
                  </a:cubicBezTo>
                  <a:cubicBezTo>
                    <a:pt x="8" y="39"/>
                    <a:pt x="7" y="31"/>
                    <a:pt x="6" y="25"/>
                  </a:cubicBezTo>
                  <a:cubicBezTo>
                    <a:pt x="5" y="17"/>
                    <a:pt x="5" y="9"/>
                    <a:pt x="5" y="2"/>
                  </a:cubicBezTo>
                  <a:cubicBezTo>
                    <a:pt x="5" y="1"/>
                    <a:pt x="4" y="0"/>
                    <a:pt x="4" y="1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Freeform 178">
              <a:extLst>
                <a:ext uri="{FF2B5EF4-FFF2-40B4-BE49-F238E27FC236}">
                  <a16:creationId xmlns:a16="http://schemas.microsoft.com/office/drawing/2014/main" xmlns="" id="{7F0308AF-2EF7-4E68-9C03-6F5CC417FB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052" y="5077385"/>
              <a:ext cx="71180" cy="236018"/>
            </a:xfrm>
            <a:custGeom>
              <a:avLst/>
              <a:gdLst>
                <a:gd name="T0" fmla="*/ 11 w 12"/>
                <a:gd name="T1" fmla="*/ 37 h 39"/>
                <a:gd name="T2" fmla="*/ 11 w 12"/>
                <a:gd name="T3" fmla="*/ 1 h 39"/>
                <a:gd name="T4" fmla="*/ 9 w 12"/>
                <a:gd name="T5" fmla="*/ 0 h 39"/>
                <a:gd name="T6" fmla="*/ 10 w 12"/>
                <a:gd name="T7" fmla="*/ 39 h 39"/>
                <a:gd name="T8" fmla="*/ 11 w 12"/>
                <a:gd name="T9" fmla="*/ 3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39">
                  <a:moveTo>
                    <a:pt x="11" y="37"/>
                  </a:moveTo>
                  <a:cubicBezTo>
                    <a:pt x="4" y="26"/>
                    <a:pt x="10" y="12"/>
                    <a:pt x="11" y="1"/>
                  </a:cubicBezTo>
                  <a:cubicBezTo>
                    <a:pt x="11" y="0"/>
                    <a:pt x="9" y="0"/>
                    <a:pt x="9" y="0"/>
                  </a:cubicBezTo>
                  <a:cubicBezTo>
                    <a:pt x="5" y="9"/>
                    <a:pt x="0" y="32"/>
                    <a:pt x="10" y="39"/>
                  </a:cubicBezTo>
                  <a:cubicBezTo>
                    <a:pt x="11" y="39"/>
                    <a:pt x="12" y="38"/>
                    <a:pt x="11" y="37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Freeform 179">
              <a:extLst>
                <a:ext uri="{FF2B5EF4-FFF2-40B4-BE49-F238E27FC236}">
                  <a16:creationId xmlns:a16="http://schemas.microsoft.com/office/drawing/2014/main" xmlns="" id="{CA341EEB-AC2F-41D1-BCAD-5CC9365A8C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612" y="5107355"/>
              <a:ext cx="157345" cy="211668"/>
            </a:xfrm>
            <a:custGeom>
              <a:avLst/>
              <a:gdLst>
                <a:gd name="T0" fmla="*/ 1 w 26"/>
                <a:gd name="T1" fmla="*/ 34 h 35"/>
                <a:gd name="T2" fmla="*/ 25 w 26"/>
                <a:gd name="T3" fmla="*/ 1 h 35"/>
                <a:gd name="T4" fmla="*/ 23 w 26"/>
                <a:gd name="T5" fmla="*/ 1 h 35"/>
                <a:gd name="T6" fmla="*/ 16 w 26"/>
                <a:gd name="T7" fmla="*/ 18 h 35"/>
                <a:gd name="T8" fmla="*/ 1 w 26"/>
                <a:gd name="T9" fmla="*/ 32 h 35"/>
                <a:gd name="T10" fmla="*/ 1 w 26"/>
                <a:gd name="T11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35">
                  <a:moveTo>
                    <a:pt x="1" y="34"/>
                  </a:moveTo>
                  <a:cubicBezTo>
                    <a:pt x="13" y="30"/>
                    <a:pt x="26" y="14"/>
                    <a:pt x="25" y="1"/>
                  </a:cubicBezTo>
                  <a:cubicBezTo>
                    <a:pt x="25" y="0"/>
                    <a:pt x="23" y="0"/>
                    <a:pt x="23" y="1"/>
                  </a:cubicBezTo>
                  <a:cubicBezTo>
                    <a:pt x="21" y="6"/>
                    <a:pt x="20" y="12"/>
                    <a:pt x="16" y="18"/>
                  </a:cubicBezTo>
                  <a:cubicBezTo>
                    <a:pt x="12" y="24"/>
                    <a:pt x="7" y="28"/>
                    <a:pt x="1" y="32"/>
                  </a:cubicBezTo>
                  <a:cubicBezTo>
                    <a:pt x="0" y="33"/>
                    <a:pt x="0" y="35"/>
                    <a:pt x="1" y="3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Freeform 180">
              <a:extLst>
                <a:ext uri="{FF2B5EF4-FFF2-40B4-BE49-F238E27FC236}">
                  <a16:creationId xmlns:a16="http://schemas.microsoft.com/office/drawing/2014/main" xmlns="" id="{CDC3BCBC-E2BF-4E90-946B-FE77D63E1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373" y="5174789"/>
              <a:ext cx="301579" cy="162965"/>
            </a:xfrm>
            <a:custGeom>
              <a:avLst/>
              <a:gdLst>
                <a:gd name="T0" fmla="*/ 2 w 50"/>
                <a:gd name="T1" fmla="*/ 25 h 27"/>
                <a:gd name="T2" fmla="*/ 50 w 50"/>
                <a:gd name="T3" fmla="*/ 1 h 27"/>
                <a:gd name="T4" fmla="*/ 48 w 50"/>
                <a:gd name="T5" fmla="*/ 1 h 27"/>
                <a:gd name="T6" fmla="*/ 2 w 50"/>
                <a:gd name="T7" fmla="*/ 22 h 27"/>
                <a:gd name="T8" fmla="*/ 2 w 50"/>
                <a:gd name="T9" fmla="*/ 2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2" y="25"/>
                  </a:moveTo>
                  <a:cubicBezTo>
                    <a:pt x="19" y="27"/>
                    <a:pt x="49" y="23"/>
                    <a:pt x="50" y="1"/>
                  </a:cubicBezTo>
                  <a:cubicBezTo>
                    <a:pt x="50" y="0"/>
                    <a:pt x="48" y="0"/>
                    <a:pt x="48" y="1"/>
                  </a:cubicBezTo>
                  <a:cubicBezTo>
                    <a:pt x="41" y="20"/>
                    <a:pt x="20" y="22"/>
                    <a:pt x="2" y="22"/>
                  </a:cubicBezTo>
                  <a:cubicBezTo>
                    <a:pt x="0" y="22"/>
                    <a:pt x="0" y="24"/>
                    <a:pt x="2" y="25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Freeform 181">
              <a:extLst>
                <a:ext uri="{FF2B5EF4-FFF2-40B4-BE49-F238E27FC236}">
                  <a16:creationId xmlns:a16="http://schemas.microsoft.com/office/drawing/2014/main" xmlns="" id="{BB1504FD-56FF-4274-B7CF-911150B1D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439" y="5142946"/>
              <a:ext cx="209794" cy="200429"/>
            </a:xfrm>
            <a:custGeom>
              <a:avLst/>
              <a:gdLst>
                <a:gd name="T0" fmla="*/ 33 w 35"/>
                <a:gd name="T1" fmla="*/ 28 h 33"/>
                <a:gd name="T2" fmla="*/ 15 w 35"/>
                <a:gd name="T3" fmla="*/ 17 h 33"/>
                <a:gd name="T4" fmla="*/ 2 w 35"/>
                <a:gd name="T5" fmla="*/ 1 h 33"/>
                <a:gd name="T6" fmla="*/ 0 w 35"/>
                <a:gd name="T7" fmla="*/ 2 h 33"/>
                <a:gd name="T8" fmla="*/ 18 w 35"/>
                <a:gd name="T9" fmla="*/ 24 h 33"/>
                <a:gd name="T10" fmla="*/ 34 w 35"/>
                <a:gd name="T11" fmla="*/ 29 h 33"/>
                <a:gd name="T12" fmla="*/ 33 w 35"/>
                <a:gd name="T13" fmla="*/ 28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33">
                  <a:moveTo>
                    <a:pt x="33" y="28"/>
                  </a:moveTo>
                  <a:cubicBezTo>
                    <a:pt x="28" y="29"/>
                    <a:pt x="18" y="20"/>
                    <a:pt x="15" y="17"/>
                  </a:cubicBezTo>
                  <a:cubicBezTo>
                    <a:pt x="10" y="12"/>
                    <a:pt x="6" y="6"/>
                    <a:pt x="2" y="1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4" y="10"/>
                    <a:pt x="10" y="18"/>
                    <a:pt x="18" y="24"/>
                  </a:cubicBezTo>
                  <a:cubicBezTo>
                    <a:pt x="21" y="26"/>
                    <a:pt x="31" y="33"/>
                    <a:pt x="34" y="29"/>
                  </a:cubicBezTo>
                  <a:cubicBezTo>
                    <a:pt x="35" y="29"/>
                    <a:pt x="34" y="27"/>
                    <a:pt x="33" y="28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Freeform 182">
              <a:extLst>
                <a:ext uri="{FF2B5EF4-FFF2-40B4-BE49-F238E27FC236}">
                  <a16:creationId xmlns:a16="http://schemas.microsoft.com/office/drawing/2014/main" xmlns="" id="{35094C40-F0ED-46B0-AF1B-37024B086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2707" y="5137326"/>
              <a:ext cx="35591" cy="24352"/>
            </a:xfrm>
            <a:custGeom>
              <a:avLst/>
              <a:gdLst>
                <a:gd name="T0" fmla="*/ 3 w 6"/>
                <a:gd name="T1" fmla="*/ 4 h 4"/>
                <a:gd name="T2" fmla="*/ 3 w 6"/>
                <a:gd name="T3" fmla="*/ 0 h 4"/>
                <a:gd name="T4" fmla="*/ 3 w 6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4"/>
                  </a:moveTo>
                  <a:cubicBezTo>
                    <a:pt x="6" y="4"/>
                    <a:pt x="6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2" name="Freeform 183">
              <a:extLst>
                <a:ext uri="{FF2B5EF4-FFF2-40B4-BE49-F238E27FC236}">
                  <a16:creationId xmlns:a16="http://schemas.microsoft.com/office/drawing/2014/main" xmlns="" id="{61267F61-D05E-4ECC-9463-301F6F9C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082" y="5053034"/>
              <a:ext cx="46830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3" name="Freeform 184">
              <a:extLst>
                <a:ext uri="{FF2B5EF4-FFF2-40B4-BE49-F238E27FC236}">
                  <a16:creationId xmlns:a16="http://schemas.microsoft.com/office/drawing/2014/main" xmlns="" id="{3D5159F1-9BAF-4CE5-A4B2-4CD4D3FFBE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553" y="5096116"/>
              <a:ext cx="48702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4" name="Freeform 185">
              <a:extLst>
                <a:ext uri="{FF2B5EF4-FFF2-40B4-BE49-F238E27FC236}">
                  <a16:creationId xmlns:a16="http://schemas.microsoft.com/office/drawing/2014/main" xmlns="" id="{199E917B-C3E0-4D82-93E7-CE66E341E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9876" y="5101736"/>
              <a:ext cx="48702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5" name="Freeform 186">
              <a:extLst>
                <a:ext uri="{FF2B5EF4-FFF2-40B4-BE49-F238E27FC236}">
                  <a16:creationId xmlns:a16="http://schemas.microsoft.com/office/drawing/2014/main" xmlns="" id="{5C660ACB-84C7-464F-8E8F-7F47F78889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280" y="5071766"/>
              <a:ext cx="41210" cy="41210"/>
            </a:xfrm>
            <a:custGeom>
              <a:avLst/>
              <a:gdLst>
                <a:gd name="T0" fmla="*/ 1 w 7"/>
                <a:gd name="T1" fmla="*/ 4 h 7"/>
                <a:gd name="T2" fmla="*/ 2 w 7"/>
                <a:gd name="T3" fmla="*/ 5 h 7"/>
                <a:gd name="T4" fmla="*/ 6 w 7"/>
                <a:gd name="T5" fmla="*/ 3 h 7"/>
                <a:gd name="T6" fmla="*/ 6 w 7"/>
                <a:gd name="T7" fmla="*/ 3 h 7"/>
                <a:gd name="T8" fmla="*/ 3 w 7"/>
                <a:gd name="T9" fmla="*/ 0 h 7"/>
                <a:gd name="T10" fmla="*/ 1 w 7"/>
                <a:gd name="T11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1" y="4"/>
                  </a:moveTo>
                  <a:cubicBezTo>
                    <a:pt x="1" y="4"/>
                    <a:pt x="1" y="5"/>
                    <a:pt x="2" y="5"/>
                  </a:cubicBezTo>
                  <a:cubicBezTo>
                    <a:pt x="3" y="7"/>
                    <a:pt x="6" y="5"/>
                    <a:pt x="6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5" y="0"/>
                    <a:pt x="3" y="0"/>
                  </a:cubicBezTo>
                  <a:cubicBezTo>
                    <a:pt x="1" y="0"/>
                    <a:pt x="0" y="2"/>
                    <a:pt x="1" y="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6" name="Freeform 187">
              <a:extLst>
                <a:ext uri="{FF2B5EF4-FFF2-40B4-BE49-F238E27FC236}">
                  <a16:creationId xmlns:a16="http://schemas.microsoft.com/office/drawing/2014/main" xmlns="" id="{33ED2044-E7FE-46BF-ACD7-9D8D643A2A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1262" y="5064273"/>
              <a:ext cx="29971" cy="24352"/>
            </a:xfrm>
            <a:custGeom>
              <a:avLst/>
              <a:gdLst>
                <a:gd name="T0" fmla="*/ 2 w 5"/>
                <a:gd name="T1" fmla="*/ 4 h 4"/>
                <a:gd name="T2" fmla="*/ 4 w 5"/>
                <a:gd name="T3" fmla="*/ 4 h 4"/>
                <a:gd name="T4" fmla="*/ 4 w 5"/>
                <a:gd name="T5" fmla="*/ 0 h 4"/>
                <a:gd name="T6" fmla="*/ 1 w 5"/>
                <a:gd name="T7" fmla="*/ 2 h 4"/>
                <a:gd name="T8" fmla="*/ 1 w 5"/>
                <a:gd name="T9" fmla="*/ 2 h 4"/>
                <a:gd name="T10" fmla="*/ 3 w 5"/>
                <a:gd name="T11" fmla="*/ 1 h 4"/>
                <a:gd name="T12" fmla="*/ 2 w 5"/>
                <a:gd name="T13" fmla="*/ 1 h 4"/>
                <a:gd name="T14" fmla="*/ 2 w 5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4"/>
                  </a:moveTo>
                  <a:cubicBezTo>
                    <a:pt x="3" y="4"/>
                    <a:pt x="3" y="4"/>
                    <a:pt x="4" y="4"/>
                  </a:cubicBezTo>
                  <a:cubicBezTo>
                    <a:pt x="5" y="3"/>
                    <a:pt x="5" y="1"/>
                    <a:pt x="4" y="0"/>
                  </a:cubicBezTo>
                  <a:cubicBezTo>
                    <a:pt x="3" y="0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0" y="4"/>
                    <a:pt x="2" y="4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7" name="Freeform 188">
              <a:extLst>
                <a:ext uri="{FF2B5EF4-FFF2-40B4-BE49-F238E27FC236}">
                  <a16:creationId xmlns:a16="http://schemas.microsoft.com/office/drawing/2014/main" xmlns="" id="{EAD821E8-81E7-4B87-BDC6-C64C39B6D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439" y="5822902"/>
              <a:ext cx="46830" cy="187316"/>
            </a:xfrm>
            <a:custGeom>
              <a:avLst/>
              <a:gdLst>
                <a:gd name="T0" fmla="*/ 8 w 8"/>
                <a:gd name="T1" fmla="*/ 30 h 31"/>
                <a:gd name="T2" fmla="*/ 2 w 8"/>
                <a:gd name="T3" fmla="*/ 1 h 31"/>
                <a:gd name="T4" fmla="*/ 0 w 8"/>
                <a:gd name="T5" fmla="*/ 2 h 31"/>
                <a:gd name="T6" fmla="*/ 6 w 8"/>
                <a:gd name="T7" fmla="*/ 30 h 31"/>
                <a:gd name="T8" fmla="*/ 8 w 8"/>
                <a:gd name="T9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8" y="30"/>
                  </a:moveTo>
                  <a:cubicBezTo>
                    <a:pt x="7" y="20"/>
                    <a:pt x="5" y="10"/>
                    <a:pt x="2" y="1"/>
                  </a:cubicBezTo>
                  <a:cubicBezTo>
                    <a:pt x="2" y="0"/>
                    <a:pt x="0" y="0"/>
                    <a:pt x="0" y="2"/>
                  </a:cubicBezTo>
                  <a:cubicBezTo>
                    <a:pt x="1" y="11"/>
                    <a:pt x="3" y="21"/>
                    <a:pt x="6" y="30"/>
                  </a:cubicBezTo>
                  <a:cubicBezTo>
                    <a:pt x="6" y="31"/>
                    <a:pt x="8" y="31"/>
                    <a:pt x="8" y="30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8" name="Freeform 189">
              <a:extLst>
                <a:ext uri="{FF2B5EF4-FFF2-40B4-BE49-F238E27FC236}">
                  <a16:creationId xmlns:a16="http://schemas.microsoft.com/office/drawing/2014/main" xmlns="" id="{088F26DC-C8A1-443B-8628-A5326D5C9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291" y="5706766"/>
              <a:ext cx="59941" cy="346535"/>
            </a:xfrm>
            <a:custGeom>
              <a:avLst/>
              <a:gdLst>
                <a:gd name="T0" fmla="*/ 5 w 10"/>
                <a:gd name="T1" fmla="*/ 55 h 57"/>
                <a:gd name="T2" fmla="*/ 9 w 10"/>
                <a:gd name="T3" fmla="*/ 2 h 57"/>
                <a:gd name="T4" fmla="*/ 7 w 10"/>
                <a:gd name="T5" fmla="*/ 2 h 57"/>
                <a:gd name="T6" fmla="*/ 2 w 10"/>
                <a:gd name="T7" fmla="*/ 56 h 57"/>
                <a:gd name="T8" fmla="*/ 5 w 10"/>
                <a:gd name="T9" fmla="*/ 5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57">
                  <a:moveTo>
                    <a:pt x="5" y="55"/>
                  </a:moveTo>
                  <a:cubicBezTo>
                    <a:pt x="4" y="37"/>
                    <a:pt x="5" y="20"/>
                    <a:pt x="9" y="2"/>
                  </a:cubicBezTo>
                  <a:cubicBezTo>
                    <a:pt x="10" y="1"/>
                    <a:pt x="7" y="0"/>
                    <a:pt x="7" y="2"/>
                  </a:cubicBezTo>
                  <a:cubicBezTo>
                    <a:pt x="1" y="19"/>
                    <a:pt x="0" y="38"/>
                    <a:pt x="2" y="56"/>
                  </a:cubicBezTo>
                  <a:cubicBezTo>
                    <a:pt x="3" y="57"/>
                    <a:pt x="5" y="57"/>
                    <a:pt x="5" y="55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9" name="Freeform 190">
              <a:extLst>
                <a:ext uri="{FF2B5EF4-FFF2-40B4-BE49-F238E27FC236}">
                  <a16:creationId xmlns:a16="http://schemas.microsoft.com/office/drawing/2014/main" xmlns="" id="{43CAE737-AF85-4EF9-A616-7ECC518248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8725" y="5877224"/>
              <a:ext cx="46830" cy="144234"/>
            </a:xfrm>
            <a:custGeom>
              <a:avLst/>
              <a:gdLst>
                <a:gd name="T0" fmla="*/ 2 w 8"/>
                <a:gd name="T1" fmla="*/ 23 h 24"/>
                <a:gd name="T2" fmla="*/ 8 w 8"/>
                <a:gd name="T3" fmla="*/ 1 h 24"/>
                <a:gd name="T4" fmla="*/ 6 w 8"/>
                <a:gd name="T5" fmla="*/ 1 h 24"/>
                <a:gd name="T6" fmla="*/ 0 w 8"/>
                <a:gd name="T7" fmla="*/ 23 h 24"/>
                <a:gd name="T8" fmla="*/ 2 w 8"/>
                <a:gd name="T9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4">
                  <a:moveTo>
                    <a:pt x="2" y="23"/>
                  </a:moveTo>
                  <a:cubicBezTo>
                    <a:pt x="2" y="16"/>
                    <a:pt x="5" y="8"/>
                    <a:pt x="8" y="1"/>
                  </a:cubicBezTo>
                  <a:cubicBezTo>
                    <a:pt x="8" y="0"/>
                    <a:pt x="7" y="0"/>
                    <a:pt x="6" y="1"/>
                  </a:cubicBezTo>
                  <a:cubicBezTo>
                    <a:pt x="2" y="7"/>
                    <a:pt x="0" y="15"/>
                    <a:pt x="0" y="23"/>
                  </a:cubicBezTo>
                  <a:cubicBezTo>
                    <a:pt x="0" y="24"/>
                    <a:pt x="2" y="24"/>
                    <a:pt x="2" y="23"/>
                  </a:cubicBezTo>
                  <a:close/>
                </a:path>
              </a:pathLst>
            </a:custGeom>
            <a:solidFill>
              <a:srgbClr val="FF34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4" name="Freeform 95">
            <a:extLst>
              <a:ext uri="{FF2B5EF4-FFF2-40B4-BE49-F238E27FC236}">
                <a16:creationId xmlns:a16="http://schemas.microsoft.com/office/drawing/2014/main" xmlns="" id="{CEB5B53B-D2C6-40A1-A84E-1890ABE5F5A7}"/>
              </a:ext>
            </a:extLst>
          </p:cNvPr>
          <p:cNvSpPr>
            <a:spLocks/>
          </p:cNvSpPr>
          <p:nvPr/>
        </p:nvSpPr>
        <p:spPr bwMode="auto">
          <a:xfrm>
            <a:off x="4307710" y="4841512"/>
            <a:ext cx="1636511" cy="949141"/>
          </a:xfrm>
          <a:custGeom>
            <a:avLst/>
            <a:gdLst>
              <a:gd name="T0" fmla="*/ 108 w 285"/>
              <a:gd name="T1" fmla="*/ 39 h 165"/>
              <a:gd name="T2" fmla="*/ 211 w 285"/>
              <a:gd name="T3" fmla="*/ 6 h 165"/>
              <a:gd name="T4" fmla="*/ 269 w 285"/>
              <a:gd name="T5" fmla="*/ 11 h 165"/>
              <a:gd name="T6" fmla="*/ 283 w 285"/>
              <a:gd name="T7" fmla="*/ 37 h 165"/>
              <a:gd name="T8" fmla="*/ 273 w 285"/>
              <a:gd name="T9" fmla="*/ 52 h 165"/>
              <a:gd name="T10" fmla="*/ 132 w 285"/>
              <a:gd name="T11" fmla="*/ 157 h 165"/>
              <a:gd name="T12" fmla="*/ 116 w 285"/>
              <a:gd name="T13" fmla="*/ 164 h 165"/>
              <a:gd name="T14" fmla="*/ 100 w 285"/>
              <a:gd name="T15" fmla="*/ 159 h 165"/>
              <a:gd name="T16" fmla="*/ 158 w 285"/>
              <a:gd name="T17" fmla="*/ 98 h 165"/>
              <a:gd name="T18" fmla="*/ 19 w 285"/>
              <a:gd name="T19" fmla="*/ 118 h 165"/>
              <a:gd name="T20" fmla="*/ 12 w 285"/>
              <a:gd name="T21" fmla="*/ 118 h 165"/>
              <a:gd name="T22" fmla="*/ 0 w 285"/>
              <a:gd name="T23" fmla="*/ 100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5" h="165">
                <a:moveTo>
                  <a:pt x="108" y="39"/>
                </a:moveTo>
                <a:cubicBezTo>
                  <a:pt x="141" y="23"/>
                  <a:pt x="175" y="12"/>
                  <a:pt x="211" y="6"/>
                </a:cubicBezTo>
                <a:cubicBezTo>
                  <a:pt x="230" y="2"/>
                  <a:pt x="252" y="0"/>
                  <a:pt x="269" y="11"/>
                </a:cubicBezTo>
                <a:cubicBezTo>
                  <a:pt x="278" y="16"/>
                  <a:pt x="285" y="26"/>
                  <a:pt x="283" y="37"/>
                </a:cubicBezTo>
                <a:cubicBezTo>
                  <a:pt x="281" y="42"/>
                  <a:pt x="277" y="47"/>
                  <a:pt x="273" y="52"/>
                </a:cubicBezTo>
                <a:cubicBezTo>
                  <a:pt x="234" y="96"/>
                  <a:pt x="183" y="127"/>
                  <a:pt x="132" y="157"/>
                </a:cubicBezTo>
                <a:cubicBezTo>
                  <a:pt x="127" y="160"/>
                  <a:pt x="122" y="163"/>
                  <a:pt x="116" y="164"/>
                </a:cubicBezTo>
                <a:cubicBezTo>
                  <a:pt x="110" y="165"/>
                  <a:pt x="103" y="164"/>
                  <a:pt x="100" y="159"/>
                </a:cubicBezTo>
                <a:cubicBezTo>
                  <a:pt x="119" y="139"/>
                  <a:pt x="138" y="118"/>
                  <a:pt x="158" y="98"/>
                </a:cubicBezTo>
                <a:cubicBezTo>
                  <a:pt x="112" y="107"/>
                  <a:pt x="65" y="114"/>
                  <a:pt x="19" y="118"/>
                </a:cubicBezTo>
                <a:cubicBezTo>
                  <a:pt x="16" y="119"/>
                  <a:pt x="14" y="119"/>
                  <a:pt x="12" y="118"/>
                </a:cubicBezTo>
                <a:cubicBezTo>
                  <a:pt x="5" y="115"/>
                  <a:pt x="5" y="105"/>
                  <a:pt x="0" y="10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" name="Freeform 96">
            <a:extLst>
              <a:ext uri="{FF2B5EF4-FFF2-40B4-BE49-F238E27FC236}">
                <a16:creationId xmlns:a16="http://schemas.microsoft.com/office/drawing/2014/main" xmlns="" id="{29D253A7-884E-4976-8C18-CD906F548FB6}"/>
              </a:ext>
            </a:extLst>
          </p:cNvPr>
          <p:cNvSpPr>
            <a:spLocks/>
          </p:cNvSpPr>
          <p:nvPr/>
        </p:nvSpPr>
        <p:spPr bwMode="auto">
          <a:xfrm>
            <a:off x="4704817" y="5715860"/>
            <a:ext cx="413134" cy="293825"/>
          </a:xfrm>
          <a:custGeom>
            <a:avLst/>
            <a:gdLst>
              <a:gd name="T0" fmla="*/ 2 w 72"/>
              <a:gd name="T1" fmla="*/ 43 h 51"/>
              <a:gd name="T2" fmla="*/ 29 w 72"/>
              <a:gd name="T3" fmla="*/ 0 h 51"/>
              <a:gd name="T4" fmla="*/ 68 w 72"/>
              <a:gd name="T5" fmla="*/ 8 h 51"/>
              <a:gd name="T6" fmla="*/ 34 w 72"/>
              <a:gd name="T7" fmla="*/ 34 h 51"/>
              <a:gd name="T8" fmla="*/ 65 w 72"/>
              <a:gd name="T9" fmla="*/ 51 h 51"/>
              <a:gd name="T10" fmla="*/ 0 w 72"/>
              <a:gd name="T11" fmla="*/ 51 h 51"/>
              <a:gd name="T12" fmla="*/ 2 w 72"/>
              <a:gd name="T13" fmla="*/ 43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51">
                <a:moveTo>
                  <a:pt x="2" y="43"/>
                </a:moveTo>
                <a:cubicBezTo>
                  <a:pt x="29" y="0"/>
                  <a:pt x="29" y="0"/>
                  <a:pt x="29" y="0"/>
                </a:cubicBezTo>
                <a:cubicBezTo>
                  <a:pt x="29" y="0"/>
                  <a:pt x="72" y="6"/>
                  <a:pt x="68" y="8"/>
                </a:cubicBezTo>
                <a:cubicBezTo>
                  <a:pt x="64" y="10"/>
                  <a:pt x="34" y="34"/>
                  <a:pt x="34" y="34"/>
                </a:cubicBezTo>
                <a:cubicBezTo>
                  <a:pt x="65" y="51"/>
                  <a:pt x="65" y="51"/>
                  <a:pt x="65" y="51"/>
                </a:cubicBezTo>
                <a:cubicBezTo>
                  <a:pt x="0" y="51"/>
                  <a:pt x="0" y="51"/>
                  <a:pt x="0" y="51"/>
                </a:cubicBezTo>
                <a:lnTo>
                  <a:pt x="2" y="43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" name="Freeform 97">
            <a:extLst>
              <a:ext uri="{FF2B5EF4-FFF2-40B4-BE49-F238E27FC236}">
                <a16:creationId xmlns:a16="http://schemas.microsoft.com/office/drawing/2014/main" xmlns="" id="{43CC54F6-E889-48DE-8C5B-013C8094D67E}"/>
              </a:ext>
            </a:extLst>
          </p:cNvPr>
          <p:cNvSpPr>
            <a:spLocks/>
          </p:cNvSpPr>
          <p:nvPr/>
        </p:nvSpPr>
        <p:spPr bwMode="auto">
          <a:xfrm>
            <a:off x="3499249" y="5261769"/>
            <a:ext cx="1440629" cy="835173"/>
          </a:xfrm>
          <a:custGeom>
            <a:avLst/>
            <a:gdLst>
              <a:gd name="T0" fmla="*/ 251 w 251"/>
              <a:gd name="T1" fmla="*/ 0 h 145"/>
              <a:gd name="T2" fmla="*/ 209 w 251"/>
              <a:gd name="T3" fmla="*/ 39 h 145"/>
              <a:gd name="T4" fmla="*/ 234 w 251"/>
              <a:gd name="T5" fmla="*/ 118 h 145"/>
              <a:gd name="T6" fmla="*/ 235 w 251"/>
              <a:gd name="T7" fmla="*/ 129 h 145"/>
              <a:gd name="T8" fmla="*/ 221 w 251"/>
              <a:gd name="T9" fmla="*/ 136 h 145"/>
              <a:gd name="T10" fmla="*/ 6 w 251"/>
              <a:gd name="T11" fmla="*/ 134 h 145"/>
              <a:gd name="T12" fmla="*/ 0 w 251"/>
              <a:gd name="T13" fmla="*/ 117 h 145"/>
              <a:gd name="T14" fmla="*/ 135 w 251"/>
              <a:gd name="T15" fmla="*/ 92 h 145"/>
              <a:gd name="T16" fmla="*/ 140 w 251"/>
              <a:gd name="T17" fmla="*/ 90 h 145"/>
              <a:gd name="T18" fmla="*/ 141 w 251"/>
              <a:gd name="T19" fmla="*/ 86 h 145"/>
              <a:gd name="T20" fmla="*/ 125 w 251"/>
              <a:gd name="T21" fmla="*/ 1 h 145"/>
              <a:gd name="T22" fmla="*/ 251 w 251"/>
              <a:gd name="T23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51" h="145">
                <a:moveTo>
                  <a:pt x="251" y="0"/>
                </a:moveTo>
                <a:cubicBezTo>
                  <a:pt x="249" y="28"/>
                  <a:pt x="209" y="39"/>
                  <a:pt x="209" y="39"/>
                </a:cubicBezTo>
                <a:cubicBezTo>
                  <a:pt x="234" y="118"/>
                  <a:pt x="234" y="118"/>
                  <a:pt x="234" y="118"/>
                </a:cubicBezTo>
                <a:cubicBezTo>
                  <a:pt x="235" y="121"/>
                  <a:pt x="236" y="125"/>
                  <a:pt x="235" y="129"/>
                </a:cubicBezTo>
                <a:cubicBezTo>
                  <a:pt x="232" y="133"/>
                  <a:pt x="226" y="135"/>
                  <a:pt x="221" y="136"/>
                </a:cubicBezTo>
                <a:cubicBezTo>
                  <a:pt x="150" y="145"/>
                  <a:pt x="77" y="139"/>
                  <a:pt x="6" y="134"/>
                </a:cubicBezTo>
                <a:cubicBezTo>
                  <a:pt x="4" y="128"/>
                  <a:pt x="2" y="122"/>
                  <a:pt x="0" y="117"/>
                </a:cubicBezTo>
                <a:cubicBezTo>
                  <a:pt x="43" y="101"/>
                  <a:pt x="89" y="99"/>
                  <a:pt x="135" y="92"/>
                </a:cubicBezTo>
                <a:cubicBezTo>
                  <a:pt x="137" y="92"/>
                  <a:pt x="139" y="91"/>
                  <a:pt x="140" y="90"/>
                </a:cubicBezTo>
                <a:cubicBezTo>
                  <a:pt x="141" y="89"/>
                  <a:pt x="141" y="87"/>
                  <a:pt x="141" y="86"/>
                </a:cubicBezTo>
                <a:cubicBezTo>
                  <a:pt x="141" y="76"/>
                  <a:pt x="125" y="1"/>
                  <a:pt x="125" y="1"/>
                </a:cubicBezTo>
                <a:lnTo>
                  <a:pt x="251" y="0"/>
                </a:ln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Freeform 31">
            <a:extLst>
              <a:ext uri="{FF2B5EF4-FFF2-40B4-BE49-F238E27FC236}">
                <a16:creationId xmlns:a16="http://schemas.microsoft.com/office/drawing/2014/main" xmlns="" id="{1ED77178-E857-4777-8B38-225393908D1C}"/>
              </a:ext>
            </a:extLst>
          </p:cNvPr>
          <p:cNvSpPr>
            <a:spLocks/>
          </p:cNvSpPr>
          <p:nvPr/>
        </p:nvSpPr>
        <p:spPr bwMode="auto">
          <a:xfrm>
            <a:off x="6713505" y="4017023"/>
            <a:ext cx="62327" cy="97942"/>
          </a:xfrm>
          <a:custGeom>
            <a:avLst/>
            <a:gdLst>
              <a:gd name="T0" fmla="*/ 9 w 11"/>
              <a:gd name="T1" fmla="*/ 3 h 17"/>
              <a:gd name="T2" fmla="*/ 8 w 11"/>
              <a:gd name="T3" fmla="*/ 2 h 17"/>
              <a:gd name="T4" fmla="*/ 6 w 11"/>
              <a:gd name="T5" fmla="*/ 1 h 17"/>
              <a:gd name="T6" fmla="*/ 2 w 11"/>
              <a:gd name="T7" fmla="*/ 2 h 17"/>
              <a:gd name="T8" fmla="*/ 1 w 11"/>
              <a:gd name="T9" fmla="*/ 7 h 17"/>
              <a:gd name="T10" fmla="*/ 1 w 11"/>
              <a:gd name="T11" fmla="*/ 13 h 17"/>
              <a:gd name="T12" fmla="*/ 6 w 11"/>
              <a:gd name="T13" fmla="*/ 16 h 17"/>
              <a:gd name="T14" fmla="*/ 11 w 11"/>
              <a:gd name="T15" fmla="*/ 16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17">
                <a:moveTo>
                  <a:pt x="9" y="3"/>
                </a:moveTo>
                <a:cubicBezTo>
                  <a:pt x="8" y="3"/>
                  <a:pt x="8" y="2"/>
                  <a:pt x="8" y="2"/>
                </a:cubicBezTo>
                <a:cubicBezTo>
                  <a:pt x="7" y="1"/>
                  <a:pt x="7" y="1"/>
                  <a:pt x="6" y="1"/>
                </a:cubicBezTo>
                <a:cubicBezTo>
                  <a:pt x="5" y="0"/>
                  <a:pt x="3" y="1"/>
                  <a:pt x="2" y="2"/>
                </a:cubicBezTo>
                <a:cubicBezTo>
                  <a:pt x="1" y="4"/>
                  <a:pt x="1" y="5"/>
                  <a:pt x="1" y="7"/>
                </a:cubicBezTo>
                <a:cubicBezTo>
                  <a:pt x="1" y="9"/>
                  <a:pt x="0" y="11"/>
                  <a:pt x="1" y="13"/>
                </a:cubicBezTo>
                <a:cubicBezTo>
                  <a:pt x="2" y="15"/>
                  <a:pt x="4" y="16"/>
                  <a:pt x="6" y="16"/>
                </a:cubicBezTo>
                <a:cubicBezTo>
                  <a:pt x="8" y="17"/>
                  <a:pt x="10" y="17"/>
                  <a:pt x="11" y="16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32">
            <a:extLst>
              <a:ext uri="{FF2B5EF4-FFF2-40B4-BE49-F238E27FC236}">
                <a16:creationId xmlns:a16="http://schemas.microsoft.com/office/drawing/2014/main" xmlns="" id="{C122657F-3ABA-4AEA-8FCB-EB2C070DDE03}"/>
              </a:ext>
            </a:extLst>
          </p:cNvPr>
          <p:cNvSpPr>
            <a:spLocks/>
          </p:cNvSpPr>
          <p:nvPr/>
        </p:nvSpPr>
        <p:spPr bwMode="auto">
          <a:xfrm>
            <a:off x="6993084" y="4109622"/>
            <a:ext cx="92599" cy="69450"/>
          </a:xfrm>
          <a:custGeom>
            <a:avLst/>
            <a:gdLst>
              <a:gd name="T0" fmla="*/ 10 w 16"/>
              <a:gd name="T1" fmla="*/ 0 h 12"/>
              <a:gd name="T2" fmla="*/ 15 w 16"/>
              <a:gd name="T3" fmla="*/ 2 h 12"/>
              <a:gd name="T4" fmla="*/ 16 w 16"/>
              <a:gd name="T5" fmla="*/ 7 h 12"/>
              <a:gd name="T6" fmla="*/ 8 w 16"/>
              <a:gd name="T7" fmla="*/ 12 h 12"/>
              <a:gd name="T8" fmla="*/ 0 w 16"/>
              <a:gd name="T9" fmla="*/ 7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2">
                <a:moveTo>
                  <a:pt x="10" y="0"/>
                </a:moveTo>
                <a:cubicBezTo>
                  <a:pt x="12" y="0"/>
                  <a:pt x="14" y="0"/>
                  <a:pt x="15" y="2"/>
                </a:cubicBezTo>
                <a:cubicBezTo>
                  <a:pt x="16" y="3"/>
                  <a:pt x="16" y="5"/>
                  <a:pt x="16" y="7"/>
                </a:cubicBezTo>
                <a:cubicBezTo>
                  <a:pt x="15" y="10"/>
                  <a:pt x="12" y="12"/>
                  <a:pt x="8" y="12"/>
                </a:cubicBezTo>
                <a:cubicBezTo>
                  <a:pt x="5" y="12"/>
                  <a:pt x="2" y="10"/>
                  <a:pt x="0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2" name="Freeform 33">
            <a:extLst>
              <a:ext uri="{FF2B5EF4-FFF2-40B4-BE49-F238E27FC236}">
                <a16:creationId xmlns:a16="http://schemas.microsoft.com/office/drawing/2014/main" xmlns="" id="{95C1BB9B-8D73-4C98-939D-10706ECF53A1}"/>
              </a:ext>
            </a:extLst>
          </p:cNvPr>
          <p:cNvSpPr>
            <a:spLocks/>
          </p:cNvSpPr>
          <p:nvPr/>
        </p:nvSpPr>
        <p:spPr bwMode="auto">
          <a:xfrm>
            <a:off x="6357355" y="5860101"/>
            <a:ext cx="263551" cy="219033"/>
          </a:xfrm>
          <a:custGeom>
            <a:avLst/>
            <a:gdLst>
              <a:gd name="T0" fmla="*/ 25 w 46"/>
              <a:gd name="T1" fmla="*/ 4 h 38"/>
              <a:gd name="T2" fmla="*/ 38 w 46"/>
              <a:gd name="T3" fmla="*/ 3 h 38"/>
              <a:gd name="T4" fmla="*/ 44 w 46"/>
              <a:gd name="T5" fmla="*/ 14 h 38"/>
              <a:gd name="T6" fmla="*/ 46 w 46"/>
              <a:gd name="T7" fmla="*/ 35 h 38"/>
              <a:gd name="T8" fmla="*/ 45 w 46"/>
              <a:gd name="T9" fmla="*/ 37 h 38"/>
              <a:gd name="T10" fmla="*/ 44 w 46"/>
              <a:gd name="T11" fmla="*/ 37 h 38"/>
              <a:gd name="T12" fmla="*/ 0 w 46"/>
              <a:gd name="T13" fmla="*/ 38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" h="38">
                <a:moveTo>
                  <a:pt x="25" y="4"/>
                </a:moveTo>
                <a:cubicBezTo>
                  <a:pt x="28" y="1"/>
                  <a:pt x="34" y="0"/>
                  <a:pt x="38" y="3"/>
                </a:cubicBezTo>
                <a:cubicBezTo>
                  <a:pt x="41" y="5"/>
                  <a:pt x="43" y="10"/>
                  <a:pt x="44" y="14"/>
                </a:cubicBezTo>
                <a:cubicBezTo>
                  <a:pt x="46" y="21"/>
                  <a:pt x="46" y="28"/>
                  <a:pt x="46" y="35"/>
                </a:cubicBezTo>
                <a:cubicBezTo>
                  <a:pt x="46" y="36"/>
                  <a:pt x="46" y="36"/>
                  <a:pt x="45" y="37"/>
                </a:cubicBezTo>
                <a:cubicBezTo>
                  <a:pt x="45" y="37"/>
                  <a:pt x="44" y="37"/>
                  <a:pt x="44" y="37"/>
                </a:cubicBezTo>
                <a:cubicBezTo>
                  <a:pt x="29" y="38"/>
                  <a:pt x="15" y="38"/>
                  <a:pt x="0" y="38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34">
            <a:extLst>
              <a:ext uri="{FF2B5EF4-FFF2-40B4-BE49-F238E27FC236}">
                <a16:creationId xmlns:a16="http://schemas.microsoft.com/office/drawing/2014/main" xmlns="" id="{16427B5D-7658-4CAA-83C2-D629D7303B40}"/>
              </a:ext>
            </a:extLst>
          </p:cNvPr>
          <p:cNvSpPr>
            <a:spLocks/>
          </p:cNvSpPr>
          <p:nvPr/>
        </p:nvSpPr>
        <p:spPr bwMode="auto">
          <a:xfrm>
            <a:off x="6391190" y="5934893"/>
            <a:ext cx="154926" cy="149583"/>
          </a:xfrm>
          <a:custGeom>
            <a:avLst/>
            <a:gdLst>
              <a:gd name="T0" fmla="*/ 0 w 27"/>
              <a:gd name="T1" fmla="*/ 26 h 26"/>
              <a:gd name="T2" fmla="*/ 26 w 27"/>
              <a:gd name="T3" fmla="*/ 16 h 26"/>
              <a:gd name="T4" fmla="*/ 18 w 27"/>
              <a:gd name="T5" fmla="*/ 1 h 26"/>
              <a:gd name="T6" fmla="*/ 0 w 27"/>
              <a:gd name="T7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" h="26">
                <a:moveTo>
                  <a:pt x="0" y="26"/>
                </a:moveTo>
                <a:cubicBezTo>
                  <a:pt x="26" y="16"/>
                  <a:pt x="26" y="16"/>
                  <a:pt x="26" y="16"/>
                </a:cubicBezTo>
                <a:cubicBezTo>
                  <a:pt x="26" y="16"/>
                  <a:pt x="27" y="2"/>
                  <a:pt x="18" y="1"/>
                </a:cubicBezTo>
                <a:cubicBezTo>
                  <a:pt x="10" y="0"/>
                  <a:pt x="0" y="26"/>
                  <a:pt x="0" y="26"/>
                </a:cubicBez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4" name="Freeform 35">
            <a:extLst>
              <a:ext uri="{FF2B5EF4-FFF2-40B4-BE49-F238E27FC236}">
                <a16:creationId xmlns:a16="http://schemas.microsoft.com/office/drawing/2014/main" xmlns="" id="{E5F284D7-2574-49D1-8624-6E4BB7580EC2}"/>
              </a:ext>
            </a:extLst>
          </p:cNvPr>
          <p:cNvSpPr>
            <a:spLocks/>
          </p:cNvSpPr>
          <p:nvPr/>
        </p:nvSpPr>
        <p:spPr bwMode="auto">
          <a:xfrm>
            <a:off x="6385847" y="5496828"/>
            <a:ext cx="516418" cy="185198"/>
          </a:xfrm>
          <a:custGeom>
            <a:avLst/>
            <a:gdLst>
              <a:gd name="T0" fmla="*/ 5 w 90"/>
              <a:gd name="T1" fmla="*/ 0 h 32"/>
              <a:gd name="T2" fmla="*/ 45 w 90"/>
              <a:gd name="T3" fmla="*/ 30 h 32"/>
              <a:gd name="T4" fmla="*/ 87 w 90"/>
              <a:gd name="T5" fmla="*/ 4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0" h="32">
                <a:moveTo>
                  <a:pt x="5" y="0"/>
                </a:moveTo>
                <a:cubicBezTo>
                  <a:pt x="4" y="2"/>
                  <a:pt x="0" y="28"/>
                  <a:pt x="45" y="30"/>
                </a:cubicBezTo>
                <a:cubicBezTo>
                  <a:pt x="90" y="32"/>
                  <a:pt x="87" y="4"/>
                  <a:pt x="87" y="4"/>
                </a:cubicBezTo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36">
            <a:extLst>
              <a:ext uri="{FF2B5EF4-FFF2-40B4-BE49-F238E27FC236}">
                <a16:creationId xmlns:a16="http://schemas.microsoft.com/office/drawing/2014/main" xmlns="" id="{AF581CDB-F675-4C58-B65C-D0342A89D19C}"/>
              </a:ext>
            </a:extLst>
          </p:cNvPr>
          <p:cNvSpPr>
            <a:spLocks/>
          </p:cNvSpPr>
          <p:nvPr/>
        </p:nvSpPr>
        <p:spPr bwMode="auto">
          <a:xfrm>
            <a:off x="6357355" y="4978629"/>
            <a:ext cx="1536789" cy="933114"/>
          </a:xfrm>
          <a:custGeom>
            <a:avLst/>
            <a:gdLst>
              <a:gd name="T0" fmla="*/ 121 w 268"/>
              <a:gd name="T1" fmla="*/ 28 h 162"/>
              <a:gd name="T2" fmla="*/ 188 w 268"/>
              <a:gd name="T3" fmla="*/ 33 h 162"/>
              <a:gd name="T4" fmla="*/ 220 w 268"/>
              <a:gd name="T5" fmla="*/ 37 h 162"/>
              <a:gd name="T6" fmla="*/ 254 w 268"/>
              <a:gd name="T7" fmla="*/ 51 h 162"/>
              <a:gd name="T8" fmla="*/ 266 w 268"/>
              <a:gd name="T9" fmla="*/ 67 h 162"/>
              <a:gd name="T10" fmla="*/ 250 w 268"/>
              <a:gd name="T11" fmla="*/ 91 h 162"/>
              <a:gd name="T12" fmla="*/ 157 w 268"/>
              <a:gd name="T13" fmla="*/ 154 h 162"/>
              <a:gd name="T14" fmla="*/ 141 w 268"/>
              <a:gd name="T15" fmla="*/ 161 h 162"/>
              <a:gd name="T16" fmla="*/ 128 w 268"/>
              <a:gd name="T17" fmla="*/ 152 h 162"/>
              <a:gd name="T18" fmla="*/ 188 w 268"/>
              <a:gd name="T19" fmla="*/ 94 h 162"/>
              <a:gd name="T20" fmla="*/ 65 w 268"/>
              <a:gd name="T21" fmla="*/ 120 h 162"/>
              <a:gd name="T22" fmla="*/ 29 w 268"/>
              <a:gd name="T23" fmla="*/ 111 h 162"/>
              <a:gd name="T24" fmla="*/ 10 w 268"/>
              <a:gd name="T25" fmla="*/ 90 h 162"/>
              <a:gd name="T26" fmla="*/ 14 w 268"/>
              <a:gd name="T27" fmla="*/ 16 h 162"/>
              <a:gd name="T28" fmla="*/ 19 w 268"/>
              <a:gd name="T29" fmla="*/ 0 h 162"/>
              <a:gd name="T30" fmla="*/ 121 w 268"/>
              <a:gd name="T31" fmla="*/ 28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8" h="162">
                <a:moveTo>
                  <a:pt x="121" y="28"/>
                </a:moveTo>
                <a:cubicBezTo>
                  <a:pt x="143" y="29"/>
                  <a:pt x="166" y="31"/>
                  <a:pt x="188" y="33"/>
                </a:cubicBezTo>
                <a:cubicBezTo>
                  <a:pt x="199" y="34"/>
                  <a:pt x="210" y="34"/>
                  <a:pt x="220" y="37"/>
                </a:cubicBezTo>
                <a:cubicBezTo>
                  <a:pt x="232" y="40"/>
                  <a:pt x="244" y="45"/>
                  <a:pt x="254" y="51"/>
                </a:cubicBezTo>
                <a:cubicBezTo>
                  <a:pt x="260" y="55"/>
                  <a:pt x="265" y="60"/>
                  <a:pt x="266" y="67"/>
                </a:cubicBezTo>
                <a:cubicBezTo>
                  <a:pt x="268" y="77"/>
                  <a:pt x="258" y="85"/>
                  <a:pt x="250" y="91"/>
                </a:cubicBezTo>
                <a:cubicBezTo>
                  <a:pt x="219" y="112"/>
                  <a:pt x="188" y="133"/>
                  <a:pt x="157" y="154"/>
                </a:cubicBezTo>
                <a:cubicBezTo>
                  <a:pt x="152" y="157"/>
                  <a:pt x="147" y="161"/>
                  <a:pt x="141" y="161"/>
                </a:cubicBezTo>
                <a:cubicBezTo>
                  <a:pt x="135" y="162"/>
                  <a:pt x="129" y="158"/>
                  <a:pt x="128" y="152"/>
                </a:cubicBezTo>
                <a:cubicBezTo>
                  <a:pt x="146" y="131"/>
                  <a:pt x="166" y="112"/>
                  <a:pt x="188" y="94"/>
                </a:cubicBezTo>
                <a:cubicBezTo>
                  <a:pt x="147" y="104"/>
                  <a:pt x="107" y="120"/>
                  <a:pt x="65" y="120"/>
                </a:cubicBezTo>
                <a:cubicBezTo>
                  <a:pt x="53" y="120"/>
                  <a:pt x="39" y="119"/>
                  <a:pt x="29" y="111"/>
                </a:cubicBezTo>
                <a:cubicBezTo>
                  <a:pt x="21" y="106"/>
                  <a:pt x="15" y="98"/>
                  <a:pt x="10" y="90"/>
                </a:cubicBezTo>
                <a:cubicBezTo>
                  <a:pt x="0" y="77"/>
                  <a:pt x="8" y="39"/>
                  <a:pt x="14" y="16"/>
                </a:cubicBezTo>
                <a:cubicBezTo>
                  <a:pt x="17" y="6"/>
                  <a:pt x="19" y="0"/>
                  <a:pt x="19" y="0"/>
                </a:cubicBezTo>
                <a:lnTo>
                  <a:pt x="121" y="28"/>
                </a:ln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6" name="Freeform 37">
            <a:extLst>
              <a:ext uri="{FF2B5EF4-FFF2-40B4-BE49-F238E27FC236}">
                <a16:creationId xmlns:a16="http://schemas.microsoft.com/office/drawing/2014/main" xmlns="" id="{AB007E57-78BE-4314-A581-581F2258B1FA}"/>
              </a:ext>
            </a:extLst>
          </p:cNvPr>
          <p:cNvSpPr>
            <a:spLocks/>
          </p:cNvSpPr>
          <p:nvPr/>
        </p:nvSpPr>
        <p:spPr bwMode="auto">
          <a:xfrm>
            <a:off x="6166815" y="5071228"/>
            <a:ext cx="649975" cy="1036397"/>
          </a:xfrm>
          <a:custGeom>
            <a:avLst/>
            <a:gdLst>
              <a:gd name="T0" fmla="*/ 47 w 113"/>
              <a:gd name="T1" fmla="*/ 0 h 180"/>
              <a:gd name="T2" fmla="*/ 11 w 113"/>
              <a:gd name="T3" fmla="*/ 168 h 180"/>
              <a:gd name="T4" fmla="*/ 43 w 113"/>
              <a:gd name="T5" fmla="*/ 173 h 180"/>
              <a:gd name="T6" fmla="*/ 102 w 113"/>
              <a:gd name="T7" fmla="*/ 74 h 180"/>
              <a:gd name="T8" fmla="*/ 47 w 113"/>
              <a:gd name="T9" fmla="*/ 0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180">
                <a:moveTo>
                  <a:pt x="47" y="0"/>
                </a:moveTo>
                <a:cubicBezTo>
                  <a:pt x="48" y="4"/>
                  <a:pt x="0" y="156"/>
                  <a:pt x="11" y="168"/>
                </a:cubicBezTo>
                <a:cubicBezTo>
                  <a:pt x="23" y="180"/>
                  <a:pt x="39" y="177"/>
                  <a:pt x="43" y="173"/>
                </a:cubicBezTo>
                <a:cubicBezTo>
                  <a:pt x="46" y="169"/>
                  <a:pt x="91" y="125"/>
                  <a:pt x="102" y="74"/>
                </a:cubicBezTo>
                <a:cubicBezTo>
                  <a:pt x="113" y="23"/>
                  <a:pt x="47" y="0"/>
                  <a:pt x="47" y="0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38">
            <a:extLst>
              <a:ext uri="{FF2B5EF4-FFF2-40B4-BE49-F238E27FC236}">
                <a16:creationId xmlns:a16="http://schemas.microsoft.com/office/drawing/2014/main" xmlns="" id="{C959DFA7-1C87-4FC2-BBC2-F35BC2191EE8}"/>
              </a:ext>
            </a:extLst>
          </p:cNvPr>
          <p:cNvSpPr>
            <a:spLocks/>
          </p:cNvSpPr>
          <p:nvPr/>
        </p:nvSpPr>
        <p:spPr bwMode="auto">
          <a:xfrm>
            <a:off x="6667206" y="5179854"/>
            <a:ext cx="372178" cy="381081"/>
          </a:xfrm>
          <a:custGeom>
            <a:avLst/>
            <a:gdLst>
              <a:gd name="T0" fmla="*/ 9 w 65"/>
              <a:gd name="T1" fmla="*/ 66 h 66"/>
              <a:gd name="T2" fmla="*/ 56 w 65"/>
              <a:gd name="T3" fmla="*/ 60 h 66"/>
              <a:gd name="T4" fmla="*/ 64 w 65"/>
              <a:gd name="T5" fmla="*/ 0 h 66"/>
              <a:gd name="T6" fmla="*/ 0 w 65"/>
              <a:gd name="T7" fmla="*/ 0 h 66"/>
              <a:gd name="T8" fmla="*/ 9 w 65"/>
              <a:gd name="T9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" h="66">
                <a:moveTo>
                  <a:pt x="9" y="66"/>
                </a:moveTo>
                <a:cubicBezTo>
                  <a:pt x="9" y="66"/>
                  <a:pt x="46" y="64"/>
                  <a:pt x="56" y="60"/>
                </a:cubicBezTo>
                <a:cubicBezTo>
                  <a:pt x="65" y="56"/>
                  <a:pt x="64" y="0"/>
                  <a:pt x="64" y="0"/>
                </a:cubicBezTo>
                <a:cubicBezTo>
                  <a:pt x="0" y="0"/>
                  <a:pt x="0" y="0"/>
                  <a:pt x="0" y="0"/>
                </a:cubicBezTo>
                <a:lnTo>
                  <a:pt x="9" y="66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8" name="Freeform 39">
            <a:extLst>
              <a:ext uri="{FF2B5EF4-FFF2-40B4-BE49-F238E27FC236}">
                <a16:creationId xmlns:a16="http://schemas.microsoft.com/office/drawing/2014/main" xmlns="" id="{CCC6A292-0F5D-4209-A083-F4C39101AEC4}"/>
              </a:ext>
            </a:extLst>
          </p:cNvPr>
          <p:cNvSpPr>
            <a:spLocks/>
          </p:cNvSpPr>
          <p:nvPr/>
        </p:nvSpPr>
        <p:spPr bwMode="auto">
          <a:xfrm>
            <a:off x="6597757" y="4230713"/>
            <a:ext cx="454092" cy="229717"/>
          </a:xfrm>
          <a:custGeom>
            <a:avLst/>
            <a:gdLst>
              <a:gd name="T0" fmla="*/ 79 w 79"/>
              <a:gd name="T1" fmla="*/ 17 h 40"/>
              <a:gd name="T2" fmla="*/ 2 w 79"/>
              <a:gd name="T3" fmla="*/ 7 h 40"/>
              <a:gd name="T4" fmla="*/ 0 w 79"/>
              <a:gd name="T5" fmla="*/ 8 h 40"/>
              <a:gd name="T6" fmla="*/ 0 w 79"/>
              <a:gd name="T7" fmla="*/ 10 h 40"/>
              <a:gd name="T8" fmla="*/ 11 w 79"/>
              <a:gd name="T9" fmla="*/ 34 h 40"/>
              <a:gd name="T10" fmla="*/ 23 w 79"/>
              <a:gd name="T11" fmla="*/ 38 h 40"/>
              <a:gd name="T12" fmla="*/ 66 w 79"/>
              <a:gd name="T13" fmla="*/ 28 h 40"/>
              <a:gd name="T14" fmla="*/ 73 w 79"/>
              <a:gd name="T15" fmla="*/ 1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79" y="17"/>
                </a:moveTo>
                <a:cubicBezTo>
                  <a:pt x="56" y="4"/>
                  <a:pt x="27" y="0"/>
                  <a:pt x="2" y="7"/>
                </a:cubicBezTo>
                <a:cubicBezTo>
                  <a:pt x="1" y="7"/>
                  <a:pt x="1" y="7"/>
                  <a:pt x="0" y="8"/>
                </a:cubicBezTo>
                <a:cubicBezTo>
                  <a:pt x="0" y="8"/>
                  <a:pt x="0" y="9"/>
                  <a:pt x="0" y="10"/>
                </a:cubicBezTo>
                <a:cubicBezTo>
                  <a:pt x="1" y="19"/>
                  <a:pt x="3" y="29"/>
                  <a:pt x="11" y="34"/>
                </a:cubicBezTo>
                <a:cubicBezTo>
                  <a:pt x="14" y="37"/>
                  <a:pt x="18" y="38"/>
                  <a:pt x="23" y="38"/>
                </a:cubicBezTo>
                <a:cubicBezTo>
                  <a:pt x="38" y="40"/>
                  <a:pt x="54" y="36"/>
                  <a:pt x="66" y="28"/>
                </a:cubicBezTo>
                <a:cubicBezTo>
                  <a:pt x="70" y="26"/>
                  <a:pt x="73" y="23"/>
                  <a:pt x="73" y="1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40">
            <a:extLst>
              <a:ext uri="{FF2B5EF4-FFF2-40B4-BE49-F238E27FC236}">
                <a16:creationId xmlns:a16="http://schemas.microsoft.com/office/drawing/2014/main" xmlns="" id="{59C8BC80-ABBD-4E6C-9F7F-EA151497C734}"/>
              </a:ext>
            </a:extLst>
          </p:cNvPr>
          <p:cNvSpPr>
            <a:spLocks/>
          </p:cNvSpPr>
          <p:nvPr/>
        </p:nvSpPr>
        <p:spPr bwMode="auto">
          <a:xfrm>
            <a:off x="6414339" y="4241398"/>
            <a:ext cx="682028" cy="1082697"/>
          </a:xfrm>
          <a:custGeom>
            <a:avLst/>
            <a:gdLst>
              <a:gd name="T0" fmla="*/ 45 w 119"/>
              <a:gd name="T1" fmla="*/ 0 h 188"/>
              <a:gd name="T2" fmla="*/ 79 w 119"/>
              <a:gd name="T3" fmla="*/ 21 h 188"/>
              <a:gd name="T4" fmla="*/ 107 w 119"/>
              <a:gd name="T5" fmla="*/ 9 h 188"/>
              <a:gd name="T6" fmla="*/ 111 w 119"/>
              <a:gd name="T7" fmla="*/ 156 h 188"/>
              <a:gd name="T8" fmla="*/ 70 w 119"/>
              <a:gd name="T9" fmla="*/ 184 h 188"/>
              <a:gd name="T10" fmla="*/ 1 w 119"/>
              <a:gd name="T11" fmla="*/ 158 h 188"/>
              <a:gd name="T12" fmla="*/ 26 w 119"/>
              <a:gd name="T13" fmla="*/ 34 h 188"/>
              <a:gd name="T14" fmla="*/ 45 w 119"/>
              <a:gd name="T15" fmla="*/ 0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9" h="188">
                <a:moveTo>
                  <a:pt x="45" y="0"/>
                </a:moveTo>
                <a:cubicBezTo>
                  <a:pt x="45" y="0"/>
                  <a:pt x="58" y="20"/>
                  <a:pt x="79" y="21"/>
                </a:cubicBezTo>
                <a:cubicBezTo>
                  <a:pt x="99" y="22"/>
                  <a:pt x="107" y="9"/>
                  <a:pt x="107" y="9"/>
                </a:cubicBezTo>
                <a:cubicBezTo>
                  <a:pt x="111" y="156"/>
                  <a:pt x="111" y="156"/>
                  <a:pt x="111" y="156"/>
                </a:cubicBezTo>
                <a:cubicBezTo>
                  <a:pt x="111" y="156"/>
                  <a:pt x="119" y="180"/>
                  <a:pt x="70" y="184"/>
                </a:cubicBezTo>
                <a:cubicBezTo>
                  <a:pt x="20" y="188"/>
                  <a:pt x="0" y="160"/>
                  <a:pt x="1" y="158"/>
                </a:cubicBezTo>
                <a:cubicBezTo>
                  <a:pt x="1" y="157"/>
                  <a:pt x="26" y="34"/>
                  <a:pt x="26" y="34"/>
                </a:cubicBezTo>
                <a:lnTo>
                  <a:pt x="45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Freeform 41">
            <a:extLst>
              <a:ext uri="{FF2B5EF4-FFF2-40B4-BE49-F238E27FC236}">
                <a16:creationId xmlns:a16="http://schemas.microsoft.com/office/drawing/2014/main" xmlns="" id="{55FFBEFB-0D92-4909-A682-1FE11FDC2046}"/>
              </a:ext>
            </a:extLst>
          </p:cNvPr>
          <p:cNvSpPr>
            <a:spLocks/>
          </p:cNvSpPr>
          <p:nvPr/>
        </p:nvSpPr>
        <p:spPr bwMode="auto">
          <a:xfrm>
            <a:off x="6809666" y="5370394"/>
            <a:ext cx="913526" cy="466557"/>
          </a:xfrm>
          <a:custGeom>
            <a:avLst/>
            <a:gdLst>
              <a:gd name="T0" fmla="*/ 1 w 159"/>
              <a:gd name="T1" fmla="*/ 33 h 81"/>
              <a:gd name="T2" fmla="*/ 73 w 159"/>
              <a:gd name="T3" fmla="*/ 14 h 81"/>
              <a:gd name="T4" fmla="*/ 116 w 159"/>
              <a:gd name="T5" fmla="*/ 6 h 81"/>
              <a:gd name="T6" fmla="*/ 134 w 159"/>
              <a:gd name="T7" fmla="*/ 6 h 81"/>
              <a:gd name="T8" fmla="*/ 134 w 159"/>
              <a:gd name="T9" fmla="*/ 7 h 81"/>
              <a:gd name="T10" fmla="*/ 135 w 159"/>
              <a:gd name="T11" fmla="*/ 10 h 81"/>
              <a:gd name="T12" fmla="*/ 145 w 159"/>
              <a:gd name="T13" fmla="*/ 6 h 81"/>
              <a:gd name="T14" fmla="*/ 145 w 159"/>
              <a:gd name="T15" fmla="*/ 9 h 81"/>
              <a:gd name="T16" fmla="*/ 112 w 159"/>
              <a:gd name="T17" fmla="*/ 38 h 81"/>
              <a:gd name="T18" fmla="*/ 67 w 159"/>
              <a:gd name="T19" fmla="*/ 78 h 81"/>
              <a:gd name="T20" fmla="*/ 69 w 159"/>
              <a:gd name="T21" fmla="*/ 80 h 81"/>
              <a:gd name="T22" fmla="*/ 108 w 159"/>
              <a:gd name="T23" fmla="*/ 44 h 81"/>
              <a:gd name="T24" fmla="*/ 150 w 159"/>
              <a:gd name="T25" fmla="*/ 11 h 81"/>
              <a:gd name="T26" fmla="*/ 150 w 159"/>
              <a:gd name="T27" fmla="*/ 8 h 81"/>
              <a:gd name="T28" fmla="*/ 157 w 159"/>
              <a:gd name="T29" fmla="*/ 3 h 81"/>
              <a:gd name="T30" fmla="*/ 156 w 159"/>
              <a:gd name="T31" fmla="*/ 1 h 81"/>
              <a:gd name="T32" fmla="*/ 143 w 159"/>
              <a:gd name="T33" fmla="*/ 5 h 81"/>
              <a:gd name="T34" fmla="*/ 142 w 159"/>
              <a:gd name="T35" fmla="*/ 3 h 81"/>
              <a:gd name="T36" fmla="*/ 76 w 159"/>
              <a:gd name="T37" fmla="*/ 10 h 81"/>
              <a:gd name="T38" fmla="*/ 1 w 159"/>
              <a:gd name="T39" fmla="*/ 31 h 81"/>
              <a:gd name="T40" fmla="*/ 1 w 159"/>
              <a:gd name="T41" fmla="*/ 33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59" h="81">
                <a:moveTo>
                  <a:pt x="1" y="33"/>
                </a:moveTo>
                <a:cubicBezTo>
                  <a:pt x="26" y="30"/>
                  <a:pt x="50" y="21"/>
                  <a:pt x="73" y="14"/>
                </a:cubicBezTo>
                <a:cubicBezTo>
                  <a:pt x="88" y="10"/>
                  <a:pt x="102" y="7"/>
                  <a:pt x="116" y="6"/>
                </a:cubicBezTo>
                <a:cubicBezTo>
                  <a:pt x="120" y="6"/>
                  <a:pt x="132" y="4"/>
                  <a:pt x="134" y="6"/>
                </a:cubicBezTo>
                <a:cubicBezTo>
                  <a:pt x="136" y="7"/>
                  <a:pt x="142" y="1"/>
                  <a:pt x="134" y="7"/>
                </a:cubicBezTo>
                <a:cubicBezTo>
                  <a:pt x="133" y="8"/>
                  <a:pt x="134" y="10"/>
                  <a:pt x="135" y="10"/>
                </a:cubicBezTo>
                <a:cubicBezTo>
                  <a:pt x="139" y="9"/>
                  <a:pt x="159" y="0"/>
                  <a:pt x="145" y="6"/>
                </a:cubicBezTo>
                <a:cubicBezTo>
                  <a:pt x="144" y="7"/>
                  <a:pt x="144" y="8"/>
                  <a:pt x="145" y="9"/>
                </a:cubicBezTo>
                <a:cubicBezTo>
                  <a:pt x="146" y="9"/>
                  <a:pt x="114" y="36"/>
                  <a:pt x="112" y="38"/>
                </a:cubicBezTo>
                <a:cubicBezTo>
                  <a:pt x="96" y="51"/>
                  <a:pt x="81" y="64"/>
                  <a:pt x="67" y="78"/>
                </a:cubicBezTo>
                <a:cubicBezTo>
                  <a:pt x="66" y="79"/>
                  <a:pt x="68" y="81"/>
                  <a:pt x="69" y="80"/>
                </a:cubicBezTo>
                <a:cubicBezTo>
                  <a:pt x="82" y="68"/>
                  <a:pt x="95" y="56"/>
                  <a:pt x="108" y="44"/>
                </a:cubicBezTo>
                <a:cubicBezTo>
                  <a:pt x="121" y="34"/>
                  <a:pt x="136" y="17"/>
                  <a:pt x="150" y="11"/>
                </a:cubicBezTo>
                <a:cubicBezTo>
                  <a:pt x="151" y="10"/>
                  <a:pt x="151" y="9"/>
                  <a:pt x="150" y="8"/>
                </a:cubicBezTo>
                <a:cubicBezTo>
                  <a:pt x="152" y="5"/>
                  <a:pt x="154" y="4"/>
                  <a:pt x="157" y="3"/>
                </a:cubicBezTo>
                <a:cubicBezTo>
                  <a:pt x="158" y="3"/>
                  <a:pt x="158" y="1"/>
                  <a:pt x="156" y="1"/>
                </a:cubicBezTo>
                <a:cubicBezTo>
                  <a:pt x="154" y="2"/>
                  <a:pt x="133" y="10"/>
                  <a:pt x="143" y="5"/>
                </a:cubicBezTo>
                <a:cubicBezTo>
                  <a:pt x="144" y="5"/>
                  <a:pt x="143" y="3"/>
                  <a:pt x="142" y="3"/>
                </a:cubicBezTo>
                <a:cubicBezTo>
                  <a:pt x="119" y="3"/>
                  <a:pt x="98" y="4"/>
                  <a:pt x="76" y="10"/>
                </a:cubicBezTo>
                <a:cubicBezTo>
                  <a:pt x="51" y="17"/>
                  <a:pt x="27" y="26"/>
                  <a:pt x="1" y="31"/>
                </a:cubicBezTo>
                <a:cubicBezTo>
                  <a:pt x="0" y="31"/>
                  <a:pt x="0" y="33"/>
                  <a:pt x="1" y="33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42">
            <a:extLst>
              <a:ext uri="{FF2B5EF4-FFF2-40B4-BE49-F238E27FC236}">
                <a16:creationId xmlns:a16="http://schemas.microsoft.com/office/drawing/2014/main" xmlns="" id="{574F7B3B-4572-4B9F-A3CD-73AD7D325C08}"/>
              </a:ext>
            </a:extLst>
          </p:cNvPr>
          <p:cNvSpPr>
            <a:spLocks/>
          </p:cNvSpPr>
          <p:nvPr/>
        </p:nvSpPr>
        <p:spPr bwMode="auto">
          <a:xfrm>
            <a:off x="6804324" y="5382860"/>
            <a:ext cx="85476" cy="178075"/>
          </a:xfrm>
          <a:custGeom>
            <a:avLst/>
            <a:gdLst>
              <a:gd name="T0" fmla="*/ 2 w 15"/>
              <a:gd name="T1" fmla="*/ 31 h 31"/>
              <a:gd name="T2" fmla="*/ 13 w 15"/>
              <a:gd name="T3" fmla="*/ 22 h 31"/>
              <a:gd name="T4" fmla="*/ 11 w 15"/>
              <a:gd name="T5" fmla="*/ 1 h 31"/>
              <a:gd name="T6" fmla="*/ 9 w 15"/>
              <a:gd name="T7" fmla="*/ 1 h 31"/>
              <a:gd name="T8" fmla="*/ 10 w 15"/>
              <a:gd name="T9" fmla="*/ 13 h 31"/>
              <a:gd name="T10" fmla="*/ 8 w 15"/>
              <a:gd name="T11" fmla="*/ 24 h 31"/>
              <a:gd name="T12" fmla="*/ 1 w 15"/>
              <a:gd name="T13" fmla="*/ 29 h 31"/>
              <a:gd name="T14" fmla="*/ 2 w 15"/>
              <a:gd name="T15" fmla="*/ 3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31">
                <a:moveTo>
                  <a:pt x="2" y="31"/>
                </a:moveTo>
                <a:cubicBezTo>
                  <a:pt x="7" y="30"/>
                  <a:pt x="11" y="27"/>
                  <a:pt x="13" y="22"/>
                </a:cubicBezTo>
                <a:cubicBezTo>
                  <a:pt x="15" y="16"/>
                  <a:pt x="12" y="8"/>
                  <a:pt x="11" y="1"/>
                </a:cubicBezTo>
                <a:cubicBezTo>
                  <a:pt x="11" y="0"/>
                  <a:pt x="10" y="0"/>
                  <a:pt x="9" y="1"/>
                </a:cubicBezTo>
                <a:cubicBezTo>
                  <a:pt x="8" y="5"/>
                  <a:pt x="10" y="9"/>
                  <a:pt x="10" y="13"/>
                </a:cubicBezTo>
                <a:cubicBezTo>
                  <a:pt x="11" y="17"/>
                  <a:pt x="11" y="21"/>
                  <a:pt x="8" y="24"/>
                </a:cubicBezTo>
                <a:cubicBezTo>
                  <a:pt x="7" y="26"/>
                  <a:pt x="4" y="28"/>
                  <a:pt x="1" y="29"/>
                </a:cubicBezTo>
                <a:cubicBezTo>
                  <a:pt x="0" y="30"/>
                  <a:pt x="1" y="31"/>
                  <a:pt x="2" y="31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Freeform 43">
            <a:extLst>
              <a:ext uri="{FF2B5EF4-FFF2-40B4-BE49-F238E27FC236}">
                <a16:creationId xmlns:a16="http://schemas.microsoft.com/office/drawing/2014/main" xmlns="" id="{2F362257-6059-4601-8918-84F566C881DD}"/>
              </a:ext>
            </a:extLst>
          </p:cNvPr>
          <p:cNvSpPr>
            <a:spLocks/>
          </p:cNvSpPr>
          <p:nvPr/>
        </p:nvSpPr>
        <p:spPr bwMode="auto">
          <a:xfrm>
            <a:off x="6734874" y="3805114"/>
            <a:ext cx="368616" cy="443408"/>
          </a:xfrm>
          <a:custGeom>
            <a:avLst/>
            <a:gdLst>
              <a:gd name="T0" fmla="*/ 64 w 64"/>
              <a:gd name="T1" fmla="*/ 12 h 77"/>
              <a:gd name="T2" fmla="*/ 60 w 64"/>
              <a:gd name="T3" fmla="*/ 45 h 77"/>
              <a:gd name="T4" fmla="*/ 41 w 64"/>
              <a:gd name="T5" fmla="*/ 72 h 77"/>
              <a:gd name="T6" fmla="*/ 32 w 64"/>
              <a:gd name="T7" fmla="*/ 75 h 77"/>
              <a:gd name="T8" fmla="*/ 6 w 64"/>
              <a:gd name="T9" fmla="*/ 61 h 77"/>
              <a:gd name="T10" fmla="*/ 6 w 64"/>
              <a:gd name="T11" fmla="*/ 30 h 77"/>
              <a:gd name="T12" fmla="*/ 12 w 64"/>
              <a:gd name="T13" fmla="*/ 14 h 77"/>
              <a:gd name="T14" fmla="*/ 21 w 64"/>
              <a:gd name="T15" fmla="*/ 3 h 77"/>
              <a:gd name="T16" fmla="*/ 49 w 64"/>
              <a:gd name="T17" fmla="*/ 7 h 77"/>
              <a:gd name="T18" fmla="*/ 59 w 64"/>
              <a:gd name="T19" fmla="*/ 10 h 77"/>
              <a:gd name="T20" fmla="*/ 63 w 64"/>
              <a:gd name="T21" fmla="*/ 15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7">
                <a:moveTo>
                  <a:pt x="64" y="12"/>
                </a:moveTo>
                <a:cubicBezTo>
                  <a:pt x="64" y="23"/>
                  <a:pt x="63" y="35"/>
                  <a:pt x="60" y="45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3"/>
                  <a:pt x="35" y="75"/>
                  <a:pt x="32" y="75"/>
                </a:cubicBezTo>
                <a:cubicBezTo>
                  <a:pt x="22" y="77"/>
                  <a:pt x="11" y="70"/>
                  <a:pt x="6" y="61"/>
                </a:cubicBezTo>
                <a:cubicBezTo>
                  <a:pt x="0" y="52"/>
                  <a:pt x="4" y="40"/>
                  <a:pt x="6" y="30"/>
                </a:cubicBezTo>
                <a:cubicBezTo>
                  <a:pt x="7" y="24"/>
                  <a:pt x="12" y="14"/>
                  <a:pt x="12" y="14"/>
                </a:cubicBezTo>
                <a:cubicBezTo>
                  <a:pt x="12" y="14"/>
                  <a:pt x="15" y="5"/>
                  <a:pt x="21" y="3"/>
                </a:cubicBezTo>
                <a:cubicBezTo>
                  <a:pt x="30" y="0"/>
                  <a:pt x="40" y="3"/>
                  <a:pt x="49" y="7"/>
                </a:cubicBezTo>
                <a:cubicBezTo>
                  <a:pt x="52" y="8"/>
                  <a:pt x="55" y="9"/>
                  <a:pt x="59" y="10"/>
                </a:cubicBezTo>
                <a:cubicBezTo>
                  <a:pt x="61" y="11"/>
                  <a:pt x="63" y="13"/>
                  <a:pt x="63" y="1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44">
            <a:extLst>
              <a:ext uri="{FF2B5EF4-FFF2-40B4-BE49-F238E27FC236}">
                <a16:creationId xmlns:a16="http://schemas.microsoft.com/office/drawing/2014/main" xmlns="" id="{4DD54460-8CB5-4F4C-91C7-65B272FE0A22}"/>
              </a:ext>
            </a:extLst>
          </p:cNvPr>
          <p:cNvSpPr>
            <a:spLocks/>
          </p:cNvSpPr>
          <p:nvPr/>
        </p:nvSpPr>
        <p:spPr bwMode="auto">
          <a:xfrm>
            <a:off x="6587072" y="5468336"/>
            <a:ext cx="108626" cy="219033"/>
          </a:xfrm>
          <a:custGeom>
            <a:avLst/>
            <a:gdLst>
              <a:gd name="T0" fmla="*/ 11 w 19"/>
              <a:gd name="T1" fmla="*/ 0 h 38"/>
              <a:gd name="T2" fmla="*/ 17 w 19"/>
              <a:gd name="T3" fmla="*/ 15 h 38"/>
              <a:gd name="T4" fmla="*/ 17 w 19"/>
              <a:gd name="T5" fmla="*/ 34 h 38"/>
              <a:gd name="T6" fmla="*/ 6 w 19"/>
              <a:gd name="T7" fmla="*/ 29 h 38"/>
              <a:gd name="T8" fmla="*/ 9 w 19"/>
              <a:gd name="T9" fmla="*/ 13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38">
                <a:moveTo>
                  <a:pt x="11" y="0"/>
                </a:moveTo>
                <a:cubicBezTo>
                  <a:pt x="15" y="6"/>
                  <a:pt x="19" y="8"/>
                  <a:pt x="17" y="15"/>
                </a:cubicBezTo>
                <a:cubicBezTo>
                  <a:pt x="16" y="22"/>
                  <a:pt x="15" y="32"/>
                  <a:pt x="17" y="34"/>
                </a:cubicBezTo>
                <a:cubicBezTo>
                  <a:pt x="19" y="37"/>
                  <a:pt x="12" y="38"/>
                  <a:pt x="6" y="29"/>
                </a:cubicBezTo>
                <a:cubicBezTo>
                  <a:pt x="0" y="20"/>
                  <a:pt x="9" y="13"/>
                  <a:pt x="9" y="1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4" name="Freeform 45">
            <a:extLst>
              <a:ext uri="{FF2B5EF4-FFF2-40B4-BE49-F238E27FC236}">
                <a16:creationId xmlns:a16="http://schemas.microsoft.com/office/drawing/2014/main" xmlns="" id="{EBDD5A35-1D02-4D7A-9663-5B5BD57A8E6B}"/>
              </a:ext>
            </a:extLst>
          </p:cNvPr>
          <p:cNvSpPr>
            <a:spLocks/>
          </p:cNvSpPr>
          <p:nvPr/>
        </p:nvSpPr>
        <p:spPr bwMode="auto">
          <a:xfrm>
            <a:off x="6460639" y="5525320"/>
            <a:ext cx="400670" cy="231498"/>
          </a:xfrm>
          <a:custGeom>
            <a:avLst/>
            <a:gdLst>
              <a:gd name="T0" fmla="*/ 67 w 70"/>
              <a:gd name="T1" fmla="*/ 28 h 40"/>
              <a:gd name="T2" fmla="*/ 2 w 70"/>
              <a:gd name="T3" fmla="*/ 0 h 40"/>
              <a:gd name="T4" fmla="*/ 0 w 70"/>
              <a:gd name="T5" fmla="*/ 7 h 40"/>
              <a:gd name="T6" fmla="*/ 70 w 70"/>
              <a:gd name="T7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" h="40">
                <a:moveTo>
                  <a:pt x="67" y="28"/>
                </a:moveTo>
                <a:cubicBezTo>
                  <a:pt x="64" y="27"/>
                  <a:pt x="2" y="0"/>
                  <a:pt x="2" y="0"/>
                </a:cubicBezTo>
                <a:cubicBezTo>
                  <a:pt x="0" y="7"/>
                  <a:pt x="0" y="7"/>
                  <a:pt x="0" y="7"/>
                </a:cubicBezTo>
                <a:cubicBezTo>
                  <a:pt x="70" y="40"/>
                  <a:pt x="70" y="40"/>
                  <a:pt x="70" y="4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46">
            <a:extLst>
              <a:ext uri="{FF2B5EF4-FFF2-40B4-BE49-F238E27FC236}">
                <a16:creationId xmlns:a16="http://schemas.microsoft.com/office/drawing/2014/main" xmlns="" id="{59736D07-D6E3-4771-AA54-FB0F701010B7}"/>
              </a:ext>
            </a:extLst>
          </p:cNvPr>
          <p:cNvSpPr>
            <a:spLocks/>
          </p:cNvSpPr>
          <p:nvPr/>
        </p:nvSpPr>
        <p:spPr bwMode="auto">
          <a:xfrm>
            <a:off x="6729533" y="5601892"/>
            <a:ext cx="293825" cy="247525"/>
          </a:xfrm>
          <a:custGeom>
            <a:avLst/>
            <a:gdLst>
              <a:gd name="T0" fmla="*/ 6 w 51"/>
              <a:gd name="T1" fmla="*/ 8 h 43"/>
              <a:gd name="T2" fmla="*/ 16 w 51"/>
              <a:gd name="T3" fmla="*/ 36 h 43"/>
              <a:gd name="T4" fmla="*/ 49 w 51"/>
              <a:gd name="T5" fmla="*/ 36 h 43"/>
              <a:gd name="T6" fmla="*/ 25 w 51"/>
              <a:gd name="T7" fmla="*/ 7 h 43"/>
              <a:gd name="T8" fmla="*/ 6 w 51"/>
              <a:gd name="T9" fmla="*/ 8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43">
                <a:moveTo>
                  <a:pt x="6" y="8"/>
                </a:moveTo>
                <a:cubicBezTo>
                  <a:pt x="0" y="22"/>
                  <a:pt x="0" y="30"/>
                  <a:pt x="16" y="36"/>
                </a:cubicBezTo>
                <a:cubicBezTo>
                  <a:pt x="32" y="43"/>
                  <a:pt x="46" y="43"/>
                  <a:pt x="49" y="36"/>
                </a:cubicBezTo>
                <a:cubicBezTo>
                  <a:pt x="51" y="29"/>
                  <a:pt x="42" y="13"/>
                  <a:pt x="25" y="7"/>
                </a:cubicBezTo>
                <a:cubicBezTo>
                  <a:pt x="8" y="0"/>
                  <a:pt x="6" y="8"/>
                  <a:pt x="6" y="8"/>
                </a:cubicBezTo>
                <a:close/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" name="Freeform 47">
            <a:extLst>
              <a:ext uri="{FF2B5EF4-FFF2-40B4-BE49-F238E27FC236}">
                <a16:creationId xmlns:a16="http://schemas.microsoft.com/office/drawing/2014/main" xmlns="" id="{6AB620EB-CDD3-4A2C-A9EB-2ED7484E4019}"/>
              </a:ext>
            </a:extLst>
          </p:cNvPr>
          <p:cNvSpPr>
            <a:spLocks/>
          </p:cNvSpPr>
          <p:nvPr/>
        </p:nvSpPr>
        <p:spPr bwMode="auto">
          <a:xfrm>
            <a:off x="6414339" y="5496828"/>
            <a:ext cx="286702" cy="203006"/>
          </a:xfrm>
          <a:custGeom>
            <a:avLst/>
            <a:gdLst>
              <a:gd name="T0" fmla="*/ 41 w 50"/>
              <a:gd name="T1" fmla="*/ 35 h 35"/>
              <a:gd name="T2" fmla="*/ 50 w 50"/>
              <a:gd name="T3" fmla="*/ 18 h 35"/>
              <a:gd name="T4" fmla="*/ 10 w 50"/>
              <a:gd name="T5" fmla="*/ 1 h 35"/>
              <a:gd name="T6" fmla="*/ 5 w 50"/>
              <a:gd name="T7" fmla="*/ 14 h 35"/>
              <a:gd name="T8" fmla="*/ 41 w 50"/>
              <a:gd name="T9" fmla="*/ 35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35">
                <a:moveTo>
                  <a:pt x="41" y="35"/>
                </a:moveTo>
                <a:cubicBezTo>
                  <a:pt x="50" y="18"/>
                  <a:pt x="50" y="18"/>
                  <a:pt x="50" y="18"/>
                </a:cubicBezTo>
                <a:cubicBezTo>
                  <a:pt x="50" y="18"/>
                  <a:pt x="13" y="2"/>
                  <a:pt x="10" y="1"/>
                </a:cubicBezTo>
                <a:cubicBezTo>
                  <a:pt x="6" y="0"/>
                  <a:pt x="0" y="10"/>
                  <a:pt x="5" y="14"/>
                </a:cubicBezTo>
                <a:cubicBezTo>
                  <a:pt x="10" y="18"/>
                  <a:pt x="41" y="35"/>
                  <a:pt x="41" y="35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48">
            <a:extLst>
              <a:ext uri="{FF2B5EF4-FFF2-40B4-BE49-F238E27FC236}">
                <a16:creationId xmlns:a16="http://schemas.microsoft.com/office/drawing/2014/main" xmlns="" id="{C79D97D6-E45A-437B-BB34-042806BC17EF}"/>
              </a:ext>
            </a:extLst>
          </p:cNvPr>
          <p:cNvSpPr>
            <a:spLocks/>
          </p:cNvSpPr>
          <p:nvPr/>
        </p:nvSpPr>
        <p:spPr bwMode="auto">
          <a:xfrm>
            <a:off x="6499815" y="5429159"/>
            <a:ext cx="149583" cy="361493"/>
          </a:xfrm>
          <a:custGeom>
            <a:avLst/>
            <a:gdLst>
              <a:gd name="T0" fmla="*/ 3 w 26"/>
              <a:gd name="T1" fmla="*/ 6 h 63"/>
              <a:gd name="T2" fmla="*/ 6 w 26"/>
              <a:gd name="T3" fmla="*/ 21 h 63"/>
              <a:gd name="T4" fmla="*/ 6 w 26"/>
              <a:gd name="T5" fmla="*/ 40 h 63"/>
              <a:gd name="T6" fmla="*/ 2 w 26"/>
              <a:gd name="T7" fmla="*/ 52 h 63"/>
              <a:gd name="T8" fmla="*/ 8 w 26"/>
              <a:gd name="T9" fmla="*/ 46 h 63"/>
              <a:gd name="T10" fmla="*/ 12 w 26"/>
              <a:gd name="T11" fmla="*/ 38 h 63"/>
              <a:gd name="T12" fmla="*/ 9 w 26"/>
              <a:gd name="T13" fmla="*/ 55 h 63"/>
              <a:gd name="T14" fmla="*/ 10 w 26"/>
              <a:gd name="T15" fmla="*/ 59 h 63"/>
              <a:gd name="T16" fmla="*/ 18 w 26"/>
              <a:gd name="T17" fmla="*/ 40 h 63"/>
              <a:gd name="T18" fmla="*/ 18 w 26"/>
              <a:gd name="T19" fmla="*/ 63 h 63"/>
              <a:gd name="T20" fmla="*/ 24 w 26"/>
              <a:gd name="T21" fmla="*/ 53 h 63"/>
              <a:gd name="T22" fmla="*/ 25 w 26"/>
              <a:gd name="T23" fmla="*/ 42 h 63"/>
              <a:gd name="T24" fmla="*/ 26 w 26"/>
              <a:gd name="T25" fmla="*/ 7 h 63"/>
              <a:gd name="T26" fmla="*/ 18 w 26"/>
              <a:gd name="T27" fmla="*/ 0 h 63"/>
              <a:gd name="T28" fmla="*/ 3 w 26"/>
              <a:gd name="T29" fmla="*/ 6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6" h="63">
                <a:moveTo>
                  <a:pt x="3" y="6"/>
                </a:moveTo>
                <a:cubicBezTo>
                  <a:pt x="4" y="11"/>
                  <a:pt x="5" y="16"/>
                  <a:pt x="6" y="21"/>
                </a:cubicBezTo>
                <a:cubicBezTo>
                  <a:pt x="7" y="28"/>
                  <a:pt x="8" y="34"/>
                  <a:pt x="6" y="40"/>
                </a:cubicBezTo>
                <a:cubicBezTo>
                  <a:pt x="4" y="44"/>
                  <a:pt x="0" y="48"/>
                  <a:pt x="2" y="52"/>
                </a:cubicBezTo>
                <a:cubicBezTo>
                  <a:pt x="5" y="52"/>
                  <a:pt x="7" y="49"/>
                  <a:pt x="8" y="46"/>
                </a:cubicBezTo>
                <a:cubicBezTo>
                  <a:pt x="9" y="44"/>
                  <a:pt x="10" y="41"/>
                  <a:pt x="12" y="38"/>
                </a:cubicBezTo>
                <a:cubicBezTo>
                  <a:pt x="11" y="44"/>
                  <a:pt x="10" y="50"/>
                  <a:pt x="9" y="55"/>
                </a:cubicBezTo>
                <a:cubicBezTo>
                  <a:pt x="8" y="57"/>
                  <a:pt x="9" y="59"/>
                  <a:pt x="10" y="59"/>
                </a:cubicBezTo>
                <a:cubicBezTo>
                  <a:pt x="14" y="53"/>
                  <a:pt x="17" y="47"/>
                  <a:pt x="18" y="40"/>
                </a:cubicBezTo>
                <a:cubicBezTo>
                  <a:pt x="21" y="47"/>
                  <a:pt x="16" y="56"/>
                  <a:pt x="18" y="63"/>
                </a:cubicBezTo>
                <a:cubicBezTo>
                  <a:pt x="21" y="61"/>
                  <a:pt x="23" y="57"/>
                  <a:pt x="24" y="53"/>
                </a:cubicBezTo>
                <a:cubicBezTo>
                  <a:pt x="25" y="49"/>
                  <a:pt x="25" y="45"/>
                  <a:pt x="25" y="42"/>
                </a:cubicBezTo>
                <a:cubicBezTo>
                  <a:pt x="25" y="30"/>
                  <a:pt x="25" y="18"/>
                  <a:pt x="26" y="7"/>
                </a:cubicBezTo>
                <a:cubicBezTo>
                  <a:pt x="18" y="0"/>
                  <a:pt x="18" y="0"/>
                  <a:pt x="18" y="0"/>
                </a:cubicBezTo>
                <a:lnTo>
                  <a:pt x="3" y="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8" name="Freeform 49">
            <a:extLst>
              <a:ext uri="{FF2B5EF4-FFF2-40B4-BE49-F238E27FC236}">
                <a16:creationId xmlns:a16="http://schemas.microsoft.com/office/drawing/2014/main" xmlns="" id="{79452D54-9CEB-4BD8-95DC-C705F4B93942}"/>
              </a:ext>
            </a:extLst>
          </p:cNvPr>
          <p:cNvSpPr>
            <a:spLocks/>
          </p:cNvSpPr>
          <p:nvPr/>
        </p:nvSpPr>
        <p:spPr bwMode="auto">
          <a:xfrm>
            <a:off x="6127639" y="4973287"/>
            <a:ext cx="503953" cy="518199"/>
          </a:xfrm>
          <a:custGeom>
            <a:avLst/>
            <a:gdLst>
              <a:gd name="T0" fmla="*/ 3 w 88"/>
              <a:gd name="T1" fmla="*/ 11 h 90"/>
              <a:gd name="T2" fmla="*/ 23 w 88"/>
              <a:gd name="T3" fmla="*/ 3 h 90"/>
              <a:gd name="T4" fmla="*/ 40 w 88"/>
              <a:gd name="T5" fmla="*/ 21 h 90"/>
              <a:gd name="T6" fmla="*/ 88 w 88"/>
              <a:gd name="T7" fmla="*/ 84 h 90"/>
              <a:gd name="T8" fmla="*/ 71 w 88"/>
              <a:gd name="T9" fmla="*/ 90 h 90"/>
              <a:gd name="T10" fmla="*/ 7 w 88"/>
              <a:gd name="T11" fmla="*/ 26 h 90"/>
              <a:gd name="T12" fmla="*/ 1 w 88"/>
              <a:gd name="T13" fmla="*/ 17 h 90"/>
              <a:gd name="T14" fmla="*/ 5 w 88"/>
              <a:gd name="T15" fmla="*/ 8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8" h="90">
                <a:moveTo>
                  <a:pt x="3" y="11"/>
                </a:moveTo>
                <a:cubicBezTo>
                  <a:pt x="4" y="3"/>
                  <a:pt x="15" y="0"/>
                  <a:pt x="23" y="3"/>
                </a:cubicBezTo>
                <a:cubicBezTo>
                  <a:pt x="30" y="7"/>
                  <a:pt x="35" y="14"/>
                  <a:pt x="40" y="21"/>
                </a:cubicBezTo>
                <a:cubicBezTo>
                  <a:pt x="54" y="43"/>
                  <a:pt x="71" y="64"/>
                  <a:pt x="88" y="84"/>
                </a:cubicBezTo>
                <a:cubicBezTo>
                  <a:pt x="83" y="86"/>
                  <a:pt x="77" y="88"/>
                  <a:pt x="71" y="90"/>
                </a:cubicBezTo>
                <a:cubicBezTo>
                  <a:pt x="49" y="69"/>
                  <a:pt x="28" y="48"/>
                  <a:pt x="7" y="26"/>
                </a:cubicBezTo>
                <a:cubicBezTo>
                  <a:pt x="4" y="23"/>
                  <a:pt x="2" y="21"/>
                  <a:pt x="1" y="17"/>
                </a:cubicBezTo>
                <a:cubicBezTo>
                  <a:pt x="0" y="14"/>
                  <a:pt x="1" y="9"/>
                  <a:pt x="5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0">
            <a:extLst>
              <a:ext uri="{FF2B5EF4-FFF2-40B4-BE49-F238E27FC236}">
                <a16:creationId xmlns:a16="http://schemas.microsoft.com/office/drawing/2014/main" xmlns="" id="{7E6C3697-6454-4A91-B3BB-D196A9D2EA1F}"/>
              </a:ext>
            </a:extLst>
          </p:cNvPr>
          <p:cNvSpPr>
            <a:spLocks/>
          </p:cNvSpPr>
          <p:nvPr/>
        </p:nvSpPr>
        <p:spPr bwMode="auto">
          <a:xfrm>
            <a:off x="6471323" y="5434501"/>
            <a:ext cx="97942" cy="242182"/>
          </a:xfrm>
          <a:custGeom>
            <a:avLst/>
            <a:gdLst>
              <a:gd name="T0" fmla="*/ 8 w 17"/>
              <a:gd name="T1" fmla="*/ 5 h 42"/>
              <a:gd name="T2" fmla="*/ 7 w 17"/>
              <a:gd name="T3" fmla="*/ 30 h 42"/>
              <a:gd name="T4" fmla="*/ 2 w 17"/>
              <a:gd name="T5" fmla="*/ 40 h 42"/>
              <a:gd name="T6" fmla="*/ 14 w 17"/>
              <a:gd name="T7" fmla="*/ 28 h 42"/>
              <a:gd name="T8" fmla="*/ 11 w 17"/>
              <a:gd name="T9" fmla="*/ 0 h 42"/>
              <a:gd name="T10" fmla="*/ 8 w 17"/>
              <a:gd name="T11" fmla="*/ 5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" h="42">
                <a:moveTo>
                  <a:pt x="8" y="5"/>
                </a:moveTo>
                <a:cubicBezTo>
                  <a:pt x="9" y="12"/>
                  <a:pt x="9" y="26"/>
                  <a:pt x="7" y="30"/>
                </a:cubicBezTo>
                <a:cubicBezTo>
                  <a:pt x="5" y="35"/>
                  <a:pt x="0" y="39"/>
                  <a:pt x="2" y="40"/>
                </a:cubicBezTo>
                <a:cubicBezTo>
                  <a:pt x="4" y="42"/>
                  <a:pt x="12" y="34"/>
                  <a:pt x="14" y="28"/>
                </a:cubicBezTo>
                <a:cubicBezTo>
                  <a:pt x="17" y="22"/>
                  <a:pt x="11" y="0"/>
                  <a:pt x="11" y="0"/>
                </a:cubicBezTo>
                <a:lnTo>
                  <a:pt x="8" y="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0" name="Freeform 51">
            <a:extLst>
              <a:ext uri="{FF2B5EF4-FFF2-40B4-BE49-F238E27FC236}">
                <a16:creationId xmlns:a16="http://schemas.microsoft.com/office/drawing/2014/main" xmlns="" id="{9857A4E1-B09B-40D4-B81A-F09A4783B2ED}"/>
              </a:ext>
            </a:extLst>
          </p:cNvPr>
          <p:cNvSpPr>
            <a:spLocks/>
          </p:cNvSpPr>
          <p:nvPr/>
        </p:nvSpPr>
        <p:spPr bwMode="auto">
          <a:xfrm>
            <a:off x="7000207" y="5739010"/>
            <a:ext cx="320535" cy="340124"/>
          </a:xfrm>
          <a:custGeom>
            <a:avLst/>
            <a:gdLst>
              <a:gd name="T0" fmla="*/ 53 w 56"/>
              <a:gd name="T1" fmla="*/ 50 h 59"/>
              <a:gd name="T2" fmla="*/ 30 w 56"/>
              <a:gd name="T3" fmla="*/ 36 h 59"/>
              <a:gd name="T4" fmla="*/ 53 w 56"/>
              <a:gd name="T5" fmla="*/ 16 h 59"/>
              <a:gd name="T6" fmla="*/ 32 w 56"/>
              <a:gd name="T7" fmla="*/ 0 h 59"/>
              <a:gd name="T8" fmla="*/ 10 w 56"/>
              <a:gd name="T9" fmla="*/ 26 h 59"/>
              <a:gd name="T10" fmla="*/ 0 w 56"/>
              <a:gd name="T11" fmla="*/ 36 h 59"/>
              <a:gd name="T12" fmla="*/ 10 w 56"/>
              <a:gd name="T13" fmla="*/ 44 h 59"/>
              <a:gd name="T14" fmla="*/ 25 w 56"/>
              <a:gd name="T15" fmla="*/ 50 h 59"/>
              <a:gd name="T16" fmla="*/ 45 w 56"/>
              <a:gd name="T17" fmla="*/ 59 h 59"/>
              <a:gd name="T18" fmla="*/ 53 w 56"/>
              <a:gd name="T19" fmla="*/ 5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6" h="59">
                <a:moveTo>
                  <a:pt x="53" y="50"/>
                </a:moveTo>
                <a:cubicBezTo>
                  <a:pt x="53" y="50"/>
                  <a:pt x="35" y="49"/>
                  <a:pt x="30" y="36"/>
                </a:cubicBezTo>
                <a:cubicBezTo>
                  <a:pt x="53" y="16"/>
                  <a:pt x="53" y="16"/>
                  <a:pt x="53" y="16"/>
                </a:cubicBezTo>
                <a:cubicBezTo>
                  <a:pt x="32" y="0"/>
                  <a:pt x="32" y="0"/>
                  <a:pt x="32" y="0"/>
                </a:cubicBezTo>
                <a:cubicBezTo>
                  <a:pt x="10" y="26"/>
                  <a:pt x="10" y="26"/>
                  <a:pt x="10" y="26"/>
                </a:cubicBezTo>
                <a:cubicBezTo>
                  <a:pt x="0" y="36"/>
                  <a:pt x="0" y="36"/>
                  <a:pt x="0" y="36"/>
                </a:cubicBezTo>
                <a:cubicBezTo>
                  <a:pt x="10" y="44"/>
                  <a:pt x="10" y="44"/>
                  <a:pt x="10" y="44"/>
                </a:cubicBezTo>
                <a:cubicBezTo>
                  <a:pt x="10" y="44"/>
                  <a:pt x="19" y="46"/>
                  <a:pt x="25" y="50"/>
                </a:cubicBezTo>
                <a:cubicBezTo>
                  <a:pt x="31" y="54"/>
                  <a:pt x="35" y="59"/>
                  <a:pt x="45" y="59"/>
                </a:cubicBezTo>
                <a:cubicBezTo>
                  <a:pt x="56" y="59"/>
                  <a:pt x="53" y="50"/>
                  <a:pt x="53" y="5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Line 52">
            <a:extLst>
              <a:ext uri="{FF2B5EF4-FFF2-40B4-BE49-F238E27FC236}">
                <a16:creationId xmlns:a16="http://schemas.microsoft.com/office/drawing/2014/main" xmlns="" id="{B4DADE13-AB90-4794-9DCA-D8D11B1E28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xmlns="" id="{DA4B587E-9EEA-474D-87A2-3530510BC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4">
            <a:extLst>
              <a:ext uri="{FF2B5EF4-FFF2-40B4-BE49-F238E27FC236}">
                <a16:creationId xmlns:a16="http://schemas.microsoft.com/office/drawing/2014/main" xmlns="" id="{BF7B606D-49CF-49D7-BAB3-29300732314F}"/>
              </a:ext>
            </a:extLst>
          </p:cNvPr>
          <p:cNvSpPr>
            <a:spLocks/>
          </p:cNvSpPr>
          <p:nvPr/>
        </p:nvSpPr>
        <p:spPr bwMode="auto">
          <a:xfrm>
            <a:off x="6115173" y="4282356"/>
            <a:ext cx="562717" cy="840515"/>
          </a:xfrm>
          <a:custGeom>
            <a:avLst/>
            <a:gdLst>
              <a:gd name="T0" fmla="*/ 82 w 98"/>
              <a:gd name="T1" fmla="*/ 0 h 146"/>
              <a:gd name="T2" fmla="*/ 81 w 98"/>
              <a:gd name="T3" fmla="*/ 2 h 146"/>
              <a:gd name="T4" fmla="*/ 80 w 98"/>
              <a:gd name="T5" fmla="*/ 4 h 146"/>
              <a:gd name="T6" fmla="*/ 80 w 98"/>
              <a:gd name="T7" fmla="*/ 4 h 146"/>
              <a:gd name="T8" fmla="*/ 80 w 98"/>
              <a:gd name="T9" fmla="*/ 4 h 146"/>
              <a:gd name="T10" fmla="*/ 80 w 98"/>
              <a:gd name="T11" fmla="*/ 4 h 146"/>
              <a:gd name="T12" fmla="*/ 77 w 98"/>
              <a:gd name="T13" fmla="*/ 6 h 146"/>
              <a:gd name="T14" fmla="*/ 76 w 98"/>
              <a:gd name="T15" fmla="*/ 7 h 146"/>
              <a:gd name="T16" fmla="*/ 73 w 98"/>
              <a:gd name="T17" fmla="*/ 8 h 146"/>
              <a:gd name="T18" fmla="*/ 73 w 98"/>
              <a:gd name="T19" fmla="*/ 8 h 146"/>
              <a:gd name="T20" fmla="*/ 8 w 98"/>
              <a:gd name="T21" fmla="*/ 108 h 146"/>
              <a:gd name="T22" fmla="*/ 3 w 98"/>
              <a:gd name="T23" fmla="*/ 141 h 146"/>
              <a:gd name="T24" fmla="*/ 3 w 98"/>
              <a:gd name="T25" fmla="*/ 141 h 146"/>
              <a:gd name="T26" fmla="*/ 5 w 98"/>
              <a:gd name="T27" fmla="*/ 141 h 146"/>
              <a:gd name="T28" fmla="*/ 8 w 98"/>
              <a:gd name="T29" fmla="*/ 142 h 146"/>
              <a:gd name="T30" fmla="*/ 12 w 98"/>
              <a:gd name="T31" fmla="*/ 144 h 146"/>
              <a:gd name="T32" fmla="*/ 13 w 98"/>
              <a:gd name="T33" fmla="*/ 146 h 146"/>
              <a:gd name="T34" fmla="*/ 13 w 98"/>
              <a:gd name="T35" fmla="*/ 146 h 146"/>
              <a:gd name="T36" fmla="*/ 30 w 98"/>
              <a:gd name="T37" fmla="*/ 137 h 146"/>
              <a:gd name="T38" fmla="*/ 98 w 98"/>
              <a:gd name="T39" fmla="*/ 25 h 146"/>
              <a:gd name="T40" fmla="*/ 82 w 98"/>
              <a:gd name="T41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146">
                <a:moveTo>
                  <a:pt x="82" y="0"/>
                </a:moveTo>
                <a:cubicBezTo>
                  <a:pt x="82" y="0"/>
                  <a:pt x="81" y="1"/>
                  <a:pt x="81" y="2"/>
                </a:cubicBezTo>
                <a:cubicBezTo>
                  <a:pt x="81" y="2"/>
                  <a:pt x="81" y="3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79" y="5"/>
                  <a:pt x="78" y="6"/>
                  <a:pt x="77" y="6"/>
                </a:cubicBezTo>
                <a:cubicBezTo>
                  <a:pt x="77" y="7"/>
                  <a:pt x="76" y="7"/>
                  <a:pt x="76" y="7"/>
                </a:cubicBezTo>
                <a:cubicBezTo>
                  <a:pt x="75" y="7"/>
                  <a:pt x="74" y="8"/>
                  <a:pt x="73" y="8"/>
                </a:cubicBezTo>
                <a:cubicBezTo>
                  <a:pt x="73" y="8"/>
                  <a:pt x="73" y="8"/>
                  <a:pt x="73" y="8"/>
                </a:cubicBezTo>
                <a:cubicBezTo>
                  <a:pt x="47" y="39"/>
                  <a:pt x="22" y="71"/>
                  <a:pt x="8" y="108"/>
                </a:cubicBezTo>
                <a:cubicBezTo>
                  <a:pt x="4" y="118"/>
                  <a:pt x="0" y="130"/>
                  <a:pt x="3" y="141"/>
                </a:cubicBezTo>
                <a:cubicBezTo>
                  <a:pt x="3" y="141"/>
                  <a:pt x="3" y="141"/>
                  <a:pt x="3" y="141"/>
                </a:cubicBezTo>
                <a:cubicBezTo>
                  <a:pt x="4" y="141"/>
                  <a:pt x="5" y="141"/>
                  <a:pt x="5" y="141"/>
                </a:cubicBezTo>
                <a:cubicBezTo>
                  <a:pt x="6" y="141"/>
                  <a:pt x="7" y="142"/>
                  <a:pt x="8" y="142"/>
                </a:cubicBezTo>
                <a:cubicBezTo>
                  <a:pt x="9" y="143"/>
                  <a:pt x="10" y="143"/>
                  <a:pt x="12" y="144"/>
                </a:cubicBezTo>
                <a:cubicBezTo>
                  <a:pt x="12" y="144"/>
                  <a:pt x="12" y="145"/>
                  <a:pt x="13" y="146"/>
                </a:cubicBezTo>
                <a:cubicBezTo>
                  <a:pt x="13" y="146"/>
                  <a:pt x="13" y="146"/>
                  <a:pt x="13" y="146"/>
                </a:cubicBezTo>
                <a:cubicBezTo>
                  <a:pt x="19" y="145"/>
                  <a:pt x="25" y="141"/>
                  <a:pt x="30" y="137"/>
                </a:cubicBezTo>
                <a:cubicBezTo>
                  <a:pt x="48" y="121"/>
                  <a:pt x="84" y="40"/>
                  <a:pt x="98" y="25"/>
                </a:cubicBezTo>
                <a:lnTo>
                  <a:pt x="82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4" name="Freeform 55">
            <a:extLst>
              <a:ext uri="{FF2B5EF4-FFF2-40B4-BE49-F238E27FC236}">
                <a16:creationId xmlns:a16="http://schemas.microsoft.com/office/drawing/2014/main" xmlns="" id="{CB98032F-0CA8-479D-9A73-653736AB4730}"/>
              </a:ext>
            </a:extLst>
          </p:cNvPr>
          <p:cNvSpPr>
            <a:spLocks/>
          </p:cNvSpPr>
          <p:nvPr/>
        </p:nvSpPr>
        <p:spPr bwMode="auto">
          <a:xfrm>
            <a:off x="6403654" y="4225372"/>
            <a:ext cx="349027" cy="338343"/>
          </a:xfrm>
          <a:custGeom>
            <a:avLst/>
            <a:gdLst>
              <a:gd name="T0" fmla="*/ 53 w 61"/>
              <a:gd name="T1" fmla="*/ 4 h 59"/>
              <a:gd name="T2" fmla="*/ 23 w 61"/>
              <a:gd name="T3" fmla="*/ 16 h 59"/>
              <a:gd name="T4" fmla="*/ 0 w 61"/>
              <a:gd name="T5" fmla="*/ 39 h 59"/>
              <a:gd name="T6" fmla="*/ 37 w 61"/>
              <a:gd name="T7" fmla="*/ 59 h 59"/>
              <a:gd name="T8" fmla="*/ 53 w 61"/>
              <a:gd name="T9" fmla="*/ 4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" h="59">
                <a:moveTo>
                  <a:pt x="53" y="4"/>
                </a:moveTo>
                <a:cubicBezTo>
                  <a:pt x="49" y="0"/>
                  <a:pt x="35" y="4"/>
                  <a:pt x="23" y="16"/>
                </a:cubicBezTo>
                <a:cubicBezTo>
                  <a:pt x="12" y="28"/>
                  <a:pt x="0" y="39"/>
                  <a:pt x="0" y="39"/>
                </a:cubicBezTo>
                <a:cubicBezTo>
                  <a:pt x="37" y="59"/>
                  <a:pt x="37" y="59"/>
                  <a:pt x="37" y="59"/>
                </a:cubicBezTo>
                <a:cubicBezTo>
                  <a:pt x="37" y="59"/>
                  <a:pt x="61" y="10"/>
                  <a:pt x="53" y="4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5" name="Freeform 56">
            <a:extLst>
              <a:ext uri="{FF2B5EF4-FFF2-40B4-BE49-F238E27FC236}">
                <a16:creationId xmlns:a16="http://schemas.microsoft.com/office/drawing/2014/main" xmlns="" id="{AC7908AB-ABD4-44F4-A0F4-CD78215E973A}"/>
              </a:ext>
            </a:extLst>
          </p:cNvPr>
          <p:cNvSpPr>
            <a:spLocks/>
          </p:cNvSpPr>
          <p:nvPr/>
        </p:nvSpPr>
        <p:spPr bwMode="auto">
          <a:xfrm>
            <a:off x="7217459" y="4743570"/>
            <a:ext cx="511076" cy="511076"/>
          </a:xfrm>
          <a:custGeom>
            <a:avLst/>
            <a:gdLst>
              <a:gd name="T0" fmla="*/ 12 w 89"/>
              <a:gd name="T1" fmla="*/ 87 h 89"/>
              <a:gd name="T2" fmla="*/ 3 w 89"/>
              <a:gd name="T3" fmla="*/ 67 h 89"/>
              <a:gd name="T4" fmla="*/ 21 w 89"/>
              <a:gd name="T5" fmla="*/ 49 h 89"/>
              <a:gd name="T6" fmla="*/ 83 w 89"/>
              <a:gd name="T7" fmla="*/ 0 h 89"/>
              <a:gd name="T8" fmla="*/ 89 w 89"/>
              <a:gd name="T9" fmla="*/ 17 h 89"/>
              <a:gd name="T10" fmla="*/ 26 w 89"/>
              <a:gd name="T11" fmla="*/ 82 h 89"/>
              <a:gd name="T12" fmla="*/ 17 w 89"/>
              <a:gd name="T13" fmla="*/ 88 h 89"/>
              <a:gd name="T14" fmla="*/ 9 w 89"/>
              <a:gd name="T15" fmla="*/ 8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89">
                <a:moveTo>
                  <a:pt x="12" y="87"/>
                </a:moveTo>
                <a:cubicBezTo>
                  <a:pt x="3" y="86"/>
                  <a:pt x="0" y="74"/>
                  <a:pt x="3" y="67"/>
                </a:cubicBezTo>
                <a:cubicBezTo>
                  <a:pt x="7" y="59"/>
                  <a:pt x="14" y="54"/>
                  <a:pt x="21" y="49"/>
                </a:cubicBezTo>
                <a:cubicBezTo>
                  <a:pt x="43" y="35"/>
                  <a:pt x="63" y="18"/>
                  <a:pt x="83" y="0"/>
                </a:cubicBezTo>
                <a:cubicBezTo>
                  <a:pt x="85" y="6"/>
                  <a:pt x="87" y="12"/>
                  <a:pt x="89" y="17"/>
                </a:cubicBezTo>
                <a:cubicBezTo>
                  <a:pt x="69" y="40"/>
                  <a:pt x="48" y="61"/>
                  <a:pt x="26" y="82"/>
                </a:cubicBezTo>
                <a:cubicBezTo>
                  <a:pt x="24" y="85"/>
                  <a:pt x="21" y="87"/>
                  <a:pt x="17" y="88"/>
                </a:cubicBezTo>
                <a:cubicBezTo>
                  <a:pt x="14" y="89"/>
                  <a:pt x="10" y="88"/>
                  <a:pt x="9" y="8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6" name="Freeform 57">
            <a:extLst>
              <a:ext uri="{FF2B5EF4-FFF2-40B4-BE49-F238E27FC236}">
                <a16:creationId xmlns:a16="http://schemas.microsoft.com/office/drawing/2014/main" xmlns="" id="{3C1BA283-7A0E-43FA-ADEE-2B44AA03F622}"/>
              </a:ext>
            </a:extLst>
          </p:cNvPr>
          <p:cNvSpPr>
            <a:spLocks/>
          </p:cNvSpPr>
          <p:nvPr/>
        </p:nvSpPr>
        <p:spPr bwMode="auto">
          <a:xfrm>
            <a:off x="6964592" y="4408788"/>
            <a:ext cx="425600" cy="835173"/>
          </a:xfrm>
          <a:custGeom>
            <a:avLst/>
            <a:gdLst>
              <a:gd name="T0" fmla="*/ 51 w 74"/>
              <a:gd name="T1" fmla="*/ 145 h 145"/>
              <a:gd name="T2" fmla="*/ 71 w 74"/>
              <a:gd name="T3" fmla="*/ 135 h 145"/>
              <a:gd name="T4" fmla="*/ 74 w 74"/>
              <a:gd name="T5" fmla="*/ 133 h 145"/>
              <a:gd name="T6" fmla="*/ 74 w 74"/>
              <a:gd name="T7" fmla="*/ 128 h 145"/>
              <a:gd name="T8" fmla="*/ 31 w 74"/>
              <a:gd name="T9" fmla="*/ 4 h 145"/>
              <a:gd name="T10" fmla="*/ 0 w 74"/>
              <a:gd name="T11" fmla="*/ 0 h 145"/>
              <a:gd name="T12" fmla="*/ 38 w 74"/>
              <a:gd name="T13" fmla="*/ 127 h 145"/>
              <a:gd name="T14" fmla="*/ 51 w 74"/>
              <a:gd name="T15" fmla="*/ 145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4" h="145">
                <a:moveTo>
                  <a:pt x="51" y="145"/>
                </a:moveTo>
                <a:cubicBezTo>
                  <a:pt x="57" y="140"/>
                  <a:pt x="65" y="137"/>
                  <a:pt x="71" y="135"/>
                </a:cubicBezTo>
                <a:cubicBezTo>
                  <a:pt x="72" y="134"/>
                  <a:pt x="73" y="134"/>
                  <a:pt x="74" y="133"/>
                </a:cubicBezTo>
                <a:cubicBezTo>
                  <a:pt x="74" y="132"/>
                  <a:pt x="74" y="130"/>
                  <a:pt x="74" y="128"/>
                </a:cubicBezTo>
                <a:cubicBezTo>
                  <a:pt x="74" y="104"/>
                  <a:pt x="34" y="25"/>
                  <a:pt x="31" y="4"/>
                </a:cubicBezTo>
                <a:cubicBezTo>
                  <a:pt x="0" y="0"/>
                  <a:pt x="0" y="0"/>
                  <a:pt x="0" y="0"/>
                </a:cubicBezTo>
                <a:cubicBezTo>
                  <a:pt x="9" y="44"/>
                  <a:pt x="17" y="88"/>
                  <a:pt x="38" y="127"/>
                </a:cubicBezTo>
                <a:cubicBezTo>
                  <a:pt x="42" y="133"/>
                  <a:pt x="46" y="140"/>
                  <a:pt x="51" y="14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7" name="Freeform 58">
            <a:extLst>
              <a:ext uri="{FF2B5EF4-FFF2-40B4-BE49-F238E27FC236}">
                <a16:creationId xmlns:a16="http://schemas.microsoft.com/office/drawing/2014/main" xmlns="" id="{BD4087A2-CF31-4C51-ABD5-F0B1A73F1FD3}"/>
              </a:ext>
            </a:extLst>
          </p:cNvPr>
          <p:cNvSpPr>
            <a:spLocks/>
          </p:cNvSpPr>
          <p:nvPr/>
        </p:nvSpPr>
        <p:spPr bwMode="auto">
          <a:xfrm>
            <a:off x="6959249" y="4282356"/>
            <a:ext cx="252867" cy="379301"/>
          </a:xfrm>
          <a:custGeom>
            <a:avLst/>
            <a:gdLst>
              <a:gd name="T0" fmla="*/ 12 w 44"/>
              <a:gd name="T1" fmla="*/ 2 h 66"/>
              <a:gd name="T2" fmla="*/ 2 w 44"/>
              <a:gd name="T3" fmla="*/ 33 h 66"/>
              <a:gd name="T4" fmla="*/ 5 w 44"/>
              <a:gd name="T5" fmla="*/ 66 h 66"/>
              <a:gd name="T6" fmla="*/ 44 w 44"/>
              <a:gd name="T7" fmla="*/ 50 h 66"/>
              <a:gd name="T8" fmla="*/ 12 w 44"/>
              <a:gd name="T9" fmla="*/ 2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" h="66">
                <a:moveTo>
                  <a:pt x="12" y="2"/>
                </a:moveTo>
                <a:cubicBezTo>
                  <a:pt x="7" y="3"/>
                  <a:pt x="0" y="16"/>
                  <a:pt x="2" y="33"/>
                </a:cubicBezTo>
                <a:cubicBezTo>
                  <a:pt x="4" y="49"/>
                  <a:pt x="5" y="66"/>
                  <a:pt x="5" y="66"/>
                </a:cubicBezTo>
                <a:cubicBezTo>
                  <a:pt x="44" y="50"/>
                  <a:pt x="44" y="50"/>
                  <a:pt x="44" y="50"/>
                </a:cubicBezTo>
                <a:cubicBezTo>
                  <a:pt x="44" y="50"/>
                  <a:pt x="22" y="0"/>
                  <a:pt x="12" y="2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8" name="Freeform 59">
            <a:extLst>
              <a:ext uri="{FF2B5EF4-FFF2-40B4-BE49-F238E27FC236}">
                <a16:creationId xmlns:a16="http://schemas.microsoft.com/office/drawing/2014/main" xmlns="" id="{54018715-775A-4179-AC45-9DCAAA5F92D8}"/>
              </a:ext>
            </a:extLst>
          </p:cNvPr>
          <p:cNvSpPr>
            <a:spLocks/>
          </p:cNvSpPr>
          <p:nvPr/>
        </p:nvSpPr>
        <p:spPr bwMode="auto">
          <a:xfrm>
            <a:off x="6798981" y="4150580"/>
            <a:ext cx="126434" cy="160268"/>
          </a:xfrm>
          <a:custGeom>
            <a:avLst/>
            <a:gdLst>
              <a:gd name="T0" fmla="*/ 0 w 71"/>
              <a:gd name="T1" fmla="*/ 77 h 90"/>
              <a:gd name="T2" fmla="*/ 29 w 71"/>
              <a:gd name="T3" fmla="*/ 0 h 90"/>
              <a:gd name="T4" fmla="*/ 71 w 71"/>
              <a:gd name="T5" fmla="*/ 19 h 90"/>
              <a:gd name="T6" fmla="*/ 68 w 71"/>
              <a:gd name="T7" fmla="*/ 90 h 90"/>
              <a:gd name="T8" fmla="*/ 0 w 71"/>
              <a:gd name="T9" fmla="*/ 77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1" h="90">
                <a:moveTo>
                  <a:pt x="0" y="77"/>
                </a:moveTo>
                <a:lnTo>
                  <a:pt x="29" y="0"/>
                </a:lnTo>
                <a:lnTo>
                  <a:pt x="71" y="19"/>
                </a:lnTo>
                <a:lnTo>
                  <a:pt x="68" y="90"/>
                </a:lnTo>
                <a:lnTo>
                  <a:pt x="0" y="7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9" name="Freeform 60">
            <a:extLst>
              <a:ext uri="{FF2B5EF4-FFF2-40B4-BE49-F238E27FC236}">
                <a16:creationId xmlns:a16="http://schemas.microsoft.com/office/drawing/2014/main" xmlns="" id="{723DDEB4-35F4-4FB7-90E3-AF108C2CF5B6}"/>
              </a:ext>
            </a:extLst>
          </p:cNvPr>
          <p:cNvSpPr>
            <a:spLocks/>
          </p:cNvSpPr>
          <p:nvPr/>
        </p:nvSpPr>
        <p:spPr bwMode="auto">
          <a:xfrm>
            <a:off x="6832816" y="3781964"/>
            <a:ext cx="309851" cy="219033"/>
          </a:xfrm>
          <a:custGeom>
            <a:avLst/>
            <a:gdLst>
              <a:gd name="T0" fmla="*/ 1 w 54"/>
              <a:gd name="T1" fmla="*/ 7 h 38"/>
              <a:gd name="T2" fmla="*/ 5 w 54"/>
              <a:gd name="T3" fmla="*/ 27 h 38"/>
              <a:gd name="T4" fmla="*/ 22 w 54"/>
              <a:gd name="T5" fmla="*/ 38 h 38"/>
              <a:gd name="T6" fmla="*/ 25 w 54"/>
              <a:gd name="T7" fmla="*/ 37 h 38"/>
              <a:gd name="T8" fmla="*/ 24 w 54"/>
              <a:gd name="T9" fmla="*/ 35 h 38"/>
              <a:gd name="T10" fmla="*/ 18 w 54"/>
              <a:gd name="T11" fmla="*/ 27 h 38"/>
              <a:gd name="T12" fmla="*/ 45 w 54"/>
              <a:gd name="T13" fmla="*/ 35 h 38"/>
              <a:gd name="T14" fmla="*/ 52 w 54"/>
              <a:gd name="T15" fmla="*/ 33 h 38"/>
              <a:gd name="T16" fmla="*/ 53 w 54"/>
              <a:gd name="T17" fmla="*/ 24 h 38"/>
              <a:gd name="T18" fmla="*/ 37 w 54"/>
              <a:gd name="T19" fmla="*/ 5 h 38"/>
              <a:gd name="T20" fmla="*/ 12 w 54"/>
              <a:gd name="T21" fmla="*/ 1 h 38"/>
              <a:gd name="T22" fmla="*/ 2 w 54"/>
              <a:gd name="T23" fmla="*/ 7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4" h="38">
                <a:moveTo>
                  <a:pt x="1" y="7"/>
                </a:moveTo>
                <a:cubicBezTo>
                  <a:pt x="0" y="14"/>
                  <a:pt x="1" y="21"/>
                  <a:pt x="5" y="27"/>
                </a:cubicBezTo>
                <a:cubicBezTo>
                  <a:pt x="9" y="32"/>
                  <a:pt x="15" y="37"/>
                  <a:pt x="22" y="38"/>
                </a:cubicBezTo>
                <a:cubicBezTo>
                  <a:pt x="23" y="38"/>
                  <a:pt x="24" y="38"/>
                  <a:pt x="25" y="37"/>
                </a:cubicBezTo>
                <a:cubicBezTo>
                  <a:pt x="25" y="37"/>
                  <a:pt x="25" y="36"/>
                  <a:pt x="24" y="35"/>
                </a:cubicBezTo>
                <a:cubicBezTo>
                  <a:pt x="22" y="32"/>
                  <a:pt x="20" y="30"/>
                  <a:pt x="18" y="27"/>
                </a:cubicBezTo>
                <a:cubicBezTo>
                  <a:pt x="26" y="32"/>
                  <a:pt x="35" y="35"/>
                  <a:pt x="45" y="35"/>
                </a:cubicBezTo>
                <a:cubicBezTo>
                  <a:pt x="47" y="35"/>
                  <a:pt x="50" y="35"/>
                  <a:pt x="52" y="33"/>
                </a:cubicBezTo>
                <a:cubicBezTo>
                  <a:pt x="54" y="31"/>
                  <a:pt x="54" y="27"/>
                  <a:pt x="53" y="24"/>
                </a:cubicBezTo>
                <a:cubicBezTo>
                  <a:pt x="50" y="16"/>
                  <a:pt x="44" y="9"/>
                  <a:pt x="37" y="5"/>
                </a:cubicBezTo>
                <a:cubicBezTo>
                  <a:pt x="29" y="1"/>
                  <a:pt x="20" y="0"/>
                  <a:pt x="12" y="1"/>
                </a:cubicBezTo>
                <a:cubicBezTo>
                  <a:pt x="8" y="2"/>
                  <a:pt x="4" y="3"/>
                  <a:pt x="2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0" name="Freeform 61">
            <a:extLst>
              <a:ext uri="{FF2B5EF4-FFF2-40B4-BE49-F238E27FC236}">
                <a16:creationId xmlns:a16="http://schemas.microsoft.com/office/drawing/2014/main" xmlns="" id="{2395C751-B4C1-46EC-BBDD-68E16DB0C063}"/>
              </a:ext>
            </a:extLst>
          </p:cNvPr>
          <p:cNvSpPr>
            <a:spLocks/>
          </p:cNvSpPr>
          <p:nvPr/>
        </p:nvSpPr>
        <p:spPr bwMode="auto">
          <a:xfrm>
            <a:off x="6734874" y="3792648"/>
            <a:ext cx="144241" cy="265333"/>
          </a:xfrm>
          <a:custGeom>
            <a:avLst/>
            <a:gdLst>
              <a:gd name="T0" fmla="*/ 22 w 25"/>
              <a:gd name="T1" fmla="*/ 16 h 46"/>
              <a:gd name="T2" fmla="*/ 12 w 25"/>
              <a:gd name="T3" fmla="*/ 26 h 46"/>
              <a:gd name="T4" fmla="*/ 9 w 25"/>
              <a:gd name="T5" fmla="*/ 29 h 46"/>
              <a:gd name="T6" fmla="*/ 7 w 25"/>
              <a:gd name="T7" fmla="*/ 37 h 46"/>
              <a:gd name="T8" fmla="*/ 6 w 25"/>
              <a:gd name="T9" fmla="*/ 46 h 46"/>
              <a:gd name="T10" fmla="*/ 2 w 25"/>
              <a:gd name="T11" fmla="*/ 46 h 46"/>
              <a:gd name="T12" fmla="*/ 2 w 25"/>
              <a:gd name="T13" fmla="*/ 24 h 46"/>
              <a:gd name="T14" fmla="*/ 14 w 25"/>
              <a:gd name="T15" fmla="*/ 5 h 46"/>
              <a:gd name="T16" fmla="*/ 25 w 25"/>
              <a:gd name="T17" fmla="*/ 1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" h="46">
                <a:moveTo>
                  <a:pt x="22" y="16"/>
                </a:moveTo>
                <a:cubicBezTo>
                  <a:pt x="19" y="20"/>
                  <a:pt x="16" y="24"/>
                  <a:pt x="12" y="26"/>
                </a:cubicBezTo>
                <a:cubicBezTo>
                  <a:pt x="11" y="27"/>
                  <a:pt x="10" y="28"/>
                  <a:pt x="9" y="29"/>
                </a:cubicBezTo>
                <a:cubicBezTo>
                  <a:pt x="7" y="31"/>
                  <a:pt x="7" y="34"/>
                  <a:pt x="7" y="37"/>
                </a:cubicBezTo>
                <a:cubicBezTo>
                  <a:pt x="6" y="40"/>
                  <a:pt x="6" y="43"/>
                  <a:pt x="6" y="46"/>
                </a:cubicBezTo>
                <a:cubicBezTo>
                  <a:pt x="5" y="46"/>
                  <a:pt x="4" y="46"/>
                  <a:pt x="2" y="46"/>
                </a:cubicBezTo>
                <a:cubicBezTo>
                  <a:pt x="1" y="39"/>
                  <a:pt x="0" y="31"/>
                  <a:pt x="2" y="24"/>
                </a:cubicBezTo>
                <a:cubicBezTo>
                  <a:pt x="4" y="16"/>
                  <a:pt x="8" y="9"/>
                  <a:pt x="14" y="5"/>
                </a:cubicBezTo>
                <a:cubicBezTo>
                  <a:pt x="17" y="2"/>
                  <a:pt x="21" y="0"/>
                  <a:pt x="25" y="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1" name="Freeform 62">
            <a:extLst>
              <a:ext uri="{FF2B5EF4-FFF2-40B4-BE49-F238E27FC236}">
                <a16:creationId xmlns:a16="http://schemas.microsoft.com/office/drawing/2014/main" xmlns="" id="{C84E428F-E597-48C5-8428-FAD5F7DE872F}"/>
              </a:ext>
            </a:extLst>
          </p:cNvPr>
          <p:cNvSpPr>
            <a:spLocks/>
          </p:cNvSpPr>
          <p:nvPr/>
        </p:nvSpPr>
        <p:spPr bwMode="auto">
          <a:xfrm>
            <a:off x="7044725" y="3942232"/>
            <a:ext cx="81915" cy="185198"/>
          </a:xfrm>
          <a:custGeom>
            <a:avLst/>
            <a:gdLst>
              <a:gd name="T0" fmla="*/ 5 w 14"/>
              <a:gd name="T1" fmla="*/ 7 h 32"/>
              <a:gd name="T2" fmla="*/ 0 w 14"/>
              <a:gd name="T3" fmla="*/ 28 h 32"/>
              <a:gd name="T4" fmla="*/ 0 w 14"/>
              <a:gd name="T5" fmla="*/ 29 h 32"/>
              <a:gd name="T6" fmla="*/ 1 w 14"/>
              <a:gd name="T7" fmla="*/ 30 h 32"/>
              <a:gd name="T8" fmla="*/ 4 w 14"/>
              <a:gd name="T9" fmla="*/ 32 h 32"/>
              <a:gd name="T10" fmla="*/ 9 w 14"/>
              <a:gd name="T11" fmla="*/ 27 h 32"/>
              <a:gd name="T12" fmla="*/ 13 w 14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" h="32">
                <a:moveTo>
                  <a:pt x="5" y="7"/>
                </a:moveTo>
                <a:cubicBezTo>
                  <a:pt x="6" y="15"/>
                  <a:pt x="4" y="22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0" y="30"/>
                  <a:pt x="1" y="30"/>
                  <a:pt x="1" y="30"/>
                </a:cubicBezTo>
                <a:cubicBezTo>
                  <a:pt x="2" y="31"/>
                  <a:pt x="3" y="32"/>
                  <a:pt x="4" y="32"/>
                </a:cubicBezTo>
                <a:cubicBezTo>
                  <a:pt x="7" y="31"/>
                  <a:pt x="8" y="29"/>
                  <a:pt x="9" y="27"/>
                </a:cubicBezTo>
                <a:cubicBezTo>
                  <a:pt x="12" y="19"/>
                  <a:pt x="14" y="9"/>
                  <a:pt x="13" y="0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2" name="Freeform 63">
            <a:extLst>
              <a:ext uri="{FF2B5EF4-FFF2-40B4-BE49-F238E27FC236}">
                <a16:creationId xmlns:a16="http://schemas.microsoft.com/office/drawing/2014/main" xmlns="" id="{DE1F9026-9516-41BB-967E-DAF1D5BB22C2}"/>
              </a:ext>
            </a:extLst>
          </p:cNvPr>
          <p:cNvSpPr>
            <a:spLocks noEditPoints="1"/>
          </p:cNvSpPr>
          <p:nvPr/>
        </p:nvSpPr>
        <p:spPr bwMode="auto">
          <a:xfrm>
            <a:off x="6752682" y="4045515"/>
            <a:ext cx="315194" cy="219033"/>
          </a:xfrm>
          <a:custGeom>
            <a:avLst/>
            <a:gdLst>
              <a:gd name="T0" fmla="*/ 50 w 55"/>
              <a:gd name="T1" fmla="*/ 12 h 38"/>
              <a:gd name="T2" fmla="*/ 45 w 55"/>
              <a:gd name="T3" fmla="*/ 14 h 38"/>
              <a:gd name="T4" fmla="*/ 39 w 55"/>
              <a:gd name="T5" fmla="*/ 24 h 38"/>
              <a:gd name="T6" fmla="*/ 29 w 55"/>
              <a:gd name="T7" fmla="*/ 16 h 38"/>
              <a:gd name="T8" fmla="*/ 17 w 55"/>
              <a:gd name="T9" fmla="*/ 17 h 38"/>
              <a:gd name="T10" fmla="*/ 13 w 55"/>
              <a:gd name="T11" fmla="*/ 18 h 38"/>
              <a:gd name="T12" fmla="*/ 10 w 55"/>
              <a:gd name="T13" fmla="*/ 15 h 38"/>
              <a:gd name="T14" fmla="*/ 11 w 55"/>
              <a:gd name="T15" fmla="*/ 12 h 38"/>
              <a:gd name="T16" fmla="*/ 10 w 55"/>
              <a:gd name="T17" fmla="*/ 7 h 38"/>
              <a:gd name="T18" fmla="*/ 6 w 55"/>
              <a:gd name="T19" fmla="*/ 4 h 38"/>
              <a:gd name="T20" fmla="*/ 1 w 55"/>
              <a:gd name="T21" fmla="*/ 0 h 38"/>
              <a:gd name="T22" fmla="*/ 0 w 55"/>
              <a:gd name="T23" fmla="*/ 1 h 38"/>
              <a:gd name="T24" fmla="*/ 1 w 55"/>
              <a:gd name="T25" fmla="*/ 12 h 38"/>
              <a:gd name="T26" fmla="*/ 1 w 55"/>
              <a:gd name="T27" fmla="*/ 20 h 38"/>
              <a:gd name="T28" fmla="*/ 9 w 55"/>
              <a:gd name="T29" fmla="*/ 32 h 38"/>
              <a:gd name="T30" fmla="*/ 10 w 55"/>
              <a:gd name="T31" fmla="*/ 30 h 38"/>
              <a:gd name="T32" fmla="*/ 17 w 55"/>
              <a:gd name="T33" fmla="*/ 36 h 38"/>
              <a:gd name="T34" fmla="*/ 18 w 55"/>
              <a:gd name="T35" fmla="*/ 36 h 38"/>
              <a:gd name="T36" fmla="*/ 19 w 55"/>
              <a:gd name="T37" fmla="*/ 35 h 38"/>
              <a:gd name="T38" fmla="*/ 34 w 55"/>
              <a:gd name="T39" fmla="*/ 35 h 38"/>
              <a:gd name="T40" fmla="*/ 45 w 55"/>
              <a:gd name="T41" fmla="*/ 25 h 38"/>
              <a:gd name="T42" fmla="*/ 49 w 55"/>
              <a:gd name="T43" fmla="*/ 20 h 38"/>
              <a:gd name="T44" fmla="*/ 55 w 55"/>
              <a:gd name="T45" fmla="*/ 12 h 38"/>
              <a:gd name="T46" fmla="*/ 50 w 55"/>
              <a:gd name="T47" fmla="*/ 12 h 38"/>
              <a:gd name="T48" fmla="*/ 28 w 55"/>
              <a:gd name="T49" fmla="*/ 25 h 38"/>
              <a:gd name="T50" fmla="*/ 23 w 55"/>
              <a:gd name="T51" fmla="*/ 24 h 38"/>
              <a:gd name="T52" fmla="*/ 19 w 55"/>
              <a:gd name="T53" fmla="*/ 23 h 38"/>
              <a:gd name="T54" fmla="*/ 20 w 55"/>
              <a:gd name="T55" fmla="*/ 21 h 38"/>
              <a:gd name="T56" fmla="*/ 25 w 55"/>
              <a:gd name="T57" fmla="*/ 21 h 38"/>
              <a:gd name="T58" fmla="*/ 30 w 55"/>
              <a:gd name="T59" fmla="*/ 22 h 38"/>
              <a:gd name="T60" fmla="*/ 28 w 55"/>
              <a:gd name="T61" fmla="*/ 25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55" h="38">
                <a:moveTo>
                  <a:pt x="50" y="12"/>
                </a:moveTo>
                <a:cubicBezTo>
                  <a:pt x="48" y="12"/>
                  <a:pt x="46" y="13"/>
                  <a:pt x="45" y="14"/>
                </a:cubicBezTo>
                <a:cubicBezTo>
                  <a:pt x="41" y="16"/>
                  <a:pt x="40" y="20"/>
                  <a:pt x="39" y="24"/>
                </a:cubicBezTo>
                <a:cubicBezTo>
                  <a:pt x="37" y="20"/>
                  <a:pt x="33" y="17"/>
                  <a:pt x="29" y="16"/>
                </a:cubicBezTo>
                <a:cubicBezTo>
                  <a:pt x="25" y="15"/>
                  <a:pt x="21" y="15"/>
                  <a:pt x="17" y="17"/>
                </a:cubicBezTo>
                <a:cubicBezTo>
                  <a:pt x="16" y="17"/>
                  <a:pt x="14" y="18"/>
                  <a:pt x="13" y="18"/>
                </a:cubicBezTo>
                <a:cubicBezTo>
                  <a:pt x="11" y="18"/>
                  <a:pt x="10" y="17"/>
                  <a:pt x="10" y="15"/>
                </a:cubicBezTo>
                <a:cubicBezTo>
                  <a:pt x="10" y="14"/>
                  <a:pt x="11" y="13"/>
                  <a:pt x="11" y="12"/>
                </a:cubicBezTo>
                <a:cubicBezTo>
                  <a:pt x="12" y="11"/>
                  <a:pt x="11" y="8"/>
                  <a:pt x="10" y="7"/>
                </a:cubicBezTo>
                <a:cubicBezTo>
                  <a:pt x="9" y="6"/>
                  <a:pt x="7" y="5"/>
                  <a:pt x="6" y="4"/>
                </a:cubicBezTo>
                <a:cubicBezTo>
                  <a:pt x="4" y="3"/>
                  <a:pt x="2" y="1"/>
                  <a:pt x="1" y="0"/>
                </a:cubicBezTo>
                <a:cubicBezTo>
                  <a:pt x="0" y="1"/>
                  <a:pt x="0" y="1"/>
                  <a:pt x="0" y="1"/>
                </a:cubicBezTo>
                <a:cubicBezTo>
                  <a:pt x="0" y="5"/>
                  <a:pt x="1" y="9"/>
                  <a:pt x="1" y="12"/>
                </a:cubicBezTo>
                <a:cubicBezTo>
                  <a:pt x="1" y="15"/>
                  <a:pt x="1" y="18"/>
                  <a:pt x="1" y="20"/>
                </a:cubicBezTo>
                <a:cubicBezTo>
                  <a:pt x="2" y="25"/>
                  <a:pt x="5" y="29"/>
                  <a:pt x="9" y="32"/>
                </a:cubicBezTo>
                <a:cubicBezTo>
                  <a:pt x="10" y="30"/>
                  <a:pt x="10" y="30"/>
                  <a:pt x="10" y="30"/>
                </a:cubicBezTo>
                <a:cubicBezTo>
                  <a:pt x="12" y="32"/>
                  <a:pt x="14" y="34"/>
                  <a:pt x="17" y="36"/>
                </a:cubicBezTo>
                <a:cubicBezTo>
                  <a:pt x="17" y="36"/>
                  <a:pt x="18" y="36"/>
                  <a:pt x="18" y="36"/>
                </a:cubicBezTo>
                <a:cubicBezTo>
                  <a:pt x="19" y="36"/>
                  <a:pt x="19" y="36"/>
                  <a:pt x="19" y="35"/>
                </a:cubicBezTo>
                <a:cubicBezTo>
                  <a:pt x="23" y="38"/>
                  <a:pt x="29" y="37"/>
                  <a:pt x="34" y="35"/>
                </a:cubicBezTo>
                <a:cubicBezTo>
                  <a:pt x="38" y="33"/>
                  <a:pt x="42" y="30"/>
                  <a:pt x="45" y="25"/>
                </a:cubicBezTo>
                <a:cubicBezTo>
                  <a:pt x="46" y="24"/>
                  <a:pt x="47" y="22"/>
                  <a:pt x="49" y="20"/>
                </a:cubicBezTo>
                <a:cubicBezTo>
                  <a:pt x="51" y="17"/>
                  <a:pt x="53" y="15"/>
                  <a:pt x="55" y="12"/>
                </a:cubicBezTo>
                <a:cubicBezTo>
                  <a:pt x="53" y="11"/>
                  <a:pt x="52" y="12"/>
                  <a:pt x="50" y="12"/>
                </a:cubicBezTo>
                <a:close/>
                <a:moveTo>
                  <a:pt x="28" y="25"/>
                </a:moveTo>
                <a:cubicBezTo>
                  <a:pt x="27" y="24"/>
                  <a:pt x="25" y="24"/>
                  <a:pt x="23" y="24"/>
                </a:cubicBezTo>
                <a:cubicBezTo>
                  <a:pt x="22" y="24"/>
                  <a:pt x="20" y="23"/>
                  <a:pt x="19" y="23"/>
                </a:cubicBezTo>
                <a:cubicBezTo>
                  <a:pt x="19" y="22"/>
                  <a:pt x="19" y="21"/>
                  <a:pt x="20" y="21"/>
                </a:cubicBezTo>
                <a:cubicBezTo>
                  <a:pt x="21" y="21"/>
                  <a:pt x="23" y="21"/>
                  <a:pt x="25" y="21"/>
                </a:cubicBezTo>
                <a:cubicBezTo>
                  <a:pt x="26" y="21"/>
                  <a:pt x="28" y="21"/>
                  <a:pt x="30" y="22"/>
                </a:cubicBezTo>
                <a:cubicBezTo>
                  <a:pt x="31" y="23"/>
                  <a:pt x="30" y="25"/>
                  <a:pt x="28" y="2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3" name="Freeform 64">
            <a:extLst>
              <a:ext uri="{FF2B5EF4-FFF2-40B4-BE49-F238E27FC236}">
                <a16:creationId xmlns:a16="http://schemas.microsoft.com/office/drawing/2014/main" xmlns="" id="{3E2E41CF-770C-4A9F-B225-AE4AB52880C2}"/>
              </a:ext>
            </a:extLst>
          </p:cNvPr>
          <p:cNvSpPr>
            <a:spLocks/>
          </p:cNvSpPr>
          <p:nvPr/>
        </p:nvSpPr>
        <p:spPr bwMode="auto">
          <a:xfrm>
            <a:off x="7687577" y="4617137"/>
            <a:ext cx="121091" cy="229717"/>
          </a:xfrm>
          <a:custGeom>
            <a:avLst/>
            <a:gdLst>
              <a:gd name="T0" fmla="*/ 1 w 21"/>
              <a:gd name="T1" fmla="*/ 26 h 40"/>
              <a:gd name="T2" fmla="*/ 3 w 21"/>
              <a:gd name="T3" fmla="*/ 16 h 40"/>
              <a:gd name="T4" fmla="*/ 8 w 21"/>
              <a:gd name="T5" fmla="*/ 13 h 40"/>
              <a:gd name="T6" fmla="*/ 17 w 21"/>
              <a:gd name="T7" fmla="*/ 0 h 40"/>
              <a:gd name="T8" fmla="*/ 21 w 21"/>
              <a:gd name="T9" fmla="*/ 8 h 40"/>
              <a:gd name="T10" fmla="*/ 16 w 21"/>
              <a:gd name="T11" fmla="*/ 15 h 40"/>
              <a:gd name="T12" fmla="*/ 14 w 21"/>
              <a:gd name="T13" fmla="*/ 18 h 40"/>
              <a:gd name="T14" fmla="*/ 15 w 21"/>
              <a:gd name="T15" fmla="*/ 19 h 40"/>
              <a:gd name="T16" fmla="*/ 19 w 21"/>
              <a:gd name="T17" fmla="*/ 27 h 40"/>
              <a:gd name="T18" fmla="*/ 19 w 21"/>
              <a:gd name="T19" fmla="*/ 37 h 40"/>
              <a:gd name="T20" fmla="*/ 19 w 21"/>
              <a:gd name="T21" fmla="*/ 38 h 40"/>
              <a:gd name="T22" fmla="*/ 17 w 21"/>
              <a:gd name="T23" fmla="*/ 39 h 40"/>
              <a:gd name="T24" fmla="*/ 2 w 21"/>
              <a:gd name="T25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" h="40">
                <a:moveTo>
                  <a:pt x="1" y="26"/>
                </a:moveTo>
                <a:cubicBezTo>
                  <a:pt x="0" y="23"/>
                  <a:pt x="0" y="19"/>
                  <a:pt x="3" y="16"/>
                </a:cubicBezTo>
                <a:cubicBezTo>
                  <a:pt x="4" y="15"/>
                  <a:pt x="6" y="14"/>
                  <a:pt x="8" y="13"/>
                </a:cubicBezTo>
                <a:cubicBezTo>
                  <a:pt x="13" y="11"/>
                  <a:pt x="16" y="6"/>
                  <a:pt x="17" y="0"/>
                </a:cubicBezTo>
                <a:cubicBezTo>
                  <a:pt x="20" y="2"/>
                  <a:pt x="21" y="5"/>
                  <a:pt x="21" y="8"/>
                </a:cubicBezTo>
                <a:cubicBezTo>
                  <a:pt x="21" y="11"/>
                  <a:pt x="19" y="13"/>
                  <a:pt x="16" y="15"/>
                </a:cubicBezTo>
                <a:cubicBezTo>
                  <a:pt x="15" y="16"/>
                  <a:pt x="14" y="17"/>
                  <a:pt x="14" y="18"/>
                </a:cubicBezTo>
                <a:cubicBezTo>
                  <a:pt x="14" y="18"/>
                  <a:pt x="15" y="19"/>
                  <a:pt x="15" y="19"/>
                </a:cubicBezTo>
                <a:cubicBezTo>
                  <a:pt x="17" y="21"/>
                  <a:pt x="19" y="24"/>
                  <a:pt x="19" y="27"/>
                </a:cubicBezTo>
                <a:cubicBezTo>
                  <a:pt x="20" y="31"/>
                  <a:pt x="19" y="34"/>
                  <a:pt x="19" y="37"/>
                </a:cubicBezTo>
                <a:cubicBezTo>
                  <a:pt x="19" y="37"/>
                  <a:pt x="19" y="38"/>
                  <a:pt x="19" y="38"/>
                </a:cubicBezTo>
                <a:cubicBezTo>
                  <a:pt x="19" y="39"/>
                  <a:pt x="18" y="39"/>
                  <a:pt x="17" y="39"/>
                </a:cubicBezTo>
                <a:cubicBezTo>
                  <a:pt x="12" y="39"/>
                  <a:pt x="7" y="39"/>
                  <a:pt x="2" y="4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4" name="Freeform 65">
            <a:extLst>
              <a:ext uri="{FF2B5EF4-FFF2-40B4-BE49-F238E27FC236}">
                <a16:creationId xmlns:a16="http://schemas.microsoft.com/office/drawing/2014/main" xmlns="" id="{C71D018D-0FC4-4E57-B7F7-1C82D2C46FE3}"/>
              </a:ext>
            </a:extLst>
          </p:cNvPr>
          <p:cNvSpPr>
            <a:spLocks/>
          </p:cNvSpPr>
          <p:nvPr/>
        </p:nvSpPr>
        <p:spPr bwMode="auto">
          <a:xfrm>
            <a:off x="7700042" y="4236056"/>
            <a:ext cx="170952" cy="381081"/>
          </a:xfrm>
          <a:custGeom>
            <a:avLst/>
            <a:gdLst>
              <a:gd name="T0" fmla="*/ 18 w 30"/>
              <a:gd name="T1" fmla="*/ 66 h 66"/>
              <a:gd name="T2" fmla="*/ 11 w 30"/>
              <a:gd name="T3" fmla="*/ 60 h 66"/>
              <a:gd name="T4" fmla="*/ 12 w 30"/>
              <a:gd name="T5" fmla="*/ 0 h 66"/>
              <a:gd name="T6" fmla="*/ 24 w 30"/>
              <a:gd name="T7" fmla="*/ 23 h 66"/>
              <a:gd name="T8" fmla="*/ 28 w 30"/>
              <a:gd name="T9" fmla="*/ 36 h 66"/>
              <a:gd name="T10" fmla="*/ 20 w 30"/>
              <a:gd name="T11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66">
                <a:moveTo>
                  <a:pt x="18" y="66"/>
                </a:moveTo>
                <a:cubicBezTo>
                  <a:pt x="15" y="65"/>
                  <a:pt x="13" y="62"/>
                  <a:pt x="11" y="60"/>
                </a:cubicBezTo>
                <a:cubicBezTo>
                  <a:pt x="0" y="42"/>
                  <a:pt x="0" y="18"/>
                  <a:pt x="12" y="0"/>
                </a:cubicBezTo>
                <a:cubicBezTo>
                  <a:pt x="17" y="7"/>
                  <a:pt x="21" y="15"/>
                  <a:pt x="24" y="23"/>
                </a:cubicBezTo>
                <a:cubicBezTo>
                  <a:pt x="26" y="27"/>
                  <a:pt x="28" y="31"/>
                  <a:pt x="28" y="36"/>
                </a:cubicBezTo>
                <a:cubicBezTo>
                  <a:pt x="30" y="46"/>
                  <a:pt x="25" y="57"/>
                  <a:pt x="20" y="66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5" name="Freeform 66">
            <a:extLst>
              <a:ext uri="{FF2B5EF4-FFF2-40B4-BE49-F238E27FC236}">
                <a16:creationId xmlns:a16="http://schemas.microsoft.com/office/drawing/2014/main" xmlns="" id="{1E90966C-D43B-4998-A178-ECBFCE66499F}"/>
              </a:ext>
            </a:extLst>
          </p:cNvPr>
          <p:cNvSpPr>
            <a:spLocks/>
          </p:cNvSpPr>
          <p:nvPr/>
        </p:nvSpPr>
        <p:spPr bwMode="auto">
          <a:xfrm>
            <a:off x="7803325" y="4323312"/>
            <a:ext cx="276017" cy="286702"/>
          </a:xfrm>
          <a:custGeom>
            <a:avLst/>
            <a:gdLst>
              <a:gd name="T0" fmla="*/ 0 w 48"/>
              <a:gd name="T1" fmla="*/ 50 h 50"/>
              <a:gd name="T2" fmla="*/ 14 w 48"/>
              <a:gd name="T3" fmla="*/ 15 h 50"/>
              <a:gd name="T4" fmla="*/ 48 w 48"/>
              <a:gd name="T5" fmla="*/ 0 h 50"/>
              <a:gd name="T6" fmla="*/ 27 w 48"/>
              <a:gd name="T7" fmla="*/ 25 h 50"/>
              <a:gd name="T8" fmla="*/ 6 w 48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50">
                <a:moveTo>
                  <a:pt x="0" y="50"/>
                </a:moveTo>
                <a:cubicBezTo>
                  <a:pt x="0" y="37"/>
                  <a:pt x="5" y="25"/>
                  <a:pt x="14" y="15"/>
                </a:cubicBezTo>
                <a:cubicBezTo>
                  <a:pt x="22" y="6"/>
                  <a:pt x="35" y="1"/>
                  <a:pt x="48" y="0"/>
                </a:cubicBezTo>
                <a:cubicBezTo>
                  <a:pt x="45" y="11"/>
                  <a:pt x="36" y="19"/>
                  <a:pt x="27" y="25"/>
                </a:cubicBezTo>
                <a:cubicBezTo>
                  <a:pt x="18" y="31"/>
                  <a:pt x="9" y="38"/>
                  <a:pt x="6" y="49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6" name="Freeform 67">
            <a:extLst>
              <a:ext uri="{FF2B5EF4-FFF2-40B4-BE49-F238E27FC236}">
                <a16:creationId xmlns:a16="http://schemas.microsoft.com/office/drawing/2014/main" xmlns="" id="{B101A620-0EFA-4D5F-9192-F766BC322C7A}"/>
              </a:ext>
            </a:extLst>
          </p:cNvPr>
          <p:cNvSpPr>
            <a:spLocks/>
          </p:cNvSpPr>
          <p:nvPr/>
        </p:nvSpPr>
        <p:spPr bwMode="auto">
          <a:xfrm>
            <a:off x="7710726" y="4593987"/>
            <a:ext cx="195883" cy="281359"/>
          </a:xfrm>
          <a:custGeom>
            <a:avLst/>
            <a:gdLst>
              <a:gd name="T0" fmla="*/ 0 w 110"/>
              <a:gd name="T1" fmla="*/ 6 h 158"/>
              <a:gd name="T2" fmla="*/ 20 w 110"/>
              <a:gd name="T3" fmla="*/ 158 h 158"/>
              <a:gd name="T4" fmla="*/ 84 w 110"/>
              <a:gd name="T5" fmla="*/ 158 h 158"/>
              <a:gd name="T6" fmla="*/ 110 w 110"/>
              <a:gd name="T7" fmla="*/ 0 h 158"/>
              <a:gd name="T8" fmla="*/ 0 w 110"/>
              <a:gd name="T9" fmla="*/ 6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158">
                <a:moveTo>
                  <a:pt x="0" y="6"/>
                </a:moveTo>
                <a:lnTo>
                  <a:pt x="20" y="158"/>
                </a:lnTo>
                <a:lnTo>
                  <a:pt x="84" y="158"/>
                </a:lnTo>
                <a:lnTo>
                  <a:pt x="110" y="0"/>
                </a:lnTo>
                <a:lnTo>
                  <a:pt x="0" y="6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7" name="Freeform 68">
            <a:extLst>
              <a:ext uri="{FF2B5EF4-FFF2-40B4-BE49-F238E27FC236}">
                <a16:creationId xmlns:a16="http://schemas.microsoft.com/office/drawing/2014/main" xmlns="" id="{FA4116FD-9742-496A-A6E3-D8249FDAEDAA}"/>
              </a:ext>
            </a:extLst>
          </p:cNvPr>
          <p:cNvSpPr>
            <a:spLocks/>
          </p:cNvSpPr>
          <p:nvPr/>
        </p:nvSpPr>
        <p:spPr bwMode="auto">
          <a:xfrm>
            <a:off x="7774833" y="4656313"/>
            <a:ext cx="137118" cy="51642"/>
          </a:xfrm>
          <a:custGeom>
            <a:avLst/>
            <a:gdLst>
              <a:gd name="T0" fmla="*/ 18 w 24"/>
              <a:gd name="T1" fmla="*/ 8 h 9"/>
              <a:gd name="T2" fmla="*/ 1 w 24"/>
              <a:gd name="T3" fmla="*/ 6 h 9"/>
              <a:gd name="T4" fmla="*/ 0 w 24"/>
              <a:gd name="T5" fmla="*/ 5 h 9"/>
              <a:gd name="T6" fmla="*/ 1 w 24"/>
              <a:gd name="T7" fmla="*/ 4 h 9"/>
              <a:gd name="T8" fmla="*/ 19 w 24"/>
              <a:gd name="T9" fmla="*/ 1 h 9"/>
              <a:gd name="T10" fmla="*/ 23 w 24"/>
              <a:gd name="T11" fmla="*/ 2 h 9"/>
              <a:gd name="T12" fmla="*/ 23 w 24"/>
              <a:gd name="T13" fmla="*/ 6 h 9"/>
              <a:gd name="T14" fmla="*/ 21 w 24"/>
              <a:gd name="T15" fmla="*/ 7 h 9"/>
              <a:gd name="T16" fmla="*/ 12 w 24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" h="9">
                <a:moveTo>
                  <a:pt x="18" y="8"/>
                </a:moveTo>
                <a:cubicBezTo>
                  <a:pt x="13" y="9"/>
                  <a:pt x="6" y="9"/>
                  <a:pt x="1" y="6"/>
                </a:cubicBezTo>
                <a:cubicBezTo>
                  <a:pt x="1" y="6"/>
                  <a:pt x="0" y="5"/>
                  <a:pt x="0" y="5"/>
                </a:cubicBezTo>
                <a:cubicBezTo>
                  <a:pt x="1" y="4"/>
                  <a:pt x="1" y="4"/>
                  <a:pt x="1" y="4"/>
                </a:cubicBezTo>
                <a:cubicBezTo>
                  <a:pt x="6" y="1"/>
                  <a:pt x="13" y="0"/>
                  <a:pt x="19" y="1"/>
                </a:cubicBezTo>
                <a:cubicBezTo>
                  <a:pt x="21" y="1"/>
                  <a:pt x="22" y="1"/>
                  <a:pt x="23" y="2"/>
                </a:cubicBezTo>
                <a:cubicBezTo>
                  <a:pt x="24" y="3"/>
                  <a:pt x="24" y="5"/>
                  <a:pt x="23" y="6"/>
                </a:cubicBezTo>
                <a:cubicBezTo>
                  <a:pt x="23" y="6"/>
                  <a:pt x="22" y="7"/>
                  <a:pt x="21" y="7"/>
                </a:cubicBezTo>
                <a:cubicBezTo>
                  <a:pt x="18" y="8"/>
                  <a:pt x="15" y="8"/>
                  <a:pt x="12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" name="Freeform 69">
            <a:extLst>
              <a:ext uri="{FF2B5EF4-FFF2-40B4-BE49-F238E27FC236}">
                <a16:creationId xmlns:a16="http://schemas.microsoft.com/office/drawing/2014/main" xmlns="" id="{0C54F6F6-B329-4110-8C4B-F8329B779192}"/>
              </a:ext>
            </a:extLst>
          </p:cNvPr>
          <p:cNvSpPr>
            <a:spLocks/>
          </p:cNvSpPr>
          <p:nvPr/>
        </p:nvSpPr>
        <p:spPr bwMode="auto">
          <a:xfrm>
            <a:off x="7790861" y="4697270"/>
            <a:ext cx="121091" cy="51642"/>
          </a:xfrm>
          <a:custGeom>
            <a:avLst/>
            <a:gdLst>
              <a:gd name="T0" fmla="*/ 19 w 21"/>
              <a:gd name="T1" fmla="*/ 8 h 9"/>
              <a:gd name="T2" fmla="*/ 16 w 21"/>
              <a:gd name="T3" fmla="*/ 8 h 9"/>
              <a:gd name="T4" fmla="*/ 8 w 21"/>
              <a:gd name="T5" fmla="*/ 7 h 9"/>
              <a:gd name="T6" fmla="*/ 0 w 21"/>
              <a:gd name="T7" fmla="*/ 3 h 9"/>
              <a:gd name="T8" fmla="*/ 14 w 21"/>
              <a:gd name="T9" fmla="*/ 1 h 9"/>
              <a:gd name="T10" fmla="*/ 20 w 21"/>
              <a:gd name="T11" fmla="*/ 6 h 9"/>
              <a:gd name="T12" fmla="*/ 20 w 21"/>
              <a:gd name="T13" fmla="*/ 8 h 9"/>
              <a:gd name="T14" fmla="*/ 16 w 21"/>
              <a:gd name="T15" fmla="*/ 9 h 9"/>
              <a:gd name="T16" fmla="*/ 13 w 21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" h="9">
                <a:moveTo>
                  <a:pt x="19" y="8"/>
                </a:moveTo>
                <a:cubicBezTo>
                  <a:pt x="18" y="9"/>
                  <a:pt x="17" y="9"/>
                  <a:pt x="16" y="8"/>
                </a:cubicBezTo>
                <a:cubicBezTo>
                  <a:pt x="14" y="8"/>
                  <a:pt x="11" y="7"/>
                  <a:pt x="8" y="7"/>
                </a:cubicBezTo>
                <a:cubicBezTo>
                  <a:pt x="6" y="6"/>
                  <a:pt x="3" y="5"/>
                  <a:pt x="0" y="3"/>
                </a:cubicBezTo>
                <a:cubicBezTo>
                  <a:pt x="4" y="0"/>
                  <a:pt x="9" y="0"/>
                  <a:pt x="14" y="1"/>
                </a:cubicBezTo>
                <a:cubicBezTo>
                  <a:pt x="17" y="1"/>
                  <a:pt x="20" y="3"/>
                  <a:pt x="20" y="6"/>
                </a:cubicBezTo>
                <a:cubicBezTo>
                  <a:pt x="21" y="6"/>
                  <a:pt x="21" y="7"/>
                  <a:pt x="20" y="8"/>
                </a:cubicBezTo>
                <a:cubicBezTo>
                  <a:pt x="19" y="9"/>
                  <a:pt x="17" y="9"/>
                  <a:pt x="16" y="9"/>
                </a:cubicBezTo>
                <a:cubicBezTo>
                  <a:pt x="15" y="9"/>
                  <a:pt x="14" y="8"/>
                  <a:pt x="13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9" name="Freeform 70">
            <a:extLst>
              <a:ext uri="{FF2B5EF4-FFF2-40B4-BE49-F238E27FC236}">
                <a16:creationId xmlns:a16="http://schemas.microsoft.com/office/drawing/2014/main" xmlns="" id="{468F6F42-D01A-4D75-A2D0-54F57036AE23}"/>
              </a:ext>
            </a:extLst>
          </p:cNvPr>
          <p:cNvSpPr>
            <a:spLocks/>
          </p:cNvSpPr>
          <p:nvPr/>
        </p:nvSpPr>
        <p:spPr bwMode="auto">
          <a:xfrm>
            <a:off x="7803325" y="4736447"/>
            <a:ext cx="97942" cy="46300"/>
          </a:xfrm>
          <a:custGeom>
            <a:avLst/>
            <a:gdLst>
              <a:gd name="T0" fmla="*/ 12 w 17"/>
              <a:gd name="T1" fmla="*/ 7 h 8"/>
              <a:gd name="T2" fmla="*/ 6 w 17"/>
              <a:gd name="T3" fmla="*/ 6 h 8"/>
              <a:gd name="T4" fmla="*/ 1 w 17"/>
              <a:gd name="T5" fmla="*/ 3 h 8"/>
              <a:gd name="T6" fmla="*/ 0 w 17"/>
              <a:gd name="T7" fmla="*/ 2 h 8"/>
              <a:gd name="T8" fmla="*/ 1 w 17"/>
              <a:gd name="T9" fmla="*/ 1 h 8"/>
              <a:gd name="T10" fmla="*/ 6 w 17"/>
              <a:gd name="T11" fmla="*/ 0 h 8"/>
              <a:gd name="T12" fmla="*/ 13 w 17"/>
              <a:gd name="T13" fmla="*/ 2 h 8"/>
              <a:gd name="T14" fmla="*/ 17 w 17"/>
              <a:gd name="T15" fmla="*/ 5 h 8"/>
              <a:gd name="T16" fmla="*/ 16 w 17"/>
              <a:gd name="T17" fmla="*/ 7 h 8"/>
              <a:gd name="T18" fmla="*/ 15 w 17"/>
              <a:gd name="T19" fmla="*/ 7 h 8"/>
              <a:gd name="T20" fmla="*/ 9 w 17"/>
              <a:gd name="T2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" h="8">
                <a:moveTo>
                  <a:pt x="12" y="7"/>
                </a:moveTo>
                <a:cubicBezTo>
                  <a:pt x="10" y="7"/>
                  <a:pt x="8" y="7"/>
                  <a:pt x="6" y="6"/>
                </a:cubicBezTo>
                <a:cubicBezTo>
                  <a:pt x="4" y="6"/>
                  <a:pt x="2" y="5"/>
                  <a:pt x="1" y="3"/>
                </a:cubicBezTo>
                <a:cubicBezTo>
                  <a:pt x="1" y="3"/>
                  <a:pt x="0" y="3"/>
                  <a:pt x="0" y="2"/>
                </a:cubicBezTo>
                <a:cubicBezTo>
                  <a:pt x="0" y="2"/>
                  <a:pt x="1" y="1"/>
                  <a:pt x="1" y="1"/>
                </a:cubicBezTo>
                <a:cubicBezTo>
                  <a:pt x="2" y="0"/>
                  <a:pt x="4" y="0"/>
                  <a:pt x="6" y="0"/>
                </a:cubicBezTo>
                <a:cubicBezTo>
                  <a:pt x="8" y="0"/>
                  <a:pt x="11" y="1"/>
                  <a:pt x="13" y="2"/>
                </a:cubicBezTo>
                <a:cubicBezTo>
                  <a:pt x="14" y="3"/>
                  <a:pt x="16" y="4"/>
                  <a:pt x="17" y="5"/>
                </a:cubicBezTo>
                <a:cubicBezTo>
                  <a:pt x="17" y="6"/>
                  <a:pt x="17" y="6"/>
                  <a:pt x="16" y="7"/>
                </a:cubicBezTo>
                <a:cubicBezTo>
                  <a:pt x="16" y="7"/>
                  <a:pt x="16" y="7"/>
                  <a:pt x="15" y="7"/>
                </a:cubicBezTo>
                <a:cubicBezTo>
                  <a:pt x="13" y="8"/>
                  <a:pt x="11" y="8"/>
                  <a:pt x="9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0" name="Freeform 71">
            <a:extLst>
              <a:ext uri="{FF2B5EF4-FFF2-40B4-BE49-F238E27FC236}">
                <a16:creationId xmlns:a16="http://schemas.microsoft.com/office/drawing/2014/main" xmlns="" id="{C40AD013-77D7-4287-B197-D821E5D5E91A}"/>
              </a:ext>
            </a:extLst>
          </p:cNvPr>
          <p:cNvSpPr>
            <a:spLocks/>
          </p:cNvSpPr>
          <p:nvPr/>
        </p:nvSpPr>
        <p:spPr bwMode="auto">
          <a:xfrm>
            <a:off x="7808668" y="4777404"/>
            <a:ext cx="80134" cy="33835"/>
          </a:xfrm>
          <a:custGeom>
            <a:avLst/>
            <a:gdLst>
              <a:gd name="T0" fmla="*/ 12 w 14"/>
              <a:gd name="T1" fmla="*/ 1 h 6"/>
              <a:gd name="T2" fmla="*/ 2 w 14"/>
              <a:gd name="T3" fmla="*/ 2 h 6"/>
              <a:gd name="T4" fmla="*/ 0 w 14"/>
              <a:gd name="T5" fmla="*/ 3 h 6"/>
              <a:gd name="T6" fmla="*/ 0 w 14"/>
              <a:gd name="T7" fmla="*/ 4 h 6"/>
              <a:gd name="T8" fmla="*/ 1 w 14"/>
              <a:gd name="T9" fmla="*/ 5 h 6"/>
              <a:gd name="T10" fmla="*/ 9 w 14"/>
              <a:gd name="T11" fmla="*/ 5 h 6"/>
              <a:gd name="T12" fmla="*/ 13 w 14"/>
              <a:gd name="T13" fmla="*/ 4 h 6"/>
              <a:gd name="T14" fmla="*/ 13 w 14"/>
              <a:gd name="T15" fmla="*/ 1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6">
                <a:moveTo>
                  <a:pt x="12" y="1"/>
                </a:moveTo>
                <a:cubicBezTo>
                  <a:pt x="8" y="0"/>
                  <a:pt x="5" y="1"/>
                  <a:pt x="2" y="2"/>
                </a:cubicBezTo>
                <a:cubicBezTo>
                  <a:pt x="1" y="2"/>
                  <a:pt x="1" y="2"/>
                  <a:pt x="0" y="3"/>
                </a:cubicBezTo>
                <a:cubicBezTo>
                  <a:pt x="0" y="3"/>
                  <a:pt x="0" y="4"/>
                  <a:pt x="0" y="4"/>
                </a:cubicBezTo>
                <a:cubicBezTo>
                  <a:pt x="0" y="5"/>
                  <a:pt x="1" y="5"/>
                  <a:pt x="1" y="5"/>
                </a:cubicBezTo>
                <a:cubicBezTo>
                  <a:pt x="4" y="6"/>
                  <a:pt x="7" y="6"/>
                  <a:pt x="9" y="5"/>
                </a:cubicBezTo>
                <a:cubicBezTo>
                  <a:pt x="10" y="5"/>
                  <a:pt x="12" y="5"/>
                  <a:pt x="13" y="4"/>
                </a:cubicBezTo>
                <a:cubicBezTo>
                  <a:pt x="13" y="3"/>
                  <a:pt x="14" y="2"/>
                  <a:pt x="13" y="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Freeform 72">
            <a:extLst>
              <a:ext uri="{FF2B5EF4-FFF2-40B4-BE49-F238E27FC236}">
                <a16:creationId xmlns:a16="http://schemas.microsoft.com/office/drawing/2014/main" xmlns="" id="{91336FBD-6554-4EE9-88A8-2EFD51389AE4}"/>
              </a:ext>
            </a:extLst>
          </p:cNvPr>
          <p:cNvSpPr>
            <a:spLocks/>
          </p:cNvSpPr>
          <p:nvPr/>
        </p:nvSpPr>
        <p:spPr bwMode="auto">
          <a:xfrm>
            <a:off x="6620906" y="4241398"/>
            <a:ext cx="430942" cy="213690"/>
          </a:xfrm>
          <a:custGeom>
            <a:avLst/>
            <a:gdLst>
              <a:gd name="T0" fmla="*/ 9 w 75"/>
              <a:gd name="T1" fmla="*/ 0 h 37"/>
              <a:gd name="T2" fmla="*/ 29 w 75"/>
              <a:gd name="T3" fmla="*/ 0 h 37"/>
              <a:gd name="T4" fmla="*/ 42 w 75"/>
              <a:gd name="T5" fmla="*/ 11 h 37"/>
              <a:gd name="T6" fmla="*/ 57 w 75"/>
              <a:gd name="T7" fmla="*/ 6 h 37"/>
              <a:gd name="T8" fmla="*/ 73 w 75"/>
              <a:gd name="T9" fmla="*/ 10 h 37"/>
              <a:gd name="T10" fmla="*/ 71 w 75"/>
              <a:gd name="T11" fmla="*/ 29 h 37"/>
              <a:gd name="T12" fmla="*/ 55 w 75"/>
              <a:gd name="T13" fmla="*/ 37 h 37"/>
              <a:gd name="T14" fmla="*/ 27 w 75"/>
              <a:gd name="T15" fmla="*/ 36 h 37"/>
              <a:gd name="T16" fmla="*/ 6 w 75"/>
              <a:gd name="T17" fmla="*/ 30 h 37"/>
              <a:gd name="T18" fmla="*/ 0 w 75"/>
              <a:gd name="T19" fmla="*/ 19 h 37"/>
              <a:gd name="T20" fmla="*/ 9 w 75"/>
              <a:gd name="T21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5" h="37">
                <a:moveTo>
                  <a:pt x="9" y="0"/>
                </a:moveTo>
                <a:cubicBezTo>
                  <a:pt x="17" y="0"/>
                  <a:pt x="29" y="0"/>
                  <a:pt x="29" y="0"/>
                </a:cubicBezTo>
                <a:cubicBezTo>
                  <a:pt x="29" y="0"/>
                  <a:pt x="30" y="9"/>
                  <a:pt x="42" y="11"/>
                </a:cubicBezTo>
                <a:cubicBezTo>
                  <a:pt x="53" y="13"/>
                  <a:pt x="57" y="6"/>
                  <a:pt x="57" y="6"/>
                </a:cubicBezTo>
                <a:cubicBezTo>
                  <a:pt x="57" y="6"/>
                  <a:pt x="71" y="8"/>
                  <a:pt x="73" y="10"/>
                </a:cubicBezTo>
                <a:cubicBezTo>
                  <a:pt x="75" y="11"/>
                  <a:pt x="71" y="29"/>
                  <a:pt x="71" y="29"/>
                </a:cubicBezTo>
                <a:cubicBezTo>
                  <a:pt x="55" y="37"/>
                  <a:pt x="55" y="37"/>
                  <a:pt x="55" y="37"/>
                </a:cubicBezTo>
                <a:cubicBezTo>
                  <a:pt x="27" y="36"/>
                  <a:pt x="27" y="36"/>
                  <a:pt x="27" y="36"/>
                </a:cubicBezTo>
                <a:cubicBezTo>
                  <a:pt x="6" y="30"/>
                  <a:pt x="6" y="30"/>
                  <a:pt x="6" y="30"/>
                </a:cubicBezTo>
                <a:cubicBezTo>
                  <a:pt x="0" y="19"/>
                  <a:pt x="0" y="19"/>
                  <a:pt x="0" y="19"/>
                </a:cubicBezTo>
                <a:lnTo>
                  <a:pt x="9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2" name="Freeform 73">
            <a:extLst>
              <a:ext uri="{FF2B5EF4-FFF2-40B4-BE49-F238E27FC236}">
                <a16:creationId xmlns:a16="http://schemas.microsoft.com/office/drawing/2014/main" xmlns="" id="{3AF26DF8-7CD9-414C-92A6-7E6311A87AD3}"/>
              </a:ext>
            </a:extLst>
          </p:cNvPr>
          <p:cNvSpPr>
            <a:spLocks/>
          </p:cNvSpPr>
          <p:nvPr/>
        </p:nvSpPr>
        <p:spPr bwMode="auto">
          <a:xfrm>
            <a:off x="7797984" y="4610014"/>
            <a:ext cx="5343" cy="0"/>
          </a:xfrm>
          <a:custGeom>
            <a:avLst/>
            <a:gdLst>
              <a:gd name="T0" fmla="*/ 0 w 1"/>
              <a:gd name="T1" fmla="*/ 0 w 1"/>
              <a:gd name="T2" fmla="*/ 0 w 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">
                <a:moveTo>
                  <a:pt x="0" y="0"/>
                </a:moveTo>
                <a:cubicBezTo>
                  <a:pt x="1" y="0"/>
                  <a:pt x="1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3" name="Freeform 74">
            <a:extLst>
              <a:ext uri="{FF2B5EF4-FFF2-40B4-BE49-F238E27FC236}">
                <a16:creationId xmlns:a16="http://schemas.microsoft.com/office/drawing/2014/main" xmlns="" id="{322F6B49-2451-4ACD-90BA-E8D99FD866E9}"/>
              </a:ext>
            </a:extLst>
          </p:cNvPr>
          <p:cNvSpPr>
            <a:spLocks/>
          </p:cNvSpPr>
          <p:nvPr/>
        </p:nvSpPr>
        <p:spPr bwMode="auto">
          <a:xfrm>
            <a:off x="7924416" y="5571620"/>
            <a:ext cx="756820" cy="502172"/>
          </a:xfrm>
          <a:custGeom>
            <a:avLst/>
            <a:gdLst>
              <a:gd name="T0" fmla="*/ 132 w 132"/>
              <a:gd name="T1" fmla="*/ 4 h 87"/>
              <a:gd name="T2" fmla="*/ 21 w 132"/>
              <a:gd name="T3" fmla="*/ 1 h 87"/>
              <a:gd name="T4" fmla="*/ 6 w 132"/>
              <a:gd name="T5" fmla="*/ 6 h 87"/>
              <a:gd name="T6" fmla="*/ 2 w 132"/>
              <a:gd name="T7" fmla="*/ 15 h 87"/>
              <a:gd name="T8" fmla="*/ 3 w 132"/>
              <a:gd name="T9" fmla="*/ 37 h 87"/>
              <a:gd name="T10" fmla="*/ 15 w 132"/>
              <a:gd name="T11" fmla="*/ 47 h 87"/>
              <a:gd name="T12" fmla="*/ 67 w 132"/>
              <a:gd name="T13" fmla="*/ 78 h 87"/>
              <a:gd name="T14" fmla="*/ 89 w 132"/>
              <a:gd name="T15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2" h="87">
                <a:moveTo>
                  <a:pt x="132" y="4"/>
                </a:moveTo>
                <a:cubicBezTo>
                  <a:pt x="95" y="1"/>
                  <a:pt x="58" y="0"/>
                  <a:pt x="21" y="1"/>
                </a:cubicBezTo>
                <a:cubicBezTo>
                  <a:pt x="15" y="1"/>
                  <a:pt x="9" y="1"/>
                  <a:pt x="6" y="6"/>
                </a:cubicBezTo>
                <a:cubicBezTo>
                  <a:pt x="4" y="8"/>
                  <a:pt x="3" y="12"/>
                  <a:pt x="2" y="15"/>
                </a:cubicBezTo>
                <a:cubicBezTo>
                  <a:pt x="1" y="23"/>
                  <a:pt x="0" y="31"/>
                  <a:pt x="3" y="37"/>
                </a:cubicBezTo>
                <a:cubicBezTo>
                  <a:pt x="6" y="41"/>
                  <a:pt x="10" y="44"/>
                  <a:pt x="15" y="47"/>
                </a:cubicBezTo>
                <a:cubicBezTo>
                  <a:pt x="32" y="57"/>
                  <a:pt x="50" y="68"/>
                  <a:pt x="67" y="78"/>
                </a:cubicBezTo>
                <a:cubicBezTo>
                  <a:pt x="74" y="82"/>
                  <a:pt x="81" y="86"/>
                  <a:pt x="89" y="87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4" name="Freeform 75">
            <a:extLst>
              <a:ext uri="{FF2B5EF4-FFF2-40B4-BE49-F238E27FC236}">
                <a16:creationId xmlns:a16="http://schemas.microsoft.com/office/drawing/2014/main" xmlns="" id="{EAE1AC32-2E94-4871-886F-60E664DC26F9}"/>
              </a:ext>
            </a:extLst>
          </p:cNvPr>
          <p:cNvSpPr>
            <a:spLocks/>
          </p:cNvSpPr>
          <p:nvPr/>
        </p:nvSpPr>
        <p:spPr bwMode="auto">
          <a:xfrm>
            <a:off x="7888801" y="5048079"/>
            <a:ext cx="293825" cy="299166"/>
          </a:xfrm>
          <a:custGeom>
            <a:avLst/>
            <a:gdLst>
              <a:gd name="T0" fmla="*/ 51 w 51"/>
              <a:gd name="T1" fmla="*/ 52 h 52"/>
              <a:gd name="T2" fmla="*/ 47 w 51"/>
              <a:gd name="T3" fmla="*/ 42 h 52"/>
              <a:gd name="T4" fmla="*/ 39 w 51"/>
              <a:gd name="T5" fmla="*/ 35 h 52"/>
              <a:gd name="T6" fmla="*/ 15 w 51"/>
              <a:gd name="T7" fmla="*/ 12 h 52"/>
              <a:gd name="T8" fmla="*/ 0 w 51"/>
              <a:gd name="T9" fmla="*/ 2 h 52"/>
              <a:gd name="T10" fmla="*/ 18 w 51"/>
              <a:gd name="T11" fmla="*/ 0 h 52"/>
              <a:gd name="T12" fmla="*/ 34 w 51"/>
              <a:gd name="T13" fmla="*/ 5 h 52"/>
              <a:gd name="T14" fmla="*/ 42 w 51"/>
              <a:gd name="T15" fmla="*/ 15 h 52"/>
              <a:gd name="T16" fmla="*/ 51 w 51"/>
              <a:gd name="T17" fmla="*/ 5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" h="52">
                <a:moveTo>
                  <a:pt x="51" y="52"/>
                </a:moveTo>
                <a:cubicBezTo>
                  <a:pt x="51" y="48"/>
                  <a:pt x="49" y="45"/>
                  <a:pt x="47" y="42"/>
                </a:cubicBezTo>
                <a:cubicBezTo>
                  <a:pt x="44" y="40"/>
                  <a:pt x="41" y="38"/>
                  <a:pt x="39" y="35"/>
                </a:cubicBezTo>
                <a:cubicBezTo>
                  <a:pt x="30" y="28"/>
                  <a:pt x="24" y="19"/>
                  <a:pt x="15" y="12"/>
                </a:cubicBezTo>
                <a:cubicBezTo>
                  <a:pt x="10" y="9"/>
                  <a:pt x="5" y="7"/>
                  <a:pt x="0" y="2"/>
                </a:cubicBezTo>
                <a:cubicBezTo>
                  <a:pt x="6" y="1"/>
                  <a:pt x="12" y="0"/>
                  <a:pt x="18" y="0"/>
                </a:cubicBezTo>
                <a:cubicBezTo>
                  <a:pt x="23" y="0"/>
                  <a:pt x="29" y="1"/>
                  <a:pt x="34" y="5"/>
                </a:cubicBezTo>
                <a:cubicBezTo>
                  <a:pt x="37" y="7"/>
                  <a:pt x="40" y="11"/>
                  <a:pt x="42" y="15"/>
                </a:cubicBezTo>
                <a:cubicBezTo>
                  <a:pt x="48" y="26"/>
                  <a:pt x="49" y="39"/>
                  <a:pt x="51" y="52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5" name="Freeform 76">
            <a:extLst>
              <a:ext uri="{FF2B5EF4-FFF2-40B4-BE49-F238E27FC236}">
                <a16:creationId xmlns:a16="http://schemas.microsoft.com/office/drawing/2014/main" xmlns="" id="{288064D0-C798-4019-84BF-3289CD798444}"/>
              </a:ext>
            </a:extLst>
          </p:cNvPr>
          <p:cNvSpPr>
            <a:spLocks/>
          </p:cNvSpPr>
          <p:nvPr/>
        </p:nvSpPr>
        <p:spPr bwMode="auto">
          <a:xfrm>
            <a:off x="8107834" y="4586864"/>
            <a:ext cx="119311" cy="755039"/>
          </a:xfrm>
          <a:custGeom>
            <a:avLst/>
            <a:gdLst>
              <a:gd name="T0" fmla="*/ 12 w 21"/>
              <a:gd name="T1" fmla="*/ 130 h 131"/>
              <a:gd name="T2" fmla="*/ 1 w 21"/>
              <a:gd name="T3" fmla="*/ 65 h 131"/>
              <a:gd name="T4" fmla="*/ 14 w 21"/>
              <a:gd name="T5" fmla="*/ 0 h 131"/>
              <a:gd name="T6" fmla="*/ 18 w 21"/>
              <a:gd name="T7" fmla="*/ 75 h 131"/>
              <a:gd name="T8" fmla="*/ 14 w 21"/>
              <a:gd name="T9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131">
                <a:moveTo>
                  <a:pt x="12" y="130"/>
                </a:moveTo>
                <a:cubicBezTo>
                  <a:pt x="7" y="109"/>
                  <a:pt x="1" y="87"/>
                  <a:pt x="1" y="65"/>
                </a:cubicBezTo>
                <a:cubicBezTo>
                  <a:pt x="0" y="43"/>
                  <a:pt x="3" y="20"/>
                  <a:pt x="14" y="0"/>
                </a:cubicBezTo>
                <a:cubicBezTo>
                  <a:pt x="21" y="24"/>
                  <a:pt x="19" y="50"/>
                  <a:pt x="18" y="75"/>
                </a:cubicBezTo>
                <a:cubicBezTo>
                  <a:pt x="16" y="94"/>
                  <a:pt x="15" y="112"/>
                  <a:pt x="14" y="131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6" name="Freeform 77">
            <a:extLst>
              <a:ext uri="{FF2B5EF4-FFF2-40B4-BE49-F238E27FC236}">
                <a16:creationId xmlns:a16="http://schemas.microsoft.com/office/drawing/2014/main" xmlns="" id="{92A20424-AFE4-4659-AAE8-54A08D051896}"/>
              </a:ext>
            </a:extLst>
          </p:cNvPr>
          <p:cNvSpPr>
            <a:spLocks/>
          </p:cNvSpPr>
          <p:nvPr/>
        </p:nvSpPr>
        <p:spPr bwMode="auto">
          <a:xfrm>
            <a:off x="8193310" y="4991095"/>
            <a:ext cx="217252" cy="350809"/>
          </a:xfrm>
          <a:custGeom>
            <a:avLst/>
            <a:gdLst>
              <a:gd name="T0" fmla="*/ 1 w 38"/>
              <a:gd name="T1" fmla="*/ 61 h 61"/>
              <a:gd name="T2" fmla="*/ 0 w 38"/>
              <a:gd name="T3" fmla="*/ 52 h 61"/>
              <a:gd name="T4" fmla="*/ 9 w 38"/>
              <a:gd name="T5" fmla="*/ 18 h 61"/>
              <a:gd name="T6" fmla="*/ 38 w 38"/>
              <a:gd name="T7" fmla="*/ 0 h 61"/>
              <a:gd name="T8" fmla="*/ 29 w 38"/>
              <a:gd name="T9" fmla="*/ 14 h 61"/>
              <a:gd name="T10" fmla="*/ 23 w 38"/>
              <a:gd name="T11" fmla="*/ 29 h 61"/>
              <a:gd name="T12" fmla="*/ 10 w 38"/>
              <a:gd name="T13" fmla="*/ 43 h 61"/>
              <a:gd name="T14" fmla="*/ 2 w 38"/>
              <a:gd name="T15" fmla="*/ 6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" h="61">
                <a:moveTo>
                  <a:pt x="1" y="61"/>
                </a:moveTo>
                <a:cubicBezTo>
                  <a:pt x="0" y="58"/>
                  <a:pt x="0" y="55"/>
                  <a:pt x="0" y="52"/>
                </a:cubicBezTo>
                <a:cubicBezTo>
                  <a:pt x="0" y="40"/>
                  <a:pt x="2" y="28"/>
                  <a:pt x="9" y="18"/>
                </a:cubicBezTo>
                <a:cubicBezTo>
                  <a:pt x="15" y="8"/>
                  <a:pt x="26" y="0"/>
                  <a:pt x="38" y="0"/>
                </a:cubicBezTo>
                <a:cubicBezTo>
                  <a:pt x="34" y="3"/>
                  <a:pt x="31" y="9"/>
                  <a:pt x="29" y="14"/>
                </a:cubicBezTo>
                <a:cubicBezTo>
                  <a:pt x="27" y="19"/>
                  <a:pt x="26" y="24"/>
                  <a:pt x="23" y="29"/>
                </a:cubicBezTo>
                <a:cubicBezTo>
                  <a:pt x="20" y="34"/>
                  <a:pt x="14" y="38"/>
                  <a:pt x="10" y="43"/>
                </a:cubicBezTo>
                <a:cubicBezTo>
                  <a:pt x="5" y="48"/>
                  <a:pt x="1" y="54"/>
                  <a:pt x="2" y="60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7" name="Freeform 78">
            <a:extLst>
              <a:ext uri="{FF2B5EF4-FFF2-40B4-BE49-F238E27FC236}">
                <a16:creationId xmlns:a16="http://schemas.microsoft.com/office/drawing/2014/main" xmlns="" id="{1F30B497-21EF-4D9B-9C04-5448FCC53888}"/>
              </a:ext>
            </a:extLst>
          </p:cNvPr>
          <p:cNvSpPr>
            <a:spLocks/>
          </p:cNvSpPr>
          <p:nvPr/>
        </p:nvSpPr>
        <p:spPr bwMode="auto">
          <a:xfrm>
            <a:off x="8095368" y="5313410"/>
            <a:ext cx="183418" cy="160268"/>
          </a:xfrm>
          <a:custGeom>
            <a:avLst/>
            <a:gdLst>
              <a:gd name="T0" fmla="*/ 14 w 32"/>
              <a:gd name="T1" fmla="*/ 27 h 28"/>
              <a:gd name="T2" fmla="*/ 3 w 32"/>
              <a:gd name="T3" fmla="*/ 24 h 28"/>
              <a:gd name="T4" fmla="*/ 1 w 32"/>
              <a:gd name="T5" fmla="*/ 12 h 28"/>
              <a:gd name="T6" fmla="*/ 19 w 32"/>
              <a:gd name="T7" fmla="*/ 2 h 28"/>
              <a:gd name="T8" fmla="*/ 32 w 32"/>
              <a:gd name="T9" fmla="*/ 18 h 28"/>
              <a:gd name="T10" fmla="*/ 28 w 32"/>
              <a:gd name="T11" fmla="*/ 26 h 28"/>
              <a:gd name="T12" fmla="*/ 20 w 32"/>
              <a:gd name="T13" fmla="*/ 2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" h="28">
                <a:moveTo>
                  <a:pt x="14" y="27"/>
                </a:moveTo>
                <a:cubicBezTo>
                  <a:pt x="11" y="28"/>
                  <a:pt x="6" y="27"/>
                  <a:pt x="3" y="24"/>
                </a:cubicBezTo>
                <a:cubicBezTo>
                  <a:pt x="1" y="20"/>
                  <a:pt x="0" y="16"/>
                  <a:pt x="1" y="12"/>
                </a:cubicBezTo>
                <a:cubicBezTo>
                  <a:pt x="4" y="5"/>
                  <a:pt x="12" y="0"/>
                  <a:pt x="19" y="2"/>
                </a:cubicBezTo>
                <a:cubicBezTo>
                  <a:pt x="26" y="3"/>
                  <a:pt x="32" y="10"/>
                  <a:pt x="32" y="18"/>
                </a:cubicBezTo>
                <a:cubicBezTo>
                  <a:pt x="32" y="21"/>
                  <a:pt x="31" y="24"/>
                  <a:pt x="28" y="26"/>
                </a:cubicBezTo>
                <a:cubicBezTo>
                  <a:pt x="26" y="27"/>
                  <a:pt x="23" y="27"/>
                  <a:pt x="20" y="2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8" name="Freeform 79">
            <a:extLst>
              <a:ext uri="{FF2B5EF4-FFF2-40B4-BE49-F238E27FC236}">
                <a16:creationId xmlns:a16="http://schemas.microsoft.com/office/drawing/2014/main" xmlns="" id="{BBC8B7D9-DA3A-4C43-9121-37DF52EFA2B5}"/>
              </a:ext>
            </a:extLst>
          </p:cNvPr>
          <p:cNvSpPr>
            <a:spLocks/>
          </p:cNvSpPr>
          <p:nvPr/>
        </p:nvSpPr>
        <p:spPr bwMode="auto">
          <a:xfrm>
            <a:off x="8595760" y="4846853"/>
            <a:ext cx="188760" cy="219033"/>
          </a:xfrm>
          <a:custGeom>
            <a:avLst/>
            <a:gdLst>
              <a:gd name="T0" fmla="*/ 106 w 106"/>
              <a:gd name="T1" fmla="*/ 110 h 123"/>
              <a:gd name="T2" fmla="*/ 67 w 106"/>
              <a:gd name="T3" fmla="*/ 0 h 123"/>
              <a:gd name="T4" fmla="*/ 0 w 106"/>
              <a:gd name="T5" fmla="*/ 42 h 123"/>
              <a:gd name="T6" fmla="*/ 12 w 106"/>
              <a:gd name="T7" fmla="*/ 123 h 123"/>
              <a:gd name="T8" fmla="*/ 106 w 106"/>
              <a:gd name="T9" fmla="*/ 11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23">
                <a:moveTo>
                  <a:pt x="106" y="110"/>
                </a:moveTo>
                <a:lnTo>
                  <a:pt x="67" y="0"/>
                </a:lnTo>
                <a:lnTo>
                  <a:pt x="0" y="42"/>
                </a:lnTo>
                <a:lnTo>
                  <a:pt x="12" y="123"/>
                </a:lnTo>
                <a:lnTo>
                  <a:pt x="106" y="11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9" name="Freeform 80">
            <a:extLst>
              <a:ext uri="{FF2B5EF4-FFF2-40B4-BE49-F238E27FC236}">
                <a16:creationId xmlns:a16="http://schemas.microsoft.com/office/drawing/2014/main" xmlns="" id="{DF0A1FCE-4ACF-40E2-BDEA-5AC6CE07BD9F}"/>
              </a:ext>
            </a:extLst>
          </p:cNvPr>
          <p:cNvSpPr>
            <a:spLocks/>
          </p:cNvSpPr>
          <p:nvPr/>
        </p:nvSpPr>
        <p:spPr bwMode="auto">
          <a:xfrm>
            <a:off x="8423027" y="4519195"/>
            <a:ext cx="423819" cy="436285"/>
          </a:xfrm>
          <a:custGeom>
            <a:avLst/>
            <a:gdLst>
              <a:gd name="T0" fmla="*/ 1 w 74"/>
              <a:gd name="T1" fmla="*/ 34 h 76"/>
              <a:gd name="T2" fmla="*/ 5 w 74"/>
              <a:gd name="T3" fmla="*/ 18 h 76"/>
              <a:gd name="T4" fmla="*/ 38 w 74"/>
              <a:gd name="T5" fmla="*/ 1 h 76"/>
              <a:gd name="T6" fmla="*/ 68 w 74"/>
              <a:gd name="T7" fmla="*/ 20 h 76"/>
              <a:gd name="T8" fmla="*/ 74 w 74"/>
              <a:gd name="T9" fmla="*/ 40 h 76"/>
              <a:gd name="T10" fmla="*/ 54 w 74"/>
              <a:gd name="T11" fmla="*/ 65 h 76"/>
              <a:gd name="T12" fmla="*/ 38 w 74"/>
              <a:gd name="T13" fmla="*/ 74 h 76"/>
              <a:gd name="T14" fmla="*/ 30 w 74"/>
              <a:gd name="T15" fmla="*/ 76 h 76"/>
              <a:gd name="T16" fmla="*/ 4 w 74"/>
              <a:gd name="T17" fmla="*/ 65 h 76"/>
              <a:gd name="T18" fmla="*/ 1 w 74"/>
              <a:gd name="T19" fmla="*/ 34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4" h="76">
                <a:moveTo>
                  <a:pt x="1" y="34"/>
                </a:moveTo>
                <a:cubicBezTo>
                  <a:pt x="1" y="28"/>
                  <a:pt x="2" y="23"/>
                  <a:pt x="5" y="18"/>
                </a:cubicBezTo>
                <a:cubicBezTo>
                  <a:pt x="11" y="7"/>
                  <a:pt x="25" y="0"/>
                  <a:pt x="38" y="1"/>
                </a:cubicBezTo>
                <a:cubicBezTo>
                  <a:pt x="51" y="2"/>
                  <a:pt x="62" y="10"/>
                  <a:pt x="68" y="20"/>
                </a:cubicBezTo>
                <a:cubicBezTo>
                  <a:pt x="70" y="24"/>
                  <a:pt x="74" y="31"/>
                  <a:pt x="74" y="40"/>
                </a:cubicBezTo>
                <a:cubicBezTo>
                  <a:pt x="69" y="48"/>
                  <a:pt x="57" y="55"/>
                  <a:pt x="54" y="65"/>
                </a:cubicBezTo>
                <a:cubicBezTo>
                  <a:pt x="50" y="69"/>
                  <a:pt x="45" y="71"/>
                  <a:pt x="38" y="74"/>
                </a:cubicBezTo>
                <a:cubicBezTo>
                  <a:pt x="36" y="74"/>
                  <a:pt x="33" y="75"/>
                  <a:pt x="30" y="76"/>
                </a:cubicBezTo>
                <a:cubicBezTo>
                  <a:pt x="24" y="67"/>
                  <a:pt x="7" y="76"/>
                  <a:pt x="4" y="65"/>
                </a:cubicBezTo>
                <a:cubicBezTo>
                  <a:pt x="3" y="60"/>
                  <a:pt x="0" y="39"/>
                  <a:pt x="1" y="34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1" name="Freeform 82">
            <a:extLst>
              <a:ext uri="{FF2B5EF4-FFF2-40B4-BE49-F238E27FC236}">
                <a16:creationId xmlns:a16="http://schemas.microsoft.com/office/drawing/2014/main" xmlns="" id="{E5F436FE-8187-40C9-99F6-9BE318E08BD9}"/>
              </a:ext>
            </a:extLst>
          </p:cNvPr>
          <p:cNvSpPr>
            <a:spLocks/>
          </p:cNvSpPr>
          <p:nvPr/>
        </p:nvSpPr>
        <p:spPr bwMode="auto">
          <a:xfrm>
            <a:off x="8118519" y="5589427"/>
            <a:ext cx="918868" cy="553814"/>
          </a:xfrm>
          <a:custGeom>
            <a:avLst/>
            <a:gdLst>
              <a:gd name="T0" fmla="*/ 92 w 160"/>
              <a:gd name="T1" fmla="*/ 0 h 96"/>
              <a:gd name="T2" fmla="*/ 8 w 160"/>
              <a:gd name="T3" fmla="*/ 62 h 96"/>
              <a:gd name="T4" fmla="*/ 1 w 160"/>
              <a:gd name="T5" fmla="*/ 74 h 96"/>
              <a:gd name="T6" fmla="*/ 9 w 160"/>
              <a:gd name="T7" fmla="*/ 87 h 96"/>
              <a:gd name="T8" fmla="*/ 25 w 160"/>
              <a:gd name="T9" fmla="*/ 90 h 96"/>
              <a:gd name="T10" fmla="*/ 154 w 160"/>
              <a:gd name="T11" fmla="*/ 96 h 96"/>
              <a:gd name="T12" fmla="*/ 157 w 160"/>
              <a:gd name="T13" fmla="*/ 77 h 96"/>
              <a:gd name="T14" fmla="*/ 110 w 160"/>
              <a:gd name="T15" fmla="*/ 76 h 96"/>
              <a:gd name="T16" fmla="*/ 147 w 160"/>
              <a:gd name="T17" fmla="*/ 59 h 96"/>
              <a:gd name="T18" fmla="*/ 156 w 160"/>
              <a:gd name="T19" fmla="*/ 50 h 96"/>
              <a:gd name="T20" fmla="*/ 155 w 160"/>
              <a:gd name="T21" fmla="*/ 30 h 96"/>
              <a:gd name="T22" fmla="*/ 141 w 160"/>
              <a:gd name="T23" fmla="*/ 1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0" h="96">
                <a:moveTo>
                  <a:pt x="92" y="0"/>
                </a:moveTo>
                <a:cubicBezTo>
                  <a:pt x="62" y="18"/>
                  <a:pt x="32" y="37"/>
                  <a:pt x="8" y="62"/>
                </a:cubicBezTo>
                <a:cubicBezTo>
                  <a:pt x="4" y="66"/>
                  <a:pt x="1" y="69"/>
                  <a:pt x="1" y="74"/>
                </a:cubicBezTo>
                <a:cubicBezTo>
                  <a:pt x="0" y="79"/>
                  <a:pt x="4" y="84"/>
                  <a:pt x="9" y="87"/>
                </a:cubicBezTo>
                <a:cubicBezTo>
                  <a:pt x="14" y="89"/>
                  <a:pt x="19" y="90"/>
                  <a:pt x="25" y="90"/>
                </a:cubicBezTo>
                <a:cubicBezTo>
                  <a:pt x="68" y="94"/>
                  <a:pt x="111" y="95"/>
                  <a:pt x="154" y="96"/>
                </a:cubicBezTo>
                <a:cubicBezTo>
                  <a:pt x="156" y="90"/>
                  <a:pt x="157" y="83"/>
                  <a:pt x="157" y="77"/>
                </a:cubicBezTo>
                <a:cubicBezTo>
                  <a:pt x="142" y="77"/>
                  <a:pt x="126" y="76"/>
                  <a:pt x="110" y="76"/>
                </a:cubicBezTo>
                <a:cubicBezTo>
                  <a:pt x="124" y="73"/>
                  <a:pt x="136" y="67"/>
                  <a:pt x="147" y="59"/>
                </a:cubicBezTo>
                <a:cubicBezTo>
                  <a:pt x="151" y="56"/>
                  <a:pt x="154" y="54"/>
                  <a:pt x="156" y="50"/>
                </a:cubicBezTo>
                <a:cubicBezTo>
                  <a:pt x="160" y="44"/>
                  <a:pt x="159" y="36"/>
                  <a:pt x="155" y="30"/>
                </a:cubicBezTo>
                <a:cubicBezTo>
                  <a:pt x="152" y="23"/>
                  <a:pt x="146" y="18"/>
                  <a:pt x="141" y="13"/>
                </a:cubicBez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2" name="Freeform 83">
            <a:extLst>
              <a:ext uri="{FF2B5EF4-FFF2-40B4-BE49-F238E27FC236}">
                <a16:creationId xmlns:a16="http://schemas.microsoft.com/office/drawing/2014/main" xmlns="" id="{CD82BD7E-82AB-4059-AB33-2129910A2FBE}"/>
              </a:ext>
            </a:extLst>
          </p:cNvPr>
          <p:cNvSpPr>
            <a:spLocks/>
          </p:cNvSpPr>
          <p:nvPr/>
        </p:nvSpPr>
        <p:spPr bwMode="auto">
          <a:xfrm>
            <a:off x="8606445" y="4939452"/>
            <a:ext cx="475461" cy="943798"/>
          </a:xfrm>
          <a:custGeom>
            <a:avLst/>
            <a:gdLst>
              <a:gd name="T0" fmla="*/ 31 w 83"/>
              <a:gd name="T1" fmla="*/ 5 h 164"/>
              <a:gd name="T2" fmla="*/ 69 w 83"/>
              <a:gd name="T3" fmla="*/ 81 h 164"/>
              <a:gd name="T4" fmla="*/ 75 w 83"/>
              <a:gd name="T5" fmla="*/ 164 h 164"/>
              <a:gd name="T6" fmla="*/ 5 w 83"/>
              <a:gd name="T7" fmla="*/ 114 h 164"/>
              <a:gd name="T8" fmla="*/ 3 w 83"/>
              <a:gd name="T9" fmla="*/ 112 h 164"/>
              <a:gd name="T10" fmla="*/ 3 w 83"/>
              <a:gd name="T11" fmla="*/ 107 h 164"/>
              <a:gd name="T12" fmla="*/ 2 w 83"/>
              <a:gd name="T13" fmla="*/ 15 h 164"/>
              <a:gd name="T14" fmla="*/ 3 w 83"/>
              <a:gd name="T15" fmla="*/ 7 h 164"/>
              <a:gd name="T16" fmla="*/ 7 w 83"/>
              <a:gd name="T17" fmla="*/ 5 h 164"/>
              <a:gd name="T18" fmla="*/ 32 w 83"/>
              <a:gd name="T19" fmla="*/ 0 h 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3" h="164">
                <a:moveTo>
                  <a:pt x="31" y="5"/>
                </a:moveTo>
                <a:cubicBezTo>
                  <a:pt x="45" y="29"/>
                  <a:pt x="60" y="54"/>
                  <a:pt x="69" y="81"/>
                </a:cubicBezTo>
                <a:cubicBezTo>
                  <a:pt x="79" y="108"/>
                  <a:pt x="83" y="137"/>
                  <a:pt x="75" y="164"/>
                </a:cubicBezTo>
                <a:cubicBezTo>
                  <a:pt x="52" y="148"/>
                  <a:pt x="28" y="131"/>
                  <a:pt x="5" y="114"/>
                </a:cubicBezTo>
                <a:cubicBezTo>
                  <a:pt x="4" y="114"/>
                  <a:pt x="3" y="113"/>
                  <a:pt x="3" y="112"/>
                </a:cubicBezTo>
                <a:cubicBezTo>
                  <a:pt x="2" y="111"/>
                  <a:pt x="2" y="109"/>
                  <a:pt x="3" y="107"/>
                </a:cubicBezTo>
                <a:cubicBezTo>
                  <a:pt x="9" y="77"/>
                  <a:pt x="9" y="45"/>
                  <a:pt x="2" y="15"/>
                </a:cubicBezTo>
                <a:cubicBezTo>
                  <a:pt x="1" y="12"/>
                  <a:pt x="0" y="9"/>
                  <a:pt x="3" y="7"/>
                </a:cubicBezTo>
                <a:cubicBezTo>
                  <a:pt x="4" y="6"/>
                  <a:pt x="5" y="5"/>
                  <a:pt x="7" y="5"/>
                </a:cubicBezTo>
                <a:cubicBezTo>
                  <a:pt x="15" y="3"/>
                  <a:pt x="24" y="2"/>
                  <a:pt x="32" y="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3" name="Freeform 84">
            <a:extLst>
              <a:ext uri="{FF2B5EF4-FFF2-40B4-BE49-F238E27FC236}">
                <a16:creationId xmlns:a16="http://schemas.microsoft.com/office/drawing/2014/main" xmlns="" id="{4C552C96-3CA2-4D3C-BFA1-7F2E13064A4F}"/>
              </a:ext>
            </a:extLst>
          </p:cNvPr>
          <p:cNvSpPr>
            <a:spLocks/>
          </p:cNvSpPr>
          <p:nvPr/>
        </p:nvSpPr>
        <p:spPr bwMode="auto">
          <a:xfrm>
            <a:off x="8216460" y="5226154"/>
            <a:ext cx="482584" cy="352589"/>
          </a:xfrm>
          <a:custGeom>
            <a:avLst/>
            <a:gdLst>
              <a:gd name="T0" fmla="*/ 84 w 84"/>
              <a:gd name="T1" fmla="*/ 3 h 61"/>
              <a:gd name="T2" fmla="*/ 69 w 84"/>
              <a:gd name="T3" fmla="*/ 48 h 61"/>
              <a:gd name="T4" fmla="*/ 65 w 84"/>
              <a:gd name="T5" fmla="*/ 55 h 61"/>
              <a:gd name="T6" fmla="*/ 45 w 84"/>
              <a:gd name="T7" fmla="*/ 58 h 61"/>
              <a:gd name="T8" fmla="*/ 19 w 84"/>
              <a:gd name="T9" fmla="*/ 51 h 61"/>
              <a:gd name="T10" fmla="*/ 6 w 84"/>
              <a:gd name="T11" fmla="*/ 47 h 61"/>
              <a:gd name="T12" fmla="*/ 2 w 84"/>
              <a:gd name="T13" fmla="*/ 45 h 61"/>
              <a:gd name="T14" fmla="*/ 4 w 84"/>
              <a:gd name="T15" fmla="*/ 38 h 61"/>
              <a:gd name="T16" fmla="*/ 13 w 84"/>
              <a:gd name="T17" fmla="*/ 37 h 61"/>
              <a:gd name="T18" fmla="*/ 36 w 84"/>
              <a:gd name="T19" fmla="*/ 40 h 61"/>
              <a:gd name="T20" fmla="*/ 42 w 84"/>
              <a:gd name="T21" fmla="*/ 40 h 61"/>
              <a:gd name="T22" fmla="*/ 45 w 84"/>
              <a:gd name="T23" fmla="*/ 37 h 61"/>
              <a:gd name="T24" fmla="*/ 62 w 84"/>
              <a:gd name="T25" fmla="*/ 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" h="61">
                <a:moveTo>
                  <a:pt x="84" y="3"/>
                </a:moveTo>
                <a:cubicBezTo>
                  <a:pt x="79" y="18"/>
                  <a:pt x="74" y="33"/>
                  <a:pt x="69" y="48"/>
                </a:cubicBezTo>
                <a:cubicBezTo>
                  <a:pt x="68" y="50"/>
                  <a:pt x="67" y="53"/>
                  <a:pt x="65" y="55"/>
                </a:cubicBezTo>
                <a:cubicBezTo>
                  <a:pt x="60" y="61"/>
                  <a:pt x="52" y="60"/>
                  <a:pt x="45" y="58"/>
                </a:cubicBezTo>
                <a:cubicBezTo>
                  <a:pt x="36" y="56"/>
                  <a:pt x="27" y="54"/>
                  <a:pt x="19" y="51"/>
                </a:cubicBezTo>
                <a:cubicBezTo>
                  <a:pt x="14" y="50"/>
                  <a:pt x="10" y="48"/>
                  <a:pt x="6" y="47"/>
                </a:cubicBezTo>
                <a:cubicBezTo>
                  <a:pt x="4" y="47"/>
                  <a:pt x="3" y="46"/>
                  <a:pt x="2" y="45"/>
                </a:cubicBezTo>
                <a:cubicBezTo>
                  <a:pt x="0" y="43"/>
                  <a:pt x="1" y="39"/>
                  <a:pt x="4" y="38"/>
                </a:cubicBezTo>
                <a:cubicBezTo>
                  <a:pt x="7" y="36"/>
                  <a:pt x="10" y="37"/>
                  <a:pt x="13" y="37"/>
                </a:cubicBezTo>
                <a:cubicBezTo>
                  <a:pt x="21" y="38"/>
                  <a:pt x="28" y="39"/>
                  <a:pt x="36" y="40"/>
                </a:cubicBezTo>
                <a:cubicBezTo>
                  <a:pt x="38" y="41"/>
                  <a:pt x="40" y="41"/>
                  <a:pt x="42" y="40"/>
                </a:cubicBezTo>
                <a:cubicBezTo>
                  <a:pt x="43" y="39"/>
                  <a:pt x="44" y="38"/>
                  <a:pt x="45" y="37"/>
                </a:cubicBezTo>
                <a:cubicBezTo>
                  <a:pt x="53" y="25"/>
                  <a:pt x="59" y="13"/>
                  <a:pt x="62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4" name="Freeform 85">
            <a:extLst>
              <a:ext uri="{FF2B5EF4-FFF2-40B4-BE49-F238E27FC236}">
                <a16:creationId xmlns:a16="http://schemas.microsoft.com/office/drawing/2014/main" xmlns="" id="{0D9E74BF-CC59-403C-8D70-0F11893C70D3}"/>
              </a:ext>
            </a:extLst>
          </p:cNvPr>
          <p:cNvSpPr>
            <a:spLocks/>
          </p:cNvSpPr>
          <p:nvPr/>
        </p:nvSpPr>
        <p:spPr bwMode="auto">
          <a:xfrm>
            <a:off x="8503161" y="4967944"/>
            <a:ext cx="281359" cy="384642"/>
          </a:xfrm>
          <a:custGeom>
            <a:avLst/>
            <a:gdLst>
              <a:gd name="T0" fmla="*/ 0 w 49"/>
              <a:gd name="T1" fmla="*/ 54 h 67"/>
              <a:gd name="T2" fmla="*/ 49 w 49"/>
              <a:gd name="T3" fmla="*/ 67 h 67"/>
              <a:gd name="T4" fmla="*/ 42 w 49"/>
              <a:gd name="T5" fmla="*/ 19 h 67"/>
              <a:gd name="T6" fmla="*/ 25 w 49"/>
              <a:gd name="T7" fmla="*/ 1 h 67"/>
              <a:gd name="T8" fmla="*/ 0 w 49"/>
              <a:gd name="T9" fmla="*/ 54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" h="67">
                <a:moveTo>
                  <a:pt x="0" y="54"/>
                </a:moveTo>
                <a:cubicBezTo>
                  <a:pt x="1" y="54"/>
                  <a:pt x="49" y="67"/>
                  <a:pt x="49" y="67"/>
                </a:cubicBezTo>
                <a:cubicBezTo>
                  <a:pt x="49" y="67"/>
                  <a:pt x="44" y="26"/>
                  <a:pt x="42" y="19"/>
                </a:cubicBezTo>
                <a:cubicBezTo>
                  <a:pt x="41" y="12"/>
                  <a:pt x="42" y="3"/>
                  <a:pt x="25" y="1"/>
                </a:cubicBezTo>
                <a:cubicBezTo>
                  <a:pt x="8" y="0"/>
                  <a:pt x="0" y="54"/>
                  <a:pt x="0" y="54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5" name="Freeform 86">
            <a:extLst>
              <a:ext uri="{FF2B5EF4-FFF2-40B4-BE49-F238E27FC236}">
                <a16:creationId xmlns:a16="http://schemas.microsoft.com/office/drawing/2014/main" xmlns="" id="{B98D17FF-8B88-4F67-852F-98BE99537D26}"/>
              </a:ext>
            </a:extLst>
          </p:cNvPr>
          <p:cNvSpPr>
            <a:spLocks/>
          </p:cNvSpPr>
          <p:nvPr/>
        </p:nvSpPr>
        <p:spPr bwMode="auto">
          <a:xfrm>
            <a:off x="8130983" y="5393544"/>
            <a:ext cx="142460" cy="56984"/>
          </a:xfrm>
          <a:custGeom>
            <a:avLst/>
            <a:gdLst>
              <a:gd name="T0" fmla="*/ 25 w 25"/>
              <a:gd name="T1" fmla="*/ 9 h 10"/>
              <a:gd name="T2" fmla="*/ 14 w 25"/>
              <a:gd name="T3" fmla="*/ 1 h 10"/>
              <a:gd name="T4" fmla="*/ 10 w 25"/>
              <a:gd name="T5" fmla="*/ 1 h 10"/>
              <a:gd name="T6" fmla="*/ 8 w 25"/>
              <a:gd name="T7" fmla="*/ 2 h 10"/>
              <a:gd name="T8" fmla="*/ 2 w 25"/>
              <a:gd name="T9" fmla="*/ 3 h 10"/>
              <a:gd name="T10" fmla="*/ 0 w 25"/>
              <a:gd name="T11" fmla="*/ 4 h 10"/>
              <a:gd name="T12" fmla="*/ 0 w 25"/>
              <a:gd name="T13" fmla="*/ 5 h 10"/>
              <a:gd name="T14" fmla="*/ 4 w 25"/>
              <a:gd name="T15" fmla="*/ 7 h 10"/>
              <a:gd name="T16" fmla="*/ 9 w 25"/>
              <a:gd name="T17" fmla="*/ 6 h 10"/>
              <a:gd name="T18" fmla="*/ 18 w 25"/>
              <a:gd name="T19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" h="10">
                <a:moveTo>
                  <a:pt x="25" y="9"/>
                </a:moveTo>
                <a:cubicBezTo>
                  <a:pt x="21" y="6"/>
                  <a:pt x="18" y="4"/>
                  <a:pt x="14" y="1"/>
                </a:cubicBezTo>
                <a:cubicBezTo>
                  <a:pt x="13" y="1"/>
                  <a:pt x="11" y="0"/>
                  <a:pt x="10" y="1"/>
                </a:cubicBezTo>
                <a:cubicBezTo>
                  <a:pt x="10" y="1"/>
                  <a:pt x="9" y="2"/>
                  <a:pt x="8" y="2"/>
                </a:cubicBezTo>
                <a:cubicBezTo>
                  <a:pt x="7" y="3"/>
                  <a:pt x="4" y="3"/>
                  <a:pt x="2" y="3"/>
                </a:cubicBezTo>
                <a:cubicBezTo>
                  <a:pt x="1" y="3"/>
                  <a:pt x="0" y="3"/>
                  <a:pt x="0" y="4"/>
                </a:cubicBezTo>
                <a:cubicBezTo>
                  <a:pt x="0" y="4"/>
                  <a:pt x="0" y="5"/>
                  <a:pt x="0" y="5"/>
                </a:cubicBezTo>
                <a:cubicBezTo>
                  <a:pt x="1" y="6"/>
                  <a:pt x="3" y="7"/>
                  <a:pt x="4" y="7"/>
                </a:cubicBezTo>
                <a:cubicBezTo>
                  <a:pt x="6" y="7"/>
                  <a:pt x="7" y="6"/>
                  <a:pt x="9" y="6"/>
                </a:cubicBezTo>
                <a:cubicBezTo>
                  <a:pt x="12" y="6"/>
                  <a:pt x="15" y="8"/>
                  <a:pt x="18" y="1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6" name="Freeform 87">
            <a:extLst>
              <a:ext uri="{FF2B5EF4-FFF2-40B4-BE49-F238E27FC236}">
                <a16:creationId xmlns:a16="http://schemas.microsoft.com/office/drawing/2014/main" xmlns="" id="{3C97B6DD-879A-43C4-BD8F-4DB954C581B8}"/>
              </a:ext>
            </a:extLst>
          </p:cNvPr>
          <p:cNvSpPr>
            <a:spLocks/>
          </p:cNvSpPr>
          <p:nvPr/>
        </p:nvSpPr>
        <p:spPr bwMode="auto">
          <a:xfrm>
            <a:off x="8944788" y="5986534"/>
            <a:ext cx="413134" cy="185198"/>
          </a:xfrm>
          <a:custGeom>
            <a:avLst/>
            <a:gdLst>
              <a:gd name="T0" fmla="*/ 7 w 72"/>
              <a:gd name="T1" fmla="*/ 24 h 32"/>
              <a:gd name="T2" fmla="*/ 57 w 72"/>
              <a:gd name="T3" fmla="*/ 32 h 32"/>
              <a:gd name="T4" fmla="*/ 72 w 72"/>
              <a:gd name="T5" fmla="*/ 24 h 32"/>
              <a:gd name="T6" fmla="*/ 58 w 72"/>
              <a:gd name="T7" fmla="*/ 21 h 32"/>
              <a:gd name="T8" fmla="*/ 37 w 72"/>
              <a:gd name="T9" fmla="*/ 8 h 32"/>
              <a:gd name="T10" fmla="*/ 32 w 72"/>
              <a:gd name="T11" fmla="*/ 0 h 32"/>
              <a:gd name="T12" fmla="*/ 28 w 72"/>
              <a:gd name="T13" fmla="*/ 1 h 32"/>
              <a:gd name="T14" fmla="*/ 12 w 72"/>
              <a:gd name="T15" fmla="*/ 8 h 32"/>
              <a:gd name="T16" fmla="*/ 0 w 72"/>
              <a:gd name="T17" fmla="*/ 8 h 32"/>
              <a:gd name="T18" fmla="*/ 0 w 72"/>
              <a:gd name="T19" fmla="*/ 27 h 32"/>
              <a:gd name="T20" fmla="*/ 32 w 72"/>
              <a:gd name="T21" fmla="*/ 2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2" h="32">
                <a:moveTo>
                  <a:pt x="7" y="24"/>
                </a:moveTo>
                <a:cubicBezTo>
                  <a:pt x="23" y="29"/>
                  <a:pt x="40" y="31"/>
                  <a:pt x="57" y="32"/>
                </a:cubicBezTo>
                <a:cubicBezTo>
                  <a:pt x="63" y="32"/>
                  <a:pt x="71" y="30"/>
                  <a:pt x="72" y="24"/>
                </a:cubicBezTo>
                <a:cubicBezTo>
                  <a:pt x="68" y="23"/>
                  <a:pt x="63" y="22"/>
                  <a:pt x="58" y="21"/>
                </a:cubicBezTo>
                <a:cubicBezTo>
                  <a:pt x="50" y="19"/>
                  <a:pt x="40" y="16"/>
                  <a:pt x="37" y="8"/>
                </a:cubicBezTo>
                <a:cubicBezTo>
                  <a:pt x="36" y="5"/>
                  <a:pt x="35" y="0"/>
                  <a:pt x="32" y="0"/>
                </a:cubicBezTo>
                <a:cubicBezTo>
                  <a:pt x="30" y="0"/>
                  <a:pt x="29" y="1"/>
                  <a:pt x="28" y="1"/>
                </a:cubicBezTo>
                <a:cubicBezTo>
                  <a:pt x="23" y="4"/>
                  <a:pt x="18" y="6"/>
                  <a:pt x="12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27"/>
                  <a:pt x="0" y="27"/>
                  <a:pt x="0" y="27"/>
                </a:cubicBezTo>
                <a:cubicBezTo>
                  <a:pt x="32" y="28"/>
                  <a:pt x="32" y="28"/>
                  <a:pt x="32" y="28"/>
                </a:cubicBezTo>
              </a:path>
            </a:pathLst>
          </a:custGeom>
          <a:solidFill>
            <a:srgbClr val="422F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7" name="Freeform 88">
            <a:extLst>
              <a:ext uri="{FF2B5EF4-FFF2-40B4-BE49-F238E27FC236}">
                <a16:creationId xmlns:a16="http://schemas.microsoft.com/office/drawing/2014/main" xmlns="" id="{4A538939-710B-441E-B6EA-6100825D2AEA}"/>
              </a:ext>
            </a:extLst>
          </p:cNvPr>
          <p:cNvSpPr>
            <a:spLocks/>
          </p:cNvSpPr>
          <p:nvPr/>
        </p:nvSpPr>
        <p:spPr bwMode="auto">
          <a:xfrm>
            <a:off x="8348235" y="4540564"/>
            <a:ext cx="366835" cy="190541"/>
          </a:xfrm>
          <a:custGeom>
            <a:avLst/>
            <a:gdLst>
              <a:gd name="T0" fmla="*/ 48 w 64"/>
              <a:gd name="T1" fmla="*/ 1 h 33"/>
              <a:gd name="T2" fmla="*/ 6 w 64"/>
              <a:gd name="T3" fmla="*/ 9 h 33"/>
              <a:gd name="T4" fmla="*/ 0 w 64"/>
              <a:gd name="T5" fmla="*/ 16 h 33"/>
              <a:gd name="T6" fmla="*/ 5 w 64"/>
              <a:gd name="T7" fmla="*/ 25 h 33"/>
              <a:gd name="T8" fmla="*/ 14 w 64"/>
              <a:gd name="T9" fmla="*/ 28 h 33"/>
              <a:gd name="T10" fmla="*/ 17 w 64"/>
              <a:gd name="T11" fmla="*/ 28 h 33"/>
              <a:gd name="T12" fmla="*/ 16 w 64"/>
              <a:gd name="T13" fmla="*/ 23 h 33"/>
              <a:gd name="T14" fmla="*/ 15 w 64"/>
              <a:gd name="T15" fmla="*/ 19 h 33"/>
              <a:gd name="T16" fmla="*/ 32 w 64"/>
              <a:gd name="T17" fmla="*/ 32 h 33"/>
              <a:gd name="T18" fmla="*/ 38 w 64"/>
              <a:gd name="T19" fmla="*/ 30 h 33"/>
              <a:gd name="T20" fmla="*/ 37 w 64"/>
              <a:gd name="T21" fmla="*/ 28 h 33"/>
              <a:gd name="T22" fmla="*/ 33 w 64"/>
              <a:gd name="T23" fmla="*/ 21 h 33"/>
              <a:gd name="T24" fmla="*/ 64 w 64"/>
              <a:gd name="T25" fmla="*/ 31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" h="33">
                <a:moveTo>
                  <a:pt x="48" y="1"/>
                </a:moveTo>
                <a:cubicBezTo>
                  <a:pt x="33" y="0"/>
                  <a:pt x="17" y="0"/>
                  <a:pt x="6" y="9"/>
                </a:cubicBezTo>
                <a:cubicBezTo>
                  <a:pt x="3" y="11"/>
                  <a:pt x="1" y="13"/>
                  <a:pt x="0" y="16"/>
                </a:cubicBezTo>
                <a:cubicBezTo>
                  <a:pt x="0" y="19"/>
                  <a:pt x="2" y="23"/>
                  <a:pt x="5" y="25"/>
                </a:cubicBezTo>
                <a:cubicBezTo>
                  <a:pt x="7" y="27"/>
                  <a:pt x="11" y="28"/>
                  <a:pt x="14" y="28"/>
                </a:cubicBezTo>
                <a:cubicBezTo>
                  <a:pt x="15" y="29"/>
                  <a:pt x="16" y="29"/>
                  <a:pt x="17" y="28"/>
                </a:cubicBezTo>
                <a:cubicBezTo>
                  <a:pt x="18" y="27"/>
                  <a:pt x="17" y="25"/>
                  <a:pt x="16" y="23"/>
                </a:cubicBezTo>
                <a:cubicBezTo>
                  <a:pt x="15" y="22"/>
                  <a:pt x="14" y="20"/>
                  <a:pt x="15" y="19"/>
                </a:cubicBezTo>
                <a:cubicBezTo>
                  <a:pt x="19" y="25"/>
                  <a:pt x="25" y="29"/>
                  <a:pt x="32" y="32"/>
                </a:cubicBezTo>
                <a:cubicBezTo>
                  <a:pt x="34" y="33"/>
                  <a:pt x="37" y="32"/>
                  <a:pt x="38" y="30"/>
                </a:cubicBezTo>
                <a:cubicBezTo>
                  <a:pt x="38" y="30"/>
                  <a:pt x="37" y="29"/>
                  <a:pt x="37" y="28"/>
                </a:cubicBezTo>
                <a:cubicBezTo>
                  <a:pt x="36" y="26"/>
                  <a:pt x="34" y="23"/>
                  <a:pt x="33" y="21"/>
                </a:cubicBezTo>
                <a:cubicBezTo>
                  <a:pt x="41" y="29"/>
                  <a:pt x="53" y="32"/>
                  <a:pt x="64" y="3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8" name="Freeform 89">
            <a:extLst>
              <a:ext uri="{FF2B5EF4-FFF2-40B4-BE49-F238E27FC236}">
                <a16:creationId xmlns:a16="http://schemas.microsoft.com/office/drawing/2014/main" xmlns="" id="{99C63DF9-11AA-4312-ACA9-8E904FDB7710}"/>
              </a:ext>
            </a:extLst>
          </p:cNvPr>
          <p:cNvSpPr>
            <a:spLocks/>
          </p:cNvSpPr>
          <p:nvPr/>
        </p:nvSpPr>
        <p:spPr bwMode="auto">
          <a:xfrm>
            <a:off x="8577953" y="4506730"/>
            <a:ext cx="292043" cy="391765"/>
          </a:xfrm>
          <a:custGeom>
            <a:avLst/>
            <a:gdLst>
              <a:gd name="T0" fmla="*/ 6 w 51"/>
              <a:gd name="T1" fmla="*/ 24 h 68"/>
              <a:gd name="T2" fmla="*/ 2 w 51"/>
              <a:gd name="T3" fmla="*/ 46 h 68"/>
              <a:gd name="T4" fmla="*/ 8 w 51"/>
              <a:gd name="T5" fmla="*/ 41 h 68"/>
              <a:gd name="T6" fmla="*/ 15 w 51"/>
              <a:gd name="T7" fmla="*/ 45 h 68"/>
              <a:gd name="T8" fmla="*/ 16 w 51"/>
              <a:gd name="T9" fmla="*/ 52 h 68"/>
              <a:gd name="T10" fmla="*/ 10 w 51"/>
              <a:gd name="T11" fmla="*/ 54 h 68"/>
              <a:gd name="T12" fmla="*/ 27 w 51"/>
              <a:gd name="T13" fmla="*/ 67 h 68"/>
              <a:gd name="T14" fmla="*/ 29 w 51"/>
              <a:gd name="T15" fmla="*/ 68 h 68"/>
              <a:gd name="T16" fmla="*/ 32 w 51"/>
              <a:gd name="T17" fmla="*/ 67 h 68"/>
              <a:gd name="T18" fmla="*/ 49 w 51"/>
              <a:gd name="T19" fmla="*/ 44 h 68"/>
              <a:gd name="T20" fmla="*/ 42 w 51"/>
              <a:gd name="T21" fmla="*/ 16 h 68"/>
              <a:gd name="T22" fmla="*/ 23 w 51"/>
              <a:gd name="T23" fmla="*/ 2 h 68"/>
              <a:gd name="T24" fmla="*/ 0 w 51"/>
              <a:gd name="T25" fmla="*/ 7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1" h="68">
                <a:moveTo>
                  <a:pt x="6" y="24"/>
                </a:moveTo>
                <a:cubicBezTo>
                  <a:pt x="4" y="31"/>
                  <a:pt x="3" y="38"/>
                  <a:pt x="2" y="46"/>
                </a:cubicBezTo>
                <a:cubicBezTo>
                  <a:pt x="3" y="43"/>
                  <a:pt x="6" y="41"/>
                  <a:pt x="8" y="41"/>
                </a:cubicBezTo>
                <a:cubicBezTo>
                  <a:pt x="11" y="41"/>
                  <a:pt x="14" y="43"/>
                  <a:pt x="15" y="45"/>
                </a:cubicBezTo>
                <a:cubicBezTo>
                  <a:pt x="17" y="47"/>
                  <a:pt x="17" y="50"/>
                  <a:pt x="16" y="52"/>
                </a:cubicBezTo>
                <a:cubicBezTo>
                  <a:pt x="15" y="54"/>
                  <a:pt x="12" y="55"/>
                  <a:pt x="10" y="54"/>
                </a:cubicBezTo>
                <a:cubicBezTo>
                  <a:pt x="15" y="59"/>
                  <a:pt x="21" y="63"/>
                  <a:pt x="27" y="67"/>
                </a:cubicBezTo>
                <a:cubicBezTo>
                  <a:pt x="28" y="67"/>
                  <a:pt x="28" y="68"/>
                  <a:pt x="29" y="68"/>
                </a:cubicBezTo>
                <a:cubicBezTo>
                  <a:pt x="30" y="68"/>
                  <a:pt x="31" y="68"/>
                  <a:pt x="32" y="67"/>
                </a:cubicBezTo>
                <a:cubicBezTo>
                  <a:pt x="41" y="63"/>
                  <a:pt x="48" y="54"/>
                  <a:pt x="49" y="44"/>
                </a:cubicBezTo>
                <a:cubicBezTo>
                  <a:pt x="51" y="34"/>
                  <a:pt x="48" y="24"/>
                  <a:pt x="42" y="16"/>
                </a:cubicBezTo>
                <a:cubicBezTo>
                  <a:pt x="37" y="9"/>
                  <a:pt x="31" y="4"/>
                  <a:pt x="23" y="2"/>
                </a:cubicBezTo>
                <a:cubicBezTo>
                  <a:pt x="15" y="0"/>
                  <a:pt x="6" y="2"/>
                  <a:pt x="0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9" name="Freeform 90">
            <a:extLst>
              <a:ext uri="{FF2B5EF4-FFF2-40B4-BE49-F238E27FC236}">
                <a16:creationId xmlns:a16="http://schemas.microsoft.com/office/drawing/2014/main" xmlns="" id="{9E168C50-73FD-4D8E-8DAB-85FDFF27D19C}"/>
              </a:ext>
            </a:extLst>
          </p:cNvPr>
          <p:cNvSpPr>
            <a:spLocks/>
          </p:cNvSpPr>
          <p:nvPr/>
        </p:nvSpPr>
        <p:spPr bwMode="auto">
          <a:xfrm>
            <a:off x="8841504" y="4496046"/>
            <a:ext cx="395327" cy="546691"/>
          </a:xfrm>
          <a:custGeom>
            <a:avLst/>
            <a:gdLst>
              <a:gd name="T0" fmla="*/ 0 w 69"/>
              <a:gd name="T1" fmla="*/ 33 h 95"/>
              <a:gd name="T2" fmla="*/ 36 w 69"/>
              <a:gd name="T3" fmla="*/ 1 h 95"/>
              <a:gd name="T4" fmla="*/ 46 w 69"/>
              <a:gd name="T5" fmla="*/ 4 h 95"/>
              <a:gd name="T6" fmla="*/ 44 w 69"/>
              <a:gd name="T7" fmla="*/ 14 h 95"/>
              <a:gd name="T8" fmla="*/ 34 w 69"/>
              <a:gd name="T9" fmla="*/ 17 h 95"/>
              <a:gd name="T10" fmla="*/ 63 w 69"/>
              <a:gd name="T11" fmla="*/ 29 h 95"/>
              <a:gd name="T12" fmla="*/ 64 w 69"/>
              <a:gd name="T13" fmla="*/ 32 h 95"/>
              <a:gd name="T14" fmla="*/ 61 w 69"/>
              <a:gd name="T15" fmla="*/ 34 h 95"/>
              <a:gd name="T16" fmla="*/ 46 w 69"/>
              <a:gd name="T17" fmla="*/ 34 h 95"/>
              <a:gd name="T18" fmla="*/ 67 w 69"/>
              <a:gd name="T19" fmla="*/ 52 h 95"/>
              <a:gd name="T20" fmla="*/ 66 w 69"/>
              <a:gd name="T21" fmla="*/ 62 h 95"/>
              <a:gd name="T22" fmla="*/ 62 w 69"/>
              <a:gd name="T23" fmla="*/ 62 h 95"/>
              <a:gd name="T24" fmla="*/ 49 w 69"/>
              <a:gd name="T25" fmla="*/ 59 h 95"/>
              <a:gd name="T26" fmla="*/ 56 w 69"/>
              <a:gd name="T27" fmla="*/ 86 h 95"/>
              <a:gd name="T28" fmla="*/ 53 w 69"/>
              <a:gd name="T29" fmla="*/ 89 h 95"/>
              <a:gd name="T30" fmla="*/ 45 w 69"/>
              <a:gd name="T31" fmla="*/ 84 h 95"/>
              <a:gd name="T32" fmla="*/ 41 w 69"/>
              <a:gd name="T33" fmla="*/ 73 h 95"/>
              <a:gd name="T34" fmla="*/ 32 w 69"/>
              <a:gd name="T35" fmla="*/ 93 h 95"/>
              <a:gd name="T36" fmla="*/ 28 w 69"/>
              <a:gd name="T37" fmla="*/ 94 h 95"/>
              <a:gd name="T38" fmla="*/ 26 w 69"/>
              <a:gd name="T39" fmla="*/ 87 h 95"/>
              <a:gd name="T40" fmla="*/ 23 w 69"/>
              <a:gd name="T41" fmla="*/ 61 h 95"/>
              <a:gd name="T42" fmla="*/ 3 w 69"/>
              <a:gd name="T43" fmla="*/ 45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9" h="95">
                <a:moveTo>
                  <a:pt x="0" y="33"/>
                </a:moveTo>
                <a:cubicBezTo>
                  <a:pt x="4" y="16"/>
                  <a:pt x="19" y="3"/>
                  <a:pt x="36" y="1"/>
                </a:cubicBezTo>
                <a:cubicBezTo>
                  <a:pt x="40" y="0"/>
                  <a:pt x="44" y="1"/>
                  <a:pt x="46" y="4"/>
                </a:cubicBezTo>
                <a:cubicBezTo>
                  <a:pt x="48" y="7"/>
                  <a:pt x="47" y="11"/>
                  <a:pt x="44" y="14"/>
                </a:cubicBezTo>
                <a:cubicBezTo>
                  <a:pt x="42" y="16"/>
                  <a:pt x="38" y="17"/>
                  <a:pt x="34" y="17"/>
                </a:cubicBezTo>
                <a:cubicBezTo>
                  <a:pt x="45" y="16"/>
                  <a:pt x="56" y="21"/>
                  <a:pt x="63" y="29"/>
                </a:cubicBezTo>
                <a:cubicBezTo>
                  <a:pt x="63" y="30"/>
                  <a:pt x="64" y="31"/>
                  <a:pt x="64" y="32"/>
                </a:cubicBezTo>
                <a:cubicBezTo>
                  <a:pt x="64" y="33"/>
                  <a:pt x="62" y="33"/>
                  <a:pt x="61" y="34"/>
                </a:cubicBezTo>
                <a:cubicBezTo>
                  <a:pt x="56" y="35"/>
                  <a:pt x="51" y="35"/>
                  <a:pt x="46" y="34"/>
                </a:cubicBezTo>
                <a:cubicBezTo>
                  <a:pt x="55" y="37"/>
                  <a:pt x="63" y="43"/>
                  <a:pt x="67" y="52"/>
                </a:cubicBezTo>
                <a:cubicBezTo>
                  <a:pt x="69" y="55"/>
                  <a:pt x="69" y="60"/>
                  <a:pt x="66" y="62"/>
                </a:cubicBezTo>
                <a:cubicBezTo>
                  <a:pt x="65" y="62"/>
                  <a:pt x="64" y="62"/>
                  <a:pt x="62" y="62"/>
                </a:cubicBezTo>
                <a:cubicBezTo>
                  <a:pt x="58" y="62"/>
                  <a:pt x="53" y="61"/>
                  <a:pt x="49" y="59"/>
                </a:cubicBezTo>
                <a:cubicBezTo>
                  <a:pt x="57" y="65"/>
                  <a:pt x="59" y="77"/>
                  <a:pt x="56" y="86"/>
                </a:cubicBezTo>
                <a:cubicBezTo>
                  <a:pt x="55" y="87"/>
                  <a:pt x="55" y="89"/>
                  <a:pt x="53" y="89"/>
                </a:cubicBezTo>
                <a:cubicBezTo>
                  <a:pt x="50" y="92"/>
                  <a:pt x="46" y="88"/>
                  <a:pt x="45" y="84"/>
                </a:cubicBezTo>
                <a:cubicBezTo>
                  <a:pt x="44" y="81"/>
                  <a:pt x="44" y="76"/>
                  <a:pt x="41" y="73"/>
                </a:cubicBezTo>
                <a:cubicBezTo>
                  <a:pt x="41" y="81"/>
                  <a:pt x="38" y="88"/>
                  <a:pt x="32" y="93"/>
                </a:cubicBezTo>
                <a:cubicBezTo>
                  <a:pt x="31" y="94"/>
                  <a:pt x="29" y="95"/>
                  <a:pt x="28" y="94"/>
                </a:cubicBezTo>
                <a:cubicBezTo>
                  <a:pt x="25" y="93"/>
                  <a:pt x="25" y="90"/>
                  <a:pt x="26" y="87"/>
                </a:cubicBezTo>
                <a:cubicBezTo>
                  <a:pt x="27" y="79"/>
                  <a:pt x="27" y="69"/>
                  <a:pt x="23" y="61"/>
                </a:cubicBezTo>
                <a:cubicBezTo>
                  <a:pt x="19" y="53"/>
                  <a:pt x="12" y="47"/>
                  <a:pt x="3" y="45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1" name="Freeform 92">
            <a:extLst>
              <a:ext uri="{FF2B5EF4-FFF2-40B4-BE49-F238E27FC236}">
                <a16:creationId xmlns:a16="http://schemas.microsoft.com/office/drawing/2014/main" xmlns="" id="{B016C684-3607-4E5B-8A1C-AA194326E51E}"/>
              </a:ext>
            </a:extLst>
          </p:cNvPr>
          <p:cNvSpPr>
            <a:spLocks/>
          </p:cNvSpPr>
          <p:nvPr/>
        </p:nvSpPr>
        <p:spPr bwMode="auto">
          <a:xfrm>
            <a:off x="8216460" y="4570837"/>
            <a:ext cx="642852" cy="172733"/>
          </a:xfrm>
          <a:custGeom>
            <a:avLst/>
            <a:gdLst>
              <a:gd name="T0" fmla="*/ 112 w 112"/>
              <a:gd name="T1" fmla="*/ 30 h 30"/>
              <a:gd name="T2" fmla="*/ 0 w 112"/>
              <a:gd name="T3" fmla="*/ 2 h 30"/>
              <a:gd name="T4" fmla="*/ 11 w 112"/>
              <a:gd name="T5" fmla="*/ 1 h 30"/>
              <a:gd name="T6" fmla="*/ 31 w 112"/>
              <a:gd name="T7" fmla="*/ 2 h 30"/>
              <a:gd name="T8" fmla="*/ 112 w 112"/>
              <a:gd name="T9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30">
                <a:moveTo>
                  <a:pt x="112" y="30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2" y="0"/>
                  <a:pt x="11" y="1"/>
                </a:cubicBezTo>
                <a:cubicBezTo>
                  <a:pt x="20" y="2"/>
                  <a:pt x="31" y="2"/>
                  <a:pt x="31" y="2"/>
                </a:cubicBezTo>
                <a:lnTo>
                  <a:pt x="112" y="30"/>
                </a:lnTo>
                <a:close/>
              </a:path>
            </a:pathLst>
          </a:custGeom>
          <a:solidFill>
            <a:srgbClr val="E84A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" name="Freeform 93">
            <a:extLst>
              <a:ext uri="{FF2B5EF4-FFF2-40B4-BE49-F238E27FC236}">
                <a16:creationId xmlns:a16="http://schemas.microsoft.com/office/drawing/2014/main" xmlns="" id="{ABE19840-B38E-49BE-84B9-A1F5F2A9C34D}"/>
              </a:ext>
            </a:extLst>
          </p:cNvPr>
          <p:cNvSpPr>
            <a:spLocks/>
          </p:cNvSpPr>
          <p:nvPr/>
        </p:nvSpPr>
        <p:spPr bwMode="auto">
          <a:xfrm>
            <a:off x="8382070" y="4449746"/>
            <a:ext cx="493269" cy="270674"/>
          </a:xfrm>
          <a:custGeom>
            <a:avLst/>
            <a:gdLst>
              <a:gd name="T0" fmla="*/ 82 w 86"/>
              <a:gd name="T1" fmla="*/ 41 h 47"/>
              <a:gd name="T2" fmla="*/ 74 w 86"/>
              <a:gd name="T3" fmla="*/ 43 h 47"/>
              <a:gd name="T4" fmla="*/ 69 w 86"/>
              <a:gd name="T5" fmla="*/ 47 h 47"/>
              <a:gd name="T6" fmla="*/ 0 w 86"/>
              <a:gd name="T7" fmla="*/ 25 h 47"/>
              <a:gd name="T8" fmla="*/ 48 w 86"/>
              <a:gd name="T9" fmla="*/ 5 h 47"/>
              <a:gd name="T10" fmla="*/ 82 w 86"/>
              <a:gd name="T11" fmla="*/ 4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" h="47">
                <a:moveTo>
                  <a:pt x="82" y="41"/>
                </a:moveTo>
                <a:cubicBezTo>
                  <a:pt x="82" y="41"/>
                  <a:pt x="77" y="40"/>
                  <a:pt x="74" y="43"/>
                </a:cubicBezTo>
                <a:cubicBezTo>
                  <a:pt x="72" y="46"/>
                  <a:pt x="69" y="47"/>
                  <a:pt x="69" y="47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5"/>
                  <a:pt x="10" y="0"/>
                  <a:pt x="48" y="5"/>
                </a:cubicBezTo>
                <a:cubicBezTo>
                  <a:pt x="86" y="10"/>
                  <a:pt x="82" y="41"/>
                  <a:pt x="82" y="41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" name="Freeform 94">
            <a:extLst>
              <a:ext uri="{FF2B5EF4-FFF2-40B4-BE49-F238E27FC236}">
                <a16:creationId xmlns:a16="http://schemas.microsoft.com/office/drawing/2014/main" xmlns="" id="{7A4758A0-7DBB-41B4-9A30-8F0051CD119F}"/>
              </a:ext>
            </a:extLst>
          </p:cNvPr>
          <p:cNvSpPr>
            <a:spLocks/>
          </p:cNvSpPr>
          <p:nvPr/>
        </p:nvSpPr>
        <p:spPr bwMode="auto">
          <a:xfrm>
            <a:off x="8079342" y="5429159"/>
            <a:ext cx="279579" cy="113968"/>
          </a:xfrm>
          <a:custGeom>
            <a:avLst/>
            <a:gdLst>
              <a:gd name="T0" fmla="*/ 49 w 49"/>
              <a:gd name="T1" fmla="*/ 20 h 20"/>
              <a:gd name="T2" fmla="*/ 49 w 49"/>
              <a:gd name="T3" fmla="*/ 3 h 20"/>
              <a:gd name="T4" fmla="*/ 28 w 49"/>
              <a:gd name="T5" fmla="*/ 1 h 20"/>
              <a:gd name="T6" fmla="*/ 19 w 49"/>
              <a:gd name="T7" fmla="*/ 1 h 20"/>
              <a:gd name="T8" fmla="*/ 0 w 49"/>
              <a:gd name="T9" fmla="*/ 3 h 20"/>
              <a:gd name="T10" fmla="*/ 16 w 49"/>
              <a:gd name="T11" fmla="*/ 13 h 20"/>
              <a:gd name="T12" fmla="*/ 22 w 49"/>
              <a:gd name="T13" fmla="*/ 13 h 20"/>
              <a:gd name="T14" fmla="*/ 30 w 49"/>
              <a:gd name="T15" fmla="*/ 12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9" h="20">
                <a:moveTo>
                  <a:pt x="49" y="20"/>
                </a:moveTo>
                <a:cubicBezTo>
                  <a:pt x="49" y="3"/>
                  <a:pt x="49" y="3"/>
                  <a:pt x="49" y="3"/>
                </a:cubicBezTo>
                <a:cubicBezTo>
                  <a:pt x="28" y="1"/>
                  <a:pt x="28" y="1"/>
                  <a:pt x="28" y="1"/>
                </a:cubicBezTo>
                <a:cubicBezTo>
                  <a:pt x="25" y="0"/>
                  <a:pt x="22" y="1"/>
                  <a:pt x="19" y="1"/>
                </a:cubicBezTo>
                <a:cubicBezTo>
                  <a:pt x="13" y="3"/>
                  <a:pt x="7" y="3"/>
                  <a:pt x="0" y="3"/>
                </a:cubicBezTo>
                <a:cubicBezTo>
                  <a:pt x="4" y="9"/>
                  <a:pt x="10" y="12"/>
                  <a:pt x="16" y="13"/>
                </a:cubicBezTo>
                <a:cubicBezTo>
                  <a:pt x="18" y="13"/>
                  <a:pt x="20" y="13"/>
                  <a:pt x="22" y="13"/>
                </a:cubicBezTo>
                <a:cubicBezTo>
                  <a:pt x="25" y="13"/>
                  <a:pt x="28" y="13"/>
                  <a:pt x="30" y="12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7" name="Freeform 98">
            <a:extLst>
              <a:ext uri="{FF2B5EF4-FFF2-40B4-BE49-F238E27FC236}">
                <a16:creationId xmlns:a16="http://schemas.microsoft.com/office/drawing/2014/main" xmlns="" id="{B33239D1-6A9F-4EEB-942A-1FE4B3A8C3F5}"/>
              </a:ext>
            </a:extLst>
          </p:cNvPr>
          <p:cNvSpPr>
            <a:spLocks/>
          </p:cNvSpPr>
          <p:nvPr/>
        </p:nvSpPr>
        <p:spPr bwMode="auto">
          <a:xfrm>
            <a:off x="5037819" y="4333997"/>
            <a:ext cx="475461" cy="569840"/>
          </a:xfrm>
          <a:custGeom>
            <a:avLst/>
            <a:gdLst>
              <a:gd name="T0" fmla="*/ 58 w 267"/>
              <a:gd name="T1" fmla="*/ 0 h 320"/>
              <a:gd name="T2" fmla="*/ 267 w 267"/>
              <a:gd name="T3" fmla="*/ 239 h 320"/>
              <a:gd name="T4" fmla="*/ 216 w 267"/>
              <a:gd name="T5" fmla="*/ 320 h 320"/>
              <a:gd name="T6" fmla="*/ 0 w 267"/>
              <a:gd name="T7" fmla="*/ 146 h 320"/>
              <a:gd name="T8" fmla="*/ 58 w 267"/>
              <a:gd name="T9" fmla="*/ 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7" h="320">
                <a:moveTo>
                  <a:pt x="58" y="0"/>
                </a:moveTo>
                <a:lnTo>
                  <a:pt x="267" y="239"/>
                </a:lnTo>
                <a:lnTo>
                  <a:pt x="216" y="320"/>
                </a:lnTo>
                <a:lnTo>
                  <a:pt x="0" y="146"/>
                </a:lnTo>
                <a:lnTo>
                  <a:pt x="58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8" name="Freeform 99">
            <a:extLst>
              <a:ext uri="{FF2B5EF4-FFF2-40B4-BE49-F238E27FC236}">
                <a16:creationId xmlns:a16="http://schemas.microsoft.com/office/drawing/2014/main" xmlns="" id="{72E9F287-88C8-4696-891D-7DC8F9401013}"/>
              </a:ext>
            </a:extLst>
          </p:cNvPr>
          <p:cNvSpPr>
            <a:spLocks/>
          </p:cNvSpPr>
          <p:nvPr/>
        </p:nvSpPr>
        <p:spPr bwMode="auto">
          <a:xfrm>
            <a:off x="5053845" y="4323312"/>
            <a:ext cx="304509" cy="459434"/>
          </a:xfrm>
          <a:custGeom>
            <a:avLst/>
            <a:gdLst>
              <a:gd name="T0" fmla="*/ 3 w 53"/>
              <a:gd name="T1" fmla="*/ 54 h 80"/>
              <a:gd name="T2" fmla="*/ 26 w 53"/>
              <a:gd name="T3" fmla="*/ 80 h 80"/>
              <a:gd name="T4" fmla="*/ 53 w 53"/>
              <a:gd name="T5" fmla="*/ 42 h 80"/>
              <a:gd name="T6" fmla="*/ 12 w 53"/>
              <a:gd name="T7" fmla="*/ 1 h 80"/>
              <a:gd name="T8" fmla="*/ 3 w 53"/>
              <a:gd name="T9" fmla="*/ 54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80">
                <a:moveTo>
                  <a:pt x="3" y="54"/>
                </a:moveTo>
                <a:cubicBezTo>
                  <a:pt x="26" y="80"/>
                  <a:pt x="26" y="80"/>
                  <a:pt x="26" y="80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24" y="0"/>
                  <a:pt x="12" y="1"/>
                </a:cubicBezTo>
                <a:cubicBezTo>
                  <a:pt x="0" y="1"/>
                  <a:pt x="3" y="54"/>
                  <a:pt x="3" y="54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9" name="Freeform 100">
            <a:extLst>
              <a:ext uri="{FF2B5EF4-FFF2-40B4-BE49-F238E27FC236}">
                <a16:creationId xmlns:a16="http://schemas.microsoft.com/office/drawing/2014/main" xmlns="" id="{D1D1BCC9-62B3-447E-9852-BD6E0F83F417}"/>
              </a:ext>
            </a:extLst>
          </p:cNvPr>
          <p:cNvSpPr>
            <a:spLocks/>
          </p:cNvSpPr>
          <p:nvPr/>
        </p:nvSpPr>
        <p:spPr bwMode="auto">
          <a:xfrm>
            <a:off x="4175935" y="4269890"/>
            <a:ext cx="1027494" cy="1141462"/>
          </a:xfrm>
          <a:custGeom>
            <a:avLst/>
            <a:gdLst>
              <a:gd name="T0" fmla="*/ 96 w 179"/>
              <a:gd name="T1" fmla="*/ 2 h 198"/>
              <a:gd name="T2" fmla="*/ 42 w 179"/>
              <a:gd name="T3" fmla="*/ 44 h 198"/>
              <a:gd name="T4" fmla="*/ 22 w 179"/>
              <a:gd name="T5" fmla="*/ 67 h 198"/>
              <a:gd name="T6" fmla="*/ 8 w 179"/>
              <a:gd name="T7" fmla="*/ 108 h 198"/>
              <a:gd name="T8" fmla="*/ 6 w 179"/>
              <a:gd name="T9" fmla="*/ 182 h 198"/>
              <a:gd name="T10" fmla="*/ 8 w 179"/>
              <a:gd name="T11" fmla="*/ 186 h 198"/>
              <a:gd name="T12" fmla="*/ 13 w 179"/>
              <a:gd name="T13" fmla="*/ 189 h 198"/>
              <a:gd name="T14" fmla="*/ 153 w 179"/>
              <a:gd name="T15" fmla="*/ 170 h 198"/>
              <a:gd name="T16" fmla="*/ 158 w 179"/>
              <a:gd name="T17" fmla="*/ 166 h 198"/>
              <a:gd name="T18" fmla="*/ 158 w 179"/>
              <a:gd name="T19" fmla="*/ 157 h 198"/>
              <a:gd name="T20" fmla="*/ 136 w 179"/>
              <a:gd name="T21" fmla="*/ 133 h 198"/>
              <a:gd name="T22" fmla="*/ 125 w 179"/>
              <a:gd name="T23" fmla="*/ 104 h 198"/>
              <a:gd name="T24" fmla="*/ 142 w 179"/>
              <a:gd name="T25" fmla="*/ 85 h 198"/>
              <a:gd name="T26" fmla="*/ 170 w 179"/>
              <a:gd name="T27" fmla="*/ 12 h 198"/>
              <a:gd name="T28" fmla="*/ 117 w 179"/>
              <a:gd name="T29" fmla="*/ 4 h 198"/>
              <a:gd name="T30" fmla="*/ 96 w 179"/>
              <a:gd name="T31" fmla="*/ 2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9" h="198">
                <a:moveTo>
                  <a:pt x="96" y="2"/>
                </a:moveTo>
                <a:cubicBezTo>
                  <a:pt x="74" y="9"/>
                  <a:pt x="58" y="27"/>
                  <a:pt x="42" y="44"/>
                </a:cubicBezTo>
                <a:cubicBezTo>
                  <a:pt x="35" y="51"/>
                  <a:pt x="27" y="58"/>
                  <a:pt x="22" y="67"/>
                </a:cubicBezTo>
                <a:cubicBezTo>
                  <a:pt x="14" y="79"/>
                  <a:pt x="11" y="94"/>
                  <a:pt x="8" y="108"/>
                </a:cubicBezTo>
                <a:cubicBezTo>
                  <a:pt x="3" y="132"/>
                  <a:pt x="0" y="158"/>
                  <a:pt x="6" y="182"/>
                </a:cubicBezTo>
                <a:cubicBezTo>
                  <a:pt x="7" y="183"/>
                  <a:pt x="7" y="185"/>
                  <a:pt x="8" y="186"/>
                </a:cubicBezTo>
                <a:cubicBezTo>
                  <a:pt x="10" y="188"/>
                  <a:pt x="12" y="188"/>
                  <a:pt x="13" y="189"/>
                </a:cubicBezTo>
                <a:cubicBezTo>
                  <a:pt x="60" y="198"/>
                  <a:pt x="111" y="192"/>
                  <a:pt x="153" y="170"/>
                </a:cubicBezTo>
                <a:cubicBezTo>
                  <a:pt x="155" y="169"/>
                  <a:pt x="157" y="168"/>
                  <a:pt x="158" y="166"/>
                </a:cubicBezTo>
                <a:cubicBezTo>
                  <a:pt x="160" y="164"/>
                  <a:pt x="159" y="160"/>
                  <a:pt x="158" y="157"/>
                </a:cubicBezTo>
                <a:cubicBezTo>
                  <a:pt x="153" y="148"/>
                  <a:pt x="143" y="141"/>
                  <a:pt x="136" y="133"/>
                </a:cubicBezTo>
                <a:cubicBezTo>
                  <a:pt x="128" y="125"/>
                  <a:pt x="122" y="114"/>
                  <a:pt x="125" y="104"/>
                </a:cubicBezTo>
                <a:cubicBezTo>
                  <a:pt x="128" y="96"/>
                  <a:pt x="136" y="91"/>
                  <a:pt x="142" y="85"/>
                </a:cubicBezTo>
                <a:cubicBezTo>
                  <a:pt x="163" y="68"/>
                  <a:pt x="179" y="37"/>
                  <a:pt x="170" y="12"/>
                </a:cubicBezTo>
                <a:cubicBezTo>
                  <a:pt x="169" y="10"/>
                  <a:pt x="126" y="5"/>
                  <a:pt x="117" y="4"/>
                </a:cubicBezTo>
                <a:cubicBezTo>
                  <a:pt x="108" y="2"/>
                  <a:pt x="106" y="0"/>
                  <a:pt x="96" y="2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0" name="Freeform 101">
            <a:extLst>
              <a:ext uri="{FF2B5EF4-FFF2-40B4-BE49-F238E27FC236}">
                <a16:creationId xmlns:a16="http://schemas.microsoft.com/office/drawing/2014/main" xmlns="" id="{9D480750-B368-470D-ABCE-E15EDC13D8F2}"/>
              </a:ext>
            </a:extLst>
          </p:cNvPr>
          <p:cNvSpPr>
            <a:spLocks/>
          </p:cNvSpPr>
          <p:nvPr/>
        </p:nvSpPr>
        <p:spPr bwMode="auto">
          <a:xfrm>
            <a:off x="4859743" y="3805114"/>
            <a:ext cx="366835" cy="448749"/>
          </a:xfrm>
          <a:custGeom>
            <a:avLst/>
            <a:gdLst>
              <a:gd name="T0" fmla="*/ 64 w 64"/>
              <a:gd name="T1" fmla="*/ 13 h 78"/>
              <a:gd name="T2" fmla="*/ 60 w 64"/>
              <a:gd name="T3" fmla="*/ 46 h 78"/>
              <a:gd name="T4" fmla="*/ 41 w 64"/>
              <a:gd name="T5" fmla="*/ 72 h 78"/>
              <a:gd name="T6" fmla="*/ 32 w 64"/>
              <a:gd name="T7" fmla="*/ 76 h 78"/>
              <a:gd name="T8" fmla="*/ 6 w 64"/>
              <a:gd name="T9" fmla="*/ 62 h 78"/>
              <a:gd name="T10" fmla="*/ 2 w 64"/>
              <a:gd name="T11" fmla="*/ 30 h 78"/>
              <a:gd name="T12" fmla="*/ 8 w 64"/>
              <a:gd name="T13" fmla="*/ 14 h 78"/>
              <a:gd name="T14" fmla="*/ 21 w 64"/>
              <a:gd name="T15" fmla="*/ 3 h 78"/>
              <a:gd name="T16" fmla="*/ 49 w 64"/>
              <a:gd name="T17" fmla="*/ 7 h 78"/>
              <a:gd name="T18" fmla="*/ 59 w 64"/>
              <a:gd name="T19" fmla="*/ 11 h 78"/>
              <a:gd name="T20" fmla="*/ 63 w 64"/>
              <a:gd name="T21" fmla="*/ 16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8">
                <a:moveTo>
                  <a:pt x="64" y="13"/>
                </a:moveTo>
                <a:cubicBezTo>
                  <a:pt x="64" y="24"/>
                  <a:pt x="63" y="35"/>
                  <a:pt x="60" y="46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4"/>
                  <a:pt x="35" y="75"/>
                  <a:pt x="32" y="76"/>
                </a:cubicBezTo>
                <a:cubicBezTo>
                  <a:pt x="22" y="78"/>
                  <a:pt x="11" y="71"/>
                  <a:pt x="6" y="62"/>
                </a:cubicBezTo>
                <a:cubicBezTo>
                  <a:pt x="0" y="52"/>
                  <a:pt x="0" y="41"/>
                  <a:pt x="2" y="30"/>
                </a:cubicBezTo>
                <a:cubicBezTo>
                  <a:pt x="3" y="25"/>
                  <a:pt x="5" y="19"/>
                  <a:pt x="8" y="14"/>
                </a:cubicBezTo>
                <a:cubicBezTo>
                  <a:pt x="11" y="9"/>
                  <a:pt x="15" y="5"/>
                  <a:pt x="21" y="3"/>
                </a:cubicBezTo>
                <a:cubicBezTo>
                  <a:pt x="30" y="0"/>
                  <a:pt x="40" y="4"/>
                  <a:pt x="49" y="7"/>
                </a:cubicBezTo>
                <a:cubicBezTo>
                  <a:pt x="52" y="9"/>
                  <a:pt x="55" y="10"/>
                  <a:pt x="59" y="11"/>
                </a:cubicBezTo>
                <a:cubicBezTo>
                  <a:pt x="61" y="12"/>
                  <a:pt x="63" y="14"/>
                  <a:pt x="63" y="16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1" name="Freeform 102">
            <a:extLst>
              <a:ext uri="{FF2B5EF4-FFF2-40B4-BE49-F238E27FC236}">
                <a16:creationId xmlns:a16="http://schemas.microsoft.com/office/drawing/2014/main" xmlns="" id="{77B9AFC7-6D22-4525-959C-7D8215E78F5F}"/>
              </a:ext>
            </a:extLst>
          </p:cNvPr>
          <p:cNvSpPr>
            <a:spLocks/>
          </p:cNvSpPr>
          <p:nvPr/>
        </p:nvSpPr>
        <p:spPr bwMode="auto">
          <a:xfrm>
            <a:off x="4720845" y="4248521"/>
            <a:ext cx="420257" cy="160268"/>
          </a:xfrm>
          <a:custGeom>
            <a:avLst/>
            <a:gdLst>
              <a:gd name="T0" fmla="*/ 42 w 73"/>
              <a:gd name="T1" fmla="*/ 26 h 28"/>
              <a:gd name="T2" fmla="*/ 62 w 73"/>
              <a:gd name="T3" fmla="*/ 25 h 28"/>
              <a:gd name="T4" fmla="*/ 73 w 73"/>
              <a:gd name="T5" fmla="*/ 15 h 28"/>
              <a:gd name="T6" fmla="*/ 1 w 73"/>
              <a:gd name="T7" fmla="*/ 7 h 28"/>
              <a:gd name="T8" fmla="*/ 0 w 73"/>
              <a:gd name="T9" fmla="*/ 7 h 28"/>
              <a:gd name="T10" fmla="*/ 42 w 73"/>
              <a:gd name="T11" fmla="*/ 26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28">
                <a:moveTo>
                  <a:pt x="42" y="26"/>
                </a:moveTo>
                <a:cubicBezTo>
                  <a:pt x="49" y="27"/>
                  <a:pt x="56" y="28"/>
                  <a:pt x="62" y="25"/>
                </a:cubicBezTo>
                <a:cubicBezTo>
                  <a:pt x="68" y="23"/>
                  <a:pt x="71" y="20"/>
                  <a:pt x="73" y="15"/>
                </a:cubicBezTo>
                <a:cubicBezTo>
                  <a:pt x="51" y="3"/>
                  <a:pt x="25" y="0"/>
                  <a:pt x="1" y="7"/>
                </a:cubicBezTo>
                <a:cubicBezTo>
                  <a:pt x="1" y="7"/>
                  <a:pt x="1" y="7"/>
                  <a:pt x="0" y="7"/>
                </a:cubicBezTo>
                <a:cubicBezTo>
                  <a:pt x="14" y="15"/>
                  <a:pt x="25" y="24"/>
                  <a:pt x="42" y="26"/>
                </a:cubicBezTo>
                <a:close/>
              </a:path>
            </a:pathLst>
          </a:custGeom>
          <a:solidFill>
            <a:srgbClr val="FFAD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2" name="Freeform 103">
            <a:extLst>
              <a:ext uri="{FF2B5EF4-FFF2-40B4-BE49-F238E27FC236}">
                <a16:creationId xmlns:a16="http://schemas.microsoft.com/office/drawing/2014/main" xmlns="" id="{3EE4FBE0-D712-428D-B8D2-5A1E21F943CD}"/>
              </a:ext>
            </a:extLst>
          </p:cNvPr>
          <p:cNvSpPr>
            <a:spLocks/>
          </p:cNvSpPr>
          <p:nvPr/>
        </p:nvSpPr>
        <p:spPr bwMode="auto">
          <a:xfrm>
            <a:off x="5422461" y="4759597"/>
            <a:ext cx="687370" cy="300948"/>
          </a:xfrm>
          <a:custGeom>
            <a:avLst/>
            <a:gdLst>
              <a:gd name="T0" fmla="*/ 16 w 120"/>
              <a:gd name="T1" fmla="*/ 0 h 52"/>
              <a:gd name="T2" fmla="*/ 5 w 120"/>
              <a:gd name="T3" fmla="*/ 9 h 52"/>
              <a:gd name="T4" fmla="*/ 0 w 120"/>
              <a:gd name="T5" fmla="*/ 25 h 52"/>
              <a:gd name="T6" fmla="*/ 8 w 120"/>
              <a:gd name="T7" fmla="*/ 30 h 52"/>
              <a:gd name="T8" fmla="*/ 103 w 120"/>
              <a:gd name="T9" fmla="*/ 52 h 52"/>
              <a:gd name="T10" fmla="*/ 113 w 120"/>
              <a:gd name="T11" fmla="*/ 52 h 52"/>
              <a:gd name="T12" fmla="*/ 120 w 120"/>
              <a:gd name="T13" fmla="*/ 45 h 52"/>
              <a:gd name="T14" fmla="*/ 16 w 120"/>
              <a:gd name="T1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0" h="52">
                <a:moveTo>
                  <a:pt x="16" y="0"/>
                </a:moveTo>
                <a:cubicBezTo>
                  <a:pt x="12" y="2"/>
                  <a:pt x="8" y="4"/>
                  <a:pt x="5" y="9"/>
                </a:cubicBezTo>
                <a:cubicBezTo>
                  <a:pt x="2" y="14"/>
                  <a:pt x="1" y="20"/>
                  <a:pt x="0" y="25"/>
                </a:cubicBezTo>
                <a:cubicBezTo>
                  <a:pt x="2" y="27"/>
                  <a:pt x="5" y="28"/>
                  <a:pt x="8" y="30"/>
                </a:cubicBezTo>
                <a:cubicBezTo>
                  <a:pt x="38" y="43"/>
                  <a:pt x="70" y="47"/>
                  <a:pt x="103" y="52"/>
                </a:cubicBezTo>
                <a:cubicBezTo>
                  <a:pt x="106" y="52"/>
                  <a:pt x="110" y="52"/>
                  <a:pt x="113" y="52"/>
                </a:cubicBezTo>
                <a:cubicBezTo>
                  <a:pt x="116" y="51"/>
                  <a:pt x="119" y="48"/>
                  <a:pt x="120" y="45"/>
                </a:cubicBezTo>
                <a:cubicBezTo>
                  <a:pt x="87" y="26"/>
                  <a:pt x="52" y="11"/>
                  <a:pt x="16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3" name="Freeform 104">
            <a:extLst>
              <a:ext uri="{FF2B5EF4-FFF2-40B4-BE49-F238E27FC236}">
                <a16:creationId xmlns:a16="http://schemas.microsoft.com/office/drawing/2014/main" xmlns="" id="{5D86C69A-DDC0-440E-ABF9-4E1DAFCA94DA}"/>
              </a:ext>
            </a:extLst>
          </p:cNvPr>
          <p:cNvSpPr>
            <a:spLocks/>
          </p:cNvSpPr>
          <p:nvPr/>
        </p:nvSpPr>
        <p:spPr bwMode="auto">
          <a:xfrm>
            <a:off x="3997860" y="4893153"/>
            <a:ext cx="666001" cy="183418"/>
          </a:xfrm>
          <a:custGeom>
            <a:avLst/>
            <a:gdLst>
              <a:gd name="T0" fmla="*/ 6 w 116"/>
              <a:gd name="T1" fmla="*/ 25 h 32"/>
              <a:gd name="T2" fmla="*/ 12 w 116"/>
              <a:gd name="T3" fmla="*/ 4 h 32"/>
              <a:gd name="T4" fmla="*/ 37 w 116"/>
              <a:gd name="T5" fmla="*/ 2 h 32"/>
              <a:gd name="T6" fmla="*/ 116 w 116"/>
              <a:gd name="T7" fmla="*/ 1 h 32"/>
              <a:gd name="T8" fmla="*/ 110 w 116"/>
              <a:gd name="T9" fmla="*/ 18 h 32"/>
              <a:gd name="T10" fmla="*/ 20 w 116"/>
              <a:gd name="T11" fmla="*/ 31 h 32"/>
              <a:gd name="T12" fmla="*/ 10 w 116"/>
              <a:gd name="T13" fmla="*/ 30 h 32"/>
              <a:gd name="T14" fmla="*/ 5 w 116"/>
              <a:gd name="T15" fmla="*/ 22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" h="32">
                <a:moveTo>
                  <a:pt x="6" y="25"/>
                </a:moveTo>
                <a:cubicBezTo>
                  <a:pt x="0" y="20"/>
                  <a:pt x="4" y="8"/>
                  <a:pt x="12" y="4"/>
                </a:cubicBezTo>
                <a:cubicBezTo>
                  <a:pt x="19" y="0"/>
                  <a:pt x="28" y="1"/>
                  <a:pt x="37" y="2"/>
                </a:cubicBezTo>
                <a:cubicBezTo>
                  <a:pt x="63" y="4"/>
                  <a:pt x="89" y="3"/>
                  <a:pt x="116" y="1"/>
                </a:cubicBezTo>
                <a:cubicBezTo>
                  <a:pt x="114" y="7"/>
                  <a:pt x="112" y="13"/>
                  <a:pt x="110" y="18"/>
                </a:cubicBezTo>
                <a:cubicBezTo>
                  <a:pt x="80" y="24"/>
                  <a:pt x="50" y="28"/>
                  <a:pt x="20" y="31"/>
                </a:cubicBezTo>
                <a:cubicBezTo>
                  <a:pt x="17" y="31"/>
                  <a:pt x="13" y="32"/>
                  <a:pt x="10" y="30"/>
                </a:cubicBezTo>
                <a:cubicBezTo>
                  <a:pt x="7" y="29"/>
                  <a:pt x="4" y="25"/>
                  <a:pt x="5" y="22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4" name="Freeform 105">
            <a:extLst>
              <a:ext uri="{FF2B5EF4-FFF2-40B4-BE49-F238E27FC236}">
                <a16:creationId xmlns:a16="http://schemas.microsoft.com/office/drawing/2014/main" xmlns="" id="{F96C2EEE-9246-40DF-AFC5-56BAC89F311A}"/>
              </a:ext>
            </a:extLst>
          </p:cNvPr>
          <p:cNvSpPr>
            <a:spLocks/>
          </p:cNvSpPr>
          <p:nvPr/>
        </p:nvSpPr>
        <p:spPr bwMode="auto">
          <a:xfrm>
            <a:off x="6063531" y="5014244"/>
            <a:ext cx="276017" cy="149583"/>
          </a:xfrm>
          <a:custGeom>
            <a:avLst/>
            <a:gdLst>
              <a:gd name="T0" fmla="*/ 7 w 48"/>
              <a:gd name="T1" fmla="*/ 0 h 26"/>
              <a:gd name="T2" fmla="*/ 14 w 48"/>
              <a:gd name="T3" fmla="*/ 1 h 26"/>
              <a:gd name="T4" fmla="*/ 29 w 48"/>
              <a:gd name="T5" fmla="*/ 9 h 26"/>
              <a:gd name="T6" fmla="*/ 36 w 48"/>
              <a:gd name="T7" fmla="*/ 14 h 26"/>
              <a:gd name="T8" fmla="*/ 48 w 48"/>
              <a:gd name="T9" fmla="*/ 24 h 26"/>
              <a:gd name="T10" fmla="*/ 42 w 48"/>
              <a:gd name="T11" fmla="*/ 26 h 26"/>
              <a:gd name="T12" fmla="*/ 36 w 48"/>
              <a:gd name="T13" fmla="*/ 24 h 26"/>
              <a:gd name="T14" fmla="*/ 0 w 48"/>
              <a:gd name="T15" fmla="*/ 4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" h="26">
                <a:moveTo>
                  <a:pt x="7" y="0"/>
                </a:moveTo>
                <a:cubicBezTo>
                  <a:pt x="9" y="0"/>
                  <a:pt x="12" y="1"/>
                  <a:pt x="14" y="1"/>
                </a:cubicBezTo>
                <a:cubicBezTo>
                  <a:pt x="19" y="3"/>
                  <a:pt x="25" y="5"/>
                  <a:pt x="29" y="9"/>
                </a:cubicBezTo>
                <a:cubicBezTo>
                  <a:pt x="32" y="10"/>
                  <a:pt x="34" y="12"/>
                  <a:pt x="36" y="14"/>
                </a:cubicBezTo>
                <a:cubicBezTo>
                  <a:pt x="40" y="18"/>
                  <a:pt x="44" y="21"/>
                  <a:pt x="48" y="24"/>
                </a:cubicBezTo>
                <a:cubicBezTo>
                  <a:pt x="47" y="26"/>
                  <a:pt x="44" y="26"/>
                  <a:pt x="42" y="26"/>
                </a:cubicBezTo>
                <a:cubicBezTo>
                  <a:pt x="40" y="26"/>
                  <a:pt x="38" y="25"/>
                  <a:pt x="36" y="24"/>
                </a:cubicBezTo>
                <a:cubicBezTo>
                  <a:pt x="23" y="18"/>
                  <a:pt x="12" y="11"/>
                  <a:pt x="0" y="4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5" name="Freeform 106">
            <a:extLst>
              <a:ext uri="{FF2B5EF4-FFF2-40B4-BE49-F238E27FC236}">
                <a16:creationId xmlns:a16="http://schemas.microsoft.com/office/drawing/2014/main" xmlns="" id="{D7A319F5-080C-4B21-B268-79B5E9319E93}"/>
              </a:ext>
            </a:extLst>
          </p:cNvPr>
          <p:cNvSpPr>
            <a:spLocks/>
          </p:cNvSpPr>
          <p:nvPr/>
        </p:nvSpPr>
        <p:spPr bwMode="auto">
          <a:xfrm>
            <a:off x="6001205" y="5037394"/>
            <a:ext cx="356150" cy="276017"/>
          </a:xfrm>
          <a:custGeom>
            <a:avLst/>
            <a:gdLst>
              <a:gd name="T0" fmla="*/ 35 w 62"/>
              <a:gd name="T1" fmla="*/ 12 h 48"/>
              <a:gd name="T2" fmla="*/ 53 w 62"/>
              <a:gd name="T3" fmla="*/ 31 h 48"/>
              <a:gd name="T4" fmla="*/ 62 w 62"/>
              <a:gd name="T5" fmla="*/ 43 h 48"/>
              <a:gd name="T6" fmla="*/ 50 w 62"/>
              <a:gd name="T7" fmla="*/ 35 h 48"/>
              <a:gd name="T8" fmla="*/ 33 w 62"/>
              <a:gd name="T9" fmla="*/ 21 h 48"/>
              <a:gd name="T10" fmla="*/ 50 w 62"/>
              <a:gd name="T11" fmla="*/ 42 h 48"/>
              <a:gd name="T12" fmla="*/ 51 w 62"/>
              <a:gd name="T13" fmla="*/ 45 h 48"/>
              <a:gd name="T14" fmla="*/ 48 w 62"/>
              <a:gd name="T15" fmla="*/ 46 h 48"/>
              <a:gd name="T16" fmla="*/ 42 w 62"/>
              <a:gd name="T17" fmla="*/ 41 h 48"/>
              <a:gd name="T18" fmla="*/ 27 w 62"/>
              <a:gd name="T19" fmla="*/ 23 h 48"/>
              <a:gd name="T20" fmla="*/ 39 w 62"/>
              <a:gd name="T21" fmla="*/ 48 h 48"/>
              <a:gd name="T22" fmla="*/ 31 w 62"/>
              <a:gd name="T23" fmla="*/ 42 h 48"/>
              <a:gd name="T24" fmla="*/ 20 w 62"/>
              <a:gd name="T25" fmla="*/ 26 h 48"/>
              <a:gd name="T26" fmla="*/ 25 w 62"/>
              <a:gd name="T27" fmla="*/ 41 h 48"/>
              <a:gd name="T28" fmla="*/ 24 w 62"/>
              <a:gd name="T29" fmla="*/ 44 h 48"/>
              <a:gd name="T30" fmla="*/ 9 w 62"/>
              <a:gd name="T31" fmla="*/ 22 h 48"/>
              <a:gd name="T32" fmla="*/ 3 w 62"/>
              <a:gd name="T33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2" h="48">
                <a:moveTo>
                  <a:pt x="35" y="12"/>
                </a:moveTo>
                <a:cubicBezTo>
                  <a:pt x="40" y="19"/>
                  <a:pt x="46" y="26"/>
                  <a:pt x="53" y="31"/>
                </a:cubicBezTo>
                <a:cubicBezTo>
                  <a:pt x="57" y="34"/>
                  <a:pt x="62" y="38"/>
                  <a:pt x="62" y="43"/>
                </a:cubicBezTo>
                <a:cubicBezTo>
                  <a:pt x="57" y="43"/>
                  <a:pt x="53" y="39"/>
                  <a:pt x="50" y="35"/>
                </a:cubicBezTo>
                <a:cubicBezTo>
                  <a:pt x="45" y="30"/>
                  <a:pt x="39" y="25"/>
                  <a:pt x="33" y="21"/>
                </a:cubicBezTo>
                <a:cubicBezTo>
                  <a:pt x="39" y="28"/>
                  <a:pt x="45" y="35"/>
                  <a:pt x="50" y="42"/>
                </a:cubicBezTo>
                <a:cubicBezTo>
                  <a:pt x="51" y="43"/>
                  <a:pt x="52" y="44"/>
                  <a:pt x="51" y="45"/>
                </a:cubicBezTo>
                <a:cubicBezTo>
                  <a:pt x="51" y="46"/>
                  <a:pt x="49" y="46"/>
                  <a:pt x="48" y="46"/>
                </a:cubicBezTo>
                <a:cubicBezTo>
                  <a:pt x="46" y="45"/>
                  <a:pt x="44" y="43"/>
                  <a:pt x="42" y="41"/>
                </a:cubicBezTo>
                <a:cubicBezTo>
                  <a:pt x="37" y="36"/>
                  <a:pt x="32" y="29"/>
                  <a:pt x="27" y="23"/>
                </a:cubicBezTo>
                <a:cubicBezTo>
                  <a:pt x="31" y="31"/>
                  <a:pt x="35" y="40"/>
                  <a:pt x="39" y="48"/>
                </a:cubicBezTo>
                <a:cubicBezTo>
                  <a:pt x="36" y="48"/>
                  <a:pt x="33" y="45"/>
                  <a:pt x="31" y="42"/>
                </a:cubicBezTo>
                <a:cubicBezTo>
                  <a:pt x="28" y="37"/>
                  <a:pt x="24" y="32"/>
                  <a:pt x="20" y="26"/>
                </a:cubicBezTo>
                <a:cubicBezTo>
                  <a:pt x="22" y="31"/>
                  <a:pt x="24" y="36"/>
                  <a:pt x="25" y="41"/>
                </a:cubicBezTo>
                <a:cubicBezTo>
                  <a:pt x="26" y="42"/>
                  <a:pt x="25" y="44"/>
                  <a:pt x="24" y="44"/>
                </a:cubicBezTo>
                <a:cubicBezTo>
                  <a:pt x="19" y="37"/>
                  <a:pt x="14" y="29"/>
                  <a:pt x="9" y="22"/>
                </a:cubicBezTo>
                <a:cubicBezTo>
                  <a:pt x="5" y="15"/>
                  <a:pt x="0" y="7"/>
                  <a:pt x="3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6" name="Freeform 107">
            <a:extLst>
              <a:ext uri="{FF2B5EF4-FFF2-40B4-BE49-F238E27FC236}">
                <a16:creationId xmlns:a16="http://schemas.microsoft.com/office/drawing/2014/main" xmlns="" id="{BF5514C9-2ACB-493E-ACEF-13BBAF4EB7F2}"/>
              </a:ext>
            </a:extLst>
          </p:cNvPr>
          <p:cNvSpPr>
            <a:spLocks/>
          </p:cNvSpPr>
          <p:nvPr/>
        </p:nvSpPr>
        <p:spPr bwMode="auto">
          <a:xfrm>
            <a:off x="5983397" y="4978629"/>
            <a:ext cx="224375" cy="138899"/>
          </a:xfrm>
          <a:custGeom>
            <a:avLst/>
            <a:gdLst>
              <a:gd name="T0" fmla="*/ 110 w 126"/>
              <a:gd name="T1" fmla="*/ 78 h 78"/>
              <a:gd name="T2" fmla="*/ 126 w 126"/>
              <a:gd name="T3" fmla="*/ 62 h 78"/>
              <a:gd name="T4" fmla="*/ 0 w 126"/>
              <a:gd name="T5" fmla="*/ 0 h 78"/>
              <a:gd name="T6" fmla="*/ 45 w 126"/>
              <a:gd name="T7" fmla="*/ 68 h 78"/>
              <a:gd name="T8" fmla="*/ 110 w 126"/>
              <a:gd name="T9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78">
                <a:moveTo>
                  <a:pt x="110" y="78"/>
                </a:moveTo>
                <a:lnTo>
                  <a:pt x="126" y="62"/>
                </a:lnTo>
                <a:lnTo>
                  <a:pt x="0" y="0"/>
                </a:lnTo>
                <a:lnTo>
                  <a:pt x="45" y="68"/>
                </a:lnTo>
                <a:lnTo>
                  <a:pt x="110" y="78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Line 108">
            <a:extLst>
              <a:ext uri="{FF2B5EF4-FFF2-40B4-BE49-F238E27FC236}">
                <a16:creationId xmlns:a16="http://schemas.microsoft.com/office/drawing/2014/main" xmlns="" id="{0CE3E56D-4CE0-43C1-A127-4EDC43FB2A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8" name="Line 109">
            <a:extLst>
              <a:ext uri="{FF2B5EF4-FFF2-40B4-BE49-F238E27FC236}">
                <a16:creationId xmlns:a16="http://schemas.microsoft.com/office/drawing/2014/main" xmlns="" id="{3AE94A39-7813-48F9-B79F-D3755DF1BA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0" name="Freeform 111">
            <a:extLst>
              <a:ext uri="{FF2B5EF4-FFF2-40B4-BE49-F238E27FC236}">
                <a16:creationId xmlns:a16="http://schemas.microsoft.com/office/drawing/2014/main" xmlns="" id="{448C76E5-D49B-4DEA-A549-F7B20E8A6BCC}"/>
              </a:ext>
            </a:extLst>
          </p:cNvPr>
          <p:cNvSpPr>
            <a:spLocks/>
          </p:cNvSpPr>
          <p:nvPr/>
        </p:nvSpPr>
        <p:spPr bwMode="auto">
          <a:xfrm>
            <a:off x="4004983" y="4264548"/>
            <a:ext cx="762162" cy="812023"/>
          </a:xfrm>
          <a:custGeom>
            <a:avLst/>
            <a:gdLst>
              <a:gd name="T0" fmla="*/ 130 w 133"/>
              <a:gd name="T1" fmla="*/ 3 h 141"/>
              <a:gd name="T2" fmla="*/ 48 w 133"/>
              <a:gd name="T3" fmla="*/ 51 h 141"/>
              <a:gd name="T4" fmla="*/ 2 w 133"/>
              <a:gd name="T5" fmla="*/ 129 h 141"/>
              <a:gd name="T6" fmla="*/ 16 w 133"/>
              <a:gd name="T7" fmla="*/ 141 h 141"/>
              <a:gd name="T8" fmla="*/ 109 w 133"/>
              <a:gd name="T9" fmla="*/ 49 h 141"/>
              <a:gd name="T10" fmla="*/ 130 w 133"/>
              <a:gd name="T11" fmla="*/ 3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3" h="141">
                <a:moveTo>
                  <a:pt x="130" y="3"/>
                </a:moveTo>
                <a:cubicBezTo>
                  <a:pt x="129" y="0"/>
                  <a:pt x="90" y="5"/>
                  <a:pt x="48" y="51"/>
                </a:cubicBezTo>
                <a:cubicBezTo>
                  <a:pt x="5" y="96"/>
                  <a:pt x="0" y="122"/>
                  <a:pt x="2" y="129"/>
                </a:cubicBezTo>
                <a:cubicBezTo>
                  <a:pt x="3" y="137"/>
                  <a:pt x="5" y="141"/>
                  <a:pt x="16" y="141"/>
                </a:cubicBezTo>
                <a:cubicBezTo>
                  <a:pt x="28" y="141"/>
                  <a:pt x="109" y="49"/>
                  <a:pt x="109" y="49"/>
                </a:cubicBezTo>
                <a:cubicBezTo>
                  <a:pt x="109" y="49"/>
                  <a:pt x="133" y="34"/>
                  <a:pt x="130" y="3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112">
            <a:extLst>
              <a:ext uri="{FF2B5EF4-FFF2-40B4-BE49-F238E27FC236}">
                <a16:creationId xmlns:a16="http://schemas.microsoft.com/office/drawing/2014/main" xmlns="" id="{FFFDE6EE-9A07-467A-BDAF-4EE1D6E5190D}"/>
              </a:ext>
            </a:extLst>
          </p:cNvPr>
          <p:cNvSpPr>
            <a:spLocks/>
          </p:cNvSpPr>
          <p:nvPr/>
        </p:nvSpPr>
        <p:spPr bwMode="auto">
          <a:xfrm>
            <a:off x="4366475" y="4212906"/>
            <a:ext cx="452311" cy="461215"/>
          </a:xfrm>
          <a:custGeom>
            <a:avLst/>
            <a:gdLst>
              <a:gd name="T0" fmla="*/ 1 w 79"/>
              <a:gd name="T1" fmla="*/ 41 h 80"/>
              <a:gd name="T2" fmla="*/ 34 w 79"/>
              <a:gd name="T3" fmla="*/ 80 h 80"/>
              <a:gd name="T4" fmla="*/ 70 w 79"/>
              <a:gd name="T5" fmla="*/ 14 h 80"/>
              <a:gd name="T6" fmla="*/ 1 w 79"/>
              <a:gd name="T7" fmla="*/ 41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" h="80">
                <a:moveTo>
                  <a:pt x="1" y="41"/>
                </a:moveTo>
                <a:cubicBezTo>
                  <a:pt x="0" y="42"/>
                  <a:pt x="34" y="80"/>
                  <a:pt x="34" y="80"/>
                </a:cubicBezTo>
                <a:cubicBezTo>
                  <a:pt x="34" y="80"/>
                  <a:pt x="79" y="29"/>
                  <a:pt x="70" y="14"/>
                </a:cubicBezTo>
                <a:cubicBezTo>
                  <a:pt x="61" y="0"/>
                  <a:pt x="14" y="32"/>
                  <a:pt x="1" y="4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2" name="Freeform 113">
            <a:extLst>
              <a:ext uri="{FF2B5EF4-FFF2-40B4-BE49-F238E27FC236}">
                <a16:creationId xmlns:a16="http://schemas.microsoft.com/office/drawing/2014/main" xmlns="" id="{5500D433-5CCB-4491-961B-ED21DB645A15}"/>
              </a:ext>
            </a:extLst>
          </p:cNvPr>
          <p:cNvSpPr>
            <a:spLocks/>
          </p:cNvSpPr>
          <p:nvPr/>
        </p:nvSpPr>
        <p:spPr bwMode="auto">
          <a:xfrm>
            <a:off x="4831251" y="4109622"/>
            <a:ext cx="199444" cy="258209"/>
          </a:xfrm>
          <a:custGeom>
            <a:avLst/>
            <a:gdLst>
              <a:gd name="T0" fmla="*/ 0 w 35"/>
              <a:gd name="T1" fmla="*/ 34 h 45"/>
              <a:gd name="T2" fmla="*/ 20 w 35"/>
              <a:gd name="T3" fmla="*/ 0 h 45"/>
              <a:gd name="T4" fmla="*/ 35 w 35"/>
              <a:gd name="T5" fmla="*/ 11 h 45"/>
              <a:gd name="T6" fmla="*/ 27 w 35"/>
              <a:gd name="T7" fmla="*/ 45 h 45"/>
              <a:gd name="T8" fmla="*/ 0 w 35"/>
              <a:gd name="T9" fmla="*/ 3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45">
                <a:moveTo>
                  <a:pt x="0" y="34"/>
                </a:moveTo>
                <a:cubicBezTo>
                  <a:pt x="2" y="31"/>
                  <a:pt x="20" y="0"/>
                  <a:pt x="20" y="0"/>
                </a:cubicBezTo>
                <a:cubicBezTo>
                  <a:pt x="35" y="11"/>
                  <a:pt x="35" y="11"/>
                  <a:pt x="35" y="11"/>
                </a:cubicBezTo>
                <a:cubicBezTo>
                  <a:pt x="27" y="45"/>
                  <a:pt x="27" y="45"/>
                  <a:pt x="27" y="45"/>
                </a:cubicBezTo>
                <a:lnTo>
                  <a:pt x="0" y="3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114">
            <a:extLst>
              <a:ext uri="{FF2B5EF4-FFF2-40B4-BE49-F238E27FC236}">
                <a16:creationId xmlns:a16="http://schemas.microsoft.com/office/drawing/2014/main" xmlns="" id="{82894E05-1C38-4C08-911B-5C8BEA5EEB7C}"/>
              </a:ext>
            </a:extLst>
          </p:cNvPr>
          <p:cNvSpPr>
            <a:spLocks/>
          </p:cNvSpPr>
          <p:nvPr/>
        </p:nvSpPr>
        <p:spPr bwMode="auto">
          <a:xfrm>
            <a:off x="4635369" y="4259205"/>
            <a:ext cx="573402" cy="270674"/>
          </a:xfrm>
          <a:custGeom>
            <a:avLst/>
            <a:gdLst>
              <a:gd name="T0" fmla="*/ 37 w 100"/>
              <a:gd name="T1" fmla="*/ 1 h 47"/>
              <a:gd name="T2" fmla="*/ 56 w 100"/>
              <a:gd name="T3" fmla="*/ 14 h 47"/>
              <a:gd name="T4" fmla="*/ 64 w 100"/>
              <a:gd name="T5" fmla="*/ 4 h 47"/>
              <a:gd name="T6" fmla="*/ 91 w 100"/>
              <a:gd name="T7" fmla="*/ 15 h 47"/>
              <a:gd name="T8" fmla="*/ 83 w 100"/>
              <a:gd name="T9" fmla="*/ 41 h 47"/>
              <a:gd name="T10" fmla="*/ 43 w 100"/>
              <a:gd name="T11" fmla="*/ 47 h 47"/>
              <a:gd name="T12" fmla="*/ 13 w 100"/>
              <a:gd name="T13" fmla="*/ 39 h 47"/>
              <a:gd name="T14" fmla="*/ 0 w 100"/>
              <a:gd name="T15" fmla="*/ 7 h 47"/>
              <a:gd name="T16" fmla="*/ 37 w 100"/>
              <a:gd name="T17" fmla="*/ 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" h="47">
                <a:moveTo>
                  <a:pt x="37" y="1"/>
                </a:moveTo>
                <a:cubicBezTo>
                  <a:pt x="37" y="1"/>
                  <a:pt x="42" y="13"/>
                  <a:pt x="56" y="14"/>
                </a:cubicBezTo>
                <a:cubicBezTo>
                  <a:pt x="69" y="15"/>
                  <a:pt x="64" y="4"/>
                  <a:pt x="64" y="4"/>
                </a:cubicBezTo>
                <a:cubicBezTo>
                  <a:pt x="64" y="4"/>
                  <a:pt x="82" y="7"/>
                  <a:pt x="91" y="15"/>
                </a:cubicBezTo>
                <a:cubicBezTo>
                  <a:pt x="100" y="22"/>
                  <a:pt x="83" y="41"/>
                  <a:pt x="83" y="41"/>
                </a:cubicBezTo>
                <a:cubicBezTo>
                  <a:pt x="43" y="47"/>
                  <a:pt x="43" y="47"/>
                  <a:pt x="43" y="47"/>
                </a:cubicBezTo>
                <a:cubicBezTo>
                  <a:pt x="13" y="39"/>
                  <a:pt x="13" y="39"/>
                  <a:pt x="13" y="39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23" y="0"/>
                  <a:pt x="37" y="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4" name="Freeform 115">
            <a:extLst>
              <a:ext uri="{FF2B5EF4-FFF2-40B4-BE49-F238E27FC236}">
                <a16:creationId xmlns:a16="http://schemas.microsoft.com/office/drawing/2014/main" xmlns="" id="{9F78FA1B-0204-4666-AB59-1799F34DDD87}"/>
              </a:ext>
            </a:extLst>
          </p:cNvPr>
          <p:cNvSpPr>
            <a:spLocks/>
          </p:cNvSpPr>
          <p:nvPr/>
        </p:nvSpPr>
        <p:spPr bwMode="auto">
          <a:xfrm>
            <a:off x="4542770" y="4823704"/>
            <a:ext cx="195883" cy="172733"/>
          </a:xfrm>
          <a:custGeom>
            <a:avLst/>
            <a:gdLst>
              <a:gd name="T0" fmla="*/ 0 w 34"/>
              <a:gd name="T1" fmla="*/ 30 h 30"/>
              <a:gd name="T2" fmla="*/ 24 w 34"/>
              <a:gd name="T3" fmla="*/ 30 h 30"/>
              <a:gd name="T4" fmla="*/ 27 w 34"/>
              <a:gd name="T5" fmla="*/ 16 h 30"/>
              <a:gd name="T6" fmla="*/ 22 w 34"/>
              <a:gd name="T7" fmla="*/ 13 h 30"/>
              <a:gd name="T8" fmla="*/ 29 w 34"/>
              <a:gd name="T9" fmla="*/ 12 h 30"/>
              <a:gd name="T10" fmla="*/ 33 w 34"/>
              <a:gd name="T11" fmla="*/ 0 h 30"/>
              <a:gd name="T12" fmla="*/ 21 w 34"/>
              <a:gd name="T13" fmla="*/ 4 h 30"/>
              <a:gd name="T14" fmla="*/ 20 w 34"/>
              <a:gd name="T15" fmla="*/ 4 h 30"/>
              <a:gd name="T16" fmla="*/ 19 w 34"/>
              <a:gd name="T17" fmla="*/ 5 h 30"/>
              <a:gd name="T18" fmla="*/ 14 w 34"/>
              <a:gd name="T19" fmla="*/ 15 h 30"/>
              <a:gd name="T20" fmla="*/ 13 w 34"/>
              <a:gd name="T21" fmla="*/ 16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" h="30">
                <a:moveTo>
                  <a:pt x="0" y="30"/>
                </a:moveTo>
                <a:cubicBezTo>
                  <a:pt x="24" y="30"/>
                  <a:pt x="24" y="30"/>
                  <a:pt x="24" y="30"/>
                </a:cubicBezTo>
                <a:cubicBezTo>
                  <a:pt x="27" y="16"/>
                  <a:pt x="27" y="16"/>
                  <a:pt x="27" y="16"/>
                </a:cubicBezTo>
                <a:cubicBezTo>
                  <a:pt x="22" y="13"/>
                  <a:pt x="22" y="13"/>
                  <a:pt x="22" y="13"/>
                </a:cubicBezTo>
                <a:cubicBezTo>
                  <a:pt x="25" y="13"/>
                  <a:pt x="27" y="14"/>
                  <a:pt x="29" y="12"/>
                </a:cubicBezTo>
                <a:cubicBezTo>
                  <a:pt x="32" y="10"/>
                  <a:pt x="34" y="5"/>
                  <a:pt x="33" y="0"/>
                </a:cubicBezTo>
                <a:cubicBezTo>
                  <a:pt x="30" y="2"/>
                  <a:pt x="25" y="3"/>
                  <a:pt x="21" y="4"/>
                </a:cubicBezTo>
                <a:cubicBezTo>
                  <a:pt x="21" y="4"/>
                  <a:pt x="20" y="4"/>
                  <a:pt x="20" y="4"/>
                </a:cubicBezTo>
                <a:cubicBezTo>
                  <a:pt x="20" y="4"/>
                  <a:pt x="19" y="5"/>
                  <a:pt x="19" y="5"/>
                </a:cubicBezTo>
                <a:cubicBezTo>
                  <a:pt x="18" y="8"/>
                  <a:pt x="16" y="11"/>
                  <a:pt x="14" y="15"/>
                </a:cubicBezTo>
                <a:cubicBezTo>
                  <a:pt x="14" y="15"/>
                  <a:pt x="14" y="16"/>
                  <a:pt x="13" y="16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116">
            <a:extLst>
              <a:ext uri="{FF2B5EF4-FFF2-40B4-BE49-F238E27FC236}">
                <a16:creationId xmlns:a16="http://schemas.microsoft.com/office/drawing/2014/main" xmlns="" id="{32A64E86-3026-4068-A748-A83585BC9D27}"/>
              </a:ext>
            </a:extLst>
          </p:cNvPr>
          <p:cNvSpPr>
            <a:spLocks/>
          </p:cNvSpPr>
          <p:nvPr/>
        </p:nvSpPr>
        <p:spPr bwMode="auto">
          <a:xfrm>
            <a:off x="4687010" y="4829046"/>
            <a:ext cx="219033" cy="265333"/>
          </a:xfrm>
          <a:custGeom>
            <a:avLst/>
            <a:gdLst>
              <a:gd name="T0" fmla="*/ 35 w 38"/>
              <a:gd name="T1" fmla="*/ 3 h 46"/>
              <a:gd name="T2" fmla="*/ 11 w 38"/>
              <a:gd name="T3" fmla="*/ 4 h 46"/>
              <a:gd name="T4" fmla="*/ 2 w 38"/>
              <a:gd name="T5" fmla="*/ 22 h 46"/>
              <a:gd name="T6" fmla="*/ 5 w 38"/>
              <a:gd name="T7" fmla="*/ 41 h 46"/>
              <a:gd name="T8" fmla="*/ 22 w 38"/>
              <a:gd name="T9" fmla="*/ 45 h 46"/>
              <a:gd name="T10" fmla="*/ 25 w 38"/>
              <a:gd name="T11" fmla="*/ 42 h 46"/>
              <a:gd name="T12" fmla="*/ 25 w 38"/>
              <a:gd name="T13" fmla="*/ 41 h 46"/>
              <a:gd name="T14" fmla="*/ 21 w 38"/>
              <a:gd name="T15" fmla="*/ 38 h 46"/>
              <a:gd name="T16" fmla="*/ 10 w 38"/>
              <a:gd name="T17" fmla="*/ 37 h 46"/>
              <a:gd name="T18" fmla="*/ 8 w 38"/>
              <a:gd name="T19" fmla="*/ 20 h 46"/>
              <a:gd name="T20" fmla="*/ 19 w 38"/>
              <a:gd name="T21" fmla="*/ 8 h 46"/>
              <a:gd name="T22" fmla="*/ 35 w 38"/>
              <a:gd name="T23" fmla="*/ 7 h 46"/>
              <a:gd name="T24" fmla="*/ 35 w 38"/>
              <a:gd name="T25" fmla="*/ 3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8" h="46">
                <a:moveTo>
                  <a:pt x="35" y="3"/>
                </a:moveTo>
                <a:cubicBezTo>
                  <a:pt x="28" y="2"/>
                  <a:pt x="18" y="0"/>
                  <a:pt x="11" y="4"/>
                </a:cubicBezTo>
                <a:cubicBezTo>
                  <a:pt x="5" y="7"/>
                  <a:pt x="3" y="15"/>
                  <a:pt x="2" y="22"/>
                </a:cubicBezTo>
                <a:cubicBezTo>
                  <a:pt x="1" y="28"/>
                  <a:pt x="0" y="36"/>
                  <a:pt x="5" y="41"/>
                </a:cubicBezTo>
                <a:cubicBezTo>
                  <a:pt x="9" y="45"/>
                  <a:pt x="17" y="46"/>
                  <a:pt x="22" y="45"/>
                </a:cubicBezTo>
                <a:cubicBezTo>
                  <a:pt x="24" y="45"/>
                  <a:pt x="26" y="44"/>
                  <a:pt x="25" y="42"/>
                </a:cubicBezTo>
                <a:cubicBezTo>
                  <a:pt x="25" y="41"/>
                  <a:pt x="25" y="41"/>
                  <a:pt x="25" y="41"/>
                </a:cubicBezTo>
                <a:cubicBezTo>
                  <a:pt x="24" y="39"/>
                  <a:pt x="23" y="38"/>
                  <a:pt x="21" y="38"/>
                </a:cubicBezTo>
                <a:cubicBezTo>
                  <a:pt x="18" y="38"/>
                  <a:pt x="12" y="39"/>
                  <a:pt x="10" y="37"/>
                </a:cubicBezTo>
                <a:cubicBezTo>
                  <a:pt x="6" y="33"/>
                  <a:pt x="7" y="25"/>
                  <a:pt x="8" y="20"/>
                </a:cubicBezTo>
                <a:cubicBezTo>
                  <a:pt x="10" y="14"/>
                  <a:pt x="12" y="9"/>
                  <a:pt x="19" y="8"/>
                </a:cubicBezTo>
                <a:cubicBezTo>
                  <a:pt x="24" y="7"/>
                  <a:pt x="30" y="8"/>
                  <a:pt x="35" y="7"/>
                </a:cubicBezTo>
                <a:cubicBezTo>
                  <a:pt x="37" y="7"/>
                  <a:pt x="38" y="4"/>
                  <a:pt x="35" y="3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6" name="Freeform 117">
            <a:extLst>
              <a:ext uri="{FF2B5EF4-FFF2-40B4-BE49-F238E27FC236}">
                <a16:creationId xmlns:a16="http://schemas.microsoft.com/office/drawing/2014/main" xmlns="" id="{7649B0B3-6CD7-4D9B-A186-2D226E5A1B8E}"/>
              </a:ext>
            </a:extLst>
          </p:cNvPr>
          <p:cNvSpPr>
            <a:spLocks/>
          </p:cNvSpPr>
          <p:nvPr/>
        </p:nvSpPr>
        <p:spPr bwMode="auto">
          <a:xfrm>
            <a:off x="5319177" y="4725762"/>
            <a:ext cx="165610" cy="224375"/>
          </a:xfrm>
          <a:custGeom>
            <a:avLst/>
            <a:gdLst>
              <a:gd name="T0" fmla="*/ 7 w 29"/>
              <a:gd name="T1" fmla="*/ 25 h 39"/>
              <a:gd name="T2" fmla="*/ 22 w 29"/>
              <a:gd name="T3" fmla="*/ 38 h 39"/>
              <a:gd name="T4" fmla="*/ 24 w 29"/>
              <a:gd name="T5" fmla="*/ 20 h 39"/>
              <a:gd name="T6" fmla="*/ 3 w 29"/>
              <a:gd name="T7" fmla="*/ 9 h 39"/>
              <a:gd name="T8" fmla="*/ 9 w 29"/>
              <a:gd name="T9" fmla="*/ 3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39">
                <a:moveTo>
                  <a:pt x="7" y="25"/>
                </a:moveTo>
                <a:cubicBezTo>
                  <a:pt x="9" y="28"/>
                  <a:pt x="20" y="39"/>
                  <a:pt x="22" y="38"/>
                </a:cubicBezTo>
                <a:cubicBezTo>
                  <a:pt x="24" y="38"/>
                  <a:pt x="29" y="31"/>
                  <a:pt x="24" y="20"/>
                </a:cubicBezTo>
                <a:cubicBezTo>
                  <a:pt x="18" y="8"/>
                  <a:pt x="6" y="0"/>
                  <a:pt x="3" y="9"/>
                </a:cubicBezTo>
                <a:cubicBezTo>
                  <a:pt x="0" y="18"/>
                  <a:pt x="9" y="30"/>
                  <a:pt x="9" y="30"/>
                </a:cubicBezTo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118">
            <a:extLst>
              <a:ext uri="{FF2B5EF4-FFF2-40B4-BE49-F238E27FC236}">
                <a16:creationId xmlns:a16="http://schemas.microsoft.com/office/drawing/2014/main" xmlns="" id="{D2A6C558-6046-4A2F-91E1-07C14A1FD103}"/>
              </a:ext>
            </a:extLst>
          </p:cNvPr>
          <p:cNvSpPr>
            <a:spLocks/>
          </p:cNvSpPr>
          <p:nvPr/>
        </p:nvSpPr>
        <p:spPr bwMode="auto">
          <a:xfrm>
            <a:off x="5060968" y="4870004"/>
            <a:ext cx="320535" cy="327658"/>
          </a:xfrm>
          <a:custGeom>
            <a:avLst/>
            <a:gdLst>
              <a:gd name="T0" fmla="*/ 0 w 56"/>
              <a:gd name="T1" fmla="*/ 26 h 57"/>
              <a:gd name="T2" fmla="*/ 49 w 56"/>
              <a:gd name="T3" fmla="*/ 0 h 57"/>
              <a:gd name="T4" fmla="*/ 56 w 56"/>
              <a:gd name="T5" fmla="*/ 5 h 57"/>
              <a:gd name="T6" fmla="*/ 31 w 56"/>
              <a:gd name="T7" fmla="*/ 33 h 57"/>
              <a:gd name="T8" fmla="*/ 7 w 56"/>
              <a:gd name="T9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" h="57">
                <a:moveTo>
                  <a:pt x="0" y="26"/>
                </a:moveTo>
                <a:cubicBezTo>
                  <a:pt x="16" y="18"/>
                  <a:pt x="33" y="9"/>
                  <a:pt x="49" y="0"/>
                </a:cubicBezTo>
                <a:cubicBezTo>
                  <a:pt x="52" y="2"/>
                  <a:pt x="54" y="4"/>
                  <a:pt x="56" y="5"/>
                </a:cubicBezTo>
                <a:cubicBezTo>
                  <a:pt x="48" y="14"/>
                  <a:pt x="39" y="24"/>
                  <a:pt x="31" y="33"/>
                </a:cubicBezTo>
                <a:cubicBezTo>
                  <a:pt x="23" y="41"/>
                  <a:pt x="16" y="49"/>
                  <a:pt x="7" y="57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8" name="Freeform 119">
            <a:extLst>
              <a:ext uri="{FF2B5EF4-FFF2-40B4-BE49-F238E27FC236}">
                <a16:creationId xmlns:a16="http://schemas.microsoft.com/office/drawing/2014/main" xmlns="" id="{D5A42413-377C-4A29-94C2-4803D9FB8442}"/>
              </a:ext>
            </a:extLst>
          </p:cNvPr>
          <p:cNvSpPr>
            <a:spLocks/>
          </p:cNvSpPr>
          <p:nvPr/>
        </p:nvSpPr>
        <p:spPr bwMode="auto">
          <a:xfrm>
            <a:off x="5324519" y="4777404"/>
            <a:ext cx="119311" cy="172733"/>
          </a:xfrm>
          <a:custGeom>
            <a:avLst/>
            <a:gdLst>
              <a:gd name="T0" fmla="*/ 21 w 21"/>
              <a:gd name="T1" fmla="*/ 29 h 30"/>
              <a:gd name="T2" fmla="*/ 2 w 21"/>
              <a:gd name="T3" fmla="*/ 0 h 30"/>
              <a:gd name="T4" fmla="*/ 2 w 21"/>
              <a:gd name="T5" fmla="*/ 18 h 30"/>
              <a:gd name="T6" fmla="*/ 21 w 21"/>
              <a:gd name="T7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" h="30">
                <a:moveTo>
                  <a:pt x="21" y="29"/>
                </a:moveTo>
                <a:cubicBezTo>
                  <a:pt x="11" y="23"/>
                  <a:pt x="2" y="7"/>
                  <a:pt x="2" y="0"/>
                </a:cubicBezTo>
                <a:cubicBezTo>
                  <a:pt x="2" y="0"/>
                  <a:pt x="0" y="11"/>
                  <a:pt x="2" y="18"/>
                </a:cubicBezTo>
                <a:cubicBezTo>
                  <a:pt x="5" y="26"/>
                  <a:pt x="21" y="30"/>
                  <a:pt x="21" y="29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120">
            <a:extLst>
              <a:ext uri="{FF2B5EF4-FFF2-40B4-BE49-F238E27FC236}">
                <a16:creationId xmlns:a16="http://schemas.microsoft.com/office/drawing/2014/main" xmlns="" id="{66EED6D1-EF70-4E67-9928-09530BED78B0}"/>
              </a:ext>
            </a:extLst>
          </p:cNvPr>
          <p:cNvSpPr>
            <a:spLocks/>
          </p:cNvSpPr>
          <p:nvPr/>
        </p:nvSpPr>
        <p:spPr bwMode="auto">
          <a:xfrm>
            <a:off x="4767144" y="4805897"/>
            <a:ext cx="397108" cy="409573"/>
          </a:xfrm>
          <a:custGeom>
            <a:avLst/>
            <a:gdLst>
              <a:gd name="T0" fmla="*/ 1 w 69"/>
              <a:gd name="T1" fmla="*/ 68 h 71"/>
              <a:gd name="T2" fmla="*/ 20 w 69"/>
              <a:gd name="T3" fmla="*/ 0 h 71"/>
              <a:gd name="T4" fmla="*/ 58 w 69"/>
              <a:gd name="T5" fmla="*/ 1 h 71"/>
              <a:gd name="T6" fmla="*/ 69 w 69"/>
              <a:gd name="T7" fmla="*/ 71 h 71"/>
              <a:gd name="T8" fmla="*/ 7 w 69"/>
              <a:gd name="T9" fmla="*/ 71 h 71"/>
              <a:gd name="T10" fmla="*/ 0 w 69"/>
              <a:gd name="T11" fmla="*/ 71 h 71"/>
              <a:gd name="T12" fmla="*/ 1 w 69"/>
              <a:gd name="T13" fmla="*/ 68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" h="71">
                <a:moveTo>
                  <a:pt x="1" y="68"/>
                </a:moveTo>
                <a:cubicBezTo>
                  <a:pt x="7" y="45"/>
                  <a:pt x="14" y="23"/>
                  <a:pt x="20" y="0"/>
                </a:cubicBezTo>
                <a:cubicBezTo>
                  <a:pt x="33" y="1"/>
                  <a:pt x="45" y="2"/>
                  <a:pt x="58" y="1"/>
                </a:cubicBezTo>
                <a:cubicBezTo>
                  <a:pt x="62" y="25"/>
                  <a:pt x="65" y="48"/>
                  <a:pt x="69" y="71"/>
                </a:cubicBezTo>
                <a:cubicBezTo>
                  <a:pt x="49" y="71"/>
                  <a:pt x="28" y="71"/>
                  <a:pt x="7" y="71"/>
                </a:cubicBezTo>
                <a:cubicBezTo>
                  <a:pt x="0" y="71"/>
                  <a:pt x="0" y="71"/>
                  <a:pt x="0" y="71"/>
                </a:cubicBezTo>
                <a:lnTo>
                  <a:pt x="1" y="68"/>
                </a:lnTo>
                <a:close/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0" name="Freeform 121">
            <a:extLst>
              <a:ext uri="{FF2B5EF4-FFF2-40B4-BE49-F238E27FC236}">
                <a16:creationId xmlns:a16="http://schemas.microsoft.com/office/drawing/2014/main" xmlns="" id="{285EA8FA-5028-4E65-8015-2A317F6702F5}"/>
              </a:ext>
            </a:extLst>
          </p:cNvPr>
          <p:cNvSpPr>
            <a:spLocks/>
          </p:cNvSpPr>
          <p:nvPr/>
        </p:nvSpPr>
        <p:spPr bwMode="auto">
          <a:xfrm>
            <a:off x="4601534" y="4950137"/>
            <a:ext cx="217252" cy="74792"/>
          </a:xfrm>
          <a:custGeom>
            <a:avLst/>
            <a:gdLst>
              <a:gd name="T0" fmla="*/ 0 w 38"/>
              <a:gd name="T1" fmla="*/ 8 h 13"/>
              <a:gd name="T2" fmla="*/ 8 w 38"/>
              <a:gd name="T3" fmla="*/ 11 h 13"/>
              <a:gd name="T4" fmla="*/ 13 w 38"/>
              <a:gd name="T5" fmla="*/ 13 h 13"/>
              <a:gd name="T6" fmla="*/ 18 w 38"/>
              <a:gd name="T7" fmla="*/ 12 h 13"/>
              <a:gd name="T8" fmla="*/ 35 w 38"/>
              <a:gd name="T9" fmla="*/ 6 h 13"/>
              <a:gd name="T10" fmla="*/ 37 w 38"/>
              <a:gd name="T11" fmla="*/ 5 h 13"/>
              <a:gd name="T12" fmla="*/ 38 w 38"/>
              <a:gd name="T13" fmla="*/ 2 h 13"/>
              <a:gd name="T14" fmla="*/ 22 w 38"/>
              <a:gd name="T15" fmla="*/ 6 h 13"/>
              <a:gd name="T16" fmla="*/ 17 w 38"/>
              <a:gd name="T17" fmla="*/ 6 h 13"/>
              <a:gd name="T18" fmla="*/ 13 w 38"/>
              <a:gd name="T19" fmla="*/ 5 h 13"/>
              <a:gd name="T20" fmla="*/ 0 w 3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" h="13">
                <a:moveTo>
                  <a:pt x="0" y="8"/>
                </a:moveTo>
                <a:cubicBezTo>
                  <a:pt x="3" y="9"/>
                  <a:pt x="6" y="10"/>
                  <a:pt x="8" y="11"/>
                </a:cubicBezTo>
                <a:cubicBezTo>
                  <a:pt x="10" y="12"/>
                  <a:pt x="11" y="13"/>
                  <a:pt x="13" y="13"/>
                </a:cubicBezTo>
                <a:cubicBezTo>
                  <a:pt x="15" y="13"/>
                  <a:pt x="17" y="12"/>
                  <a:pt x="18" y="12"/>
                </a:cubicBezTo>
                <a:cubicBezTo>
                  <a:pt x="24" y="10"/>
                  <a:pt x="29" y="8"/>
                  <a:pt x="35" y="6"/>
                </a:cubicBezTo>
                <a:cubicBezTo>
                  <a:pt x="36" y="6"/>
                  <a:pt x="37" y="6"/>
                  <a:pt x="37" y="5"/>
                </a:cubicBezTo>
                <a:cubicBezTo>
                  <a:pt x="38" y="4"/>
                  <a:pt x="38" y="3"/>
                  <a:pt x="38" y="2"/>
                </a:cubicBezTo>
                <a:cubicBezTo>
                  <a:pt x="32" y="4"/>
                  <a:pt x="27" y="5"/>
                  <a:pt x="22" y="6"/>
                </a:cubicBezTo>
                <a:cubicBezTo>
                  <a:pt x="20" y="6"/>
                  <a:pt x="19" y="6"/>
                  <a:pt x="17" y="6"/>
                </a:cubicBezTo>
                <a:cubicBezTo>
                  <a:pt x="16" y="6"/>
                  <a:pt x="14" y="5"/>
                  <a:pt x="13" y="5"/>
                </a:cubicBezTo>
                <a:cubicBezTo>
                  <a:pt x="8" y="3"/>
                  <a:pt x="4" y="1"/>
                  <a:pt x="0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122">
            <a:extLst>
              <a:ext uri="{FF2B5EF4-FFF2-40B4-BE49-F238E27FC236}">
                <a16:creationId xmlns:a16="http://schemas.microsoft.com/office/drawing/2014/main" xmlns="" id="{AAB0DA8E-3457-45B4-B42B-D5E650011AE4}"/>
              </a:ext>
            </a:extLst>
          </p:cNvPr>
          <p:cNvSpPr>
            <a:spLocks/>
          </p:cNvSpPr>
          <p:nvPr/>
        </p:nvSpPr>
        <p:spPr bwMode="auto">
          <a:xfrm>
            <a:off x="4624684" y="4875345"/>
            <a:ext cx="211910" cy="64107"/>
          </a:xfrm>
          <a:custGeom>
            <a:avLst/>
            <a:gdLst>
              <a:gd name="T0" fmla="*/ 0 w 37"/>
              <a:gd name="T1" fmla="*/ 6 h 11"/>
              <a:gd name="T2" fmla="*/ 13 w 37"/>
              <a:gd name="T3" fmla="*/ 0 h 11"/>
              <a:gd name="T4" fmla="*/ 19 w 37"/>
              <a:gd name="T5" fmla="*/ 0 h 11"/>
              <a:gd name="T6" fmla="*/ 34 w 37"/>
              <a:gd name="T7" fmla="*/ 2 h 11"/>
              <a:gd name="T8" fmla="*/ 37 w 37"/>
              <a:gd name="T9" fmla="*/ 4 h 11"/>
              <a:gd name="T10" fmla="*/ 36 w 37"/>
              <a:gd name="T11" fmla="*/ 7 h 11"/>
              <a:gd name="T12" fmla="*/ 34 w 37"/>
              <a:gd name="T13" fmla="*/ 7 h 11"/>
              <a:gd name="T14" fmla="*/ 0 w 37"/>
              <a:gd name="T15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" h="11">
                <a:moveTo>
                  <a:pt x="0" y="6"/>
                </a:moveTo>
                <a:cubicBezTo>
                  <a:pt x="4" y="3"/>
                  <a:pt x="9" y="0"/>
                  <a:pt x="13" y="0"/>
                </a:cubicBezTo>
                <a:cubicBezTo>
                  <a:pt x="15" y="0"/>
                  <a:pt x="17" y="0"/>
                  <a:pt x="19" y="0"/>
                </a:cubicBezTo>
                <a:cubicBezTo>
                  <a:pt x="24" y="1"/>
                  <a:pt x="29" y="2"/>
                  <a:pt x="34" y="2"/>
                </a:cubicBezTo>
                <a:cubicBezTo>
                  <a:pt x="35" y="3"/>
                  <a:pt x="37" y="3"/>
                  <a:pt x="37" y="4"/>
                </a:cubicBezTo>
                <a:cubicBezTo>
                  <a:pt x="37" y="5"/>
                  <a:pt x="36" y="6"/>
                  <a:pt x="36" y="7"/>
                </a:cubicBezTo>
                <a:cubicBezTo>
                  <a:pt x="35" y="7"/>
                  <a:pt x="34" y="7"/>
                  <a:pt x="34" y="7"/>
                </a:cubicBezTo>
                <a:cubicBezTo>
                  <a:pt x="22" y="7"/>
                  <a:pt x="11" y="9"/>
                  <a:pt x="0" y="11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2" name="Freeform 123">
            <a:extLst>
              <a:ext uri="{FF2B5EF4-FFF2-40B4-BE49-F238E27FC236}">
                <a16:creationId xmlns:a16="http://schemas.microsoft.com/office/drawing/2014/main" xmlns="" id="{D26DE9DA-40A9-4825-A203-1439094FA0B9}"/>
              </a:ext>
            </a:extLst>
          </p:cNvPr>
          <p:cNvSpPr>
            <a:spLocks/>
          </p:cNvSpPr>
          <p:nvPr/>
        </p:nvSpPr>
        <p:spPr bwMode="auto">
          <a:xfrm>
            <a:off x="4612218" y="4916303"/>
            <a:ext cx="224375" cy="46300"/>
          </a:xfrm>
          <a:custGeom>
            <a:avLst/>
            <a:gdLst>
              <a:gd name="T0" fmla="*/ 14 w 39"/>
              <a:gd name="T1" fmla="*/ 0 h 8"/>
              <a:gd name="T2" fmla="*/ 34 w 39"/>
              <a:gd name="T3" fmla="*/ 0 h 8"/>
              <a:gd name="T4" fmla="*/ 37 w 39"/>
              <a:gd name="T5" fmla="*/ 1 h 8"/>
              <a:gd name="T6" fmla="*/ 38 w 39"/>
              <a:gd name="T7" fmla="*/ 4 h 8"/>
              <a:gd name="T8" fmla="*/ 32 w 39"/>
              <a:gd name="T9" fmla="*/ 6 h 8"/>
              <a:gd name="T10" fmla="*/ 0 w 39"/>
              <a:gd name="T1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" h="8">
                <a:moveTo>
                  <a:pt x="14" y="0"/>
                </a:moveTo>
                <a:cubicBezTo>
                  <a:pt x="20" y="0"/>
                  <a:pt x="27" y="0"/>
                  <a:pt x="34" y="0"/>
                </a:cubicBezTo>
                <a:cubicBezTo>
                  <a:pt x="35" y="0"/>
                  <a:pt x="36" y="0"/>
                  <a:pt x="37" y="1"/>
                </a:cubicBezTo>
                <a:cubicBezTo>
                  <a:pt x="38" y="1"/>
                  <a:pt x="39" y="3"/>
                  <a:pt x="38" y="4"/>
                </a:cubicBezTo>
                <a:cubicBezTo>
                  <a:pt x="36" y="6"/>
                  <a:pt x="34" y="6"/>
                  <a:pt x="32" y="6"/>
                </a:cubicBezTo>
                <a:cubicBezTo>
                  <a:pt x="21" y="7"/>
                  <a:pt x="11" y="8"/>
                  <a:pt x="0" y="7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124">
            <a:extLst>
              <a:ext uri="{FF2B5EF4-FFF2-40B4-BE49-F238E27FC236}">
                <a16:creationId xmlns:a16="http://schemas.microsoft.com/office/drawing/2014/main" xmlns="" id="{4B3F0B1A-4DD1-46C3-A037-831BB92CB4C4}"/>
              </a:ext>
            </a:extLst>
          </p:cNvPr>
          <p:cNvSpPr>
            <a:spLocks/>
          </p:cNvSpPr>
          <p:nvPr/>
        </p:nvSpPr>
        <p:spPr bwMode="auto">
          <a:xfrm>
            <a:off x="4578385" y="4939452"/>
            <a:ext cx="258210" cy="56984"/>
          </a:xfrm>
          <a:custGeom>
            <a:avLst/>
            <a:gdLst>
              <a:gd name="T0" fmla="*/ 16 w 45"/>
              <a:gd name="T1" fmla="*/ 2 h 10"/>
              <a:gd name="T2" fmla="*/ 40 w 45"/>
              <a:gd name="T3" fmla="*/ 0 h 10"/>
              <a:gd name="T4" fmla="*/ 43 w 45"/>
              <a:gd name="T5" fmla="*/ 1 h 10"/>
              <a:gd name="T6" fmla="*/ 44 w 45"/>
              <a:gd name="T7" fmla="*/ 4 h 10"/>
              <a:gd name="T8" fmla="*/ 41 w 45"/>
              <a:gd name="T9" fmla="*/ 6 h 10"/>
              <a:gd name="T10" fmla="*/ 11 w 45"/>
              <a:gd name="T11" fmla="*/ 10 h 10"/>
              <a:gd name="T12" fmla="*/ 0 w 45"/>
              <a:gd name="T13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5" h="10">
                <a:moveTo>
                  <a:pt x="16" y="2"/>
                </a:moveTo>
                <a:cubicBezTo>
                  <a:pt x="24" y="1"/>
                  <a:pt x="32" y="1"/>
                  <a:pt x="40" y="0"/>
                </a:cubicBezTo>
                <a:cubicBezTo>
                  <a:pt x="41" y="0"/>
                  <a:pt x="42" y="0"/>
                  <a:pt x="43" y="1"/>
                </a:cubicBezTo>
                <a:cubicBezTo>
                  <a:pt x="44" y="1"/>
                  <a:pt x="45" y="3"/>
                  <a:pt x="44" y="4"/>
                </a:cubicBezTo>
                <a:cubicBezTo>
                  <a:pt x="44" y="6"/>
                  <a:pt x="43" y="6"/>
                  <a:pt x="41" y="6"/>
                </a:cubicBezTo>
                <a:cubicBezTo>
                  <a:pt x="31" y="8"/>
                  <a:pt x="21" y="9"/>
                  <a:pt x="11" y="10"/>
                </a:cubicBezTo>
                <a:cubicBezTo>
                  <a:pt x="7" y="10"/>
                  <a:pt x="3" y="10"/>
                  <a:pt x="0" y="8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126">
            <a:extLst>
              <a:ext uri="{FF2B5EF4-FFF2-40B4-BE49-F238E27FC236}">
                <a16:creationId xmlns:a16="http://schemas.microsoft.com/office/drawing/2014/main" xmlns="" id="{E1C60825-49F7-40C0-9F0F-E322C514B919}"/>
              </a:ext>
            </a:extLst>
          </p:cNvPr>
          <p:cNvSpPr>
            <a:spLocks/>
          </p:cNvSpPr>
          <p:nvPr/>
        </p:nvSpPr>
        <p:spPr bwMode="auto">
          <a:xfrm>
            <a:off x="4790294" y="3787306"/>
            <a:ext cx="534225" cy="414916"/>
          </a:xfrm>
          <a:custGeom>
            <a:avLst/>
            <a:gdLst>
              <a:gd name="T0" fmla="*/ 18 w 93"/>
              <a:gd name="T1" fmla="*/ 72 h 72"/>
              <a:gd name="T2" fmla="*/ 20 w 93"/>
              <a:gd name="T3" fmla="*/ 69 h 72"/>
              <a:gd name="T4" fmla="*/ 5 w 93"/>
              <a:gd name="T5" fmla="*/ 48 h 72"/>
              <a:gd name="T6" fmla="*/ 0 w 93"/>
              <a:gd name="T7" fmla="*/ 30 h 72"/>
              <a:gd name="T8" fmla="*/ 6 w 93"/>
              <a:gd name="T9" fmla="*/ 13 h 72"/>
              <a:gd name="T10" fmla="*/ 11 w 93"/>
              <a:gd name="T11" fmla="*/ 6 h 72"/>
              <a:gd name="T12" fmla="*/ 22 w 93"/>
              <a:gd name="T13" fmla="*/ 1 h 72"/>
              <a:gd name="T14" fmla="*/ 47 w 93"/>
              <a:gd name="T15" fmla="*/ 2 h 72"/>
              <a:gd name="T16" fmla="*/ 77 w 93"/>
              <a:gd name="T17" fmla="*/ 7 h 72"/>
              <a:gd name="T18" fmla="*/ 83 w 93"/>
              <a:gd name="T19" fmla="*/ 5 h 72"/>
              <a:gd name="T20" fmla="*/ 88 w 93"/>
              <a:gd name="T21" fmla="*/ 7 h 72"/>
              <a:gd name="T22" fmla="*/ 84 w 93"/>
              <a:gd name="T23" fmla="*/ 14 h 72"/>
              <a:gd name="T24" fmla="*/ 91 w 93"/>
              <a:gd name="T25" fmla="*/ 14 h 72"/>
              <a:gd name="T26" fmla="*/ 91 w 93"/>
              <a:gd name="T27" fmla="*/ 20 h 72"/>
              <a:gd name="T28" fmla="*/ 84 w 93"/>
              <a:gd name="T29" fmla="*/ 22 h 72"/>
              <a:gd name="T30" fmla="*/ 90 w 93"/>
              <a:gd name="T31" fmla="*/ 27 h 72"/>
              <a:gd name="T32" fmla="*/ 47 w 93"/>
              <a:gd name="T33" fmla="*/ 21 h 72"/>
              <a:gd name="T34" fmla="*/ 45 w 93"/>
              <a:gd name="T35" fmla="*/ 32 h 72"/>
              <a:gd name="T36" fmla="*/ 44 w 93"/>
              <a:gd name="T37" fmla="*/ 38 h 72"/>
              <a:gd name="T38" fmla="*/ 39 w 93"/>
              <a:gd name="T39" fmla="*/ 39 h 72"/>
              <a:gd name="T40" fmla="*/ 38 w 93"/>
              <a:gd name="T41" fmla="*/ 57 h 72"/>
              <a:gd name="T42" fmla="*/ 33 w 93"/>
              <a:gd name="T43" fmla="*/ 57 h 72"/>
              <a:gd name="T44" fmla="*/ 31 w 93"/>
              <a:gd name="T45" fmla="*/ 57 h 72"/>
              <a:gd name="T46" fmla="*/ 30 w 93"/>
              <a:gd name="T47" fmla="*/ 55 h 72"/>
              <a:gd name="T48" fmla="*/ 32 w 93"/>
              <a:gd name="T49" fmla="*/ 45 h 72"/>
              <a:gd name="T50" fmla="*/ 29 w 93"/>
              <a:gd name="T51" fmla="*/ 35 h 72"/>
              <a:gd name="T52" fmla="*/ 17 w 93"/>
              <a:gd name="T53" fmla="*/ 37 h 72"/>
              <a:gd name="T54" fmla="*/ 21 w 93"/>
              <a:gd name="T55" fmla="*/ 49 h 72"/>
              <a:gd name="T56" fmla="*/ 24 w 93"/>
              <a:gd name="T57" fmla="*/ 51 h 72"/>
              <a:gd name="T58" fmla="*/ 24 w 93"/>
              <a:gd name="T59" fmla="*/ 54 h 72"/>
              <a:gd name="T60" fmla="*/ 20 w 93"/>
              <a:gd name="T61" fmla="*/ 7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93" h="72">
                <a:moveTo>
                  <a:pt x="18" y="72"/>
                </a:moveTo>
                <a:cubicBezTo>
                  <a:pt x="19" y="72"/>
                  <a:pt x="20" y="70"/>
                  <a:pt x="20" y="69"/>
                </a:cubicBezTo>
                <a:cubicBezTo>
                  <a:pt x="18" y="61"/>
                  <a:pt x="10" y="55"/>
                  <a:pt x="5" y="48"/>
                </a:cubicBezTo>
                <a:cubicBezTo>
                  <a:pt x="1" y="43"/>
                  <a:pt x="0" y="37"/>
                  <a:pt x="0" y="30"/>
                </a:cubicBezTo>
                <a:cubicBezTo>
                  <a:pt x="1" y="24"/>
                  <a:pt x="3" y="19"/>
                  <a:pt x="6" y="13"/>
                </a:cubicBezTo>
                <a:cubicBezTo>
                  <a:pt x="7" y="11"/>
                  <a:pt x="8" y="8"/>
                  <a:pt x="11" y="6"/>
                </a:cubicBezTo>
                <a:cubicBezTo>
                  <a:pt x="14" y="3"/>
                  <a:pt x="18" y="2"/>
                  <a:pt x="22" y="1"/>
                </a:cubicBezTo>
                <a:cubicBezTo>
                  <a:pt x="30" y="0"/>
                  <a:pt x="39" y="0"/>
                  <a:pt x="47" y="2"/>
                </a:cubicBezTo>
                <a:cubicBezTo>
                  <a:pt x="57" y="5"/>
                  <a:pt x="67" y="10"/>
                  <a:pt x="77" y="7"/>
                </a:cubicBezTo>
                <a:cubicBezTo>
                  <a:pt x="79" y="6"/>
                  <a:pt x="81" y="5"/>
                  <a:pt x="83" y="5"/>
                </a:cubicBezTo>
                <a:cubicBezTo>
                  <a:pt x="85" y="4"/>
                  <a:pt x="88" y="5"/>
                  <a:pt x="88" y="7"/>
                </a:cubicBezTo>
                <a:cubicBezTo>
                  <a:pt x="89" y="10"/>
                  <a:pt x="86" y="12"/>
                  <a:pt x="84" y="14"/>
                </a:cubicBezTo>
                <a:cubicBezTo>
                  <a:pt x="86" y="15"/>
                  <a:pt x="89" y="13"/>
                  <a:pt x="91" y="14"/>
                </a:cubicBezTo>
                <a:cubicBezTo>
                  <a:pt x="93" y="16"/>
                  <a:pt x="93" y="19"/>
                  <a:pt x="91" y="20"/>
                </a:cubicBezTo>
                <a:cubicBezTo>
                  <a:pt x="89" y="22"/>
                  <a:pt x="86" y="22"/>
                  <a:pt x="84" y="22"/>
                </a:cubicBezTo>
                <a:cubicBezTo>
                  <a:pt x="84" y="25"/>
                  <a:pt x="90" y="24"/>
                  <a:pt x="90" y="27"/>
                </a:cubicBezTo>
                <a:cubicBezTo>
                  <a:pt x="76" y="32"/>
                  <a:pt x="59" y="30"/>
                  <a:pt x="47" y="21"/>
                </a:cubicBezTo>
                <a:cubicBezTo>
                  <a:pt x="46" y="24"/>
                  <a:pt x="45" y="28"/>
                  <a:pt x="45" y="32"/>
                </a:cubicBezTo>
                <a:cubicBezTo>
                  <a:pt x="45" y="34"/>
                  <a:pt x="45" y="36"/>
                  <a:pt x="44" y="38"/>
                </a:cubicBezTo>
                <a:cubicBezTo>
                  <a:pt x="43" y="40"/>
                  <a:pt x="41" y="41"/>
                  <a:pt x="39" y="39"/>
                </a:cubicBezTo>
                <a:cubicBezTo>
                  <a:pt x="39" y="45"/>
                  <a:pt x="39" y="51"/>
                  <a:pt x="38" y="57"/>
                </a:cubicBezTo>
                <a:cubicBezTo>
                  <a:pt x="36" y="57"/>
                  <a:pt x="34" y="57"/>
                  <a:pt x="33" y="57"/>
                </a:cubicBezTo>
                <a:cubicBezTo>
                  <a:pt x="32" y="57"/>
                  <a:pt x="31" y="57"/>
                  <a:pt x="31" y="57"/>
                </a:cubicBezTo>
                <a:cubicBezTo>
                  <a:pt x="31" y="56"/>
                  <a:pt x="30" y="56"/>
                  <a:pt x="30" y="55"/>
                </a:cubicBezTo>
                <a:cubicBezTo>
                  <a:pt x="31" y="52"/>
                  <a:pt x="32" y="48"/>
                  <a:pt x="32" y="45"/>
                </a:cubicBezTo>
                <a:cubicBezTo>
                  <a:pt x="32" y="41"/>
                  <a:pt x="32" y="38"/>
                  <a:pt x="29" y="35"/>
                </a:cubicBezTo>
                <a:cubicBezTo>
                  <a:pt x="26" y="32"/>
                  <a:pt x="19" y="33"/>
                  <a:pt x="17" y="37"/>
                </a:cubicBezTo>
                <a:cubicBezTo>
                  <a:pt x="15" y="41"/>
                  <a:pt x="17" y="47"/>
                  <a:pt x="21" y="49"/>
                </a:cubicBezTo>
                <a:cubicBezTo>
                  <a:pt x="22" y="50"/>
                  <a:pt x="23" y="50"/>
                  <a:pt x="24" y="51"/>
                </a:cubicBezTo>
                <a:cubicBezTo>
                  <a:pt x="24" y="52"/>
                  <a:pt x="24" y="53"/>
                  <a:pt x="24" y="54"/>
                </a:cubicBezTo>
                <a:cubicBezTo>
                  <a:pt x="24" y="59"/>
                  <a:pt x="23" y="65"/>
                  <a:pt x="20" y="7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6" name="Freeform 127">
            <a:extLst>
              <a:ext uri="{FF2B5EF4-FFF2-40B4-BE49-F238E27FC236}">
                <a16:creationId xmlns:a16="http://schemas.microsoft.com/office/drawing/2014/main" xmlns="" id="{58B277AA-9635-423E-A125-43A871EAA57F}"/>
              </a:ext>
            </a:extLst>
          </p:cNvPr>
          <p:cNvSpPr>
            <a:spLocks/>
          </p:cNvSpPr>
          <p:nvPr/>
        </p:nvSpPr>
        <p:spPr bwMode="auto">
          <a:xfrm>
            <a:off x="5840937" y="4898496"/>
            <a:ext cx="304509" cy="178075"/>
          </a:xfrm>
          <a:custGeom>
            <a:avLst/>
            <a:gdLst>
              <a:gd name="T0" fmla="*/ 0 w 53"/>
              <a:gd name="T1" fmla="*/ 24 h 31"/>
              <a:gd name="T2" fmla="*/ 11 w 53"/>
              <a:gd name="T3" fmla="*/ 0 h 31"/>
              <a:gd name="T4" fmla="*/ 53 w 53"/>
              <a:gd name="T5" fmla="*/ 21 h 31"/>
              <a:gd name="T6" fmla="*/ 30 w 53"/>
              <a:gd name="T7" fmla="*/ 31 h 31"/>
              <a:gd name="T8" fmla="*/ 0 w 53"/>
              <a:gd name="T9" fmla="*/ 24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31">
                <a:moveTo>
                  <a:pt x="0" y="24"/>
                </a:moveTo>
                <a:cubicBezTo>
                  <a:pt x="0" y="23"/>
                  <a:pt x="10" y="0"/>
                  <a:pt x="11" y="0"/>
                </a:cubicBezTo>
                <a:cubicBezTo>
                  <a:pt x="11" y="0"/>
                  <a:pt x="53" y="21"/>
                  <a:pt x="53" y="21"/>
                </a:cubicBezTo>
                <a:cubicBezTo>
                  <a:pt x="30" y="31"/>
                  <a:pt x="30" y="31"/>
                  <a:pt x="30" y="31"/>
                </a:cubicBezTo>
                <a:lnTo>
                  <a:pt x="0" y="24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128">
            <a:extLst>
              <a:ext uri="{FF2B5EF4-FFF2-40B4-BE49-F238E27FC236}">
                <a16:creationId xmlns:a16="http://schemas.microsoft.com/office/drawing/2014/main" xmlns="" id="{A3CBD84F-5CDA-40E4-8979-C30B0DF2ABCF}"/>
              </a:ext>
            </a:extLst>
          </p:cNvPr>
          <p:cNvSpPr>
            <a:spLocks/>
          </p:cNvSpPr>
          <p:nvPr/>
        </p:nvSpPr>
        <p:spPr bwMode="auto">
          <a:xfrm>
            <a:off x="4451951" y="4898496"/>
            <a:ext cx="206567" cy="149583"/>
          </a:xfrm>
          <a:custGeom>
            <a:avLst/>
            <a:gdLst>
              <a:gd name="T0" fmla="*/ 0 w 36"/>
              <a:gd name="T1" fmla="*/ 1 h 26"/>
              <a:gd name="T2" fmla="*/ 1 w 36"/>
              <a:gd name="T3" fmla="*/ 26 h 26"/>
              <a:gd name="T4" fmla="*/ 34 w 36"/>
              <a:gd name="T5" fmla="*/ 17 h 26"/>
              <a:gd name="T6" fmla="*/ 36 w 36"/>
              <a:gd name="T7" fmla="*/ 0 h 26"/>
              <a:gd name="T8" fmla="*/ 0 w 36"/>
              <a:gd name="T9" fmla="*/ 1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26">
                <a:moveTo>
                  <a:pt x="0" y="1"/>
                </a:moveTo>
                <a:cubicBezTo>
                  <a:pt x="0" y="2"/>
                  <a:pt x="1" y="26"/>
                  <a:pt x="1" y="26"/>
                </a:cubicBezTo>
                <a:cubicBezTo>
                  <a:pt x="34" y="17"/>
                  <a:pt x="34" y="17"/>
                  <a:pt x="34" y="17"/>
                </a:cubicBezTo>
                <a:cubicBezTo>
                  <a:pt x="36" y="0"/>
                  <a:pt x="36" y="0"/>
                  <a:pt x="36" y="0"/>
                </a:cubicBezTo>
                <a:lnTo>
                  <a:pt x="0" y="1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8" name="Freeform 129">
            <a:extLst>
              <a:ext uri="{FF2B5EF4-FFF2-40B4-BE49-F238E27FC236}">
                <a16:creationId xmlns:a16="http://schemas.microsoft.com/office/drawing/2014/main" xmlns="" id="{ABC5BD8A-EE8E-401A-98B8-1301F1757441}"/>
              </a:ext>
            </a:extLst>
          </p:cNvPr>
          <p:cNvSpPr>
            <a:spLocks/>
          </p:cNvSpPr>
          <p:nvPr/>
        </p:nvSpPr>
        <p:spPr bwMode="auto">
          <a:xfrm>
            <a:off x="6099147" y="5117527"/>
            <a:ext cx="51642" cy="56984"/>
          </a:xfrm>
          <a:custGeom>
            <a:avLst/>
            <a:gdLst>
              <a:gd name="T0" fmla="*/ 0 w 9"/>
              <a:gd name="T1" fmla="*/ 5 h 10"/>
              <a:gd name="T2" fmla="*/ 0 w 9"/>
              <a:gd name="T3" fmla="*/ 6 h 10"/>
              <a:gd name="T4" fmla="*/ 8 w 9"/>
              <a:gd name="T5" fmla="*/ 7 h 10"/>
              <a:gd name="T6" fmla="*/ 2 w 9"/>
              <a:gd name="T7" fmla="*/ 2 h 10"/>
              <a:gd name="T8" fmla="*/ 1 w 9"/>
              <a:gd name="T9" fmla="*/ 2 h 10"/>
              <a:gd name="T10" fmla="*/ 0 w 9"/>
              <a:gd name="T11" fmla="*/ 5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" h="10">
                <a:moveTo>
                  <a:pt x="0" y="5"/>
                </a:moveTo>
                <a:cubicBezTo>
                  <a:pt x="0" y="6"/>
                  <a:pt x="0" y="6"/>
                  <a:pt x="0" y="6"/>
                </a:cubicBezTo>
                <a:cubicBezTo>
                  <a:pt x="1" y="10"/>
                  <a:pt x="7" y="10"/>
                  <a:pt x="8" y="7"/>
                </a:cubicBezTo>
                <a:cubicBezTo>
                  <a:pt x="9" y="4"/>
                  <a:pt x="5" y="0"/>
                  <a:pt x="2" y="2"/>
                </a:cubicBezTo>
                <a:cubicBezTo>
                  <a:pt x="2" y="2"/>
                  <a:pt x="2" y="2"/>
                  <a:pt x="1" y="2"/>
                </a:cubicBezTo>
                <a:cubicBezTo>
                  <a:pt x="0" y="3"/>
                  <a:pt x="0" y="4"/>
                  <a:pt x="0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130">
            <a:extLst>
              <a:ext uri="{FF2B5EF4-FFF2-40B4-BE49-F238E27FC236}">
                <a16:creationId xmlns:a16="http://schemas.microsoft.com/office/drawing/2014/main" xmlns="" id="{ECACFBD5-238E-4335-BE5B-CC2650FD9C88}"/>
              </a:ext>
            </a:extLst>
          </p:cNvPr>
          <p:cNvSpPr>
            <a:spLocks/>
          </p:cNvSpPr>
          <p:nvPr/>
        </p:nvSpPr>
        <p:spPr bwMode="auto">
          <a:xfrm>
            <a:off x="6150788" y="5071228"/>
            <a:ext cx="39177" cy="28492"/>
          </a:xfrm>
          <a:custGeom>
            <a:avLst/>
            <a:gdLst>
              <a:gd name="T0" fmla="*/ 3 w 7"/>
              <a:gd name="T1" fmla="*/ 5 h 5"/>
              <a:gd name="T2" fmla="*/ 3 w 7"/>
              <a:gd name="T3" fmla="*/ 0 h 5"/>
              <a:gd name="T4" fmla="*/ 3 w 7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5">
                <a:moveTo>
                  <a:pt x="3" y="5"/>
                </a:moveTo>
                <a:cubicBezTo>
                  <a:pt x="7" y="5"/>
                  <a:pt x="7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0" name="Freeform 131">
            <a:extLst>
              <a:ext uri="{FF2B5EF4-FFF2-40B4-BE49-F238E27FC236}">
                <a16:creationId xmlns:a16="http://schemas.microsoft.com/office/drawing/2014/main" xmlns="" id="{17FA54B0-3419-4670-AC84-5AC61CCC5A43}"/>
              </a:ext>
            </a:extLst>
          </p:cNvPr>
          <p:cNvSpPr>
            <a:spLocks/>
          </p:cNvSpPr>
          <p:nvPr/>
        </p:nvSpPr>
        <p:spPr bwMode="auto">
          <a:xfrm>
            <a:off x="6132980" y="5112186"/>
            <a:ext cx="51642" cy="46300"/>
          </a:xfrm>
          <a:custGeom>
            <a:avLst/>
            <a:gdLst>
              <a:gd name="T0" fmla="*/ 6 w 9"/>
              <a:gd name="T1" fmla="*/ 6 h 8"/>
              <a:gd name="T2" fmla="*/ 7 w 9"/>
              <a:gd name="T3" fmla="*/ 5 h 8"/>
              <a:gd name="T4" fmla="*/ 5 w 9"/>
              <a:gd name="T5" fmla="*/ 0 h 8"/>
              <a:gd name="T6" fmla="*/ 5 w 9"/>
              <a:gd name="T7" fmla="*/ 0 h 8"/>
              <a:gd name="T8" fmla="*/ 6 w 9"/>
              <a:gd name="T9" fmla="*/ 6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8">
                <a:moveTo>
                  <a:pt x="6" y="6"/>
                </a:moveTo>
                <a:cubicBezTo>
                  <a:pt x="6" y="5"/>
                  <a:pt x="7" y="5"/>
                  <a:pt x="7" y="5"/>
                </a:cubicBezTo>
                <a:cubicBezTo>
                  <a:pt x="9" y="4"/>
                  <a:pt x="8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0" y="0"/>
                  <a:pt x="2" y="8"/>
                  <a:pt x="6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132">
            <a:extLst>
              <a:ext uri="{FF2B5EF4-FFF2-40B4-BE49-F238E27FC236}">
                <a16:creationId xmlns:a16="http://schemas.microsoft.com/office/drawing/2014/main" xmlns="" id="{7EEF50FA-B420-43F7-AF4E-C1F54723D67A}"/>
              </a:ext>
            </a:extLst>
          </p:cNvPr>
          <p:cNvSpPr>
            <a:spLocks/>
          </p:cNvSpPr>
          <p:nvPr/>
        </p:nvSpPr>
        <p:spPr bwMode="auto">
          <a:xfrm>
            <a:off x="6115173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2" name="Freeform 133">
            <a:extLst>
              <a:ext uri="{FF2B5EF4-FFF2-40B4-BE49-F238E27FC236}">
                <a16:creationId xmlns:a16="http://schemas.microsoft.com/office/drawing/2014/main" xmlns="" id="{3A90A1BA-319F-4210-9B03-F4A910DECAD4}"/>
              </a:ext>
            </a:extLst>
          </p:cNvPr>
          <p:cNvSpPr>
            <a:spLocks/>
          </p:cNvSpPr>
          <p:nvPr/>
        </p:nvSpPr>
        <p:spPr bwMode="auto">
          <a:xfrm>
            <a:off x="6063531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134">
            <a:extLst>
              <a:ext uri="{FF2B5EF4-FFF2-40B4-BE49-F238E27FC236}">
                <a16:creationId xmlns:a16="http://schemas.microsoft.com/office/drawing/2014/main" xmlns="" id="{8D0AEFE0-E2A2-4A78-944D-111FD512FCE0}"/>
              </a:ext>
            </a:extLst>
          </p:cNvPr>
          <p:cNvSpPr>
            <a:spLocks/>
          </p:cNvSpPr>
          <p:nvPr/>
        </p:nvSpPr>
        <p:spPr bwMode="auto">
          <a:xfrm>
            <a:off x="6099147" y="5048079"/>
            <a:ext cx="39177" cy="33835"/>
          </a:xfrm>
          <a:custGeom>
            <a:avLst/>
            <a:gdLst>
              <a:gd name="T0" fmla="*/ 4 w 7"/>
              <a:gd name="T1" fmla="*/ 6 h 6"/>
              <a:gd name="T2" fmla="*/ 4 w 7"/>
              <a:gd name="T3" fmla="*/ 0 h 6"/>
              <a:gd name="T4" fmla="*/ 4 w 7"/>
              <a:gd name="T5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6">
                <a:moveTo>
                  <a:pt x="4" y="6"/>
                </a:moveTo>
                <a:cubicBezTo>
                  <a:pt x="7" y="6"/>
                  <a:pt x="7" y="0"/>
                  <a:pt x="4" y="0"/>
                </a:cubicBezTo>
                <a:cubicBezTo>
                  <a:pt x="0" y="0"/>
                  <a:pt x="0" y="6"/>
                  <a:pt x="4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4" name="Freeform 135">
            <a:extLst>
              <a:ext uri="{FF2B5EF4-FFF2-40B4-BE49-F238E27FC236}">
                <a16:creationId xmlns:a16="http://schemas.microsoft.com/office/drawing/2014/main" xmlns="" id="{CD9127DE-387F-49AC-AE4B-8DF67B32521F}"/>
              </a:ext>
            </a:extLst>
          </p:cNvPr>
          <p:cNvSpPr>
            <a:spLocks/>
          </p:cNvSpPr>
          <p:nvPr/>
        </p:nvSpPr>
        <p:spPr bwMode="auto">
          <a:xfrm>
            <a:off x="4751117" y="5210126"/>
            <a:ext cx="434503" cy="39177"/>
          </a:xfrm>
          <a:custGeom>
            <a:avLst/>
            <a:gdLst>
              <a:gd name="T0" fmla="*/ 0 w 76"/>
              <a:gd name="T1" fmla="*/ 0 h 7"/>
              <a:gd name="T2" fmla="*/ 75 w 76"/>
              <a:gd name="T3" fmla="*/ 0 h 7"/>
              <a:gd name="T4" fmla="*/ 76 w 76"/>
              <a:gd name="T5" fmla="*/ 5 h 7"/>
              <a:gd name="T6" fmla="*/ 0 w 76"/>
              <a:gd name="T7" fmla="*/ 7 h 7"/>
              <a:gd name="T8" fmla="*/ 0 w 76"/>
              <a:gd name="T9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" h="7">
                <a:moveTo>
                  <a:pt x="0" y="0"/>
                </a:moveTo>
                <a:cubicBezTo>
                  <a:pt x="1" y="0"/>
                  <a:pt x="75" y="0"/>
                  <a:pt x="75" y="0"/>
                </a:cubicBezTo>
                <a:cubicBezTo>
                  <a:pt x="76" y="5"/>
                  <a:pt x="76" y="5"/>
                  <a:pt x="76" y="5"/>
                </a:cubicBezTo>
                <a:cubicBezTo>
                  <a:pt x="0" y="7"/>
                  <a:pt x="0" y="7"/>
                  <a:pt x="0" y="7"/>
                </a:cubicBezTo>
                <a:lnTo>
                  <a:pt x="0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136">
            <a:extLst>
              <a:ext uri="{FF2B5EF4-FFF2-40B4-BE49-F238E27FC236}">
                <a16:creationId xmlns:a16="http://schemas.microsoft.com/office/drawing/2014/main" xmlns="" id="{A94B3EC1-A15A-475A-B904-758BEE9C72D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  <a:gd name="T10" fmla="*/ 0 w 139"/>
              <a:gd name="T11" fmla="*/ 12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  <a:lnTo>
                  <a:pt x="0" y="12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6" name="Freeform 137">
            <a:extLst>
              <a:ext uri="{FF2B5EF4-FFF2-40B4-BE49-F238E27FC236}">
                <a16:creationId xmlns:a16="http://schemas.microsoft.com/office/drawing/2014/main" xmlns="" id="{0A921507-1830-429E-AF5A-5122E0748B4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138">
            <a:extLst>
              <a:ext uri="{FF2B5EF4-FFF2-40B4-BE49-F238E27FC236}">
                <a16:creationId xmlns:a16="http://schemas.microsoft.com/office/drawing/2014/main" xmlns="" id="{6ACFB83B-F23E-4EDA-B08A-45F4DC546B65}"/>
              </a:ext>
            </a:extLst>
          </p:cNvPr>
          <p:cNvSpPr>
            <a:spLocks/>
          </p:cNvSpPr>
          <p:nvPr/>
        </p:nvSpPr>
        <p:spPr bwMode="auto">
          <a:xfrm>
            <a:off x="5386846" y="48575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8" name="Freeform 139">
            <a:extLst>
              <a:ext uri="{FF2B5EF4-FFF2-40B4-BE49-F238E27FC236}">
                <a16:creationId xmlns:a16="http://schemas.microsoft.com/office/drawing/2014/main" xmlns="" id="{5D32875C-3C9E-45AD-8CB8-FF749ECD8D98}"/>
              </a:ext>
            </a:extLst>
          </p:cNvPr>
          <p:cNvSpPr>
            <a:spLocks/>
          </p:cNvSpPr>
          <p:nvPr/>
        </p:nvSpPr>
        <p:spPr bwMode="auto">
          <a:xfrm>
            <a:off x="5376161" y="4834389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140">
            <a:extLst>
              <a:ext uri="{FF2B5EF4-FFF2-40B4-BE49-F238E27FC236}">
                <a16:creationId xmlns:a16="http://schemas.microsoft.com/office/drawing/2014/main" xmlns="" id="{D04E59A2-335F-4695-9846-60A0E6CA6111}"/>
              </a:ext>
            </a:extLst>
          </p:cNvPr>
          <p:cNvSpPr>
            <a:spLocks/>
          </p:cNvSpPr>
          <p:nvPr/>
        </p:nvSpPr>
        <p:spPr bwMode="auto">
          <a:xfrm>
            <a:off x="5363696" y="48112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0" name="Freeform 141">
            <a:extLst>
              <a:ext uri="{FF2B5EF4-FFF2-40B4-BE49-F238E27FC236}">
                <a16:creationId xmlns:a16="http://schemas.microsoft.com/office/drawing/2014/main" xmlns="" id="{BEBDF07B-3930-4479-B845-ADC144132F2A}"/>
              </a:ext>
            </a:extLst>
          </p:cNvPr>
          <p:cNvSpPr>
            <a:spLocks/>
          </p:cNvSpPr>
          <p:nvPr/>
        </p:nvSpPr>
        <p:spPr bwMode="auto">
          <a:xfrm>
            <a:off x="5358354" y="4789869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142">
            <a:extLst>
              <a:ext uri="{FF2B5EF4-FFF2-40B4-BE49-F238E27FC236}">
                <a16:creationId xmlns:a16="http://schemas.microsoft.com/office/drawing/2014/main" xmlns="" id="{B3FE372C-5870-4346-AFD2-4D190A83A5EE}"/>
              </a:ext>
            </a:extLst>
          </p:cNvPr>
          <p:cNvSpPr>
            <a:spLocks/>
          </p:cNvSpPr>
          <p:nvPr/>
        </p:nvSpPr>
        <p:spPr bwMode="auto">
          <a:xfrm>
            <a:off x="5363696" y="4777404"/>
            <a:ext cx="17808" cy="12466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2" name="Freeform 143">
            <a:extLst>
              <a:ext uri="{FF2B5EF4-FFF2-40B4-BE49-F238E27FC236}">
                <a16:creationId xmlns:a16="http://schemas.microsoft.com/office/drawing/2014/main" xmlns="" id="{03FEA105-689C-4637-9504-12045A280460}"/>
              </a:ext>
            </a:extLst>
          </p:cNvPr>
          <p:cNvSpPr>
            <a:spLocks/>
          </p:cNvSpPr>
          <p:nvPr/>
        </p:nvSpPr>
        <p:spPr bwMode="auto">
          <a:xfrm>
            <a:off x="5386846" y="4782746"/>
            <a:ext cx="17808" cy="12466"/>
          </a:xfrm>
          <a:custGeom>
            <a:avLst/>
            <a:gdLst>
              <a:gd name="T0" fmla="*/ 1 w 3"/>
              <a:gd name="T1" fmla="*/ 2 h 2"/>
              <a:gd name="T2" fmla="*/ 1 w 3"/>
              <a:gd name="T3" fmla="*/ 0 h 2"/>
              <a:gd name="T4" fmla="*/ 1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1" y="2"/>
                </a:moveTo>
                <a:cubicBezTo>
                  <a:pt x="3" y="2"/>
                  <a:pt x="3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144">
            <a:extLst>
              <a:ext uri="{FF2B5EF4-FFF2-40B4-BE49-F238E27FC236}">
                <a16:creationId xmlns:a16="http://schemas.microsoft.com/office/drawing/2014/main" xmlns="" id="{31AEF4E5-D318-4B30-9A53-C22EB133331A}"/>
              </a:ext>
            </a:extLst>
          </p:cNvPr>
          <p:cNvSpPr>
            <a:spLocks/>
          </p:cNvSpPr>
          <p:nvPr/>
        </p:nvSpPr>
        <p:spPr bwMode="auto">
          <a:xfrm>
            <a:off x="5404653" y="47952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4" name="Freeform 145">
            <a:extLst>
              <a:ext uri="{FF2B5EF4-FFF2-40B4-BE49-F238E27FC236}">
                <a16:creationId xmlns:a16="http://schemas.microsoft.com/office/drawing/2014/main" xmlns="" id="{18E4A815-3996-4C72-B5A8-9FF9221ECD53}"/>
              </a:ext>
            </a:extLst>
          </p:cNvPr>
          <p:cNvSpPr>
            <a:spLocks/>
          </p:cNvSpPr>
          <p:nvPr/>
        </p:nvSpPr>
        <p:spPr bwMode="auto">
          <a:xfrm>
            <a:off x="5427803" y="4823704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146">
            <a:extLst>
              <a:ext uri="{FF2B5EF4-FFF2-40B4-BE49-F238E27FC236}">
                <a16:creationId xmlns:a16="http://schemas.microsoft.com/office/drawing/2014/main" xmlns="" id="{4C18CC56-15D6-4EBA-89FE-359A2855128F}"/>
              </a:ext>
            </a:extLst>
          </p:cNvPr>
          <p:cNvSpPr>
            <a:spLocks/>
          </p:cNvSpPr>
          <p:nvPr/>
        </p:nvSpPr>
        <p:spPr bwMode="auto">
          <a:xfrm>
            <a:off x="5443830" y="4852196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6" name="Freeform 147">
            <a:extLst>
              <a:ext uri="{FF2B5EF4-FFF2-40B4-BE49-F238E27FC236}">
                <a16:creationId xmlns:a16="http://schemas.microsoft.com/office/drawing/2014/main" xmlns="" id="{E6D5DE6F-65BC-48AC-9517-306F183466F3}"/>
              </a:ext>
            </a:extLst>
          </p:cNvPr>
          <p:cNvSpPr>
            <a:spLocks/>
          </p:cNvSpPr>
          <p:nvPr/>
        </p:nvSpPr>
        <p:spPr bwMode="auto">
          <a:xfrm>
            <a:off x="5450953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148">
            <a:extLst>
              <a:ext uri="{FF2B5EF4-FFF2-40B4-BE49-F238E27FC236}">
                <a16:creationId xmlns:a16="http://schemas.microsoft.com/office/drawing/2014/main" xmlns="" id="{BF794D4B-883D-4479-BD1D-F31879C1F420}"/>
              </a:ext>
            </a:extLst>
          </p:cNvPr>
          <p:cNvSpPr>
            <a:spLocks/>
          </p:cNvSpPr>
          <p:nvPr/>
        </p:nvSpPr>
        <p:spPr bwMode="auto">
          <a:xfrm>
            <a:off x="5450953" y="4909180"/>
            <a:ext cx="10685" cy="712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8" name="Freeform 149">
            <a:extLst>
              <a:ext uri="{FF2B5EF4-FFF2-40B4-BE49-F238E27FC236}">
                <a16:creationId xmlns:a16="http://schemas.microsoft.com/office/drawing/2014/main" xmlns="" id="{EB5BD5DD-0A7E-43C9-8BD9-FBBDA131F886}"/>
              </a:ext>
            </a:extLst>
          </p:cNvPr>
          <p:cNvSpPr>
            <a:spLocks/>
          </p:cNvSpPr>
          <p:nvPr/>
        </p:nvSpPr>
        <p:spPr bwMode="auto">
          <a:xfrm>
            <a:off x="5438487" y="4916303"/>
            <a:ext cx="12466" cy="10685"/>
          </a:xfrm>
          <a:custGeom>
            <a:avLst/>
            <a:gdLst>
              <a:gd name="T0" fmla="*/ 1 w 2"/>
              <a:gd name="T1" fmla="*/ 1 h 2"/>
              <a:gd name="T2" fmla="*/ 1 w 2"/>
              <a:gd name="T3" fmla="*/ 1 h 2"/>
              <a:gd name="T4" fmla="*/ 1 w 2"/>
              <a:gd name="T5" fmla="*/ 2 h 2"/>
              <a:gd name="T6" fmla="*/ 1 w 2"/>
              <a:gd name="T7" fmla="*/ 2 h 2"/>
              <a:gd name="T8" fmla="*/ 1 w 2"/>
              <a:gd name="T9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2" y="2"/>
                  <a:pt x="2" y="0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150">
            <a:extLst>
              <a:ext uri="{FF2B5EF4-FFF2-40B4-BE49-F238E27FC236}">
                <a16:creationId xmlns:a16="http://schemas.microsoft.com/office/drawing/2014/main" xmlns="" id="{8EA55517-D925-4137-9ACC-8F46E74E7561}"/>
              </a:ext>
            </a:extLst>
          </p:cNvPr>
          <p:cNvSpPr>
            <a:spLocks/>
          </p:cNvSpPr>
          <p:nvPr/>
        </p:nvSpPr>
        <p:spPr bwMode="auto">
          <a:xfrm>
            <a:off x="5415338" y="4903837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0" name="Freeform 151">
            <a:extLst>
              <a:ext uri="{FF2B5EF4-FFF2-40B4-BE49-F238E27FC236}">
                <a16:creationId xmlns:a16="http://schemas.microsoft.com/office/drawing/2014/main" xmlns="" id="{8F7994DC-3496-4CBF-8B57-571F881E2189}"/>
              </a:ext>
            </a:extLst>
          </p:cNvPr>
          <p:cNvSpPr>
            <a:spLocks/>
          </p:cNvSpPr>
          <p:nvPr/>
        </p:nvSpPr>
        <p:spPr bwMode="auto">
          <a:xfrm>
            <a:off x="5399311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152">
            <a:extLst>
              <a:ext uri="{FF2B5EF4-FFF2-40B4-BE49-F238E27FC236}">
                <a16:creationId xmlns:a16="http://schemas.microsoft.com/office/drawing/2014/main" xmlns="" id="{292F4DE0-7E3B-44CB-91FD-580137DAB9A9}"/>
              </a:ext>
            </a:extLst>
          </p:cNvPr>
          <p:cNvSpPr>
            <a:spLocks/>
          </p:cNvSpPr>
          <p:nvPr/>
        </p:nvSpPr>
        <p:spPr bwMode="auto">
          <a:xfrm>
            <a:off x="5415338" y="4870004"/>
            <a:ext cx="7123" cy="10685"/>
          </a:xfrm>
          <a:custGeom>
            <a:avLst/>
            <a:gdLst>
              <a:gd name="T0" fmla="*/ 1 w 1"/>
              <a:gd name="T1" fmla="*/ 2 h 2"/>
              <a:gd name="T2" fmla="*/ 1 w 1"/>
              <a:gd name="T3" fmla="*/ 0 h 2"/>
              <a:gd name="T4" fmla="*/ 1 w 1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">
                <a:moveTo>
                  <a:pt x="1" y="2"/>
                </a:moveTo>
                <a:cubicBezTo>
                  <a:pt x="1" y="2"/>
                  <a:pt x="1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2" name="Freeform 153">
            <a:extLst>
              <a:ext uri="{FF2B5EF4-FFF2-40B4-BE49-F238E27FC236}">
                <a16:creationId xmlns:a16="http://schemas.microsoft.com/office/drawing/2014/main" xmlns="" id="{9B914934-D45E-4DAC-A936-C805EF974773}"/>
              </a:ext>
            </a:extLst>
          </p:cNvPr>
          <p:cNvSpPr>
            <a:spLocks/>
          </p:cNvSpPr>
          <p:nvPr/>
        </p:nvSpPr>
        <p:spPr bwMode="auto">
          <a:xfrm>
            <a:off x="5399311" y="4846853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154">
            <a:extLst>
              <a:ext uri="{FF2B5EF4-FFF2-40B4-BE49-F238E27FC236}">
                <a16:creationId xmlns:a16="http://schemas.microsoft.com/office/drawing/2014/main" xmlns="" id="{CECB8974-2C3B-4863-B123-43F86A81FAEC}"/>
              </a:ext>
            </a:extLst>
          </p:cNvPr>
          <p:cNvSpPr>
            <a:spLocks/>
          </p:cNvSpPr>
          <p:nvPr/>
        </p:nvSpPr>
        <p:spPr bwMode="auto">
          <a:xfrm>
            <a:off x="5386846" y="4823704"/>
            <a:ext cx="12466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4" name="Freeform 155">
            <a:extLst>
              <a:ext uri="{FF2B5EF4-FFF2-40B4-BE49-F238E27FC236}">
                <a16:creationId xmlns:a16="http://schemas.microsoft.com/office/drawing/2014/main" xmlns="" id="{B5FF83F6-C369-49B7-BD86-7255E2F5C1F4}"/>
              </a:ext>
            </a:extLst>
          </p:cNvPr>
          <p:cNvSpPr>
            <a:spLocks/>
          </p:cNvSpPr>
          <p:nvPr/>
        </p:nvSpPr>
        <p:spPr bwMode="auto">
          <a:xfrm>
            <a:off x="5381503" y="4805897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1 h 1"/>
              <a:gd name="T4" fmla="*/ 1 w 2"/>
              <a:gd name="T5" fmla="*/ 0 h 1"/>
              <a:gd name="T6" fmla="*/ 1 w 2"/>
              <a:gd name="T7" fmla="*/ 0 h 1"/>
              <a:gd name="T8" fmla="*/ 1 w 2"/>
              <a:gd name="T9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156">
            <a:extLst>
              <a:ext uri="{FF2B5EF4-FFF2-40B4-BE49-F238E27FC236}">
                <a16:creationId xmlns:a16="http://schemas.microsoft.com/office/drawing/2014/main" xmlns="" id="{93222D2C-BFAF-4251-BFC5-B614FD71AD5E}"/>
              </a:ext>
            </a:extLst>
          </p:cNvPr>
          <p:cNvSpPr>
            <a:spLocks/>
          </p:cNvSpPr>
          <p:nvPr/>
        </p:nvSpPr>
        <p:spPr bwMode="auto">
          <a:xfrm>
            <a:off x="5404653" y="4818361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6" name="Freeform 157">
            <a:extLst>
              <a:ext uri="{FF2B5EF4-FFF2-40B4-BE49-F238E27FC236}">
                <a16:creationId xmlns:a16="http://schemas.microsoft.com/office/drawing/2014/main" xmlns="" id="{AB71D74B-C0EF-4329-A845-9EEC47E7AB85}"/>
              </a:ext>
            </a:extLst>
          </p:cNvPr>
          <p:cNvSpPr>
            <a:spLocks/>
          </p:cNvSpPr>
          <p:nvPr/>
        </p:nvSpPr>
        <p:spPr bwMode="auto">
          <a:xfrm>
            <a:off x="5415338" y="48415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158">
            <a:extLst>
              <a:ext uri="{FF2B5EF4-FFF2-40B4-BE49-F238E27FC236}">
                <a16:creationId xmlns:a16="http://schemas.microsoft.com/office/drawing/2014/main" xmlns="" id="{9AE3C6A9-07EC-497F-A1C4-615F32037A5E}"/>
              </a:ext>
            </a:extLst>
          </p:cNvPr>
          <p:cNvSpPr>
            <a:spLocks/>
          </p:cNvSpPr>
          <p:nvPr/>
        </p:nvSpPr>
        <p:spPr bwMode="auto">
          <a:xfrm>
            <a:off x="5433145" y="4870004"/>
            <a:ext cx="10685" cy="10685"/>
          </a:xfrm>
          <a:custGeom>
            <a:avLst/>
            <a:gdLst>
              <a:gd name="T0" fmla="*/ 1 w 2"/>
              <a:gd name="T1" fmla="*/ 2 h 2"/>
              <a:gd name="T2" fmla="*/ 2 w 2"/>
              <a:gd name="T3" fmla="*/ 1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1" y="2"/>
                  <a:pt x="2" y="1"/>
                  <a:pt x="2" y="1"/>
                </a:cubicBezTo>
                <a:cubicBezTo>
                  <a:pt x="1" y="0"/>
                  <a:pt x="0" y="1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8" name="Freeform 159">
            <a:extLst>
              <a:ext uri="{FF2B5EF4-FFF2-40B4-BE49-F238E27FC236}">
                <a16:creationId xmlns:a16="http://schemas.microsoft.com/office/drawing/2014/main" xmlns="" id="{7CE3CF1B-A9FC-4BB1-B12C-BFBCF5725F52}"/>
              </a:ext>
            </a:extLst>
          </p:cNvPr>
          <p:cNvSpPr>
            <a:spLocks/>
          </p:cNvSpPr>
          <p:nvPr/>
        </p:nvSpPr>
        <p:spPr bwMode="auto">
          <a:xfrm>
            <a:off x="5433145" y="4898496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160">
            <a:extLst>
              <a:ext uri="{FF2B5EF4-FFF2-40B4-BE49-F238E27FC236}">
                <a16:creationId xmlns:a16="http://schemas.microsoft.com/office/drawing/2014/main" xmlns="" id="{2A4E629D-A0D0-4942-AF39-861E7343C265}"/>
              </a:ext>
            </a:extLst>
          </p:cNvPr>
          <p:cNvSpPr>
            <a:spLocks/>
          </p:cNvSpPr>
          <p:nvPr/>
        </p:nvSpPr>
        <p:spPr bwMode="auto">
          <a:xfrm>
            <a:off x="5732312" y="5963385"/>
            <a:ext cx="51642" cy="74792"/>
          </a:xfrm>
          <a:custGeom>
            <a:avLst/>
            <a:gdLst>
              <a:gd name="T0" fmla="*/ 9 w 9"/>
              <a:gd name="T1" fmla="*/ 11 h 13"/>
              <a:gd name="T2" fmla="*/ 6 w 9"/>
              <a:gd name="T3" fmla="*/ 6 h 13"/>
              <a:gd name="T4" fmla="*/ 2 w 9"/>
              <a:gd name="T5" fmla="*/ 1 h 13"/>
              <a:gd name="T6" fmla="*/ 1 w 9"/>
              <a:gd name="T7" fmla="*/ 2 h 13"/>
              <a:gd name="T8" fmla="*/ 3 w 9"/>
              <a:gd name="T9" fmla="*/ 7 h 13"/>
              <a:gd name="T10" fmla="*/ 7 w 9"/>
              <a:gd name="T11" fmla="*/ 12 h 13"/>
              <a:gd name="T12" fmla="*/ 9 w 9"/>
              <a:gd name="T1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" h="13">
                <a:moveTo>
                  <a:pt x="9" y="11"/>
                </a:moveTo>
                <a:cubicBezTo>
                  <a:pt x="8" y="9"/>
                  <a:pt x="7" y="7"/>
                  <a:pt x="6" y="6"/>
                </a:cubicBezTo>
                <a:cubicBezTo>
                  <a:pt x="5" y="4"/>
                  <a:pt x="4" y="2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1" y="4"/>
                  <a:pt x="2" y="5"/>
                  <a:pt x="3" y="7"/>
                </a:cubicBezTo>
                <a:cubicBezTo>
                  <a:pt x="4" y="9"/>
                  <a:pt x="5" y="11"/>
                  <a:pt x="7" y="12"/>
                </a:cubicBezTo>
                <a:cubicBezTo>
                  <a:pt x="8" y="13"/>
                  <a:pt x="9" y="12"/>
                  <a:pt x="9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0" name="Freeform 161">
            <a:extLst>
              <a:ext uri="{FF2B5EF4-FFF2-40B4-BE49-F238E27FC236}">
                <a16:creationId xmlns:a16="http://schemas.microsoft.com/office/drawing/2014/main" xmlns="" id="{79D1C2E2-AA8F-4D5A-B57A-77822179903B}"/>
              </a:ext>
            </a:extLst>
          </p:cNvPr>
          <p:cNvSpPr>
            <a:spLocks/>
          </p:cNvSpPr>
          <p:nvPr/>
        </p:nvSpPr>
        <p:spPr bwMode="auto">
          <a:xfrm>
            <a:off x="5805322" y="5963385"/>
            <a:ext cx="30273" cy="81915"/>
          </a:xfrm>
          <a:custGeom>
            <a:avLst/>
            <a:gdLst>
              <a:gd name="T0" fmla="*/ 2 w 5"/>
              <a:gd name="T1" fmla="*/ 12 h 14"/>
              <a:gd name="T2" fmla="*/ 3 w 5"/>
              <a:gd name="T3" fmla="*/ 6 h 14"/>
              <a:gd name="T4" fmla="*/ 5 w 5"/>
              <a:gd name="T5" fmla="*/ 2 h 14"/>
              <a:gd name="T6" fmla="*/ 3 w 5"/>
              <a:gd name="T7" fmla="*/ 1 h 14"/>
              <a:gd name="T8" fmla="*/ 0 w 5"/>
              <a:gd name="T9" fmla="*/ 12 h 14"/>
              <a:gd name="T10" fmla="*/ 2 w 5"/>
              <a:gd name="T11" fmla="*/ 12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" h="14">
                <a:moveTo>
                  <a:pt x="2" y="12"/>
                </a:moveTo>
                <a:cubicBezTo>
                  <a:pt x="3" y="10"/>
                  <a:pt x="3" y="8"/>
                  <a:pt x="3" y="6"/>
                </a:cubicBezTo>
                <a:cubicBezTo>
                  <a:pt x="4" y="5"/>
                  <a:pt x="5" y="3"/>
                  <a:pt x="5" y="2"/>
                </a:cubicBezTo>
                <a:cubicBezTo>
                  <a:pt x="5" y="1"/>
                  <a:pt x="4" y="0"/>
                  <a:pt x="3" y="1"/>
                </a:cubicBezTo>
                <a:cubicBezTo>
                  <a:pt x="0" y="3"/>
                  <a:pt x="0" y="9"/>
                  <a:pt x="0" y="12"/>
                </a:cubicBezTo>
                <a:cubicBezTo>
                  <a:pt x="0" y="14"/>
                  <a:pt x="2" y="13"/>
                  <a:pt x="2" y="12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162">
            <a:extLst>
              <a:ext uri="{FF2B5EF4-FFF2-40B4-BE49-F238E27FC236}">
                <a16:creationId xmlns:a16="http://schemas.microsoft.com/office/drawing/2014/main" xmlns="" id="{F576A4AE-6C92-40E1-B6BB-C11040899599}"/>
              </a:ext>
            </a:extLst>
          </p:cNvPr>
          <p:cNvSpPr>
            <a:spLocks/>
          </p:cNvSpPr>
          <p:nvPr/>
        </p:nvSpPr>
        <p:spPr bwMode="auto">
          <a:xfrm>
            <a:off x="5851621" y="6027492"/>
            <a:ext cx="28492" cy="39177"/>
          </a:xfrm>
          <a:custGeom>
            <a:avLst/>
            <a:gdLst>
              <a:gd name="T0" fmla="*/ 4 w 5"/>
              <a:gd name="T1" fmla="*/ 5 h 7"/>
              <a:gd name="T2" fmla="*/ 5 w 5"/>
              <a:gd name="T3" fmla="*/ 2 h 7"/>
              <a:gd name="T4" fmla="*/ 2 w 5"/>
              <a:gd name="T5" fmla="*/ 1 h 7"/>
              <a:gd name="T6" fmla="*/ 1 w 5"/>
              <a:gd name="T7" fmla="*/ 4 h 7"/>
              <a:gd name="T8" fmla="*/ 4 w 5"/>
              <a:gd name="T9" fmla="*/ 5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7">
                <a:moveTo>
                  <a:pt x="4" y="5"/>
                </a:moveTo>
                <a:cubicBezTo>
                  <a:pt x="4" y="4"/>
                  <a:pt x="5" y="3"/>
                  <a:pt x="5" y="2"/>
                </a:cubicBezTo>
                <a:cubicBezTo>
                  <a:pt x="5" y="1"/>
                  <a:pt x="3" y="0"/>
                  <a:pt x="2" y="1"/>
                </a:cubicBezTo>
                <a:cubicBezTo>
                  <a:pt x="2" y="2"/>
                  <a:pt x="1" y="3"/>
                  <a:pt x="1" y="4"/>
                </a:cubicBezTo>
                <a:cubicBezTo>
                  <a:pt x="0" y="6"/>
                  <a:pt x="3" y="7"/>
                  <a:pt x="4" y="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2" name="Freeform 163">
            <a:extLst>
              <a:ext uri="{FF2B5EF4-FFF2-40B4-BE49-F238E27FC236}">
                <a16:creationId xmlns:a16="http://schemas.microsoft.com/office/drawing/2014/main" xmlns="" id="{B19ECC59-E139-4348-AE33-BCE5EC831420}"/>
              </a:ext>
            </a:extLst>
          </p:cNvPr>
          <p:cNvSpPr>
            <a:spLocks/>
          </p:cNvSpPr>
          <p:nvPr/>
        </p:nvSpPr>
        <p:spPr bwMode="auto">
          <a:xfrm>
            <a:off x="4986176" y="6089818"/>
            <a:ext cx="39177" cy="74792"/>
          </a:xfrm>
          <a:custGeom>
            <a:avLst/>
            <a:gdLst>
              <a:gd name="T0" fmla="*/ 4 w 7"/>
              <a:gd name="T1" fmla="*/ 11 h 13"/>
              <a:gd name="T2" fmla="*/ 6 w 7"/>
              <a:gd name="T3" fmla="*/ 13 h 13"/>
              <a:gd name="T4" fmla="*/ 7 w 7"/>
              <a:gd name="T5" fmla="*/ 11 h 13"/>
              <a:gd name="T6" fmla="*/ 5 w 7"/>
              <a:gd name="T7" fmla="*/ 6 h 13"/>
              <a:gd name="T8" fmla="*/ 2 w 7"/>
              <a:gd name="T9" fmla="*/ 1 h 13"/>
              <a:gd name="T10" fmla="*/ 0 w 7"/>
              <a:gd name="T11" fmla="*/ 2 h 13"/>
              <a:gd name="T12" fmla="*/ 4 w 7"/>
              <a:gd name="T13" fmla="*/ 12 h 13"/>
              <a:gd name="T14" fmla="*/ 6 w 7"/>
              <a:gd name="T15" fmla="*/ 11 h 13"/>
              <a:gd name="T16" fmla="*/ 6 w 7"/>
              <a:gd name="T17" fmla="*/ 11 h 13"/>
              <a:gd name="T18" fmla="*/ 6 w 7"/>
              <a:gd name="T19" fmla="*/ 12 h 13"/>
              <a:gd name="T20" fmla="*/ 6 w 7"/>
              <a:gd name="T21" fmla="*/ 11 h 13"/>
              <a:gd name="T22" fmla="*/ 4 w 7"/>
              <a:gd name="T2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" h="13">
                <a:moveTo>
                  <a:pt x="4" y="11"/>
                </a:moveTo>
                <a:cubicBezTo>
                  <a:pt x="4" y="12"/>
                  <a:pt x="5" y="12"/>
                  <a:pt x="6" y="13"/>
                </a:cubicBezTo>
                <a:cubicBezTo>
                  <a:pt x="7" y="13"/>
                  <a:pt x="7" y="12"/>
                  <a:pt x="7" y="11"/>
                </a:cubicBezTo>
                <a:cubicBezTo>
                  <a:pt x="7" y="9"/>
                  <a:pt x="6" y="8"/>
                  <a:pt x="5" y="6"/>
                </a:cubicBezTo>
                <a:cubicBezTo>
                  <a:pt x="4" y="4"/>
                  <a:pt x="3" y="2"/>
                  <a:pt x="2" y="1"/>
                </a:cubicBezTo>
                <a:cubicBezTo>
                  <a:pt x="1" y="0"/>
                  <a:pt x="0" y="1"/>
                  <a:pt x="0" y="2"/>
                </a:cubicBezTo>
                <a:cubicBezTo>
                  <a:pt x="1" y="5"/>
                  <a:pt x="3" y="9"/>
                  <a:pt x="4" y="12"/>
                </a:cubicBezTo>
                <a:cubicBezTo>
                  <a:pt x="5" y="11"/>
                  <a:pt x="5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2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0"/>
                  <a:pt x="4" y="10"/>
                  <a:pt x="4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164">
            <a:extLst>
              <a:ext uri="{FF2B5EF4-FFF2-40B4-BE49-F238E27FC236}">
                <a16:creationId xmlns:a16="http://schemas.microsoft.com/office/drawing/2014/main" xmlns="" id="{5FED90A9-A768-4D6E-AFF4-41A778BA75EC}"/>
              </a:ext>
            </a:extLst>
          </p:cNvPr>
          <p:cNvSpPr>
            <a:spLocks/>
          </p:cNvSpPr>
          <p:nvPr/>
        </p:nvSpPr>
        <p:spPr bwMode="auto">
          <a:xfrm>
            <a:off x="5053845" y="6079133"/>
            <a:ext cx="28492" cy="56984"/>
          </a:xfrm>
          <a:custGeom>
            <a:avLst/>
            <a:gdLst>
              <a:gd name="T0" fmla="*/ 4 w 5"/>
              <a:gd name="T1" fmla="*/ 8 h 10"/>
              <a:gd name="T2" fmla="*/ 5 w 5"/>
              <a:gd name="T3" fmla="*/ 2 h 10"/>
              <a:gd name="T4" fmla="*/ 3 w 5"/>
              <a:gd name="T5" fmla="*/ 1 h 10"/>
              <a:gd name="T6" fmla="*/ 0 w 5"/>
              <a:gd name="T7" fmla="*/ 8 h 10"/>
              <a:gd name="T8" fmla="*/ 4 w 5"/>
              <a:gd name="T9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0">
                <a:moveTo>
                  <a:pt x="4" y="8"/>
                </a:moveTo>
                <a:cubicBezTo>
                  <a:pt x="4" y="6"/>
                  <a:pt x="5" y="4"/>
                  <a:pt x="5" y="2"/>
                </a:cubicBezTo>
                <a:cubicBezTo>
                  <a:pt x="5" y="0"/>
                  <a:pt x="4" y="0"/>
                  <a:pt x="3" y="1"/>
                </a:cubicBezTo>
                <a:cubicBezTo>
                  <a:pt x="1" y="3"/>
                  <a:pt x="1" y="6"/>
                  <a:pt x="0" y="8"/>
                </a:cubicBezTo>
                <a:cubicBezTo>
                  <a:pt x="0" y="10"/>
                  <a:pt x="3" y="10"/>
                  <a:pt x="4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170">
            <a:extLst>
              <a:ext uri="{FF2B5EF4-FFF2-40B4-BE49-F238E27FC236}">
                <a16:creationId xmlns:a16="http://schemas.microsoft.com/office/drawing/2014/main" xmlns="" id="{1BACB764-F1AA-48CD-A9E5-3420A9B85C73}"/>
              </a:ext>
            </a:extLst>
          </p:cNvPr>
          <p:cNvSpPr>
            <a:spLocks/>
          </p:cNvSpPr>
          <p:nvPr/>
        </p:nvSpPr>
        <p:spPr bwMode="auto">
          <a:xfrm>
            <a:off x="7671550" y="6061326"/>
            <a:ext cx="23150" cy="92599"/>
          </a:xfrm>
          <a:custGeom>
            <a:avLst/>
            <a:gdLst>
              <a:gd name="T0" fmla="*/ 3 w 4"/>
              <a:gd name="T1" fmla="*/ 15 h 16"/>
              <a:gd name="T2" fmla="*/ 3 w 4"/>
              <a:gd name="T3" fmla="*/ 9 h 16"/>
              <a:gd name="T4" fmla="*/ 3 w 4"/>
              <a:gd name="T5" fmla="*/ 1 h 16"/>
              <a:gd name="T6" fmla="*/ 1 w 4"/>
              <a:gd name="T7" fmla="*/ 1 h 16"/>
              <a:gd name="T8" fmla="*/ 0 w 4"/>
              <a:gd name="T9" fmla="*/ 9 h 16"/>
              <a:gd name="T10" fmla="*/ 1 w 4"/>
              <a:gd name="T11" fmla="*/ 15 h 16"/>
              <a:gd name="T12" fmla="*/ 3 w 4"/>
              <a:gd name="T13" fmla="*/ 1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" h="16">
                <a:moveTo>
                  <a:pt x="3" y="15"/>
                </a:moveTo>
                <a:cubicBezTo>
                  <a:pt x="4" y="13"/>
                  <a:pt x="3" y="11"/>
                  <a:pt x="3" y="9"/>
                </a:cubicBezTo>
                <a:cubicBezTo>
                  <a:pt x="3" y="6"/>
                  <a:pt x="3" y="4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4"/>
                  <a:pt x="0" y="6"/>
                  <a:pt x="0" y="9"/>
                </a:cubicBezTo>
                <a:cubicBezTo>
                  <a:pt x="0" y="11"/>
                  <a:pt x="0" y="13"/>
                  <a:pt x="1" y="15"/>
                </a:cubicBezTo>
                <a:cubicBezTo>
                  <a:pt x="1" y="16"/>
                  <a:pt x="2" y="16"/>
                  <a:pt x="3" y="1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0" name="Freeform 171">
            <a:extLst>
              <a:ext uri="{FF2B5EF4-FFF2-40B4-BE49-F238E27FC236}">
                <a16:creationId xmlns:a16="http://schemas.microsoft.com/office/drawing/2014/main" xmlns="" id="{16A18966-4A3D-479C-BCDF-A9E824E24226}"/>
              </a:ext>
            </a:extLst>
          </p:cNvPr>
          <p:cNvSpPr>
            <a:spLocks/>
          </p:cNvSpPr>
          <p:nvPr/>
        </p:nvSpPr>
        <p:spPr bwMode="auto">
          <a:xfrm>
            <a:off x="7728534" y="6102283"/>
            <a:ext cx="17808" cy="46300"/>
          </a:xfrm>
          <a:custGeom>
            <a:avLst/>
            <a:gdLst>
              <a:gd name="T0" fmla="*/ 3 w 3"/>
              <a:gd name="T1" fmla="*/ 6 h 8"/>
              <a:gd name="T2" fmla="*/ 3 w 3"/>
              <a:gd name="T3" fmla="*/ 1 h 8"/>
              <a:gd name="T4" fmla="*/ 1 w 3"/>
              <a:gd name="T5" fmla="*/ 1 h 8"/>
              <a:gd name="T6" fmla="*/ 0 w 3"/>
              <a:gd name="T7" fmla="*/ 6 h 8"/>
              <a:gd name="T8" fmla="*/ 3 w 3"/>
              <a:gd name="T9" fmla="*/ 6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8">
                <a:moveTo>
                  <a:pt x="3" y="6"/>
                </a:moveTo>
                <a:cubicBezTo>
                  <a:pt x="3" y="4"/>
                  <a:pt x="3" y="2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2"/>
                  <a:pt x="0" y="4"/>
                  <a:pt x="0" y="6"/>
                </a:cubicBezTo>
                <a:cubicBezTo>
                  <a:pt x="0" y="8"/>
                  <a:pt x="3" y="8"/>
                  <a:pt x="3" y="6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172">
            <a:extLst>
              <a:ext uri="{FF2B5EF4-FFF2-40B4-BE49-F238E27FC236}">
                <a16:creationId xmlns:a16="http://schemas.microsoft.com/office/drawing/2014/main" xmlns="" id="{87A99911-1188-41A8-8931-2101BFBDF896}"/>
              </a:ext>
            </a:extLst>
          </p:cNvPr>
          <p:cNvSpPr>
            <a:spLocks/>
          </p:cNvSpPr>
          <p:nvPr/>
        </p:nvSpPr>
        <p:spPr bwMode="auto">
          <a:xfrm>
            <a:off x="7870994" y="6022149"/>
            <a:ext cx="30273" cy="67669"/>
          </a:xfrm>
          <a:custGeom>
            <a:avLst/>
            <a:gdLst>
              <a:gd name="T0" fmla="*/ 5 w 5"/>
              <a:gd name="T1" fmla="*/ 9 h 12"/>
              <a:gd name="T2" fmla="*/ 4 w 5"/>
              <a:gd name="T3" fmla="*/ 1 h 12"/>
              <a:gd name="T4" fmla="*/ 2 w 5"/>
              <a:gd name="T5" fmla="*/ 1 h 12"/>
              <a:gd name="T6" fmla="*/ 2 w 5"/>
              <a:gd name="T7" fmla="*/ 10 h 12"/>
              <a:gd name="T8" fmla="*/ 5 w 5"/>
              <a:gd name="T9" fmla="*/ 9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2">
                <a:moveTo>
                  <a:pt x="5" y="9"/>
                </a:moveTo>
                <a:cubicBezTo>
                  <a:pt x="4" y="7"/>
                  <a:pt x="4" y="4"/>
                  <a:pt x="4" y="1"/>
                </a:cubicBezTo>
                <a:cubicBezTo>
                  <a:pt x="4" y="0"/>
                  <a:pt x="2" y="0"/>
                  <a:pt x="2" y="1"/>
                </a:cubicBezTo>
                <a:cubicBezTo>
                  <a:pt x="0" y="4"/>
                  <a:pt x="1" y="8"/>
                  <a:pt x="2" y="10"/>
                </a:cubicBezTo>
                <a:cubicBezTo>
                  <a:pt x="3" y="12"/>
                  <a:pt x="5" y="11"/>
                  <a:pt x="5" y="9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2" name="Freeform 173">
            <a:extLst>
              <a:ext uri="{FF2B5EF4-FFF2-40B4-BE49-F238E27FC236}">
                <a16:creationId xmlns:a16="http://schemas.microsoft.com/office/drawing/2014/main" xmlns="" id="{848B457F-BE9D-46E7-B3B9-AC95BBC7F798}"/>
              </a:ext>
            </a:extLst>
          </p:cNvPr>
          <p:cNvSpPr>
            <a:spLocks/>
          </p:cNvSpPr>
          <p:nvPr/>
        </p:nvSpPr>
        <p:spPr bwMode="auto">
          <a:xfrm>
            <a:off x="7952908" y="6061326"/>
            <a:ext cx="44519" cy="51642"/>
          </a:xfrm>
          <a:custGeom>
            <a:avLst/>
            <a:gdLst>
              <a:gd name="T0" fmla="*/ 4 w 8"/>
              <a:gd name="T1" fmla="*/ 7 h 9"/>
              <a:gd name="T2" fmla="*/ 7 w 8"/>
              <a:gd name="T3" fmla="*/ 1 h 9"/>
              <a:gd name="T4" fmla="*/ 6 w 8"/>
              <a:gd name="T5" fmla="*/ 0 h 9"/>
              <a:gd name="T6" fmla="*/ 1 w 8"/>
              <a:gd name="T7" fmla="*/ 6 h 9"/>
              <a:gd name="T8" fmla="*/ 4 w 8"/>
              <a:gd name="T9" fmla="*/ 7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" h="9">
                <a:moveTo>
                  <a:pt x="4" y="7"/>
                </a:moveTo>
                <a:cubicBezTo>
                  <a:pt x="5" y="5"/>
                  <a:pt x="7" y="3"/>
                  <a:pt x="7" y="1"/>
                </a:cubicBezTo>
                <a:cubicBezTo>
                  <a:pt x="8" y="0"/>
                  <a:pt x="7" y="0"/>
                  <a:pt x="6" y="0"/>
                </a:cubicBezTo>
                <a:cubicBezTo>
                  <a:pt x="4" y="2"/>
                  <a:pt x="3" y="4"/>
                  <a:pt x="1" y="6"/>
                </a:cubicBezTo>
                <a:cubicBezTo>
                  <a:pt x="0" y="7"/>
                  <a:pt x="3" y="9"/>
                  <a:pt x="4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174">
            <a:extLst>
              <a:ext uri="{FF2B5EF4-FFF2-40B4-BE49-F238E27FC236}">
                <a16:creationId xmlns:a16="http://schemas.microsoft.com/office/drawing/2014/main" xmlns="" id="{ED2EAA50-014D-49D9-BB2E-0ADB36D1829A}"/>
              </a:ext>
            </a:extLst>
          </p:cNvPr>
          <p:cNvSpPr>
            <a:spLocks/>
          </p:cNvSpPr>
          <p:nvPr/>
        </p:nvSpPr>
        <p:spPr bwMode="auto">
          <a:xfrm>
            <a:off x="5799980" y="5986534"/>
            <a:ext cx="477241" cy="190541"/>
          </a:xfrm>
          <a:custGeom>
            <a:avLst/>
            <a:gdLst>
              <a:gd name="T0" fmla="*/ 0 w 83"/>
              <a:gd name="T1" fmla="*/ 28 h 33"/>
              <a:gd name="T2" fmla="*/ 8 w 83"/>
              <a:gd name="T3" fmla="*/ 19 h 33"/>
              <a:gd name="T4" fmla="*/ 19 w 83"/>
              <a:gd name="T5" fmla="*/ 19 h 33"/>
              <a:gd name="T6" fmla="*/ 49 w 83"/>
              <a:gd name="T7" fmla="*/ 1 h 33"/>
              <a:gd name="T8" fmla="*/ 70 w 83"/>
              <a:gd name="T9" fmla="*/ 11 h 33"/>
              <a:gd name="T10" fmla="*/ 83 w 83"/>
              <a:gd name="T11" fmla="*/ 32 h 33"/>
              <a:gd name="T12" fmla="*/ 2 w 83"/>
              <a:gd name="T13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" h="33">
                <a:moveTo>
                  <a:pt x="0" y="28"/>
                </a:moveTo>
                <a:cubicBezTo>
                  <a:pt x="3" y="25"/>
                  <a:pt x="5" y="21"/>
                  <a:pt x="8" y="19"/>
                </a:cubicBezTo>
                <a:cubicBezTo>
                  <a:pt x="11" y="17"/>
                  <a:pt x="16" y="17"/>
                  <a:pt x="19" y="19"/>
                </a:cubicBezTo>
                <a:cubicBezTo>
                  <a:pt x="27" y="10"/>
                  <a:pt x="37" y="1"/>
                  <a:pt x="49" y="1"/>
                </a:cubicBezTo>
                <a:cubicBezTo>
                  <a:pt x="57" y="0"/>
                  <a:pt x="64" y="5"/>
                  <a:pt x="70" y="11"/>
                </a:cubicBezTo>
                <a:cubicBezTo>
                  <a:pt x="76" y="17"/>
                  <a:pt x="79" y="24"/>
                  <a:pt x="83" y="32"/>
                </a:cubicBezTo>
                <a:cubicBezTo>
                  <a:pt x="56" y="32"/>
                  <a:pt x="29" y="33"/>
                  <a:pt x="2" y="33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0" name="Freeform 191">
            <a:extLst>
              <a:ext uri="{FF2B5EF4-FFF2-40B4-BE49-F238E27FC236}">
                <a16:creationId xmlns:a16="http://schemas.microsoft.com/office/drawing/2014/main" xmlns="" id="{68A121A3-0A93-4F05-AF6D-7909556194FE}"/>
              </a:ext>
            </a:extLst>
          </p:cNvPr>
          <p:cNvSpPr>
            <a:spLocks/>
          </p:cNvSpPr>
          <p:nvPr/>
        </p:nvSpPr>
        <p:spPr bwMode="auto">
          <a:xfrm>
            <a:off x="9375729" y="5808459"/>
            <a:ext cx="62327" cy="252867"/>
          </a:xfrm>
          <a:custGeom>
            <a:avLst/>
            <a:gdLst>
              <a:gd name="T0" fmla="*/ 10 w 11"/>
              <a:gd name="T1" fmla="*/ 42 h 44"/>
              <a:gd name="T2" fmla="*/ 3 w 11"/>
              <a:gd name="T3" fmla="*/ 2 h 44"/>
              <a:gd name="T4" fmla="*/ 0 w 11"/>
              <a:gd name="T5" fmla="*/ 3 h 44"/>
              <a:gd name="T6" fmla="*/ 7 w 11"/>
              <a:gd name="T7" fmla="*/ 42 h 44"/>
              <a:gd name="T8" fmla="*/ 10 w 11"/>
              <a:gd name="T9" fmla="*/ 42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" h="44">
                <a:moveTo>
                  <a:pt x="10" y="42"/>
                </a:moveTo>
                <a:cubicBezTo>
                  <a:pt x="11" y="29"/>
                  <a:pt x="9" y="13"/>
                  <a:pt x="3" y="2"/>
                </a:cubicBezTo>
                <a:cubicBezTo>
                  <a:pt x="2" y="0"/>
                  <a:pt x="0" y="1"/>
                  <a:pt x="0" y="3"/>
                </a:cubicBezTo>
                <a:cubicBezTo>
                  <a:pt x="4" y="16"/>
                  <a:pt x="6" y="28"/>
                  <a:pt x="7" y="42"/>
                </a:cubicBezTo>
                <a:cubicBezTo>
                  <a:pt x="8" y="44"/>
                  <a:pt x="10" y="44"/>
                  <a:pt x="10" y="42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192">
            <a:extLst>
              <a:ext uri="{FF2B5EF4-FFF2-40B4-BE49-F238E27FC236}">
                <a16:creationId xmlns:a16="http://schemas.microsoft.com/office/drawing/2014/main" xmlns="" id="{57297D3F-7D5F-4122-923D-45AC89529746}"/>
              </a:ext>
            </a:extLst>
          </p:cNvPr>
          <p:cNvSpPr>
            <a:spLocks/>
          </p:cNvSpPr>
          <p:nvPr/>
        </p:nvSpPr>
        <p:spPr bwMode="auto">
          <a:xfrm>
            <a:off x="9484355" y="5699834"/>
            <a:ext cx="80134" cy="384642"/>
          </a:xfrm>
          <a:custGeom>
            <a:avLst/>
            <a:gdLst>
              <a:gd name="T0" fmla="*/ 3 w 14"/>
              <a:gd name="T1" fmla="*/ 65 h 67"/>
              <a:gd name="T2" fmla="*/ 14 w 14"/>
              <a:gd name="T3" fmla="*/ 1 h 67"/>
              <a:gd name="T4" fmla="*/ 12 w 14"/>
              <a:gd name="T5" fmla="*/ 1 h 67"/>
              <a:gd name="T6" fmla="*/ 1 w 14"/>
              <a:gd name="T7" fmla="*/ 65 h 67"/>
              <a:gd name="T8" fmla="*/ 3 w 14"/>
              <a:gd name="T9" fmla="*/ 65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" h="67">
                <a:moveTo>
                  <a:pt x="3" y="65"/>
                </a:moveTo>
                <a:cubicBezTo>
                  <a:pt x="4" y="43"/>
                  <a:pt x="7" y="22"/>
                  <a:pt x="14" y="1"/>
                </a:cubicBezTo>
                <a:cubicBezTo>
                  <a:pt x="14" y="0"/>
                  <a:pt x="12" y="0"/>
                  <a:pt x="12" y="1"/>
                </a:cubicBezTo>
                <a:cubicBezTo>
                  <a:pt x="3" y="21"/>
                  <a:pt x="0" y="43"/>
                  <a:pt x="1" y="65"/>
                </a:cubicBezTo>
                <a:cubicBezTo>
                  <a:pt x="1" y="66"/>
                  <a:pt x="3" y="67"/>
                  <a:pt x="3" y="6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2" name="Freeform 193">
            <a:extLst>
              <a:ext uri="{FF2B5EF4-FFF2-40B4-BE49-F238E27FC236}">
                <a16:creationId xmlns:a16="http://schemas.microsoft.com/office/drawing/2014/main" xmlns="" id="{98CD9DB7-3BA2-42D2-ACB5-E5C04CC9D61D}"/>
              </a:ext>
            </a:extLst>
          </p:cNvPr>
          <p:cNvSpPr>
            <a:spLocks/>
          </p:cNvSpPr>
          <p:nvPr/>
        </p:nvSpPr>
        <p:spPr bwMode="auto">
          <a:xfrm>
            <a:off x="9569831" y="5803117"/>
            <a:ext cx="121091" cy="263551"/>
          </a:xfrm>
          <a:custGeom>
            <a:avLst/>
            <a:gdLst>
              <a:gd name="T0" fmla="*/ 2 w 21"/>
              <a:gd name="T1" fmla="*/ 44 h 46"/>
              <a:gd name="T2" fmla="*/ 20 w 21"/>
              <a:gd name="T3" fmla="*/ 2 h 46"/>
              <a:gd name="T4" fmla="*/ 19 w 21"/>
              <a:gd name="T5" fmla="*/ 1 h 46"/>
              <a:gd name="T6" fmla="*/ 0 w 21"/>
              <a:gd name="T7" fmla="*/ 44 h 46"/>
              <a:gd name="T8" fmla="*/ 2 w 21"/>
              <a:gd name="T9" fmla="*/ 44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46">
                <a:moveTo>
                  <a:pt x="2" y="44"/>
                </a:moveTo>
                <a:cubicBezTo>
                  <a:pt x="6" y="29"/>
                  <a:pt x="13" y="16"/>
                  <a:pt x="20" y="2"/>
                </a:cubicBezTo>
                <a:cubicBezTo>
                  <a:pt x="21" y="1"/>
                  <a:pt x="19" y="0"/>
                  <a:pt x="19" y="1"/>
                </a:cubicBezTo>
                <a:cubicBezTo>
                  <a:pt x="9" y="14"/>
                  <a:pt x="3" y="29"/>
                  <a:pt x="0" y="44"/>
                </a:cubicBezTo>
                <a:cubicBezTo>
                  <a:pt x="0" y="45"/>
                  <a:pt x="2" y="46"/>
                  <a:pt x="2" y="44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110">
            <a:extLst>
              <a:ext uri="{FF2B5EF4-FFF2-40B4-BE49-F238E27FC236}">
                <a16:creationId xmlns:a16="http://schemas.microsoft.com/office/drawing/2014/main" xmlns="" id="{D6AC367E-B94A-49CA-B777-A2A5E859D242}"/>
              </a:ext>
            </a:extLst>
          </p:cNvPr>
          <p:cNvSpPr>
            <a:spLocks/>
          </p:cNvSpPr>
          <p:nvPr/>
        </p:nvSpPr>
        <p:spPr bwMode="auto">
          <a:xfrm>
            <a:off x="2911601" y="5842294"/>
            <a:ext cx="625044" cy="208348"/>
          </a:xfrm>
          <a:custGeom>
            <a:avLst/>
            <a:gdLst>
              <a:gd name="T0" fmla="*/ 109 w 109"/>
              <a:gd name="T1" fmla="*/ 36 h 36"/>
              <a:gd name="T2" fmla="*/ 109 w 109"/>
              <a:gd name="T3" fmla="*/ 5 h 36"/>
              <a:gd name="T4" fmla="*/ 72 w 109"/>
              <a:gd name="T5" fmla="*/ 11 h 36"/>
              <a:gd name="T6" fmla="*/ 54 w 109"/>
              <a:gd name="T7" fmla="*/ 0 h 36"/>
              <a:gd name="T8" fmla="*/ 15 w 109"/>
              <a:gd name="T9" fmla="*/ 21 h 36"/>
              <a:gd name="T10" fmla="*/ 29 w 109"/>
              <a:gd name="T11" fmla="*/ 28 h 36"/>
              <a:gd name="T12" fmla="*/ 109 w 109"/>
              <a:gd name="T13" fmla="*/ 36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9" h="36">
                <a:moveTo>
                  <a:pt x="109" y="36"/>
                </a:moveTo>
                <a:cubicBezTo>
                  <a:pt x="109" y="5"/>
                  <a:pt x="109" y="5"/>
                  <a:pt x="109" y="5"/>
                </a:cubicBezTo>
                <a:cubicBezTo>
                  <a:pt x="72" y="11"/>
                  <a:pt x="72" y="11"/>
                  <a:pt x="72" y="11"/>
                </a:cubicBezTo>
                <a:cubicBezTo>
                  <a:pt x="54" y="0"/>
                  <a:pt x="54" y="0"/>
                  <a:pt x="54" y="0"/>
                </a:cubicBezTo>
                <a:cubicBezTo>
                  <a:pt x="54" y="0"/>
                  <a:pt x="30" y="19"/>
                  <a:pt x="15" y="21"/>
                </a:cubicBezTo>
                <a:cubicBezTo>
                  <a:pt x="0" y="23"/>
                  <a:pt x="9" y="29"/>
                  <a:pt x="29" y="28"/>
                </a:cubicBezTo>
                <a:cubicBezTo>
                  <a:pt x="49" y="27"/>
                  <a:pt x="109" y="36"/>
                  <a:pt x="109" y="3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228" name="Group 227">
            <a:extLst>
              <a:ext uri="{FF2B5EF4-FFF2-40B4-BE49-F238E27FC236}">
                <a16:creationId xmlns:a16="http://schemas.microsoft.com/office/drawing/2014/main" xmlns="" id="{7AB45478-7D3B-4643-A172-10ECB67E4E92}"/>
              </a:ext>
            </a:extLst>
          </p:cNvPr>
          <p:cNvGrpSpPr/>
          <p:nvPr/>
        </p:nvGrpSpPr>
        <p:grpSpPr>
          <a:xfrm flipH="1">
            <a:off x="5216710" y="5660021"/>
            <a:ext cx="347320" cy="669562"/>
            <a:chOff x="2462707" y="5053034"/>
            <a:chExt cx="518866" cy="1000267"/>
          </a:xfrm>
          <a:solidFill>
            <a:srgbClr val="7054CE"/>
          </a:solidFill>
        </p:grpSpPr>
        <p:sp>
          <p:nvSpPr>
            <p:cNvPr id="229" name="Freeform 175">
              <a:extLst>
                <a:ext uri="{FF2B5EF4-FFF2-40B4-BE49-F238E27FC236}">
                  <a16:creationId xmlns:a16="http://schemas.microsoft.com/office/drawing/2014/main" xmlns="" id="{E554242B-155C-4902-BA2B-931A9E74B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982" y="5167296"/>
              <a:ext cx="35591" cy="43083"/>
            </a:xfrm>
            <a:custGeom>
              <a:avLst/>
              <a:gdLst>
                <a:gd name="T0" fmla="*/ 4 w 6"/>
                <a:gd name="T1" fmla="*/ 1 h 7"/>
                <a:gd name="T2" fmla="*/ 5 w 6"/>
                <a:gd name="T3" fmla="*/ 2 h 7"/>
                <a:gd name="T4" fmla="*/ 0 w 6"/>
                <a:gd name="T5" fmla="*/ 3 h 7"/>
                <a:gd name="T6" fmla="*/ 1 w 6"/>
                <a:gd name="T7" fmla="*/ 5 h 7"/>
                <a:gd name="T8" fmla="*/ 5 w 6"/>
                <a:gd name="T9" fmla="*/ 6 h 7"/>
                <a:gd name="T10" fmla="*/ 4 w 6"/>
                <a:gd name="T1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7">
                  <a:moveTo>
                    <a:pt x="4" y="1"/>
                  </a:moveTo>
                  <a:cubicBezTo>
                    <a:pt x="4" y="1"/>
                    <a:pt x="4" y="1"/>
                    <a:pt x="5" y="2"/>
                  </a:cubicBezTo>
                  <a:cubicBezTo>
                    <a:pt x="3" y="0"/>
                    <a:pt x="0" y="1"/>
                    <a:pt x="0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2" y="7"/>
                    <a:pt x="4" y="7"/>
                    <a:pt x="5" y="6"/>
                  </a:cubicBezTo>
                  <a:cubicBezTo>
                    <a:pt x="6" y="4"/>
                    <a:pt x="6" y="2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0" name="Freeform 176">
              <a:extLst>
                <a:ext uri="{FF2B5EF4-FFF2-40B4-BE49-F238E27FC236}">
                  <a16:creationId xmlns:a16="http://schemas.microsoft.com/office/drawing/2014/main" xmlns="" id="{540B244B-59A2-404E-BBB0-EBBEBEB54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6999" y="5101736"/>
              <a:ext cx="247257" cy="951565"/>
            </a:xfrm>
            <a:custGeom>
              <a:avLst/>
              <a:gdLst>
                <a:gd name="T0" fmla="*/ 7 w 41"/>
                <a:gd name="T1" fmla="*/ 155 h 157"/>
                <a:gd name="T2" fmla="*/ 10 w 41"/>
                <a:gd name="T3" fmla="*/ 76 h 157"/>
                <a:gd name="T4" fmla="*/ 41 w 41"/>
                <a:gd name="T5" fmla="*/ 3 h 157"/>
                <a:gd name="T6" fmla="*/ 39 w 41"/>
                <a:gd name="T7" fmla="*/ 2 h 157"/>
                <a:gd name="T8" fmla="*/ 5 w 41"/>
                <a:gd name="T9" fmla="*/ 155 h 157"/>
                <a:gd name="T10" fmla="*/ 7 w 41"/>
                <a:gd name="T11" fmla="*/ 155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57">
                  <a:moveTo>
                    <a:pt x="7" y="155"/>
                  </a:moveTo>
                  <a:cubicBezTo>
                    <a:pt x="6" y="129"/>
                    <a:pt x="5" y="102"/>
                    <a:pt x="10" y="76"/>
                  </a:cubicBezTo>
                  <a:cubicBezTo>
                    <a:pt x="16" y="50"/>
                    <a:pt x="28" y="27"/>
                    <a:pt x="41" y="3"/>
                  </a:cubicBezTo>
                  <a:cubicBezTo>
                    <a:pt x="41" y="2"/>
                    <a:pt x="39" y="0"/>
                    <a:pt x="39" y="2"/>
                  </a:cubicBezTo>
                  <a:cubicBezTo>
                    <a:pt x="9" y="50"/>
                    <a:pt x="0" y="99"/>
                    <a:pt x="5" y="155"/>
                  </a:cubicBezTo>
                  <a:cubicBezTo>
                    <a:pt x="5" y="157"/>
                    <a:pt x="7" y="157"/>
                    <a:pt x="7" y="1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1" name="Freeform 177">
              <a:extLst>
                <a:ext uri="{FF2B5EF4-FFF2-40B4-BE49-F238E27FC236}">
                  <a16:creationId xmlns:a16="http://schemas.microsoft.com/office/drawing/2014/main" xmlns="" id="{256267BB-DAC9-4C16-AF5C-5FB7D693C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321" y="5064273"/>
              <a:ext cx="320311" cy="260370"/>
            </a:xfrm>
            <a:custGeom>
              <a:avLst/>
              <a:gdLst>
                <a:gd name="T0" fmla="*/ 4 w 53"/>
                <a:gd name="T1" fmla="*/ 1 h 43"/>
                <a:gd name="T2" fmla="*/ 19 w 53"/>
                <a:gd name="T3" fmla="*/ 42 h 43"/>
                <a:gd name="T4" fmla="*/ 53 w 53"/>
                <a:gd name="T5" fmla="*/ 3 h 43"/>
                <a:gd name="T6" fmla="*/ 51 w 53"/>
                <a:gd name="T7" fmla="*/ 2 h 43"/>
                <a:gd name="T8" fmla="*/ 29 w 53"/>
                <a:gd name="T9" fmla="*/ 35 h 43"/>
                <a:gd name="T10" fmla="*/ 18 w 53"/>
                <a:gd name="T11" fmla="*/ 40 h 43"/>
                <a:gd name="T12" fmla="*/ 6 w 53"/>
                <a:gd name="T13" fmla="*/ 25 h 43"/>
                <a:gd name="T14" fmla="*/ 5 w 53"/>
                <a:gd name="T15" fmla="*/ 2 h 43"/>
                <a:gd name="T16" fmla="*/ 4 w 53"/>
                <a:gd name="T17" fmla="*/ 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43">
                  <a:moveTo>
                    <a:pt x="4" y="1"/>
                  </a:moveTo>
                  <a:cubicBezTo>
                    <a:pt x="2" y="14"/>
                    <a:pt x="0" y="43"/>
                    <a:pt x="19" y="42"/>
                  </a:cubicBezTo>
                  <a:cubicBezTo>
                    <a:pt x="36" y="42"/>
                    <a:pt x="50" y="17"/>
                    <a:pt x="53" y="3"/>
                  </a:cubicBezTo>
                  <a:cubicBezTo>
                    <a:pt x="53" y="2"/>
                    <a:pt x="52" y="1"/>
                    <a:pt x="51" y="2"/>
                  </a:cubicBezTo>
                  <a:cubicBezTo>
                    <a:pt x="45" y="14"/>
                    <a:pt x="40" y="26"/>
                    <a:pt x="29" y="35"/>
                  </a:cubicBezTo>
                  <a:cubicBezTo>
                    <a:pt x="26" y="37"/>
                    <a:pt x="22" y="40"/>
                    <a:pt x="18" y="40"/>
                  </a:cubicBezTo>
                  <a:cubicBezTo>
                    <a:pt x="8" y="39"/>
                    <a:pt x="7" y="31"/>
                    <a:pt x="6" y="25"/>
                  </a:cubicBezTo>
                  <a:cubicBezTo>
                    <a:pt x="5" y="17"/>
                    <a:pt x="5" y="9"/>
                    <a:pt x="5" y="2"/>
                  </a:cubicBezTo>
                  <a:cubicBezTo>
                    <a:pt x="5" y="1"/>
                    <a:pt x="4" y="0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2" name="Freeform 178">
              <a:extLst>
                <a:ext uri="{FF2B5EF4-FFF2-40B4-BE49-F238E27FC236}">
                  <a16:creationId xmlns:a16="http://schemas.microsoft.com/office/drawing/2014/main" xmlns="" id="{6BB7C3C5-1EDF-4285-891F-1290F66BB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052" y="5077385"/>
              <a:ext cx="71180" cy="236018"/>
            </a:xfrm>
            <a:custGeom>
              <a:avLst/>
              <a:gdLst>
                <a:gd name="T0" fmla="*/ 11 w 12"/>
                <a:gd name="T1" fmla="*/ 37 h 39"/>
                <a:gd name="T2" fmla="*/ 11 w 12"/>
                <a:gd name="T3" fmla="*/ 1 h 39"/>
                <a:gd name="T4" fmla="*/ 9 w 12"/>
                <a:gd name="T5" fmla="*/ 0 h 39"/>
                <a:gd name="T6" fmla="*/ 10 w 12"/>
                <a:gd name="T7" fmla="*/ 39 h 39"/>
                <a:gd name="T8" fmla="*/ 11 w 12"/>
                <a:gd name="T9" fmla="*/ 3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39">
                  <a:moveTo>
                    <a:pt x="11" y="37"/>
                  </a:moveTo>
                  <a:cubicBezTo>
                    <a:pt x="4" y="26"/>
                    <a:pt x="10" y="12"/>
                    <a:pt x="11" y="1"/>
                  </a:cubicBezTo>
                  <a:cubicBezTo>
                    <a:pt x="11" y="0"/>
                    <a:pt x="9" y="0"/>
                    <a:pt x="9" y="0"/>
                  </a:cubicBezTo>
                  <a:cubicBezTo>
                    <a:pt x="5" y="9"/>
                    <a:pt x="0" y="32"/>
                    <a:pt x="10" y="39"/>
                  </a:cubicBezTo>
                  <a:cubicBezTo>
                    <a:pt x="11" y="39"/>
                    <a:pt x="12" y="38"/>
                    <a:pt x="11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3" name="Freeform 179">
              <a:extLst>
                <a:ext uri="{FF2B5EF4-FFF2-40B4-BE49-F238E27FC236}">
                  <a16:creationId xmlns:a16="http://schemas.microsoft.com/office/drawing/2014/main" xmlns="" id="{B71A4061-F109-4CBF-913B-AD5796815A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612" y="5107355"/>
              <a:ext cx="157345" cy="211668"/>
            </a:xfrm>
            <a:custGeom>
              <a:avLst/>
              <a:gdLst>
                <a:gd name="T0" fmla="*/ 1 w 26"/>
                <a:gd name="T1" fmla="*/ 34 h 35"/>
                <a:gd name="T2" fmla="*/ 25 w 26"/>
                <a:gd name="T3" fmla="*/ 1 h 35"/>
                <a:gd name="T4" fmla="*/ 23 w 26"/>
                <a:gd name="T5" fmla="*/ 1 h 35"/>
                <a:gd name="T6" fmla="*/ 16 w 26"/>
                <a:gd name="T7" fmla="*/ 18 h 35"/>
                <a:gd name="T8" fmla="*/ 1 w 26"/>
                <a:gd name="T9" fmla="*/ 32 h 35"/>
                <a:gd name="T10" fmla="*/ 1 w 26"/>
                <a:gd name="T11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35">
                  <a:moveTo>
                    <a:pt x="1" y="34"/>
                  </a:moveTo>
                  <a:cubicBezTo>
                    <a:pt x="13" y="30"/>
                    <a:pt x="26" y="14"/>
                    <a:pt x="25" y="1"/>
                  </a:cubicBezTo>
                  <a:cubicBezTo>
                    <a:pt x="25" y="0"/>
                    <a:pt x="23" y="0"/>
                    <a:pt x="23" y="1"/>
                  </a:cubicBezTo>
                  <a:cubicBezTo>
                    <a:pt x="21" y="6"/>
                    <a:pt x="20" y="12"/>
                    <a:pt x="16" y="18"/>
                  </a:cubicBezTo>
                  <a:cubicBezTo>
                    <a:pt x="12" y="24"/>
                    <a:pt x="7" y="28"/>
                    <a:pt x="1" y="32"/>
                  </a:cubicBezTo>
                  <a:cubicBezTo>
                    <a:pt x="0" y="33"/>
                    <a:pt x="0" y="35"/>
                    <a:pt x="1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4" name="Freeform 180">
              <a:extLst>
                <a:ext uri="{FF2B5EF4-FFF2-40B4-BE49-F238E27FC236}">
                  <a16:creationId xmlns:a16="http://schemas.microsoft.com/office/drawing/2014/main" xmlns="" id="{4E52F72E-F97E-4D64-9C56-1C60A0A73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373" y="5174789"/>
              <a:ext cx="301579" cy="162965"/>
            </a:xfrm>
            <a:custGeom>
              <a:avLst/>
              <a:gdLst>
                <a:gd name="T0" fmla="*/ 2 w 50"/>
                <a:gd name="T1" fmla="*/ 25 h 27"/>
                <a:gd name="T2" fmla="*/ 50 w 50"/>
                <a:gd name="T3" fmla="*/ 1 h 27"/>
                <a:gd name="T4" fmla="*/ 48 w 50"/>
                <a:gd name="T5" fmla="*/ 1 h 27"/>
                <a:gd name="T6" fmla="*/ 2 w 50"/>
                <a:gd name="T7" fmla="*/ 22 h 27"/>
                <a:gd name="T8" fmla="*/ 2 w 50"/>
                <a:gd name="T9" fmla="*/ 25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2" y="25"/>
                  </a:moveTo>
                  <a:cubicBezTo>
                    <a:pt x="19" y="27"/>
                    <a:pt x="49" y="23"/>
                    <a:pt x="50" y="1"/>
                  </a:cubicBezTo>
                  <a:cubicBezTo>
                    <a:pt x="50" y="0"/>
                    <a:pt x="48" y="0"/>
                    <a:pt x="48" y="1"/>
                  </a:cubicBezTo>
                  <a:cubicBezTo>
                    <a:pt x="41" y="20"/>
                    <a:pt x="20" y="22"/>
                    <a:pt x="2" y="22"/>
                  </a:cubicBezTo>
                  <a:cubicBezTo>
                    <a:pt x="0" y="22"/>
                    <a:pt x="0" y="24"/>
                    <a:pt x="2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5" name="Freeform 181">
              <a:extLst>
                <a:ext uri="{FF2B5EF4-FFF2-40B4-BE49-F238E27FC236}">
                  <a16:creationId xmlns:a16="http://schemas.microsoft.com/office/drawing/2014/main" xmlns="" id="{4F376C8D-C8E5-46BA-90D9-9EB50C7C3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439" y="5142946"/>
              <a:ext cx="209794" cy="200429"/>
            </a:xfrm>
            <a:custGeom>
              <a:avLst/>
              <a:gdLst>
                <a:gd name="T0" fmla="*/ 33 w 35"/>
                <a:gd name="T1" fmla="*/ 28 h 33"/>
                <a:gd name="T2" fmla="*/ 15 w 35"/>
                <a:gd name="T3" fmla="*/ 17 h 33"/>
                <a:gd name="T4" fmla="*/ 2 w 35"/>
                <a:gd name="T5" fmla="*/ 1 h 33"/>
                <a:gd name="T6" fmla="*/ 0 w 35"/>
                <a:gd name="T7" fmla="*/ 2 h 33"/>
                <a:gd name="T8" fmla="*/ 18 w 35"/>
                <a:gd name="T9" fmla="*/ 24 h 33"/>
                <a:gd name="T10" fmla="*/ 34 w 35"/>
                <a:gd name="T11" fmla="*/ 29 h 33"/>
                <a:gd name="T12" fmla="*/ 33 w 35"/>
                <a:gd name="T13" fmla="*/ 28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33">
                  <a:moveTo>
                    <a:pt x="33" y="28"/>
                  </a:moveTo>
                  <a:cubicBezTo>
                    <a:pt x="28" y="29"/>
                    <a:pt x="18" y="20"/>
                    <a:pt x="15" y="17"/>
                  </a:cubicBezTo>
                  <a:cubicBezTo>
                    <a:pt x="10" y="12"/>
                    <a:pt x="6" y="6"/>
                    <a:pt x="2" y="1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4" y="10"/>
                    <a:pt x="10" y="18"/>
                    <a:pt x="18" y="24"/>
                  </a:cubicBezTo>
                  <a:cubicBezTo>
                    <a:pt x="21" y="26"/>
                    <a:pt x="31" y="33"/>
                    <a:pt x="34" y="29"/>
                  </a:cubicBezTo>
                  <a:cubicBezTo>
                    <a:pt x="35" y="29"/>
                    <a:pt x="34" y="27"/>
                    <a:pt x="33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6" name="Freeform 182">
              <a:extLst>
                <a:ext uri="{FF2B5EF4-FFF2-40B4-BE49-F238E27FC236}">
                  <a16:creationId xmlns:a16="http://schemas.microsoft.com/office/drawing/2014/main" xmlns="" id="{7B3A7CDD-281C-420C-BF01-B98DCF197A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2707" y="5137326"/>
              <a:ext cx="35591" cy="24352"/>
            </a:xfrm>
            <a:custGeom>
              <a:avLst/>
              <a:gdLst>
                <a:gd name="T0" fmla="*/ 3 w 6"/>
                <a:gd name="T1" fmla="*/ 4 h 4"/>
                <a:gd name="T2" fmla="*/ 3 w 6"/>
                <a:gd name="T3" fmla="*/ 0 h 4"/>
                <a:gd name="T4" fmla="*/ 3 w 6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3" y="4"/>
                  </a:moveTo>
                  <a:cubicBezTo>
                    <a:pt x="6" y="4"/>
                    <a:pt x="6" y="0"/>
                    <a:pt x="3" y="0"/>
                  </a:cubicBezTo>
                  <a:cubicBezTo>
                    <a:pt x="0" y="0"/>
                    <a:pt x="0" y="4"/>
                    <a:pt x="3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7" name="Freeform 183">
              <a:extLst>
                <a:ext uri="{FF2B5EF4-FFF2-40B4-BE49-F238E27FC236}">
                  <a16:creationId xmlns:a16="http://schemas.microsoft.com/office/drawing/2014/main" xmlns="" id="{80B9EB45-3FE8-4F8E-A914-3A25C1355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082" y="5053034"/>
              <a:ext cx="46830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8" name="Freeform 184">
              <a:extLst>
                <a:ext uri="{FF2B5EF4-FFF2-40B4-BE49-F238E27FC236}">
                  <a16:creationId xmlns:a16="http://schemas.microsoft.com/office/drawing/2014/main" xmlns="" id="{50C879A1-170C-4E2E-9BF1-0B5CB3A2E2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553" y="5096116"/>
              <a:ext cx="48702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9" name="Freeform 185">
              <a:extLst>
                <a:ext uri="{FF2B5EF4-FFF2-40B4-BE49-F238E27FC236}">
                  <a16:creationId xmlns:a16="http://schemas.microsoft.com/office/drawing/2014/main" xmlns="" id="{CE529B2F-9E0C-439C-8F47-1726D877C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9876" y="5101736"/>
              <a:ext cx="48702" cy="35591"/>
            </a:xfrm>
            <a:custGeom>
              <a:avLst/>
              <a:gdLst>
                <a:gd name="T0" fmla="*/ 4 w 8"/>
                <a:gd name="T1" fmla="*/ 6 h 6"/>
                <a:gd name="T2" fmla="*/ 4 w 8"/>
                <a:gd name="T3" fmla="*/ 0 h 6"/>
                <a:gd name="T4" fmla="*/ 4 w 8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6">
                  <a:moveTo>
                    <a:pt x="4" y="6"/>
                  </a:moveTo>
                  <a:cubicBezTo>
                    <a:pt x="8" y="6"/>
                    <a:pt x="8" y="0"/>
                    <a:pt x="4" y="0"/>
                  </a:cubicBezTo>
                  <a:cubicBezTo>
                    <a:pt x="0" y="0"/>
                    <a:pt x="0" y="6"/>
                    <a:pt x="4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0" name="Freeform 186">
              <a:extLst>
                <a:ext uri="{FF2B5EF4-FFF2-40B4-BE49-F238E27FC236}">
                  <a16:creationId xmlns:a16="http://schemas.microsoft.com/office/drawing/2014/main" xmlns="" id="{F1E48BF6-AFBB-4539-8967-05E32B1B1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280" y="5071766"/>
              <a:ext cx="41210" cy="41210"/>
            </a:xfrm>
            <a:custGeom>
              <a:avLst/>
              <a:gdLst>
                <a:gd name="T0" fmla="*/ 1 w 7"/>
                <a:gd name="T1" fmla="*/ 4 h 7"/>
                <a:gd name="T2" fmla="*/ 2 w 7"/>
                <a:gd name="T3" fmla="*/ 5 h 7"/>
                <a:gd name="T4" fmla="*/ 6 w 7"/>
                <a:gd name="T5" fmla="*/ 3 h 7"/>
                <a:gd name="T6" fmla="*/ 6 w 7"/>
                <a:gd name="T7" fmla="*/ 3 h 7"/>
                <a:gd name="T8" fmla="*/ 3 w 7"/>
                <a:gd name="T9" fmla="*/ 0 h 7"/>
                <a:gd name="T10" fmla="*/ 1 w 7"/>
                <a:gd name="T11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1" y="4"/>
                  </a:moveTo>
                  <a:cubicBezTo>
                    <a:pt x="1" y="4"/>
                    <a:pt x="1" y="5"/>
                    <a:pt x="2" y="5"/>
                  </a:cubicBezTo>
                  <a:cubicBezTo>
                    <a:pt x="3" y="7"/>
                    <a:pt x="6" y="5"/>
                    <a:pt x="6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5" y="0"/>
                    <a:pt x="3" y="0"/>
                  </a:cubicBezTo>
                  <a:cubicBezTo>
                    <a:pt x="1" y="0"/>
                    <a:pt x="0" y="2"/>
                    <a:pt x="1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1" name="Freeform 187">
              <a:extLst>
                <a:ext uri="{FF2B5EF4-FFF2-40B4-BE49-F238E27FC236}">
                  <a16:creationId xmlns:a16="http://schemas.microsoft.com/office/drawing/2014/main" xmlns="" id="{5E1748ED-DEE2-432C-85FA-6CA31390E6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1262" y="5064273"/>
              <a:ext cx="29971" cy="24352"/>
            </a:xfrm>
            <a:custGeom>
              <a:avLst/>
              <a:gdLst>
                <a:gd name="T0" fmla="*/ 2 w 5"/>
                <a:gd name="T1" fmla="*/ 4 h 4"/>
                <a:gd name="T2" fmla="*/ 4 w 5"/>
                <a:gd name="T3" fmla="*/ 4 h 4"/>
                <a:gd name="T4" fmla="*/ 4 w 5"/>
                <a:gd name="T5" fmla="*/ 0 h 4"/>
                <a:gd name="T6" fmla="*/ 1 w 5"/>
                <a:gd name="T7" fmla="*/ 2 h 4"/>
                <a:gd name="T8" fmla="*/ 1 w 5"/>
                <a:gd name="T9" fmla="*/ 2 h 4"/>
                <a:gd name="T10" fmla="*/ 3 w 5"/>
                <a:gd name="T11" fmla="*/ 1 h 4"/>
                <a:gd name="T12" fmla="*/ 2 w 5"/>
                <a:gd name="T13" fmla="*/ 1 h 4"/>
                <a:gd name="T14" fmla="*/ 2 w 5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4"/>
                  </a:moveTo>
                  <a:cubicBezTo>
                    <a:pt x="3" y="4"/>
                    <a:pt x="3" y="4"/>
                    <a:pt x="4" y="4"/>
                  </a:cubicBezTo>
                  <a:cubicBezTo>
                    <a:pt x="5" y="3"/>
                    <a:pt x="5" y="1"/>
                    <a:pt x="4" y="0"/>
                  </a:cubicBezTo>
                  <a:cubicBezTo>
                    <a:pt x="3" y="0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0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2" name="Freeform 188">
              <a:extLst>
                <a:ext uri="{FF2B5EF4-FFF2-40B4-BE49-F238E27FC236}">
                  <a16:creationId xmlns:a16="http://schemas.microsoft.com/office/drawing/2014/main" xmlns="" id="{B8C43C60-FE99-4E7E-806F-0FB0C5427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439" y="5822902"/>
              <a:ext cx="46830" cy="187316"/>
            </a:xfrm>
            <a:custGeom>
              <a:avLst/>
              <a:gdLst>
                <a:gd name="T0" fmla="*/ 8 w 8"/>
                <a:gd name="T1" fmla="*/ 30 h 31"/>
                <a:gd name="T2" fmla="*/ 2 w 8"/>
                <a:gd name="T3" fmla="*/ 1 h 31"/>
                <a:gd name="T4" fmla="*/ 0 w 8"/>
                <a:gd name="T5" fmla="*/ 2 h 31"/>
                <a:gd name="T6" fmla="*/ 6 w 8"/>
                <a:gd name="T7" fmla="*/ 30 h 31"/>
                <a:gd name="T8" fmla="*/ 8 w 8"/>
                <a:gd name="T9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31">
                  <a:moveTo>
                    <a:pt x="8" y="30"/>
                  </a:moveTo>
                  <a:cubicBezTo>
                    <a:pt x="7" y="20"/>
                    <a:pt x="5" y="10"/>
                    <a:pt x="2" y="1"/>
                  </a:cubicBezTo>
                  <a:cubicBezTo>
                    <a:pt x="2" y="0"/>
                    <a:pt x="0" y="0"/>
                    <a:pt x="0" y="2"/>
                  </a:cubicBezTo>
                  <a:cubicBezTo>
                    <a:pt x="1" y="11"/>
                    <a:pt x="3" y="21"/>
                    <a:pt x="6" y="30"/>
                  </a:cubicBezTo>
                  <a:cubicBezTo>
                    <a:pt x="6" y="31"/>
                    <a:pt x="8" y="31"/>
                    <a:pt x="8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3" name="Freeform 189">
              <a:extLst>
                <a:ext uri="{FF2B5EF4-FFF2-40B4-BE49-F238E27FC236}">
                  <a16:creationId xmlns:a16="http://schemas.microsoft.com/office/drawing/2014/main" xmlns="" id="{405166E0-96E7-4941-8917-2B34E015B5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291" y="5706766"/>
              <a:ext cx="59941" cy="346535"/>
            </a:xfrm>
            <a:custGeom>
              <a:avLst/>
              <a:gdLst>
                <a:gd name="T0" fmla="*/ 5 w 10"/>
                <a:gd name="T1" fmla="*/ 55 h 57"/>
                <a:gd name="T2" fmla="*/ 9 w 10"/>
                <a:gd name="T3" fmla="*/ 2 h 57"/>
                <a:gd name="T4" fmla="*/ 7 w 10"/>
                <a:gd name="T5" fmla="*/ 2 h 57"/>
                <a:gd name="T6" fmla="*/ 2 w 10"/>
                <a:gd name="T7" fmla="*/ 56 h 57"/>
                <a:gd name="T8" fmla="*/ 5 w 10"/>
                <a:gd name="T9" fmla="*/ 5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57">
                  <a:moveTo>
                    <a:pt x="5" y="55"/>
                  </a:moveTo>
                  <a:cubicBezTo>
                    <a:pt x="4" y="37"/>
                    <a:pt x="5" y="20"/>
                    <a:pt x="9" y="2"/>
                  </a:cubicBezTo>
                  <a:cubicBezTo>
                    <a:pt x="10" y="1"/>
                    <a:pt x="7" y="0"/>
                    <a:pt x="7" y="2"/>
                  </a:cubicBezTo>
                  <a:cubicBezTo>
                    <a:pt x="1" y="19"/>
                    <a:pt x="0" y="38"/>
                    <a:pt x="2" y="56"/>
                  </a:cubicBezTo>
                  <a:cubicBezTo>
                    <a:pt x="3" y="57"/>
                    <a:pt x="5" y="57"/>
                    <a:pt x="5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4" name="Freeform 190">
              <a:extLst>
                <a:ext uri="{FF2B5EF4-FFF2-40B4-BE49-F238E27FC236}">
                  <a16:creationId xmlns:a16="http://schemas.microsoft.com/office/drawing/2014/main" xmlns="" id="{90E5CAD9-2DF1-4941-8013-3783C9AF00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8725" y="5877224"/>
              <a:ext cx="46830" cy="144234"/>
            </a:xfrm>
            <a:custGeom>
              <a:avLst/>
              <a:gdLst>
                <a:gd name="T0" fmla="*/ 2 w 8"/>
                <a:gd name="T1" fmla="*/ 23 h 24"/>
                <a:gd name="T2" fmla="*/ 8 w 8"/>
                <a:gd name="T3" fmla="*/ 1 h 24"/>
                <a:gd name="T4" fmla="*/ 6 w 8"/>
                <a:gd name="T5" fmla="*/ 1 h 24"/>
                <a:gd name="T6" fmla="*/ 0 w 8"/>
                <a:gd name="T7" fmla="*/ 23 h 24"/>
                <a:gd name="T8" fmla="*/ 2 w 8"/>
                <a:gd name="T9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4">
                  <a:moveTo>
                    <a:pt x="2" y="23"/>
                  </a:moveTo>
                  <a:cubicBezTo>
                    <a:pt x="2" y="16"/>
                    <a:pt x="5" y="8"/>
                    <a:pt x="8" y="1"/>
                  </a:cubicBezTo>
                  <a:cubicBezTo>
                    <a:pt x="8" y="0"/>
                    <a:pt x="7" y="0"/>
                    <a:pt x="6" y="1"/>
                  </a:cubicBezTo>
                  <a:cubicBezTo>
                    <a:pt x="2" y="7"/>
                    <a:pt x="0" y="15"/>
                    <a:pt x="0" y="23"/>
                  </a:cubicBezTo>
                  <a:cubicBezTo>
                    <a:pt x="0" y="24"/>
                    <a:pt x="2" y="24"/>
                    <a:pt x="2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4092174D-12BF-41BF-87F7-ABE25CEB946A}"/>
              </a:ext>
            </a:extLst>
          </p:cNvPr>
          <p:cNvSpPr txBox="1"/>
          <p:nvPr/>
        </p:nvSpPr>
        <p:spPr>
          <a:xfrm>
            <a:off x="1301351" y="757125"/>
            <a:ext cx="9589299" cy="58477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/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/>
              <a:t>pengembangan</a:t>
            </a:r>
            <a:endParaRPr lang="en-US" sz="3200" dirty="0"/>
          </a:p>
        </p:txBody>
      </p:sp>
      <p:grpSp>
        <p:nvGrpSpPr>
          <p:cNvPr id="281" name="Group 280">
            <a:extLst>
              <a:ext uri="{FF2B5EF4-FFF2-40B4-BE49-F238E27FC236}">
                <a16:creationId xmlns:a16="http://schemas.microsoft.com/office/drawing/2014/main" xmlns="" id="{070892DE-BAB3-4235-811F-3487C7204E98}"/>
              </a:ext>
            </a:extLst>
          </p:cNvPr>
          <p:cNvGrpSpPr/>
          <p:nvPr/>
        </p:nvGrpSpPr>
        <p:grpSpPr>
          <a:xfrm>
            <a:off x="5783513" y="443548"/>
            <a:ext cx="624974" cy="87811"/>
            <a:chOff x="1122243" y="865889"/>
            <a:chExt cx="624974" cy="87811"/>
          </a:xfrm>
        </p:grpSpPr>
        <p:sp>
          <p:nvSpPr>
            <p:cNvPr id="282" name="Oval 281">
              <a:extLst>
                <a:ext uri="{FF2B5EF4-FFF2-40B4-BE49-F238E27FC236}">
                  <a16:creationId xmlns:a16="http://schemas.microsoft.com/office/drawing/2014/main" xmlns="" id="{5B5E8849-93F7-49C1-BC35-B10027D6BF52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>
              <a:extLst>
                <a:ext uri="{FF2B5EF4-FFF2-40B4-BE49-F238E27FC236}">
                  <a16:creationId xmlns:a16="http://schemas.microsoft.com/office/drawing/2014/main" xmlns="" id="{5B2D7C61-5A23-4747-96C6-EBA23A2CB9A3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>
              <a:extLst>
                <a:ext uri="{FF2B5EF4-FFF2-40B4-BE49-F238E27FC236}">
                  <a16:creationId xmlns:a16="http://schemas.microsoft.com/office/drawing/2014/main" xmlns="" id="{BBD53C6C-B4F6-42EA-A2FD-923CEC6C66F7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8" name="Freeform 504">
            <a:extLst>
              <a:ext uri="{FF2B5EF4-FFF2-40B4-BE49-F238E27FC236}">
                <a16:creationId xmlns:a16="http://schemas.microsoft.com/office/drawing/2014/main" xmlns="" id="{EBAFA282-E2E6-43FF-BA1C-62EA4696683B}"/>
              </a:ext>
            </a:extLst>
          </p:cNvPr>
          <p:cNvSpPr>
            <a:spLocks/>
          </p:cNvSpPr>
          <p:nvPr/>
        </p:nvSpPr>
        <p:spPr bwMode="auto">
          <a:xfrm>
            <a:off x="10608722" y="1329678"/>
            <a:ext cx="1085850" cy="403225"/>
          </a:xfrm>
          <a:custGeom>
            <a:avLst/>
            <a:gdLst>
              <a:gd name="T0" fmla="*/ 0 w 311"/>
              <a:gd name="T1" fmla="*/ 115 h 115"/>
              <a:gd name="T2" fmla="*/ 311 w 311"/>
              <a:gd name="T3" fmla="*/ 115 h 115"/>
              <a:gd name="T4" fmla="*/ 308 w 311"/>
              <a:gd name="T5" fmla="*/ 91 h 115"/>
              <a:gd name="T6" fmla="*/ 293 w 311"/>
              <a:gd name="T7" fmla="*/ 72 h 115"/>
              <a:gd name="T8" fmla="*/ 265 w 311"/>
              <a:gd name="T9" fmla="*/ 73 h 115"/>
              <a:gd name="T10" fmla="*/ 247 w 311"/>
              <a:gd name="T11" fmla="*/ 84 h 115"/>
              <a:gd name="T12" fmla="*/ 242 w 311"/>
              <a:gd name="T13" fmla="*/ 80 h 115"/>
              <a:gd name="T14" fmla="*/ 193 w 311"/>
              <a:gd name="T15" fmla="*/ 10 h 115"/>
              <a:gd name="T16" fmla="*/ 166 w 311"/>
              <a:gd name="T17" fmla="*/ 3 h 115"/>
              <a:gd name="T18" fmla="*/ 153 w 311"/>
              <a:gd name="T19" fmla="*/ 15 h 115"/>
              <a:gd name="T20" fmla="*/ 140 w 311"/>
              <a:gd name="T21" fmla="*/ 44 h 115"/>
              <a:gd name="T22" fmla="*/ 126 w 311"/>
              <a:gd name="T23" fmla="*/ 56 h 115"/>
              <a:gd name="T24" fmla="*/ 112 w 311"/>
              <a:gd name="T25" fmla="*/ 51 h 115"/>
              <a:gd name="T26" fmla="*/ 87 w 311"/>
              <a:gd name="T27" fmla="*/ 57 h 115"/>
              <a:gd name="T28" fmla="*/ 76 w 311"/>
              <a:gd name="T29" fmla="*/ 75 h 115"/>
              <a:gd name="T30" fmla="*/ 22 w 311"/>
              <a:gd name="T31" fmla="*/ 77 h 115"/>
              <a:gd name="T32" fmla="*/ 0 w 311"/>
              <a:gd name="T33" fmla="*/ 115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1" h="115">
                <a:moveTo>
                  <a:pt x="0" y="115"/>
                </a:moveTo>
                <a:cubicBezTo>
                  <a:pt x="311" y="115"/>
                  <a:pt x="311" y="115"/>
                  <a:pt x="311" y="115"/>
                </a:cubicBezTo>
                <a:cubicBezTo>
                  <a:pt x="311" y="106"/>
                  <a:pt x="311" y="99"/>
                  <a:pt x="308" y="91"/>
                </a:cubicBezTo>
                <a:cubicBezTo>
                  <a:pt x="305" y="84"/>
                  <a:pt x="301" y="76"/>
                  <a:pt x="293" y="72"/>
                </a:cubicBezTo>
                <a:cubicBezTo>
                  <a:pt x="285" y="67"/>
                  <a:pt x="271" y="67"/>
                  <a:pt x="265" y="73"/>
                </a:cubicBezTo>
                <a:cubicBezTo>
                  <a:pt x="259" y="77"/>
                  <a:pt x="255" y="86"/>
                  <a:pt x="247" y="84"/>
                </a:cubicBezTo>
                <a:cubicBezTo>
                  <a:pt x="245" y="83"/>
                  <a:pt x="243" y="81"/>
                  <a:pt x="242" y="80"/>
                </a:cubicBezTo>
                <a:cubicBezTo>
                  <a:pt x="225" y="56"/>
                  <a:pt x="219" y="29"/>
                  <a:pt x="193" y="10"/>
                </a:cubicBezTo>
                <a:cubicBezTo>
                  <a:pt x="186" y="5"/>
                  <a:pt x="175" y="0"/>
                  <a:pt x="166" y="3"/>
                </a:cubicBezTo>
                <a:cubicBezTo>
                  <a:pt x="159" y="6"/>
                  <a:pt x="156" y="11"/>
                  <a:pt x="153" y="15"/>
                </a:cubicBezTo>
                <a:cubicBezTo>
                  <a:pt x="148" y="25"/>
                  <a:pt x="144" y="34"/>
                  <a:pt x="140" y="44"/>
                </a:cubicBezTo>
                <a:cubicBezTo>
                  <a:pt x="138" y="49"/>
                  <a:pt x="134" y="56"/>
                  <a:pt x="126" y="56"/>
                </a:cubicBezTo>
                <a:cubicBezTo>
                  <a:pt x="121" y="56"/>
                  <a:pt x="117" y="53"/>
                  <a:pt x="112" y="51"/>
                </a:cubicBezTo>
                <a:cubicBezTo>
                  <a:pt x="103" y="49"/>
                  <a:pt x="93" y="52"/>
                  <a:pt x="87" y="57"/>
                </a:cubicBezTo>
                <a:cubicBezTo>
                  <a:pt x="81" y="62"/>
                  <a:pt x="78" y="69"/>
                  <a:pt x="76" y="75"/>
                </a:cubicBezTo>
                <a:cubicBezTo>
                  <a:pt x="63" y="64"/>
                  <a:pt x="36" y="67"/>
                  <a:pt x="22" y="77"/>
                </a:cubicBezTo>
                <a:cubicBezTo>
                  <a:pt x="7" y="86"/>
                  <a:pt x="5" y="101"/>
                  <a:pt x="0" y="115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xmlns="" id="{4092174D-12BF-41BF-87F7-ABE25CEB946A}"/>
              </a:ext>
            </a:extLst>
          </p:cNvPr>
          <p:cNvSpPr txBox="1"/>
          <p:nvPr/>
        </p:nvSpPr>
        <p:spPr>
          <a:xfrm>
            <a:off x="1304305" y="2091626"/>
            <a:ext cx="9589299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/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yang </a:t>
            </a:r>
            <a:r>
              <a:rPr lang="en-US" sz="2400" dirty="0" err="1"/>
              <a:t>dimiliki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8143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" name="Freeform 400">
            <a:extLst>
              <a:ext uri="{FF2B5EF4-FFF2-40B4-BE49-F238E27FC236}">
                <a16:creationId xmlns:a16="http://schemas.microsoft.com/office/drawing/2014/main" xmlns="" id="{DC1D7DB5-82F5-4861-90F0-446F4F1CEFB7}"/>
              </a:ext>
            </a:extLst>
          </p:cNvPr>
          <p:cNvSpPr>
            <a:spLocks/>
          </p:cNvSpPr>
          <p:nvPr/>
        </p:nvSpPr>
        <p:spPr bwMode="auto">
          <a:xfrm rot="21442408">
            <a:off x="3725809" y="4626995"/>
            <a:ext cx="7416955" cy="1103278"/>
          </a:xfrm>
          <a:custGeom>
            <a:avLst/>
            <a:gdLst>
              <a:gd name="T0" fmla="*/ 134 w 519"/>
              <a:gd name="T1" fmla="*/ 43 h 78"/>
              <a:gd name="T2" fmla="*/ 90 w 519"/>
              <a:gd name="T3" fmla="*/ 41 h 78"/>
              <a:gd name="T4" fmla="*/ 23 w 519"/>
              <a:gd name="T5" fmla="*/ 44 h 78"/>
              <a:gd name="T6" fmla="*/ 2 w 519"/>
              <a:gd name="T7" fmla="*/ 55 h 78"/>
              <a:gd name="T8" fmla="*/ 25 w 519"/>
              <a:gd name="T9" fmla="*/ 68 h 78"/>
              <a:gd name="T10" fmla="*/ 374 w 519"/>
              <a:gd name="T11" fmla="*/ 71 h 78"/>
              <a:gd name="T12" fmla="*/ 400 w 519"/>
              <a:gd name="T13" fmla="*/ 64 h 78"/>
              <a:gd name="T14" fmla="*/ 355 w 519"/>
              <a:gd name="T15" fmla="*/ 53 h 78"/>
              <a:gd name="T16" fmla="*/ 498 w 519"/>
              <a:gd name="T17" fmla="*/ 43 h 78"/>
              <a:gd name="T18" fmla="*/ 515 w 519"/>
              <a:gd name="T19" fmla="*/ 32 h 78"/>
              <a:gd name="T20" fmla="*/ 502 w 519"/>
              <a:gd name="T21" fmla="*/ 27 h 78"/>
              <a:gd name="T22" fmla="*/ 402 w 519"/>
              <a:gd name="T23" fmla="*/ 27 h 78"/>
              <a:gd name="T24" fmla="*/ 433 w 519"/>
              <a:gd name="T25" fmla="*/ 23 h 78"/>
              <a:gd name="T26" fmla="*/ 440 w 519"/>
              <a:gd name="T27" fmla="*/ 19 h 78"/>
              <a:gd name="T28" fmla="*/ 426 w 519"/>
              <a:gd name="T29" fmla="*/ 6 h 78"/>
              <a:gd name="T30" fmla="*/ 374 w 519"/>
              <a:gd name="T31" fmla="*/ 3 h 78"/>
              <a:gd name="T32" fmla="*/ 100 w 519"/>
              <a:gd name="T33" fmla="*/ 0 h 78"/>
              <a:gd name="T34" fmla="*/ 52 w 519"/>
              <a:gd name="T35" fmla="*/ 13 h 78"/>
              <a:gd name="T36" fmla="*/ 87 w 519"/>
              <a:gd name="T37" fmla="*/ 28 h 78"/>
              <a:gd name="T38" fmla="*/ 88 w 519"/>
              <a:gd name="T39" fmla="*/ 45 h 78"/>
              <a:gd name="connsiteX0" fmla="*/ 2547 w 9903"/>
              <a:gd name="connsiteY0" fmla="*/ 5513 h 9691"/>
              <a:gd name="connsiteX1" fmla="*/ 1699 w 9903"/>
              <a:gd name="connsiteY1" fmla="*/ 5256 h 9691"/>
              <a:gd name="connsiteX2" fmla="*/ 408 w 9903"/>
              <a:gd name="connsiteY2" fmla="*/ 5641 h 9691"/>
              <a:gd name="connsiteX3" fmla="*/ 4 w 9903"/>
              <a:gd name="connsiteY3" fmla="*/ 7051 h 9691"/>
              <a:gd name="connsiteX4" fmla="*/ 447 w 9903"/>
              <a:gd name="connsiteY4" fmla="*/ 8718 h 9691"/>
              <a:gd name="connsiteX5" fmla="*/ 7171 w 9903"/>
              <a:gd name="connsiteY5" fmla="*/ 9103 h 9691"/>
              <a:gd name="connsiteX6" fmla="*/ 7672 w 9903"/>
              <a:gd name="connsiteY6" fmla="*/ 8205 h 9691"/>
              <a:gd name="connsiteX7" fmla="*/ 6805 w 9903"/>
              <a:gd name="connsiteY7" fmla="*/ 6795 h 9691"/>
              <a:gd name="connsiteX8" fmla="*/ 9560 w 9903"/>
              <a:gd name="connsiteY8" fmla="*/ 5513 h 9691"/>
              <a:gd name="connsiteX9" fmla="*/ 9888 w 9903"/>
              <a:gd name="connsiteY9" fmla="*/ 4103 h 9691"/>
              <a:gd name="connsiteX10" fmla="*/ 9637 w 9903"/>
              <a:gd name="connsiteY10" fmla="*/ 3462 h 9691"/>
              <a:gd name="connsiteX11" fmla="*/ 7711 w 9903"/>
              <a:gd name="connsiteY11" fmla="*/ 3462 h 9691"/>
              <a:gd name="connsiteX12" fmla="*/ 8308 w 9903"/>
              <a:gd name="connsiteY12" fmla="*/ 2949 h 9691"/>
              <a:gd name="connsiteX13" fmla="*/ 8443 w 9903"/>
              <a:gd name="connsiteY13" fmla="*/ 2436 h 9691"/>
              <a:gd name="connsiteX14" fmla="*/ 8173 w 9903"/>
              <a:gd name="connsiteY14" fmla="*/ 769 h 9691"/>
              <a:gd name="connsiteX15" fmla="*/ 7171 w 9903"/>
              <a:gd name="connsiteY15" fmla="*/ 385 h 9691"/>
              <a:gd name="connsiteX16" fmla="*/ 1892 w 9903"/>
              <a:gd name="connsiteY16" fmla="*/ 0 h 9691"/>
              <a:gd name="connsiteX17" fmla="*/ 967 w 9903"/>
              <a:gd name="connsiteY17" fmla="*/ 1667 h 9691"/>
              <a:gd name="connsiteX18" fmla="*/ 1641 w 9903"/>
              <a:gd name="connsiteY18" fmla="*/ 3590 h 9691"/>
              <a:gd name="connsiteX19" fmla="*/ 1929 w 9903"/>
              <a:gd name="connsiteY19" fmla="*/ 5195 h 9691"/>
              <a:gd name="connsiteX0" fmla="*/ 2572 w 10000"/>
              <a:gd name="connsiteY0" fmla="*/ 5689 h 10000"/>
              <a:gd name="connsiteX1" fmla="*/ 1716 w 10000"/>
              <a:gd name="connsiteY1" fmla="*/ 5424 h 10000"/>
              <a:gd name="connsiteX2" fmla="*/ 412 w 10000"/>
              <a:gd name="connsiteY2" fmla="*/ 5821 h 10000"/>
              <a:gd name="connsiteX3" fmla="*/ 4 w 10000"/>
              <a:gd name="connsiteY3" fmla="*/ 7276 h 10000"/>
              <a:gd name="connsiteX4" fmla="*/ 451 w 10000"/>
              <a:gd name="connsiteY4" fmla="*/ 8996 h 10000"/>
              <a:gd name="connsiteX5" fmla="*/ 7241 w 10000"/>
              <a:gd name="connsiteY5" fmla="*/ 9393 h 10000"/>
              <a:gd name="connsiteX6" fmla="*/ 7747 w 10000"/>
              <a:gd name="connsiteY6" fmla="*/ 8467 h 10000"/>
              <a:gd name="connsiteX7" fmla="*/ 6872 w 10000"/>
              <a:gd name="connsiteY7" fmla="*/ 7012 h 10000"/>
              <a:gd name="connsiteX8" fmla="*/ 9654 w 10000"/>
              <a:gd name="connsiteY8" fmla="*/ 5689 h 10000"/>
              <a:gd name="connsiteX9" fmla="*/ 9985 w 10000"/>
              <a:gd name="connsiteY9" fmla="*/ 4234 h 10000"/>
              <a:gd name="connsiteX10" fmla="*/ 9731 w 10000"/>
              <a:gd name="connsiteY10" fmla="*/ 3572 h 10000"/>
              <a:gd name="connsiteX11" fmla="*/ 7787 w 10000"/>
              <a:gd name="connsiteY11" fmla="*/ 3572 h 10000"/>
              <a:gd name="connsiteX12" fmla="*/ 8389 w 10000"/>
              <a:gd name="connsiteY12" fmla="*/ 3043 h 10000"/>
              <a:gd name="connsiteX13" fmla="*/ 8526 w 10000"/>
              <a:gd name="connsiteY13" fmla="*/ 2514 h 10000"/>
              <a:gd name="connsiteX14" fmla="*/ 8253 w 10000"/>
              <a:gd name="connsiteY14" fmla="*/ 794 h 10000"/>
              <a:gd name="connsiteX15" fmla="*/ 7241 w 10000"/>
              <a:gd name="connsiteY15" fmla="*/ 397 h 10000"/>
              <a:gd name="connsiteX16" fmla="*/ 1911 w 10000"/>
              <a:gd name="connsiteY16" fmla="*/ 0 h 10000"/>
              <a:gd name="connsiteX17" fmla="*/ 976 w 10000"/>
              <a:gd name="connsiteY17" fmla="*/ 1720 h 10000"/>
              <a:gd name="connsiteX18" fmla="*/ 1657 w 10000"/>
              <a:gd name="connsiteY18" fmla="*/ 3704 h 10000"/>
              <a:gd name="connsiteX19" fmla="*/ 1948 w 10000"/>
              <a:gd name="connsiteY19" fmla="*/ 5361 h 10000"/>
              <a:gd name="connsiteX0" fmla="*/ 1969 w 10000"/>
              <a:gd name="connsiteY0" fmla="*/ 5340 h 10000"/>
              <a:gd name="connsiteX1" fmla="*/ 1716 w 10000"/>
              <a:gd name="connsiteY1" fmla="*/ 5424 h 10000"/>
              <a:gd name="connsiteX2" fmla="*/ 412 w 10000"/>
              <a:gd name="connsiteY2" fmla="*/ 5821 h 10000"/>
              <a:gd name="connsiteX3" fmla="*/ 4 w 10000"/>
              <a:gd name="connsiteY3" fmla="*/ 7276 h 10000"/>
              <a:gd name="connsiteX4" fmla="*/ 451 w 10000"/>
              <a:gd name="connsiteY4" fmla="*/ 8996 h 10000"/>
              <a:gd name="connsiteX5" fmla="*/ 7241 w 10000"/>
              <a:gd name="connsiteY5" fmla="*/ 9393 h 10000"/>
              <a:gd name="connsiteX6" fmla="*/ 7747 w 10000"/>
              <a:gd name="connsiteY6" fmla="*/ 8467 h 10000"/>
              <a:gd name="connsiteX7" fmla="*/ 6872 w 10000"/>
              <a:gd name="connsiteY7" fmla="*/ 7012 h 10000"/>
              <a:gd name="connsiteX8" fmla="*/ 9654 w 10000"/>
              <a:gd name="connsiteY8" fmla="*/ 5689 h 10000"/>
              <a:gd name="connsiteX9" fmla="*/ 9985 w 10000"/>
              <a:gd name="connsiteY9" fmla="*/ 4234 h 10000"/>
              <a:gd name="connsiteX10" fmla="*/ 9731 w 10000"/>
              <a:gd name="connsiteY10" fmla="*/ 3572 h 10000"/>
              <a:gd name="connsiteX11" fmla="*/ 7787 w 10000"/>
              <a:gd name="connsiteY11" fmla="*/ 3572 h 10000"/>
              <a:gd name="connsiteX12" fmla="*/ 8389 w 10000"/>
              <a:gd name="connsiteY12" fmla="*/ 3043 h 10000"/>
              <a:gd name="connsiteX13" fmla="*/ 8526 w 10000"/>
              <a:gd name="connsiteY13" fmla="*/ 2514 h 10000"/>
              <a:gd name="connsiteX14" fmla="*/ 8253 w 10000"/>
              <a:gd name="connsiteY14" fmla="*/ 794 h 10000"/>
              <a:gd name="connsiteX15" fmla="*/ 7241 w 10000"/>
              <a:gd name="connsiteY15" fmla="*/ 397 h 10000"/>
              <a:gd name="connsiteX16" fmla="*/ 1911 w 10000"/>
              <a:gd name="connsiteY16" fmla="*/ 0 h 10000"/>
              <a:gd name="connsiteX17" fmla="*/ 976 w 10000"/>
              <a:gd name="connsiteY17" fmla="*/ 1720 h 10000"/>
              <a:gd name="connsiteX18" fmla="*/ 1657 w 10000"/>
              <a:gd name="connsiteY18" fmla="*/ 3704 h 10000"/>
              <a:gd name="connsiteX19" fmla="*/ 1948 w 10000"/>
              <a:gd name="connsiteY19" fmla="*/ 5361 h 10000"/>
              <a:gd name="connsiteX0" fmla="*/ 1969 w 10000"/>
              <a:gd name="connsiteY0" fmla="*/ 5340 h 10000"/>
              <a:gd name="connsiteX1" fmla="*/ 1716 w 10000"/>
              <a:gd name="connsiteY1" fmla="*/ 5424 h 10000"/>
              <a:gd name="connsiteX2" fmla="*/ 412 w 10000"/>
              <a:gd name="connsiteY2" fmla="*/ 5821 h 10000"/>
              <a:gd name="connsiteX3" fmla="*/ 4 w 10000"/>
              <a:gd name="connsiteY3" fmla="*/ 7276 h 10000"/>
              <a:gd name="connsiteX4" fmla="*/ 451 w 10000"/>
              <a:gd name="connsiteY4" fmla="*/ 8996 h 10000"/>
              <a:gd name="connsiteX5" fmla="*/ 7241 w 10000"/>
              <a:gd name="connsiteY5" fmla="*/ 9393 h 10000"/>
              <a:gd name="connsiteX6" fmla="*/ 7747 w 10000"/>
              <a:gd name="connsiteY6" fmla="*/ 8467 h 10000"/>
              <a:gd name="connsiteX7" fmla="*/ 6872 w 10000"/>
              <a:gd name="connsiteY7" fmla="*/ 7012 h 10000"/>
              <a:gd name="connsiteX8" fmla="*/ 9654 w 10000"/>
              <a:gd name="connsiteY8" fmla="*/ 5689 h 10000"/>
              <a:gd name="connsiteX9" fmla="*/ 9985 w 10000"/>
              <a:gd name="connsiteY9" fmla="*/ 4234 h 10000"/>
              <a:gd name="connsiteX10" fmla="*/ 9731 w 10000"/>
              <a:gd name="connsiteY10" fmla="*/ 3572 h 10000"/>
              <a:gd name="connsiteX11" fmla="*/ 7787 w 10000"/>
              <a:gd name="connsiteY11" fmla="*/ 3572 h 10000"/>
              <a:gd name="connsiteX12" fmla="*/ 8389 w 10000"/>
              <a:gd name="connsiteY12" fmla="*/ 3043 h 10000"/>
              <a:gd name="connsiteX13" fmla="*/ 8526 w 10000"/>
              <a:gd name="connsiteY13" fmla="*/ 2514 h 10000"/>
              <a:gd name="connsiteX14" fmla="*/ 8253 w 10000"/>
              <a:gd name="connsiteY14" fmla="*/ 794 h 10000"/>
              <a:gd name="connsiteX15" fmla="*/ 7241 w 10000"/>
              <a:gd name="connsiteY15" fmla="*/ 397 h 10000"/>
              <a:gd name="connsiteX16" fmla="*/ 1911 w 10000"/>
              <a:gd name="connsiteY16" fmla="*/ 0 h 10000"/>
              <a:gd name="connsiteX17" fmla="*/ 976 w 10000"/>
              <a:gd name="connsiteY17" fmla="*/ 1720 h 10000"/>
              <a:gd name="connsiteX18" fmla="*/ 1657 w 10000"/>
              <a:gd name="connsiteY18" fmla="*/ 3704 h 10000"/>
              <a:gd name="connsiteX19" fmla="*/ 2020 w 10000"/>
              <a:gd name="connsiteY19" fmla="*/ 5326 h 10000"/>
              <a:gd name="connsiteX0" fmla="*/ 1716 w 10000"/>
              <a:gd name="connsiteY0" fmla="*/ 5424 h 10000"/>
              <a:gd name="connsiteX1" fmla="*/ 412 w 10000"/>
              <a:gd name="connsiteY1" fmla="*/ 5821 h 10000"/>
              <a:gd name="connsiteX2" fmla="*/ 4 w 10000"/>
              <a:gd name="connsiteY2" fmla="*/ 7276 h 10000"/>
              <a:gd name="connsiteX3" fmla="*/ 451 w 10000"/>
              <a:gd name="connsiteY3" fmla="*/ 8996 h 10000"/>
              <a:gd name="connsiteX4" fmla="*/ 7241 w 10000"/>
              <a:gd name="connsiteY4" fmla="*/ 9393 h 10000"/>
              <a:gd name="connsiteX5" fmla="*/ 7747 w 10000"/>
              <a:gd name="connsiteY5" fmla="*/ 8467 h 10000"/>
              <a:gd name="connsiteX6" fmla="*/ 6872 w 10000"/>
              <a:gd name="connsiteY6" fmla="*/ 7012 h 10000"/>
              <a:gd name="connsiteX7" fmla="*/ 9654 w 10000"/>
              <a:gd name="connsiteY7" fmla="*/ 5689 h 10000"/>
              <a:gd name="connsiteX8" fmla="*/ 9985 w 10000"/>
              <a:gd name="connsiteY8" fmla="*/ 4234 h 10000"/>
              <a:gd name="connsiteX9" fmla="*/ 9731 w 10000"/>
              <a:gd name="connsiteY9" fmla="*/ 3572 h 10000"/>
              <a:gd name="connsiteX10" fmla="*/ 7787 w 10000"/>
              <a:gd name="connsiteY10" fmla="*/ 3572 h 10000"/>
              <a:gd name="connsiteX11" fmla="*/ 8389 w 10000"/>
              <a:gd name="connsiteY11" fmla="*/ 3043 h 10000"/>
              <a:gd name="connsiteX12" fmla="*/ 8526 w 10000"/>
              <a:gd name="connsiteY12" fmla="*/ 2514 h 10000"/>
              <a:gd name="connsiteX13" fmla="*/ 8253 w 10000"/>
              <a:gd name="connsiteY13" fmla="*/ 794 h 10000"/>
              <a:gd name="connsiteX14" fmla="*/ 7241 w 10000"/>
              <a:gd name="connsiteY14" fmla="*/ 397 h 10000"/>
              <a:gd name="connsiteX15" fmla="*/ 1911 w 10000"/>
              <a:gd name="connsiteY15" fmla="*/ 0 h 10000"/>
              <a:gd name="connsiteX16" fmla="*/ 976 w 10000"/>
              <a:gd name="connsiteY16" fmla="*/ 1720 h 10000"/>
              <a:gd name="connsiteX17" fmla="*/ 1657 w 10000"/>
              <a:gd name="connsiteY17" fmla="*/ 3704 h 10000"/>
              <a:gd name="connsiteX18" fmla="*/ 2020 w 10000"/>
              <a:gd name="connsiteY18" fmla="*/ 5326 h 10000"/>
              <a:gd name="connsiteX0" fmla="*/ 1716 w 10000"/>
              <a:gd name="connsiteY0" fmla="*/ 5424 h 10000"/>
              <a:gd name="connsiteX1" fmla="*/ 412 w 10000"/>
              <a:gd name="connsiteY1" fmla="*/ 5821 h 10000"/>
              <a:gd name="connsiteX2" fmla="*/ 4 w 10000"/>
              <a:gd name="connsiteY2" fmla="*/ 7276 h 10000"/>
              <a:gd name="connsiteX3" fmla="*/ 451 w 10000"/>
              <a:gd name="connsiteY3" fmla="*/ 8996 h 10000"/>
              <a:gd name="connsiteX4" fmla="*/ 7241 w 10000"/>
              <a:gd name="connsiteY4" fmla="*/ 9393 h 10000"/>
              <a:gd name="connsiteX5" fmla="*/ 8084 w 10000"/>
              <a:gd name="connsiteY5" fmla="*/ 8467 h 10000"/>
              <a:gd name="connsiteX6" fmla="*/ 6872 w 10000"/>
              <a:gd name="connsiteY6" fmla="*/ 7012 h 10000"/>
              <a:gd name="connsiteX7" fmla="*/ 9654 w 10000"/>
              <a:gd name="connsiteY7" fmla="*/ 5689 h 10000"/>
              <a:gd name="connsiteX8" fmla="*/ 9985 w 10000"/>
              <a:gd name="connsiteY8" fmla="*/ 4234 h 10000"/>
              <a:gd name="connsiteX9" fmla="*/ 9731 w 10000"/>
              <a:gd name="connsiteY9" fmla="*/ 3572 h 10000"/>
              <a:gd name="connsiteX10" fmla="*/ 7787 w 10000"/>
              <a:gd name="connsiteY10" fmla="*/ 3572 h 10000"/>
              <a:gd name="connsiteX11" fmla="*/ 8389 w 10000"/>
              <a:gd name="connsiteY11" fmla="*/ 3043 h 10000"/>
              <a:gd name="connsiteX12" fmla="*/ 8526 w 10000"/>
              <a:gd name="connsiteY12" fmla="*/ 2514 h 10000"/>
              <a:gd name="connsiteX13" fmla="*/ 8253 w 10000"/>
              <a:gd name="connsiteY13" fmla="*/ 794 h 10000"/>
              <a:gd name="connsiteX14" fmla="*/ 7241 w 10000"/>
              <a:gd name="connsiteY14" fmla="*/ 397 h 10000"/>
              <a:gd name="connsiteX15" fmla="*/ 1911 w 10000"/>
              <a:gd name="connsiteY15" fmla="*/ 0 h 10000"/>
              <a:gd name="connsiteX16" fmla="*/ 976 w 10000"/>
              <a:gd name="connsiteY16" fmla="*/ 1720 h 10000"/>
              <a:gd name="connsiteX17" fmla="*/ 1657 w 10000"/>
              <a:gd name="connsiteY17" fmla="*/ 3704 h 10000"/>
              <a:gd name="connsiteX18" fmla="*/ 2020 w 10000"/>
              <a:gd name="connsiteY18" fmla="*/ 5326 h 10000"/>
              <a:gd name="connsiteX0" fmla="*/ 1964 w 10248"/>
              <a:gd name="connsiteY0" fmla="*/ 5424 h 10104"/>
              <a:gd name="connsiteX1" fmla="*/ 660 w 10248"/>
              <a:gd name="connsiteY1" fmla="*/ 5821 h 10104"/>
              <a:gd name="connsiteX2" fmla="*/ 252 w 10248"/>
              <a:gd name="connsiteY2" fmla="*/ 7276 h 10104"/>
              <a:gd name="connsiteX3" fmla="*/ 699 w 10248"/>
              <a:gd name="connsiteY3" fmla="*/ 8996 h 10104"/>
              <a:gd name="connsiteX4" fmla="*/ 7550 w 10248"/>
              <a:gd name="connsiteY4" fmla="*/ 9777 h 10104"/>
              <a:gd name="connsiteX5" fmla="*/ 8332 w 10248"/>
              <a:gd name="connsiteY5" fmla="*/ 8467 h 10104"/>
              <a:gd name="connsiteX6" fmla="*/ 7120 w 10248"/>
              <a:gd name="connsiteY6" fmla="*/ 7012 h 10104"/>
              <a:gd name="connsiteX7" fmla="*/ 9902 w 10248"/>
              <a:gd name="connsiteY7" fmla="*/ 5689 h 10104"/>
              <a:gd name="connsiteX8" fmla="*/ 10233 w 10248"/>
              <a:gd name="connsiteY8" fmla="*/ 4234 h 10104"/>
              <a:gd name="connsiteX9" fmla="*/ 9979 w 10248"/>
              <a:gd name="connsiteY9" fmla="*/ 3572 h 10104"/>
              <a:gd name="connsiteX10" fmla="*/ 8035 w 10248"/>
              <a:gd name="connsiteY10" fmla="*/ 3572 h 10104"/>
              <a:gd name="connsiteX11" fmla="*/ 8637 w 10248"/>
              <a:gd name="connsiteY11" fmla="*/ 3043 h 10104"/>
              <a:gd name="connsiteX12" fmla="*/ 8774 w 10248"/>
              <a:gd name="connsiteY12" fmla="*/ 2514 h 10104"/>
              <a:gd name="connsiteX13" fmla="*/ 8501 w 10248"/>
              <a:gd name="connsiteY13" fmla="*/ 794 h 10104"/>
              <a:gd name="connsiteX14" fmla="*/ 7489 w 10248"/>
              <a:gd name="connsiteY14" fmla="*/ 397 h 10104"/>
              <a:gd name="connsiteX15" fmla="*/ 2159 w 10248"/>
              <a:gd name="connsiteY15" fmla="*/ 0 h 10104"/>
              <a:gd name="connsiteX16" fmla="*/ 1224 w 10248"/>
              <a:gd name="connsiteY16" fmla="*/ 1720 h 10104"/>
              <a:gd name="connsiteX17" fmla="*/ 1905 w 10248"/>
              <a:gd name="connsiteY17" fmla="*/ 3704 h 10104"/>
              <a:gd name="connsiteX18" fmla="*/ 2268 w 10248"/>
              <a:gd name="connsiteY18" fmla="*/ 5326 h 10104"/>
              <a:gd name="connsiteX0" fmla="*/ 1964 w 10248"/>
              <a:gd name="connsiteY0" fmla="*/ 5424 h 10104"/>
              <a:gd name="connsiteX1" fmla="*/ 660 w 10248"/>
              <a:gd name="connsiteY1" fmla="*/ 5821 h 10104"/>
              <a:gd name="connsiteX2" fmla="*/ 252 w 10248"/>
              <a:gd name="connsiteY2" fmla="*/ 7276 h 10104"/>
              <a:gd name="connsiteX3" fmla="*/ 699 w 10248"/>
              <a:gd name="connsiteY3" fmla="*/ 8996 h 10104"/>
              <a:gd name="connsiteX4" fmla="*/ 7550 w 10248"/>
              <a:gd name="connsiteY4" fmla="*/ 9777 h 10104"/>
              <a:gd name="connsiteX5" fmla="*/ 8332 w 10248"/>
              <a:gd name="connsiteY5" fmla="*/ 8467 h 10104"/>
              <a:gd name="connsiteX6" fmla="*/ 7120 w 10248"/>
              <a:gd name="connsiteY6" fmla="*/ 7012 h 10104"/>
              <a:gd name="connsiteX7" fmla="*/ 9902 w 10248"/>
              <a:gd name="connsiteY7" fmla="*/ 5689 h 10104"/>
              <a:gd name="connsiteX8" fmla="*/ 10233 w 10248"/>
              <a:gd name="connsiteY8" fmla="*/ 4234 h 10104"/>
              <a:gd name="connsiteX9" fmla="*/ 9979 w 10248"/>
              <a:gd name="connsiteY9" fmla="*/ 3572 h 10104"/>
              <a:gd name="connsiteX10" fmla="*/ 8035 w 10248"/>
              <a:gd name="connsiteY10" fmla="*/ 3572 h 10104"/>
              <a:gd name="connsiteX11" fmla="*/ 8637 w 10248"/>
              <a:gd name="connsiteY11" fmla="*/ 3043 h 10104"/>
              <a:gd name="connsiteX12" fmla="*/ 8774 w 10248"/>
              <a:gd name="connsiteY12" fmla="*/ 2514 h 10104"/>
              <a:gd name="connsiteX13" fmla="*/ 8501 w 10248"/>
              <a:gd name="connsiteY13" fmla="*/ 794 h 10104"/>
              <a:gd name="connsiteX14" fmla="*/ 7489 w 10248"/>
              <a:gd name="connsiteY14" fmla="*/ 397 h 10104"/>
              <a:gd name="connsiteX15" fmla="*/ 2159 w 10248"/>
              <a:gd name="connsiteY15" fmla="*/ 0 h 10104"/>
              <a:gd name="connsiteX16" fmla="*/ 1224 w 10248"/>
              <a:gd name="connsiteY16" fmla="*/ 1720 h 10104"/>
              <a:gd name="connsiteX17" fmla="*/ 1905 w 10248"/>
              <a:gd name="connsiteY17" fmla="*/ 3704 h 10104"/>
              <a:gd name="connsiteX18" fmla="*/ 2268 w 10248"/>
              <a:gd name="connsiteY18" fmla="*/ 5326 h 10104"/>
              <a:gd name="connsiteX0" fmla="*/ 1715 w 9999"/>
              <a:gd name="connsiteY0" fmla="*/ 5424 h 10149"/>
              <a:gd name="connsiteX1" fmla="*/ 411 w 9999"/>
              <a:gd name="connsiteY1" fmla="*/ 5821 h 10149"/>
              <a:gd name="connsiteX2" fmla="*/ 3 w 9999"/>
              <a:gd name="connsiteY2" fmla="*/ 7276 h 10149"/>
              <a:gd name="connsiteX3" fmla="*/ 1566 w 9999"/>
              <a:gd name="connsiteY3" fmla="*/ 9247 h 10149"/>
              <a:gd name="connsiteX4" fmla="*/ 7301 w 9999"/>
              <a:gd name="connsiteY4" fmla="*/ 9777 h 10149"/>
              <a:gd name="connsiteX5" fmla="*/ 8083 w 9999"/>
              <a:gd name="connsiteY5" fmla="*/ 8467 h 10149"/>
              <a:gd name="connsiteX6" fmla="*/ 6871 w 9999"/>
              <a:gd name="connsiteY6" fmla="*/ 7012 h 10149"/>
              <a:gd name="connsiteX7" fmla="*/ 9653 w 9999"/>
              <a:gd name="connsiteY7" fmla="*/ 5689 h 10149"/>
              <a:gd name="connsiteX8" fmla="*/ 9984 w 9999"/>
              <a:gd name="connsiteY8" fmla="*/ 4234 h 10149"/>
              <a:gd name="connsiteX9" fmla="*/ 9730 w 9999"/>
              <a:gd name="connsiteY9" fmla="*/ 3572 h 10149"/>
              <a:gd name="connsiteX10" fmla="*/ 7786 w 9999"/>
              <a:gd name="connsiteY10" fmla="*/ 3572 h 10149"/>
              <a:gd name="connsiteX11" fmla="*/ 8388 w 9999"/>
              <a:gd name="connsiteY11" fmla="*/ 3043 h 10149"/>
              <a:gd name="connsiteX12" fmla="*/ 8525 w 9999"/>
              <a:gd name="connsiteY12" fmla="*/ 2514 h 10149"/>
              <a:gd name="connsiteX13" fmla="*/ 8252 w 9999"/>
              <a:gd name="connsiteY13" fmla="*/ 794 h 10149"/>
              <a:gd name="connsiteX14" fmla="*/ 7240 w 9999"/>
              <a:gd name="connsiteY14" fmla="*/ 397 h 10149"/>
              <a:gd name="connsiteX15" fmla="*/ 1910 w 9999"/>
              <a:gd name="connsiteY15" fmla="*/ 0 h 10149"/>
              <a:gd name="connsiteX16" fmla="*/ 975 w 9999"/>
              <a:gd name="connsiteY16" fmla="*/ 1720 h 10149"/>
              <a:gd name="connsiteX17" fmla="*/ 1656 w 9999"/>
              <a:gd name="connsiteY17" fmla="*/ 3704 h 10149"/>
              <a:gd name="connsiteX18" fmla="*/ 2019 w 9999"/>
              <a:gd name="connsiteY18" fmla="*/ 5326 h 10149"/>
              <a:gd name="connsiteX0" fmla="*/ 1715 w 10000"/>
              <a:gd name="connsiteY0" fmla="*/ 5345 h 10001"/>
              <a:gd name="connsiteX1" fmla="*/ 411 w 10000"/>
              <a:gd name="connsiteY1" fmla="*/ 5737 h 10001"/>
              <a:gd name="connsiteX2" fmla="*/ 3 w 10000"/>
              <a:gd name="connsiteY2" fmla="*/ 7170 h 10001"/>
              <a:gd name="connsiteX3" fmla="*/ 1566 w 10000"/>
              <a:gd name="connsiteY3" fmla="*/ 9112 h 10001"/>
              <a:gd name="connsiteX4" fmla="*/ 7302 w 10000"/>
              <a:gd name="connsiteY4" fmla="*/ 9634 h 10001"/>
              <a:gd name="connsiteX5" fmla="*/ 8084 w 10000"/>
              <a:gd name="connsiteY5" fmla="*/ 8344 h 10001"/>
              <a:gd name="connsiteX6" fmla="*/ 6872 w 10000"/>
              <a:gd name="connsiteY6" fmla="*/ 6910 h 10001"/>
              <a:gd name="connsiteX7" fmla="*/ 9654 w 10000"/>
              <a:gd name="connsiteY7" fmla="*/ 5606 h 10001"/>
              <a:gd name="connsiteX8" fmla="*/ 9985 w 10000"/>
              <a:gd name="connsiteY8" fmla="*/ 4173 h 10001"/>
              <a:gd name="connsiteX9" fmla="*/ 9731 w 10000"/>
              <a:gd name="connsiteY9" fmla="*/ 3521 h 10001"/>
              <a:gd name="connsiteX10" fmla="*/ 7787 w 10000"/>
              <a:gd name="connsiteY10" fmla="*/ 3521 h 10001"/>
              <a:gd name="connsiteX11" fmla="*/ 8389 w 10000"/>
              <a:gd name="connsiteY11" fmla="*/ 2999 h 10001"/>
              <a:gd name="connsiteX12" fmla="*/ 8526 w 10000"/>
              <a:gd name="connsiteY12" fmla="*/ 2478 h 10001"/>
              <a:gd name="connsiteX13" fmla="*/ 8253 w 10000"/>
              <a:gd name="connsiteY13" fmla="*/ 783 h 10001"/>
              <a:gd name="connsiteX14" fmla="*/ 7241 w 10000"/>
              <a:gd name="connsiteY14" fmla="*/ 392 h 10001"/>
              <a:gd name="connsiteX15" fmla="*/ 1910 w 10000"/>
              <a:gd name="connsiteY15" fmla="*/ 1 h 10001"/>
              <a:gd name="connsiteX16" fmla="*/ 975 w 10000"/>
              <a:gd name="connsiteY16" fmla="*/ 1696 h 10001"/>
              <a:gd name="connsiteX17" fmla="*/ 1656 w 10000"/>
              <a:gd name="connsiteY17" fmla="*/ 3651 h 10001"/>
              <a:gd name="connsiteX18" fmla="*/ 2019 w 10000"/>
              <a:gd name="connsiteY18" fmla="*/ 5249 h 10001"/>
              <a:gd name="connsiteX0" fmla="*/ 1715 w 10000"/>
              <a:gd name="connsiteY0" fmla="*/ 5345 h 10001"/>
              <a:gd name="connsiteX1" fmla="*/ 411 w 10000"/>
              <a:gd name="connsiteY1" fmla="*/ 5737 h 10001"/>
              <a:gd name="connsiteX2" fmla="*/ 3 w 10000"/>
              <a:gd name="connsiteY2" fmla="*/ 7170 h 10001"/>
              <a:gd name="connsiteX3" fmla="*/ 1566 w 10000"/>
              <a:gd name="connsiteY3" fmla="*/ 9112 h 10001"/>
              <a:gd name="connsiteX4" fmla="*/ 7302 w 10000"/>
              <a:gd name="connsiteY4" fmla="*/ 9634 h 10001"/>
              <a:gd name="connsiteX5" fmla="*/ 8084 w 10000"/>
              <a:gd name="connsiteY5" fmla="*/ 8344 h 10001"/>
              <a:gd name="connsiteX6" fmla="*/ 6872 w 10000"/>
              <a:gd name="connsiteY6" fmla="*/ 6910 h 10001"/>
              <a:gd name="connsiteX7" fmla="*/ 9654 w 10000"/>
              <a:gd name="connsiteY7" fmla="*/ 5606 h 10001"/>
              <a:gd name="connsiteX8" fmla="*/ 9985 w 10000"/>
              <a:gd name="connsiteY8" fmla="*/ 4173 h 10001"/>
              <a:gd name="connsiteX9" fmla="*/ 9731 w 10000"/>
              <a:gd name="connsiteY9" fmla="*/ 3521 h 10001"/>
              <a:gd name="connsiteX10" fmla="*/ 7787 w 10000"/>
              <a:gd name="connsiteY10" fmla="*/ 3521 h 10001"/>
              <a:gd name="connsiteX11" fmla="*/ 8389 w 10000"/>
              <a:gd name="connsiteY11" fmla="*/ 2999 h 10001"/>
              <a:gd name="connsiteX12" fmla="*/ 8526 w 10000"/>
              <a:gd name="connsiteY12" fmla="*/ 2478 h 10001"/>
              <a:gd name="connsiteX13" fmla="*/ 8253 w 10000"/>
              <a:gd name="connsiteY13" fmla="*/ 783 h 10001"/>
              <a:gd name="connsiteX14" fmla="*/ 7241 w 10000"/>
              <a:gd name="connsiteY14" fmla="*/ 392 h 10001"/>
              <a:gd name="connsiteX15" fmla="*/ 1910 w 10000"/>
              <a:gd name="connsiteY15" fmla="*/ 1 h 10001"/>
              <a:gd name="connsiteX16" fmla="*/ 975 w 10000"/>
              <a:gd name="connsiteY16" fmla="*/ 1696 h 10001"/>
              <a:gd name="connsiteX17" fmla="*/ 1656 w 10000"/>
              <a:gd name="connsiteY17" fmla="*/ 3651 h 10001"/>
              <a:gd name="connsiteX18" fmla="*/ 2019 w 10000"/>
              <a:gd name="connsiteY18" fmla="*/ 5249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000" h="10001">
                <a:moveTo>
                  <a:pt x="1715" y="5345"/>
                </a:moveTo>
                <a:cubicBezTo>
                  <a:pt x="1456" y="5424"/>
                  <a:pt x="839" y="5476"/>
                  <a:pt x="411" y="5737"/>
                </a:cubicBezTo>
                <a:cubicBezTo>
                  <a:pt x="236" y="5867"/>
                  <a:pt x="22" y="6258"/>
                  <a:pt x="3" y="7170"/>
                </a:cubicBezTo>
                <a:cubicBezTo>
                  <a:pt x="-36" y="8214"/>
                  <a:pt x="350" y="8701"/>
                  <a:pt x="1566" y="9112"/>
                </a:cubicBezTo>
                <a:cubicBezTo>
                  <a:pt x="2782" y="9523"/>
                  <a:pt x="5045" y="10547"/>
                  <a:pt x="7302" y="9634"/>
                </a:cubicBezTo>
                <a:cubicBezTo>
                  <a:pt x="7478" y="9634"/>
                  <a:pt x="7968" y="9125"/>
                  <a:pt x="8084" y="8344"/>
                </a:cubicBezTo>
                <a:cubicBezTo>
                  <a:pt x="8202" y="6525"/>
                  <a:pt x="7183" y="6388"/>
                  <a:pt x="6872" y="6910"/>
                </a:cubicBezTo>
                <a:cubicBezTo>
                  <a:pt x="7806" y="6518"/>
                  <a:pt x="8721" y="5997"/>
                  <a:pt x="9654" y="5606"/>
                </a:cubicBezTo>
                <a:cubicBezTo>
                  <a:pt x="9829" y="5606"/>
                  <a:pt x="10063" y="4954"/>
                  <a:pt x="9985" y="4173"/>
                </a:cubicBezTo>
                <a:cubicBezTo>
                  <a:pt x="9945" y="3651"/>
                  <a:pt x="9829" y="3521"/>
                  <a:pt x="9731" y="3521"/>
                </a:cubicBezTo>
                <a:lnTo>
                  <a:pt x="7787" y="3521"/>
                </a:lnTo>
                <a:cubicBezTo>
                  <a:pt x="8001" y="3651"/>
                  <a:pt x="8194" y="3521"/>
                  <a:pt x="8389" y="2999"/>
                </a:cubicBezTo>
                <a:cubicBezTo>
                  <a:pt x="8448" y="2869"/>
                  <a:pt x="8507" y="2738"/>
                  <a:pt x="8526" y="2478"/>
                </a:cubicBezTo>
                <a:cubicBezTo>
                  <a:pt x="8584" y="1696"/>
                  <a:pt x="8409" y="1044"/>
                  <a:pt x="8253" y="783"/>
                </a:cubicBezTo>
                <a:cubicBezTo>
                  <a:pt x="7923" y="392"/>
                  <a:pt x="7592" y="392"/>
                  <a:pt x="7241" y="392"/>
                </a:cubicBezTo>
                <a:lnTo>
                  <a:pt x="1910" y="1"/>
                </a:lnTo>
                <a:cubicBezTo>
                  <a:pt x="1578" y="1"/>
                  <a:pt x="966" y="-109"/>
                  <a:pt x="975" y="1696"/>
                </a:cubicBezTo>
                <a:cubicBezTo>
                  <a:pt x="975" y="2999"/>
                  <a:pt x="1424" y="3239"/>
                  <a:pt x="1656" y="3651"/>
                </a:cubicBezTo>
                <a:cubicBezTo>
                  <a:pt x="2084" y="3651"/>
                  <a:pt x="2479" y="5022"/>
                  <a:pt x="2019" y="5249"/>
                </a:cubicBezTo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4" name="Oval 1673">
            <a:extLst>
              <a:ext uri="{FF2B5EF4-FFF2-40B4-BE49-F238E27FC236}">
                <a16:creationId xmlns:a16="http://schemas.microsoft.com/office/drawing/2014/main" xmlns="" id="{6B796F91-EF9C-4657-8C5E-3CBF1A8AFBBC}"/>
              </a:ext>
            </a:extLst>
          </p:cNvPr>
          <p:cNvSpPr/>
          <p:nvPr/>
        </p:nvSpPr>
        <p:spPr>
          <a:xfrm rot="21430293">
            <a:off x="6014161" y="4864572"/>
            <a:ext cx="2166050" cy="482910"/>
          </a:xfrm>
          <a:prstGeom prst="ellipse">
            <a:avLst/>
          </a:prstGeom>
          <a:solidFill>
            <a:srgbClr val="532D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7829737-B4FC-45DB-A2A3-A44BCBF013AC}"/>
              </a:ext>
            </a:extLst>
          </p:cNvPr>
          <p:cNvSpPr txBox="1"/>
          <p:nvPr/>
        </p:nvSpPr>
        <p:spPr>
          <a:xfrm>
            <a:off x="1122243" y="1081745"/>
            <a:ext cx="4828017" cy="5909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Open Sans Light" panose="020B0306030504020204" pitchFamily="34" charset="0"/>
                <a:cs typeface="Segoe UI Light" panose="020B0502040204020203" pitchFamily="34" charset="0"/>
              </a:rPr>
              <a:t>FUNGSI BERMAIN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pic>
        <p:nvPicPr>
          <p:cNvPr id="1561" name="Picture 1560">
            <a:extLst>
              <a:ext uri="{FF2B5EF4-FFF2-40B4-BE49-F238E27FC236}">
                <a16:creationId xmlns:a16="http://schemas.microsoft.com/office/drawing/2014/main" xmlns="" id="{71A9562B-09D6-4A19-9E64-99A2982D04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0" y="-613819"/>
            <a:ext cx="3192919" cy="393067"/>
          </a:xfrm>
          <a:prstGeom prst="rect">
            <a:avLst/>
          </a:prstGeom>
        </p:spPr>
      </p:pic>
      <p:sp>
        <p:nvSpPr>
          <p:cNvPr id="522" name="Freeform: Shape 521">
            <a:extLst>
              <a:ext uri="{FF2B5EF4-FFF2-40B4-BE49-F238E27FC236}">
                <a16:creationId xmlns:a16="http://schemas.microsoft.com/office/drawing/2014/main" xmlns="" id="{9E6F7017-38DD-41C7-9593-378194286C3E}"/>
              </a:ext>
            </a:extLst>
          </p:cNvPr>
          <p:cNvSpPr>
            <a:spLocks/>
          </p:cNvSpPr>
          <p:nvPr/>
        </p:nvSpPr>
        <p:spPr bwMode="auto">
          <a:xfrm>
            <a:off x="7011147" y="3417223"/>
            <a:ext cx="5180853" cy="2828811"/>
          </a:xfrm>
          <a:custGeom>
            <a:avLst/>
            <a:gdLst>
              <a:gd name="connsiteX0" fmla="*/ 5180853 w 5180853"/>
              <a:gd name="connsiteY0" fmla="*/ 0 h 2828811"/>
              <a:gd name="connsiteX1" fmla="*/ 5180853 w 5180853"/>
              <a:gd name="connsiteY1" fmla="*/ 2828811 h 2828811"/>
              <a:gd name="connsiteX2" fmla="*/ 5151193 w 5180853"/>
              <a:gd name="connsiteY2" fmla="*/ 2826857 h 2828811"/>
              <a:gd name="connsiteX3" fmla="*/ 2563725 w 5180853"/>
              <a:gd name="connsiteY3" fmla="*/ 2458569 h 2828811"/>
              <a:gd name="connsiteX4" fmla="*/ 1861971 w 5180853"/>
              <a:gd name="connsiteY4" fmla="*/ 2197739 h 2828811"/>
              <a:gd name="connsiteX5" fmla="*/ 1261 w 5180853"/>
              <a:gd name="connsiteY5" fmla="*/ 1974172 h 2828811"/>
              <a:gd name="connsiteX6" fmla="*/ 724280 w 5180853"/>
              <a:gd name="connsiteY6" fmla="*/ 1154423 h 2828811"/>
              <a:gd name="connsiteX7" fmla="*/ 5064138 w 5180853"/>
              <a:gd name="connsiteY7" fmla="*/ 12880 h 2828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0853" h="2828811">
                <a:moveTo>
                  <a:pt x="5180853" y="0"/>
                </a:moveTo>
                <a:lnTo>
                  <a:pt x="5180853" y="2828811"/>
                </a:lnTo>
                <a:lnTo>
                  <a:pt x="5151193" y="2826857"/>
                </a:lnTo>
                <a:cubicBezTo>
                  <a:pt x="4278237" y="2760984"/>
                  <a:pt x="3409019" y="2662175"/>
                  <a:pt x="2563725" y="2458569"/>
                </a:cubicBezTo>
                <a:cubicBezTo>
                  <a:pt x="2319175" y="2400015"/>
                  <a:pt x="2069307" y="2330816"/>
                  <a:pt x="1861971" y="2197739"/>
                </a:cubicBezTo>
                <a:cubicBezTo>
                  <a:pt x="1649319" y="2069986"/>
                  <a:pt x="17210" y="2197739"/>
                  <a:pt x="1261" y="1974172"/>
                </a:cubicBezTo>
                <a:cubicBezTo>
                  <a:pt x="-25321" y="1606882"/>
                  <a:pt x="373403" y="1351376"/>
                  <a:pt x="724280" y="1154423"/>
                </a:cubicBezTo>
                <a:cubicBezTo>
                  <a:pt x="1657293" y="635427"/>
                  <a:pt x="3553224" y="197274"/>
                  <a:pt x="5064138" y="1288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20" name="Freeform: Shape 519">
            <a:extLst>
              <a:ext uri="{FF2B5EF4-FFF2-40B4-BE49-F238E27FC236}">
                <a16:creationId xmlns:a16="http://schemas.microsoft.com/office/drawing/2014/main" xmlns="" id="{B05297A1-53CC-4286-9179-CC44807F681D}"/>
              </a:ext>
            </a:extLst>
          </p:cNvPr>
          <p:cNvSpPr>
            <a:spLocks/>
          </p:cNvSpPr>
          <p:nvPr/>
        </p:nvSpPr>
        <p:spPr bwMode="auto">
          <a:xfrm>
            <a:off x="9069292" y="4001836"/>
            <a:ext cx="3122710" cy="1926185"/>
          </a:xfrm>
          <a:custGeom>
            <a:avLst/>
            <a:gdLst>
              <a:gd name="connsiteX0" fmla="*/ 2534540 w 2562563"/>
              <a:gd name="connsiteY0" fmla="*/ 240 h 1926185"/>
              <a:gd name="connsiteX1" fmla="*/ 2562563 w 2562563"/>
              <a:gd name="connsiteY1" fmla="*/ 1116 h 1926185"/>
              <a:gd name="connsiteX2" fmla="*/ 2562563 w 2562563"/>
              <a:gd name="connsiteY2" fmla="*/ 1926185 h 1926185"/>
              <a:gd name="connsiteX3" fmla="*/ 2389182 w 2562563"/>
              <a:gd name="connsiteY3" fmla="*/ 1910575 h 1926185"/>
              <a:gd name="connsiteX4" fmla="*/ 512378 w 2562563"/>
              <a:gd name="connsiteY4" fmla="*/ 1484860 h 1926185"/>
              <a:gd name="connsiteX5" fmla="*/ 108307 w 2562563"/>
              <a:gd name="connsiteY5" fmla="*/ 1197502 h 1926185"/>
              <a:gd name="connsiteX6" fmla="*/ 33872 w 2562563"/>
              <a:gd name="connsiteY6" fmla="*/ 761144 h 1926185"/>
              <a:gd name="connsiteX7" fmla="*/ 294392 w 2562563"/>
              <a:gd name="connsiteY7" fmla="*/ 516357 h 1926185"/>
              <a:gd name="connsiteX8" fmla="*/ 2534540 w 2562563"/>
              <a:gd name="connsiteY8" fmla="*/ 240 h 1926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62563" h="1926185">
                <a:moveTo>
                  <a:pt x="2534540" y="240"/>
                </a:moveTo>
                <a:lnTo>
                  <a:pt x="2562563" y="1116"/>
                </a:lnTo>
                <a:lnTo>
                  <a:pt x="2562563" y="1926185"/>
                </a:lnTo>
                <a:lnTo>
                  <a:pt x="2389182" y="1910575"/>
                </a:lnTo>
                <a:cubicBezTo>
                  <a:pt x="1740541" y="1846718"/>
                  <a:pt x="1081267" y="1756253"/>
                  <a:pt x="512378" y="1484860"/>
                </a:cubicBezTo>
                <a:cubicBezTo>
                  <a:pt x="358193" y="1415681"/>
                  <a:pt x="209324" y="1325217"/>
                  <a:pt x="108307" y="1197502"/>
                </a:cubicBezTo>
                <a:cubicBezTo>
                  <a:pt x="7289" y="1069787"/>
                  <a:pt x="-35245" y="899501"/>
                  <a:pt x="33872" y="761144"/>
                </a:cubicBezTo>
                <a:cubicBezTo>
                  <a:pt x="87040" y="654715"/>
                  <a:pt x="188057" y="580215"/>
                  <a:pt x="294392" y="516357"/>
                </a:cubicBezTo>
                <a:cubicBezTo>
                  <a:pt x="941039" y="120575"/>
                  <a:pt x="1742369" y="-6308"/>
                  <a:pt x="2534540" y="24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70" name="Freeform 401">
            <a:extLst>
              <a:ext uri="{FF2B5EF4-FFF2-40B4-BE49-F238E27FC236}">
                <a16:creationId xmlns:a16="http://schemas.microsoft.com/office/drawing/2014/main" xmlns="" id="{086F3880-9C72-4CE9-8900-51952BBBFA7E}"/>
              </a:ext>
            </a:extLst>
          </p:cNvPr>
          <p:cNvSpPr>
            <a:spLocks/>
          </p:cNvSpPr>
          <p:nvPr/>
        </p:nvSpPr>
        <p:spPr bwMode="auto">
          <a:xfrm>
            <a:off x="9944991" y="2298462"/>
            <a:ext cx="803444" cy="834565"/>
          </a:xfrm>
          <a:custGeom>
            <a:avLst/>
            <a:gdLst>
              <a:gd name="T0" fmla="*/ 145 w 151"/>
              <a:gd name="T1" fmla="*/ 50 h 157"/>
              <a:gd name="T2" fmla="*/ 129 w 151"/>
              <a:gd name="T3" fmla="*/ 10 h 157"/>
              <a:gd name="T4" fmla="*/ 105 w 151"/>
              <a:gd name="T5" fmla="*/ 3 h 157"/>
              <a:gd name="T6" fmla="*/ 88 w 151"/>
              <a:gd name="T7" fmla="*/ 17 h 157"/>
              <a:gd name="T8" fmla="*/ 78 w 151"/>
              <a:gd name="T9" fmla="*/ 102 h 157"/>
              <a:gd name="T10" fmla="*/ 74 w 151"/>
              <a:gd name="T11" fmla="*/ 129 h 157"/>
              <a:gd name="T12" fmla="*/ 62 w 151"/>
              <a:gd name="T13" fmla="*/ 131 h 157"/>
              <a:gd name="T14" fmla="*/ 4 w 151"/>
              <a:gd name="T15" fmla="*/ 132 h 157"/>
              <a:gd name="T16" fmla="*/ 4 w 151"/>
              <a:gd name="T17" fmla="*/ 144 h 157"/>
              <a:gd name="T18" fmla="*/ 17 w 151"/>
              <a:gd name="T19" fmla="*/ 149 h 157"/>
              <a:gd name="T20" fmla="*/ 45 w 151"/>
              <a:gd name="T21" fmla="*/ 152 h 157"/>
              <a:gd name="T22" fmla="*/ 120 w 151"/>
              <a:gd name="T23" fmla="*/ 140 h 157"/>
              <a:gd name="T24" fmla="*/ 141 w 151"/>
              <a:gd name="T25" fmla="*/ 103 h 157"/>
              <a:gd name="T26" fmla="*/ 142 w 151"/>
              <a:gd name="T27" fmla="*/ 36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51" h="157">
                <a:moveTo>
                  <a:pt x="145" y="50"/>
                </a:moveTo>
                <a:cubicBezTo>
                  <a:pt x="147" y="35"/>
                  <a:pt x="141" y="19"/>
                  <a:pt x="129" y="10"/>
                </a:cubicBezTo>
                <a:cubicBezTo>
                  <a:pt x="123" y="4"/>
                  <a:pt x="113" y="0"/>
                  <a:pt x="105" y="3"/>
                </a:cubicBezTo>
                <a:cubicBezTo>
                  <a:pt x="97" y="5"/>
                  <a:pt x="92" y="11"/>
                  <a:pt x="88" y="17"/>
                </a:cubicBezTo>
                <a:cubicBezTo>
                  <a:pt x="73" y="42"/>
                  <a:pt x="72" y="74"/>
                  <a:pt x="78" y="102"/>
                </a:cubicBezTo>
                <a:cubicBezTo>
                  <a:pt x="80" y="111"/>
                  <a:pt x="82" y="124"/>
                  <a:pt x="74" y="129"/>
                </a:cubicBezTo>
                <a:cubicBezTo>
                  <a:pt x="70" y="131"/>
                  <a:pt x="66" y="131"/>
                  <a:pt x="62" y="131"/>
                </a:cubicBezTo>
                <a:cubicBezTo>
                  <a:pt x="43" y="132"/>
                  <a:pt x="23" y="132"/>
                  <a:pt x="4" y="132"/>
                </a:cubicBezTo>
                <a:cubicBezTo>
                  <a:pt x="0" y="134"/>
                  <a:pt x="0" y="141"/>
                  <a:pt x="4" y="144"/>
                </a:cubicBezTo>
                <a:cubicBezTo>
                  <a:pt x="7" y="148"/>
                  <a:pt x="12" y="148"/>
                  <a:pt x="17" y="149"/>
                </a:cubicBezTo>
                <a:cubicBezTo>
                  <a:pt x="26" y="150"/>
                  <a:pt x="36" y="151"/>
                  <a:pt x="45" y="152"/>
                </a:cubicBezTo>
                <a:cubicBezTo>
                  <a:pt x="71" y="155"/>
                  <a:pt x="101" y="157"/>
                  <a:pt x="120" y="140"/>
                </a:cubicBezTo>
                <a:cubicBezTo>
                  <a:pt x="131" y="130"/>
                  <a:pt x="136" y="117"/>
                  <a:pt x="141" y="103"/>
                </a:cubicBezTo>
                <a:cubicBezTo>
                  <a:pt x="147" y="81"/>
                  <a:pt x="151" y="57"/>
                  <a:pt x="142" y="36"/>
                </a:cubicBez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1" name="Freeform 402">
            <a:extLst>
              <a:ext uri="{FF2B5EF4-FFF2-40B4-BE49-F238E27FC236}">
                <a16:creationId xmlns:a16="http://schemas.microsoft.com/office/drawing/2014/main" xmlns="" id="{B0C8E219-70F9-4BD1-AB34-ADA5F07D72ED}"/>
              </a:ext>
            </a:extLst>
          </p:cNvPr>
          <p:cNvSpPr>
            <a:spLocks/>
          </p:cNvSpPr>
          <p:nvPr/>
        </p:nvSpPr>
        <p:spPr bwMode="auto">
          <a:xfrm>
            <a:off x="9806370" y="2878414"/>
            <a:ext cx="240468" cy="248955"/>
          </a:xfrm>
          <a:custGeom>
            <a:avLst/>
            <a:gdLst>
              <a:gd name="T0" fmla="*/ 38 w 45"/>
              <a:gd name="T1" fmla="*/ 24 h 47"/>
              <a:gd name="T2" fmla="*/ 24 w 45"/>
              <a:gd name="T3" fmla="*/ 2 h 47"/>
              <a:gd name="T4" fmla="*/ 20 w 45"/>
              <a:gd name="T5" fmla="*/ 0 h 47"/>
              <a:gd name="T6" fmla="*/ 19 w 45"/>
              <a:gd name="T7" fmla="*/ 7 h 47"/>
              <a:gd name="T8" fmla="*/ 24 w 45"/>
              <a:gd name="T9" fmla="*/ 16 h 47"/>
              <a:gd name="T10" fmla="*/ 13 w 45"/>
              <a:gd name="T11" fmla="*/ 12 h 47"/>
              <a:gd name="T12" fmla="*/ 7 w 45"/>
              <a:gd name="T13" fmla="*/ 12 h 47"/>
              <a:gd name="T14" fmla="*/ 5 w 45"/>
              <a:gd name="T15" fmla="*/ 17 h 47"/>
              <a:gd name="T16" fmla="*/ 7 w 45"/>
              <a:gd name="T17" fmla="*/ 20 h 47"/>
              <a:gd name="T18" fmla="*/ 2 w 45"/>
              <a:gd name="T19" fmla="*/ 23 h 47"/>
              <a:gd name="T20" fmla="*/ 6 w 45"/>
              <a:gd name="T21" fmla="*/ 29 h 47"/>
              <a:gd name="T22" fmla="*/ 10 w 45"/>
              <a:gd name="T23" fmla="*/ 44 h 47"/>
              <a:gd name="T24" fmla="*/ 28 w 45"/>
              <a:gd name="T25" fmla="*/ 44 h 47"/>
              <a:gd name="T26" fmla="*/ 45 w 45"/>
              <a:gd name="T27" fmla="*/ 36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5" h="47">
                <a:moveTo>
                  <a:pt x="38" y="24"/>
                </a:moveTo>
                <a:cubicBezTo>
                  <a:pt x="34" y="16"/>
                  <a:pt x="30" y="9"/>
                  <a:pt x="24" y="2"/>
                </a:cubicBezTo>
                <a:cubicBezTo>
                  <a:pt x="23" y="1"/>
                  <a:pt x="22" y="0"/>
                  <a:pt x="20" y="0"/>
                </a:cubicBezTo>
                <a:cubicBezTo>
                  <a:pt x="17" y="0"/>
                  <a:pt x="17" y="4"/>
                  <a:pt x="19" y="7"/>
                </a:cubicBezTo>
                <a:cubicBezTo>
                  <a:pt x="20" y="10"/>
                  <a:pt x="22" y="13"/>
                  <a:pt x="24" y="16"/>
                </a:cubicBezTo>
                <a:cubicBezTo>
                  <a:pt x="20" y="14"/>
                  <a:pt x="17" y="13"/>
                  <a:pt x="13" y="12"/>
                </a:cubicBezTo>
                <a:cubicBezTo>
                  <a:pt x="11" y="11"/>
                  <a:pt x="9" y="11"/>
                  <a:pt x="7" y="12"/>
                </a:cubicBezTo>
                <a:cubicBezTo>
                  <a:pt x="5" y="13"/>
                  <a:pt x="4" y="15"/>
                  <a:pt x="5" y="17"/>
                </a:cubicBezTo>
                <a:cubicBezTo>
                  <a:pt x="6" y="18"/>
                  <a:pt x="7" y="18"/>
                  <a:pt x="7" y="20"/>
                </a:cubicBezTo>
                <a:cubicBezTo>
                  <a:pt x="8" y="22"/>
                  <a:pt x="4" y="22"/>
                  <a:pt x="2" y="23"/>
                </a:cubicBezTo>
                <a:cubicBezTo>
                  <a:pt x="0" y="25"/>
                  <a:pt x="3" y="28"/>
                  <a:pt x="6" y="29"/>
                </a:cubicBezTo>
                <a:cubicBezTo>
                  <a:pt x="2" y="34"/>
                  <a:pt x="5" y="42"/>
                  <a:pt x="10" y="44"/>
                </a:cubicBezTo>
                <a:cubicBezTo>
                  <a:pt x="16" y="47"/>
                  <a:pt x="22" y="46"/>
                  <a:pt x="28" y="44"/>
                </a:cubicBezTo>
                <a:cubicBezTo>
                  <a:pt x="34" y="42"/>
                  <a:pt x="40" y="39"/>
                  <a:pt x="45" y="36"/>
                </a:cubicBez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2" name="Freeform 403">
            <a:extLst>
              <a:ext uri="{FF2B5EF4-FFF2-40B4-BE49-F238E27FC236}">
                <a16:creationId xmlns:a16="http://schemas.microsoft.com/office/drawing/2014/main" xmlns="" id="{BF62CE04-F505-44B3-8F71-67D36615D3B8}"/>
              </a:ext>
            </a:extLst>
          </p:cNvPr>
          <p:cNvSpPr>
            <a:spLocks/>
          </p:cNvSpPr>
          <p:nvPr/>
        </p:nvSpPr>
        <p:spPr bwMode="auto">
          <a:xfrm>
            <a:off x="10131707" y="4887025"/>
            <a:ext cx="110333" cy="345142"/>
          </a:xfrm>
          <a:custGeom>
            <a:avLst/>
            <a:gdLst>
              <a:gd name="T0" fmla="*/ 7 w 39"/>
              <a:gd name="T1" fmla="*/ 118 h 122"/>
              <a:gd name="T2" fmla="*/ 0 w 39"/>
              <a:gd name="T3" fmla="*/ 0 h 122"/>
              <a:gd name="T4" fmla="*/ 38 w 39"/>
              <a:gd name="T5" fmla="*/ 5 h 122"/>
              <a:gd name="T6" fmla="*/ 39 w 39"/>
              <a:gd name="T7" fmla="*/ 122 h 122"/>
              <a:gd name="T8" fmla="*/ 7 w 39"/>
              <a:gd name="T9" fmla="*/ 118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" h="122">
                <a:moveTo>
                  <a:pt x="7" y="118"/>
                </a:moveTo>
                <a:lnTo>
                  <a:pt x="0" y="0"/>
                </a:lnTo>
                <a:lnTo>
                  <a:pt x="38" y="5"/>
                </a:lnTo>
                <a:lnTo>
                  <a:pt x="39" y="122"/>
                </a:lnTo>
                <a:lnTo>
                  <a:pt x="7" y="11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3" name="Freeform 404">
            <a:extLst>
              <a:ext uri="{FF2B5EF4-FFF2-40B4-BE49-F238E27FC236}">
                <a16:creationId xmlns:a16="http://schemas.microsoft.com/office/drawing/2014/main" xmlns="" id="{1E4D378E-1F4E-46AB-96C5-429F3CFD0147}"/>
              </a:ext>
            </a:extLst>
          </p:cNvPr>
          <p:cNvSpPr>
            <a:spLocks/>
          </p:cNvSpPr>
          <p:nvPr/>
        </p:nvSpPr>
        <p:spPr bwMode="auto">
          <a:xfrm>
            <a:off x="10041178" y="3379152"/>
            <a:ext cx="823249" cy="1671957"/>
          </a:xfrm>
          <a:custGeom>
            <a:avLst/>
            <a:gdLst>
              <a:gd name="T0" fmla="*/ 80 w 155"/>
              <a:gd name="T1" fmla="*/ 7 h 314"/>
              <a:gd name="T2" fmla="*/ 7 w 155"/>
              <a:gd name="T3" fmla="*/ 182 h 314"/>
              <a:gd name="T4" fmla="*/ 12 w 155"/>
              <a:gd name="T5" fmla="*/ 314 h 314"/>
              <a:gd name="T6" fmla="*/ 42 w 155"/>
              <a:gd name="T7" fmla="*/ 314 h 314"/>
              <a:gd name="T8" fmla="*/ 102 w 155"/>
              <a:gd name="T9" fmla="*/ 139 h 314"/>
              <a:gd name="T10" fmla="*/ 152 w 155"/>
              <a:gd name="T11" fmla="*/ 0 h 314"/>
              <a:gd name="T12" fmla="*/ 80 w 155"/>
              <a:gd name="T13" fmla="*/ 7 h 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5" h="314">
                <a:moveTo>
                  <a:pt x="80" y="7"/>
                </a:moveTo>
                <a:cubicBezTo>
                  <a:pt x="54" y="67"/>
                  <a:pt x="14" y="135"/>
                  <a:pt x="7" y="182"/>
                </a:cubicBezTo>
                <a:cubicBezTo>
                  <a:pt x="0" y="228"/>
                  <a:pt x="12" y="314"/>
                  <a:pt x="12" y="314"/>
                </a:cubicBezTo>
                <a:cubicBezTo>
                  <a:pt x="42" y="314"/>
                  <a:pt x="42" y="314"/>
                  <a:pt x="42" y="314"/>
                </a:cubicBezTo>
                <a:cubicBezTo>
                  <a:pt x="42" y="314"/>
                  <a:pt x="48" y="187"/>
                  <a:pt x="102" y="139"/>
                </a:cubicBezTo>
                <a:cubicBezTo>
                  <a:pt x="155" y="91"/>
                  <a:pt x="152" y="0"/>
                  <a:pt x="152" y="0"/>
                </a:cubicBezTo>
                <a:lnTo>
                  <a:pt x="80" y="7"/>
                </a:lnTo>
                <a:close/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4" name="Freeform 405">
            <a:extLst>
              <a:ext uri="{FF2B5EF4-FFF2-40B4-BE49-F238E27FC236}">
                <a16:creationId xmlns:a16="http://schemas.microsoft.com/office/drawing/2014/main" xmlns="" id="{27F67471-75C4-445B-A14B-7E21AB4D69E4}"/>
              </a:ext>
            </a:extLst>
          </p:cNvPr>
          <p:cNvSpPr>
            <a:spLocks/>
          </p:cNvSpPr>
          <p:nvPr/>
        </p:nvSpPr>
        <p:spPr bwMode="auto">
          <a:xfrm>
            <a:off x="10898375" y="4980382"/>
            <a:ext cx="364946" cy="288561"/>
          </a:xfrm>
          <a:custGeom>
            <a:avLst/>
            <a:gdLst>
              <a:gd name="T0" fmla="*/ 28 w 69"/>
              <a:gd name="T1" fmla="*/ 10 h 54"/>
              <a:gd name="T2" fmla="*/ 45 w 69"/>
              <a:gd name="T3" fmla="*/ 34 h 54"/>
              <a:gd name="T4" fmla="*/ 46 w 69"/>
              <a:gd name="T5" fmla="*/ 37 h 54"/>
              <a:gd name="T6" fmla="*/ 40 w 69"/>
              <a:gd name="T7" fmla="*/ 41 h 54"/>
              <a:gd name="T8" fmla="*/ 14 w 69"/>
              <a:gd name="T9" fmla="*/ 42 h 54"/>
              <a:gd name="T10" fmla="*/ 5 w 69"/>
              <a:gd name="T11" fmla="*/ 44 h 54"/>
              <a:gd name="T12" fmla="*/ 1 w 69"/>
              <a:gd name="T13" fmla="*/ 52 h 54"/>
              <a:gd name="T14" fmla="*/ 68 w 69"/>
              <a:gd name="T15" fmla="*/ 51 h 54"/>
              <a:gd name="T16" fmla="*/ 65 w 69"/>
              <a:gd name="T17" fmla="*/ 40 h 54"/>
              <a:gd name="T18" fmla="*/ 45 w 69"/>
              <a:gd name="T19" fmla="*/ 0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9" h="54">
                <a:moveTo>
                  <a:pt x="28" y="10"/>
                </a:moveTo>
                <a:cubicBezTo>
                  <a:pt x="34" y="17"/>
                  <a:pt x="40" y="25"/>
                  <a:pt x="45" y="34"/>
                </a:cubicBezTo>
                <a:cubicBezTo>
                  <a:pt x="46" y="35"/>
                  <a:pt x="46" y="36"/>
                  <a:pt x="46" y="37"/>
                </a:cubicBezTo>
                <a:cubicBezTo>
                  <a:pt x="46" y="40"/>
                  <a:pt x="42" y="41"/>
                  <a:pt x="40" y="41"/>
                </a:cubicBezTo>
                <a:cubicBezTo>
                  <a:pt x="31" y="41"/>
                  <a:pt x="23" y="42"/>
                  <a:pt x="14" y="42"/>
                </a:cubicBezTo>
                <a:cubicBezTo>
                  <a:pt x="11" y="42"/>
                  <a:pt x="7" y="43"/>
                  <a:pt x="5" y="44"/>
                </a:cubicBezTo>
                <a:cubicBezTo>
                  <a:pt x="2" y="46"/>
                  <a:pt x="0" y="49"/>
                  <a:pt x="1" y="52"/>
                </a:cubicBezTo>
                <a:cubicBezTo>
                  <a:pt x="23" y="54"/>
                  <a:pt x="46" y="53"/>
                  <a:pt x="68" y="51"/>
                </a:cubicBezTo>
                <a:cubicBezTo>
                  <a:pt x="69" y="47"/>
                  <a:pt x="67" y="43"/>
                  <a:pt x="65" y="40"/>
                </a:cubicBezTo>
                <a:cubicBezTo>
                  <a:pt x="57" y="28"/>
                  <a:pt x="50" y="14"/>
                  <a:pt x="45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5" name="Freeform 406">
            <a:extLst>
              <a:ext uri="{FF2B5EF4-FFF2-40B4-BE49-F238E27FC236}">
                <a16:creationId xmlns:a16="http://schemas.microsoft.com/office/drawing/2014/main" xmlns="" id="{89747657-449D-4DEC-A4A3-EDCEDAA2509F}"/>
              </a:ext>
            </a:extLst>
          </p:cNvPr>
          <p:cNvSpPr>
            <a:spLocks/>
          </p:cNvSpPr>
          <p:nvPr/>
        </p:nvSpPr>
        <p:spPr bwMode="auto">
          <a:xfrm>
            <a:off x="10151511" y="1809041"/>
            <a:ext cx="452645" cy="441329"/>
          </a:xfrm>
          <a:custGeom>
            <a:avLst/>
            <a:gdLst>
              <a:gd name="T0" fmla="*/ 17 w 85"/>
              <a:gd name="T1" fmla="*/ 0 h 83"/>
              <a:gd name="T2" fmla="*/ 1 w 85"/>
              <a:gd name="T3" fmla="*/ 62 h 83"/>
              <a:gd name="T4" fmla="*/ 5 w 85"/>
              <a:gd name="T5" fmla="*/ 73 h 83"/>
              <a:gd name="T6" fmla="*/ 12 w 85"/>
              <a:gd name="T7" fmla="*/ 78 h 83"/>
              <a:gd name="T8" fmla="*/ 55 w 85"/>
              <a:gd name="T9" fmla="*/ 75 h 83"/>
              <a:gd name="T10" fmla="*/ 82 w 85"/>
              <a:gd name="T11" fmla="*/ 42 h 83"/>
              <a:gd name="T12" fmla="*/ 83 w 85"/>
              <a:gd name="T13" fmla="*/ 24 h 83"/>
              <a:gd name="T14" fmla="*/ 67 w 85"/>
              <a:gd name="T15" fmla="*/ 9 h 83"/>
              <a:gd name="T16" fmla="*/ 17 w 85"/>
              <a:gd name="T17" fmla="*/ 5 h 83"/>
              <a:gd name="T18" fmla="*/ 17 w 85"/>
              <a:gd name="T19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5" h="83">
                <a:moveTo>
                  <a:pt x="17" y="0"/>
                </a:moveTo>
                <a:cubicBezTo>
                  <a:pt x="5" y="19"/>
                  <a:pt x="0" y="41"/>
                  <a:pt x="1" y="62"/>
                </a:cubicBezTo>
                <a:cubicBezTo>
                  <a:pt x="1" y="66"/>
                  <a:pt x="2" y="70"/>
                  <a:pt x="5" y="73"/>
                </a:cubicBezTo>
                <a:cubicBezTo>
                  <a:pt x="7" y="76"/>
                  <a:pt x="10" y="77"/>
                  <a:pt x="12" y="78"/>
                </a:cubicBezTo>
                <a:cubicBezTo>
                  <a:pt x="26" y="83"/>
                  <a:pt x="42" y="82"/>
                  <a:pt x="55" y="75"/>
                </a:cubicBezTo>
                <a:cubicBezTo>
                  <a:pt x="68" y="68"/>
                  <a:pt x="78" y="56"/>
                  <a:pt x="82" y="42"/>
                </a:cubicBezTo>
                <a:cubicBezTo>
                  <a:pt x="84" y="36"/>
                  <a:pt x="85" y="30"/>
                  <a:pt x="83" y="24"/>
                </a:cubicBezTo>
                <a:cubicBezTo>
                  <a:pt x="80" y="17"/>
                  <a:pt x="74" y="12"/>
                  <a:pt x="67" y="9"/>
                </a:cubicBezTo>
                <a:cubicBezTo>
                  <a:pt x="52" y="1"/>
                  <a:pt x="33" y="0"/>
                  <a:pt x="17" y="5"/>
                </a:cubicBezTo>
                <a:lnTo>
                  <a:pt x="17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6" name="Line 407">
            <a:extLst>
              <a:ext uri="{FF2B5EF4-FFF2-40B4-BE49-F238E27FC236}">
                <a16:creationId xmlns:a16="http://schemas.microsoft.com/office/drawing/2014/main" xmlns="" id="{A71E5863-AA88-4F6F-9197-6340952981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05262" y="2137208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" name="Line 408">
            <a:extLst>
              <a:ext uri="{FF2B5EF4-FFF2-40B4-BE49-F238E27FC236}">
                <a16:creationId xmlns:a16="http://schemas.microsoft.com/office/drawing/2014/main" xmlns="" id="{9C80E875-1491-4A26-8A9F-BE11C0C37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05262" y="2137208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8" name="Line 409">
            <a:extLst>
              <a:ext uri="{FF2B5EF4-FFF2-40B4-BE49-F238E27FC236}">
                <a16:creationId xmlns:a16="http://schemas.microsoft.com/office/drawing/2014/main" xmlns="" id="{9A552A3C-3AA7-44D4-B992-336EC04F89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79802" y="1973125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9" name="Line 410">
            <a:extLst>
              <a:ext uri="{FF2B5EF4-FFF2-40B4-BE49-F238E27FC236}">
                <a16:creationId xmlns:a16="http://schemas.microsoft.com/office/drawing/2014/main" xmlns="" id="{6A223A91-298A-4B10-8DDA-1C17130B015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79802" y="1973125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" name="Freeform 411">
            <a:extLst>
              <a:ext uri="{FF2B5EF4-FFF2-40B4-BE49-F238E27FC236}">
                <a16:creationId xmlns:a16="http://schemas.microsoft.com/office/drawing/2014/main" xmlns="" id="{FE9DFA0E-CBFF-4407-82E2-79ADE35D941E}"/>
              </a:ext>
            </a:extLst>
          </p:cNvPr>
          <p:cNvSpPr>
            <a:spLocks/>
          </p:cNvSpPr>
          <p:nvPr/>
        </p:nvSpPr>
        <p:spPr bwMode="auto">
          <a:xfrm>
            <a:off x="10343885" y="2142867"/>
            <a:ext cx="144281" cy="246126"/>
          </a:xfrm>
          <a:custGeom>
            <a:avLst/>
            <a:gdLst>
              <a:gd name="T0" fmla="*/ 0 w 27"/>
              <a:gd name="T1" fmla="*/ 9 h 46"/>
              <a:gd name="T2" fmla="*/ 2 w 27"/>
              <a:gd name="T3" fmla="*/ 46 h 46"/>
              <a:gd name="T4" fmla="*/ 27 w 27"/>
              <a:gd name="T5" fmla="*/ 42 h 46"/>
              <a:gd name="T6" fmla="*/ 16 w 27"/>
              <a:gd name="T7" fmla="*/ 3 h 46"/>
              <a:gd name="T8" fmla="*/ 16 w 27"/>
              <a:gd name="T9" fmla="*/ 1 h 46"/>
              <a:gd name="T10" fmla="*/ 17 w 27"/>
              <a:gd name="T11" fmla="*/ 1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" h="46">
                <a:moveTo>
                  <a:pt x="0" y="9"/>
                </a:moveTo>
                <a:cubicBezTo>
                  <a:pt x="0" y="21"/>
                  <a:pt x="1" y="34"/>
                  <a:pt x="2" y="46"/>
                </a:cubicBezTo>
                <a:cubicBezTo>
                  <a:pt x="10" y="45"/>
                  <a:pt x="19" y="43"/>
                  <a:pt x="27" y="42"/>
                </a:cubicBezTo>
                <a:cubicBezTo>
                  <a:pt x="23" y="29"/>
                  <a:pt x="19" y="16"/>
                  <a:pt x="16" y="3"/>
                </a:cubicBezTo>
                <a:cubicBezTo>
                  <a:pt x="15" y="2"/>
                  <a:pt x="15" y="2"/>
                  <a:pt x="16" y="1"/>
                </a:cubicBezTo>
                <a:cubicBezTo>
                  <a:pt x="16" y="0"/>
                  <a:pt x="17" y="1"/>
                  <a:pt x="17" y="1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1" name="Freeform 412">
            <a:extLst>
              <a:ext uri="{FF2B5EF4-FFF2-40B4-BE49-F238E27FC236}">
                <a16:creationId xmlns:a16="http://schemas.microsoft.com/office/drawing/2014/main" xmlns="" id="{DD5823F8-4444-418E-92BD-6A5032A842D6}"/>
              </a:ext>
            </a:extLst>
          </p:cNvPr>
          <p:cNvSpPr>
            <a:spLocks/>
          </p:cNvSpPr>
          <p:nvPr/>
        </p:nvSpPr>
        <p:spPr bwMode="auto">
          <a:xfrm>
            <a:off x="10519285" y="3246188"/>
            <a:ext cx="659165" cy="1819067"/>
          </a:xfrm>
          <a:custGeom>
            <a:avLst/>
            <a:gdLst>
              <a:gd name="T0" fmla="*/ 97 w 124"/>
              <a:gd name="T1" fmla="*/ 342 h 342"/>
              <a:gd name="T2" fmla="*/ 124 w 124"/>
              <a:gd name="T3" fmla="*/ 340 h 342"/>
              <a:gd name="T4" fmla="*/ 124 w 124"/>
              <a:gd name="T5" fmla="*/ 340 h 342"/>
              <a:gd name="T6" fmla="*/ 96 w 124"/>
              <a:gd name="T7" fmla="*/ 201 h 342"/>
              <a:gd name="T8" fmla="*/ 89 w 124"/>
              <a:gd name="T9" fmla="*/ 160 h 342"/>
              <a:gd name="T10" fmla="*/ 87 w 124"/>
              <a:gd name="T11" fmla="*/ 112 h 342"/>
              <a:gd name="T12" fmla="*/ 81 w 124"/>
              <a:gd name="T13" fmla="*/ 42 h 342"/>
              <a:gd name="T14" fmla="*/ 64 w 124"/>
              <a:gd name="T15" fmla="*/ 9 h 342"/>
              <a:gd name="T16" fmla="*/ 18 w 124"/>
              <a:gd name="T17" fmla="*/ 16 h 342"/>
              <a:gd name="T18" fmla="*/ 0 w 124"/>
              <a:gd name="T19" fmla="*/ 94 h 342"/>
              <a:gd name="T20" fmla="*/ 8 w 124"/>
              <a:gd name="T21" fmla="*/ 172 h 342"/>
              <a:gd name="T22" fmla="*/ 95 w 124"/>
              <a:gd name="T23" fmla="*/ 339 h 342"/>
              <a:gd name="T24" fmla="*/ 97 w 124"/>
              <a:gd name="T25" fmla="*/ 342 h 3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24" h="342">
                <a:moveTo>
                  <a:pt x="97" y="342"/>
                </a:moveTo>
                <a:cubicBezTo>
                  <a:pt x="106" y="341"/>
                  <a:pt x="115" y="340"/>
                  <a:pt x="124" y="340"/>
                </a:cubicBezTo>
                <a:cubicBezTo>
                  <a:pt x="124" y="340"/>
                  <a:pt x="124" y="340"/>
                  <a:pt x="124" y="340"/>
                </a:cubicBezTo>
                <a:cubicBezTo>
                  <a:pt x="115" y="294"/>
                  <a:pt x="106" y="247"/>
                  <a:pt x="96" y="201"/>
                </a:cubicBezTo>
                <a:cubicBezTo>
                  <a:pt x="93" y="187"/>
                  <a:pt x="91" y="174"/>
                  <a:pt x="89" y="160"/>
                </a:cubicBezTo>
                <a:cubicBezTo>
                  <a:pt x="88" y="144"/>
                  <a:pt x="88" y="128"/>
                  <a:pt x="87" y="112"/>
                </a:cubicBezTo>
                <a:cubicBezTo>
                  <a:pt x="87" y="89"/>
                  <a:pt x="84" y="65"/>
                  <a:pt x="81" y="42"/>
                </a:cubicBezTo>
                <a:cubicBezTo>
                  <a:pt x="78" y="29"/>
                  <a:pt x="75" y="15"/>
                  <a:pt x="64" y="9"/>
                </a:cubicBezTo>
                <a:cubicBezTo>
                  <a:pt x="50" y="0"/>
                  <a:pt x="32" y="8"/>
                  <a:pt x="18" y="16"/>
                </a:cubicBezTo>
                <a:cubicBezTo>
                  <a:pt x="0" y="94"/>
                  <a:pt x="0" y="94"/>
                  <a:pt x="0" y="94"/>
                </a:cubicBezTo>
                <a:cubicBezTo>
                  <a:pt x="1" y="120"/>
                  <a:pt x="2" y="147"/>
                  <a:pt x="8" y="172"/>
                </a:cubicBezTo>
                <a:cubicBezTo>
                  <a:pt x="21" y="235"/>
                  <a:pt x="58" y="288"/>
                  <a:pt x="95" y="339"/>
                </a:cubicBezTo>
                <a:cubicBezTo>
                  <a:pt x="95" y="340"/>
                  <a:pt x="96" y="341"/>
                  <a:pt x="97" y="342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" name="Freeform 413">
            <a:extLst>
              <a:ext uri="{FF2B5EF4-FFF2-40B4-BE49-F238E27FC236}">
                <a16:creationId xmlns:a16="http://schemas.microsoft.com/office/drawing/2014/main" xmlns="" id="{BD413CBB-5E25-4251-8861-7EDCB8419BDC}"/>
              </a:ext>
            </a:extLst>
          </p:cNvPr>
          <p:cNvSpPr>
            <a:spLocks/>
          </p:cNvSpPr>
          <p:nvPr/>
        </p:nvSpPr>
        <p:spPr bwMode="auto">
          <a:xfrm>
            <a:off x="10349543" y="3489485"/>
            <a:ext cx="415868" cy="305535"/>
          </a:xfrm>
          <a:custGeom>
            <a:avLst/>
            <a:gdLst>
              <a:gd name="T0" fmla="*/ 30 w 147"/>
              <a:gd name="T1" fmla="*/ 0 h 108"/>
              <a:gd name="T2" fmla="*/ 0 w 147"/>
              <a:gd name="T3" fmla="*/ 66 h 108"/>
              <a:gd name="T4" fmla="*/ 94 w 147"/>
              <a:gd name="T5" fmla="*/ 108 h 108"/>
              <a:gd name="T6" fmla="*/ 147 w 147"/>
              <a:gd name="T7" fmla="*/ 0 h 108"/>
              <a:gd name="T8" fmla="*/ 30 w 147"/>
              <a:gd name="T9" fmla="*/ 0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" h="108">
                <a:moveTo>
                  <a:pt x="30" y="0"/>
                </a:moveTo>
                <a:lnTo>
                  <a:pt x="0" y="66"/>
                </a:lnTo>
                <a:lnTo>
                  <a:pt x="94" y="108"/>
                </a:lnTo>
                <a:lnTo>
                  <a:pt x="147" y="0"/>
                </a:lnTo>
                <a:lnTo>
                  <a:pt x="30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3" name="Freeform 414">
            <a:extLst>
              <a:ext uri="{FF2B5EF4-FFF2-40B4-BE49-F238E27FC236}">
                <a16:creationId xmlns:a16="http://schemas.microsoft.com/office/drawing/2014/main" xmlns="" id="{69380AA8-8B44-4D42-99BA-637CE95ED18A}"/>
              </a:ext>
            </a:extLst>
          </p:cNvPr>
          <p:cNvSpPr>
            <a:spLocks/>
          </p:cNvSpPr>
          <p:nvPr/>
        </p:nvSpPr>
        <p:spPr bwMode="auto">
          <a:xfrm>
            <a:off x="10349543" y="3489485"/>
            <a:ext cx="415868" cy="305535"/>
          </a:xfrm>
          <a:custGeom>
            <a:avLst/>
            <a:gdLst>
              <a:gd name="T0" fmla="*/ 30 w 147"/>
              <a:gd name="T1" fmla="*/ 0 h 108"/>
              <a:gd name="T2" fmla="*/ 0 w 147"/>
              <a:gd name="T3" fmla="*/ 66 h 108"/>
              <a:gd name="T4" fmla="*/ 94 w 147"/>
              <a:gd name="T5" fmla="*/ 108 h 108"/>
              <a:gd name="T6" fmla="*/ 147 w 147"/>
              <a:gd name="T7" fmla="*/ 0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7" h="108">
                <a:moveTo>
                  <a:pt x="30" y="0"/>
                </a:moveTo>
                <a:lnTo>
                  <a:pt x="0" y="66"/>
                </a:lnTo>
                <a:lnTo>
                  <a:pt x="94" y="108"/>
                </a:lnTo>
                <a:lnTo>
                  <a:pt x="14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4" name="Freeform 415">
            <a:extLst>
              <a:ext uri="{FF2B5EF4-FFF2-40B4-BE49-F238E27FC236}">
                <a16:creationId xmlns:a16="http://schemas.microsoft.com/office/drawing/2014/main" xmlns="" id="{AB3A6C10-CBBA-4252-AFEB-9D59FE7BD745}"/>
              </a:ext>
            </a:extLst>
          </p:cNvPr>
          <p:cNvSpPr>
            <a:spLocks/>
          </p:cNvSpPr>
          <p:nvPr/>
        </p:nvSpPr>
        <p:spPr bwMode="auto">
          <a:xfrm>
            <a:off x="10275989" y="2275830"/>
            <a:ext cx="712916" cy="1284379"/>
          </a:xfrm>
          <a:custGeom>
            <a:avLst/>
            <a:gdLst>
              <a:gd name="T0" fmla="*/ 123 w 134"/>
              <a:gd name="T1" fmla="*/ 155 h 241"/>
              <a:gd name="T2" fmla="*/ 91 w 134"/>
              <a:gd name="T3" fmla="*/ 42 h 241"/>
              <a:gd name="T4" fmla="*/ 50 w 134"/>
              <a:gd name="T5" fmla="*/ 0 h 241"/>
              <a:gd name="T6" fmla="*/ 35 w 134"/>
              <a:gd name="T7" fmla="*/ 9 h 241"/>
              <a:gd name="T8" fmla="*/ 11 w 134"/>
              <a:gd name="T9" fmla="*/ 16 h 241"/>
              <a:gd name="T10" fmla="*/ 5 w 134"/>
              <a:gd name="T11" fmla="*/ 75 h 241"/>
              <a:gd name="T12" fmla="*/ 20 w 134"/>
              <a:gd name="T13" fmla="*/ 121 h 241"/>
              <a:gd name="T14" fmla="*/ 22 w 134"/>
              <a:gd name="T15" fmla="*/ 145 h 241"/>
              <a:gd name="T16" fmla="*/ 28 w 134"/>
              <a:gd name="T17" fmla="*/ 183 h 241"/>
              <a:gd name="T18" fmla="*/ 30 w 134"/>
              <a:gd name="T19" fmla="*/ 228 h 241"/>
              <a:gd name="T20" fmla="*/ 63 w 134"/>
              <a:gd name="T21" fmla="*/ 239 h 241"/>
              <a:gd name="T22" fmla="*/ 80 w 134"/>
              <a:gd name="T23" fmla="*/ 241 h 241"/>
              <a:gd name="T24" fmla="*/ 87 w 134"/>
              <a:gd name="T25" fmla="*/ 241 h 241"/>
              <a:gd name="T26" fmla="*/ 134 w 134"/>
              <a:gd name="T27" fmla="*/ 231 h 241"/>
              <a:gd name="T28" fmla="*/ 123 w 134"/>
              <a:gd name="T29" fmla="*/ 155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34" h="241">
                <a:moveTo>
                  <a:pt x="123" y="155"/>
                </a:moveTo>
                <a:cubicBezTo>
                  <a:pt x="121" y="116"/>
                  <a:pt x="110" y="77"/>
                  <a:pt x="91" y="42"/>
                </a:cubicBezTo>
                <a:cubicBezTo>
                  <a:pt x="81" y="25"/>
                  <a:pt x="67" y="7"/>
                  <a:pt x="50" y="0"/>
                </a:cubicBezTo>
                <a:cubicBezTo>
                  <a:pt x="45" y="4"/>
                  <a:pt x="39" y="7"/>
                  <a:pt x="35" y="9"/>
                </a:cubicBezTo>
                <a:cubicBezTo>
                  <a:pt x="28" y="13"/>
                  <a:pt x="19" y="16"/>
                  <a:pt x="11" y="16"/>
                </a:cubicBezTo>
                <a:cubicBezTo>
                  <a:pt x="3" y="34"/>
                  <a:pt x="0" y="56"/>
                  <a:pt x="5" y="75"/>
                </a:cubicBezTo>
                <a:cubicBezTo>
                  <a:pt x="9" y="91"/>
                  <a:pt x="16" y="105"/>
                  <a:pt x="20" y="121"/>
                </a:cubicBezTo>
                <a:cubicBezTo>
                  <a:pt x="22" y="129"/>
                  <a:pt x="23" y="137"/>
                  <a:pt x="22" y="145"/>
                </a:cubicBezTo>
                <a:cubicBezTo>
                  <a:pt x="25" y="158"/>
                  <a:pt x="26" y="171"/>
                  <a:pt x="28" y="183"/>
                </a:cubicBezTo>
                <a:cubicBezTo>
                  <a:pt x="29" y="198"/>
                  <a:pt x="30" y="213"/>
                  <a:pt x="30" y="228"/>
                </a:cubicBezTo>
                <a:cubicBezTo>
                  <a:pt x="39" y="233"/>
                  <a:pt x="50" y="237"/>
                  <a:pt x="63" y="239"/>
                </a:cubicBezTo>
                <a:cubicBezTo>
                  <a:pt x="69" y="240"/>
                  <a:pt x="74" y="240"/>
                  <a:pt x="80" y="241"/>
                </a:cubicBezTo>
                <a:cubicBezTo>
                  <a:pt x="82" y="241"/>
                  <a:pt x="84" y="241"/>
                  <a:pt x="87" y="241"/>
                </a:cubicBezTo>
                <a:cubicBezTo>
                  <a:pt x="116" y="241"/>
                  <a:pt x="134" y="233"/>
                  <a:pt x="134" y="231"/>
                </a:cubicBezTo>
                <a:cubicBezTo>
                  <a:pt x="134" y="229"/>
                  <a:pt x="127" y="185"/>
                  <a:pt x="123" y="155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5" name="Freeform 416">
            <a:extLst>
              <a:ext uri="{FF2B5EF4-FFF2-40B4-BE49-F238E27FC236}">
                <a16:creationId xmlns:a16="http://schemas.microsoft.com/office/drawing/2014/main" xmlns="" id="{C6467AAF-3DA8-4DA4-A5A5-540A76EADA07}"/>
              </a:ext>
            </a:extLst>
          </p:cNvPr>
          <p:cNvSpPr>
            <a:spLocks/>
          </p:cNvSpPr>
          <p:nvPr/>
        </p:nvSpPr>
        <p:spPr bwMode="auto">
          <a:xfrm>
            <a:off x="9817686" y="2915191"/>
            <a:ext cx="206520" cy="198032"/>
          </a:xfrm>
          <a:custGeom>
            <a:avLst/>
            <a:gdLst>
              <a:gd name="T0" fmla="*/ 14 w 39"/>
              <a:gd name="T1" fmla="*/ 36 h 37"/>
              <a:gd name="T2" fmla="*/ 14 w 39"/>
              <a:gd name="T3" fmla="*/ 37 h 37"/>
              <a:gd name="T4" fmla="*/ 13 w 39"/>
              <a:gd name="T5" fmla="*/ 37 h 37"/>
              <a:gd name="T6" fmla="*/ 1 w 39"/>
              <a:gd name="T7" fmla="*/ 19 h 37"/>
              <a:gd name="T8" fmla="*/ 9 w 39"/>
              <a:gd name="T9" fmla="*/ 2 h 37"/>
              <a:gd name="T10" fmla="*/ 15 w 39"/>
              <a:gd name="T11" fmla="*/ 1 h 37"/>
              <a:gd name="T12" fmla="*/ 35 w 39"/>
              <a:gd name="T13" fmla="*/ 11 h 37"/>
              <a:gd name="T14" fmla="*/ 32 w 39"/>
              <a:gd name="T15" fmla="*/ 32 h 37"/>
              <a:gd name="T16" fmla="*/ 19 w 39"/>
              <a:gd name="T17" fmla="*/ 36 h 37"/>
              <a:gd name="T18" fmla="*/ 9 w 39"/>
              <a:gd name="T19" fmla="*/ 33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" h="37">
                <a:moveTo>
                  <a:pt x="14" y="36"/>
                </a:moveTo>
                <a:cubicBezTo>
                  <a:pt x="15" y="36"/>
                  <a:pt x="15" y="37"/>
                  <a:pt x="14" y="37"/>
                </a:cubicBezTo>
                <a:cubicBezTo>
                  <a:pt x="14" y="37"/>
                  <a:pt x="13" y="37"/>
                  <a:pt x="13" y="37"/>
                </a:cubicBezTo>
                <a:cubicBezTo>
                  <a:pt x="6" y="34"/>
                  <a:pt x="1" y="26"/>
                  <a:pt x="1" y="19"/>
                </a:cubicBezTo>
                <a:cubicBezTo>
                  <a:pt x="0" y="12"/>
                  <a:pt x="3" y="5"/>
                  <a:pt x="9" y="2"/>
                </a:cubicBezTo>
                <a:cubicBezTo>
                  <a:pt x="11" y="1"/>
                  <a:pt x="13" y="1"/>
                  <a:pt x="15" y="1"/>
                </a:cubicBezTo>
                <a:cubicBezTo>
                  <a:pt x="22" y="0"/>
                  <a:pt x="31" y="4"/>
                  <a:pt x="35" y="11"/>
                </a:cubicBezTo>
                <a:cubicBezTo>
                  <a:pt x="39" y="17"/>
                  <a:pt x="38" y="27"/>
                  <a:pt x="32" y="32"/>
                </a:cubicBezTo>
                <a:cubicBezTo>
                  <a:pt x="28" y="34"/>
                  <a:pt x="24" y="35"/>
                  <a:pt x="19" y="36"/>
                </a:cubicBezTo>
                <a:cubicBezTo>
                  <a:pt x="15" y="36"/>
                  <a:pt x="11" y="36"/>
                  <a:pt x="9" y="33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" name="Freeform 417">
            <a:extLst>
              <a:ext uri="{FF2B5EF4-FFF2-40B4-BE49-F238E27FC236}">
                <a16:creationId xmlns:a16="http://schemas.microsoft.com/office/drawing/2014/main" xmlns="" id="{1C6131C1-B904-4684-BD42-A764779DEFCA}"/>
              </a:ext>
            </a:extLst>
          </p:cNvPr>
          <p:cNvSpPr>
            <a:spLocks/>
          </p:cNvSpPr>
          <p:nvPr/>
        </p:nvSpPr>
        <p:spPr bwMode="auto">
          <a:xfrm>
            <a:off x="9840318" y="2946311"/>
            <a:ext cx="135793" cy="130135"/>
          </a:xfrm>
          <a:custGeom>
            <a:avLst/>
            <a:gdLst>
              <a:gd name="T0" fmla="*/ 0 w 26"/>
              <a:gd name="T1" fmla="*/ 8 h 24"/>
              <a:gd name="T2" fmla="*/ 12 w 26"/>
              <a:gd name="T3" fmla="*/ 1 h 24"/>
              <a:gd name="T4" fmla="*/ 22 w 26"/>
              <a:gd name="T5" fmla="*/ 6 h 24"/>
              <a:gd name="T6" fmla="*/ 26 w 26"/>
              <a:gd name="T7" fmla="*/ 17 h 24"/>
              <a:gd name="T8" fmla="*/ 18 w 26"/>
              <a:gd name="T9" fmla="*/ 23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" h="24">
                <a:moveTo>
                  <a:pt x="0" y="8"/>
                </a:moveTo>
                <a:cubicBezTo>
                  <a:pt x="2" y="4"/>
                  <a:pt x="7" y="0"/>
                  <a:pt x="12" y="1"/>
                </a:cubicBezTo>
                <a:cubicBezTo>
                  <a:pt x="16" y="1"/>
                  <a:pt x="19" y="3"/>
                  <a:pt x="22" y="6"/>
                </a:cubicBezTo>
                <a:cubicBezTo>
                  <a:pt x="25" y="9"/>
                  <a:pt x="26" y="13"/>
                  <a:pt x="26" y="17"/>
                </a:cubicBezTo>
                <a:cubicBezTo>
                  <a:pt x="25" y="21"/>
                  <a:pt x="22" y="24"/>
                  <a:pt x="18" y="23"/>
                </a:cubicBezTo>
              </a:path>
            </a:pathLst>
          </a:custGeom>
          <a:solidFill>
            <a:srgbClr val="8E8E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7" name="Freeform 418">
            <a:extLst>
              <a:ext uri="{FF2B5EF4-FFF2-40B4-BE49-F238E27FC236}">
                <a16:creationId xmlns:a16="http://schemas.microsoft.com/office/drawing/2014/main" xmlns="" id="{E38B6CDF-3891-4E08-ACD1-4802AC844ECD}"/>
              </a:ext>
            </a:extLst>
          </p:cNvPr>
          <p:cNvSpPr>
            <a:spLocks/>
          </p:cNvSpPr>
          <p:nvPr/>
        </p:nvSpPr>
        <p:spPr bwMode="auto">
          <a:xfrm>
            <a:off x="9891241" y="2318266"/>
            <a:ext cx="840223" cy="885487"/>
          </a:xfrm>
          <a:custGeom>
            <a:avLst/>
            <a:gdLst>
              <a:gd name="T0" fmla="*/ 153 w 158"/>
              <a:gd name="T1" fmla="*/ 54 h 166"/>
              <a:gd name="T2" fmla="*/ 136 w 158"/>
              <a:gd name="T3" fmla="*/ 10 h 166"/>
              <a:gd name="T4" fmla="*/ 110 w 158"/>
              <a:gd name="T5" fmla="*/ 3 h 166"/>
              <a:gd name="T6" fmla="*/ 92 w 158"/>
              <a:gd name="T7" fmla="*/ 19 h 166"/>
              <a:gd name="T8" fmla="*/ 78 w 158"/>
              <a:gd name="T9" fmla="*/ 136 h 166"/>
              <a:gd name="T10" fmla="*/ 65 w 158"/>
              <a:gd name="T11" fmla="*/ 139 h 166"/>
              <a:gd name="T12" fmla="*/ 4 w 158"/>
              <a:gd name="T13" fmla="*/ 140 h 166"/>
              <a:gd name="T14" fmla="*/ 3 w 158"/>
              <a:gd name="T15" fmla="*/ 153 h 166"/>
              <a:gd name="T16" fmla="*/ 18 w 158"/>
              <a:gd name="T17" fmla="*/ 157 h 166"/>
              <a:gd name="T18" fmla="*/ 47 w 158"/>
              <a:gd name="T19" fmla="*/ 161 h 166"/>
              <a:gd name="T20" fmla="*/ 126 w 158"/>
              <a:gd name="T21" fmla="*/ 147 h 166"/>
              <a:gd name="T22" fmla="*/ 148 w 158"/>
              <a:gd name="T23" fmla="*/ 109 h 166"/>
              <a:gd name="T24" fmla="*/ 150 w 158"/>
              <a:gd name="T25" fmla="*/ 38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" h="166">
                <a:moveTo>
                  <a:pt x="153" y="54"/>
                </a:moveTo>
                <a:cubicBezTo>
                  <a:pt x="155" y="38"/>
                  <a:pt x="148" y="21"/>
                  <a:pt x="136" y="10"/>
                </a:cubicBezTo>
                <a:cubicBezTo>
                  <a:pt x="129" y="4"/>
                  <a:pt x="119" y="0"/>
                  <a:pt x="110" y="3"/>
                </a:cubicBezTo>
                <a:cubicBezTo>
                  <a:pt x="102" y="5"/>
                  <a:pt x="97" y="12"/>
                  <a:pt x="92" y="19"/>
                </a:cubicBezTo>
                <a:cubicBezTo>
                  <a:pt x="91" y="56"/>
                  <a:pt x="86" y="131"/>
                  <a:pt x="78" y="136"/>
                </a:cubicBezTo>
                <a:cubicBezTo>
                  <a:pt x="74" y="138"/>
                  <a:pt x="69" y="139"/>
                  <a:pt x="65" y="139"/>
                </a:cubicBezTo>
                <a:cubicBezTo>
                  <a:pt x="45" y="139"/>
                  <a:pt x="24" y="139"/>
                  <a:pt x="4" y="140"/>
                </a:cubicBezTo>
                <a:cubicBezTo>
                  <a:pt x="0" y="142"/>
                  <a:pt x="0" y="149"/>
                  <a:pt x="3" y="153"/>
                </a:cubicBezTo>
                <a:cubicBezTo>
                  <a:pt x="7" y="156"/>
                  <a:pt x="13" y="157"/>
                  <a:pt x="18" y="157"/>
                </a:cubicBezTo>
                <a:cubicBezTo>
                  <a:pt x="27" y="159"/>
                  <a:pt x="37" y="160"/>
                  <a:pt x="47" y="161"/>
                </a:cubicBezTo>
                <a:cubicBezTo>
                  <a:pt x="74" y="164"/>
                  <a:pt x="106" y="166"/>
                  <a:pt x="126" y="147"/>
                </a:cubicBezTo>
                <a:cubicBezTo>
                  <a:pt x="137" y="138"/>
                  <a:pt x="143" y="123"/>
                  <a:pt x="148" y="109"/>
                </a:cubicBezTo>
                <a:cubicBezTo>
                  <a:pt x="155" y="86"/>
                  <a:pt x="158" y="60"/>
                  <a:pt x="150" y="38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8" name="Freeform 419">
            <a:extLst>
              <a:ext uri="{FF2B5EF4-FFF2-40B4-BE49-F238E27FC236}">
                <a16:creationId xmlns:a16="http://schemas.microsoft.com/office/drawing/2014/main" xmlns="" id="{A8DAD52A-1FB4-4F13-9215-351C90E27485}"/>
              </a:ext>
            </a:extLst>
          </p:cNvPr>
          <p:cNvSpPr>
            <a:spLocks/>
          </p:cNvSpPr>
          <p:nvPr/>
        </p:nvSpPr>
        <p:spPr bwMode="auto">
          <a:xfrm>
            <a:off x="10318423" y="2275830"/>
            <a:ext cx="424354" cy="347972"/>
          </a:xfrm>
          <a:custGeom>
            <a:avLst/>
            <a:gdLst>
              <a:gd name="T0" fmla="*/ 0 w 80"/>
              <a:gd name="T1" fmla="*/ 51 h 65"/>
              <a:gd name="T2" fmla="*/ 80 w 80"/>
              <a:gd name="T3" fmla="*/ 65 h 65"/>
              <a:gd name="T4" fmla="*/ 45 w 80"/>
              <a:gd name="T5" fmla="*/ 9 h 65"/>
              <a:gd name="T6" fmla="*/ 0 w 80"/>
              <a:gd name="T7" fmla="*/ 51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" h="65">
                <a:moveTo>
                  <a:pt x="0" y="51"/>
                </a:moveTo>
                <a:cubicBezTo>
                  <a:pt x="1" y="51"/>
                  <a:pt x="80" y="65"/>
                  <a:pt x="80" y="65"/>
                </a:cubicBezTo>
                <a:cubicBezTo>
                  <a:pt x="80" y="65"/>
                  <a:pt x="75" y="19"/>
                  <a:pt x="45" y="9"/>
                </a:cubicBezTo>
                <a:cubicBezTo>
                  <a:pt x="15" y="0"/>
                  <a:pt x="0" y="51"/>
                  <a:pt x="0" y="5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9" name="Freeform 420">
            <a:extLst>
              <a:ext uri="{FF2B5EF4-FFF2-40B4-BE49-F238E27FC236}">
                <a16:creationId xmlns:a16="http://schemas.microsoft.com/office/drawing/2014/main" xmlns="" id="{371A2B7F-ABB7-4AD2-B5CC-7BB6ECFA6CFC}"/>
              </a:ext>
            </a:extLst>
          </p:cNvPr>
          <p:cNvSpPr>
            <a:spLocks/>
          </p:cNvSpPr>
          <p:nvPr/>
        </p:nvSpPr>
        <p:spPr bwMode="auto">
          <a:xfrm>
            <a:off x="10185460" y="1695880"/>
            <a:ext cx="449817" cy="517713"/>
          </a:xfrm>
          <a:custGeom>
            <a:avLst/>
            <a:gdLst>
              <a:gd name="T0" fmla="*/ 4 w 85"/>
              <a:gd name="T1" fmla="*/ 34 h 97"/>
              <a:gd name="T2" fmla="*/ 0 w 85"/>
              <a:gd name="T3" fmla="*/ 16 h 97"/>
              <a:gd name="T4" fmla="*/ 8 w 85"/>
              <a:gd name="T5" fmla="*/ 1 h 97"/>
              <a:gd name="T6" fmla="*/ 10 w 85"/>
              <a:gd name="T7" fmla="*/ 0 h 97"/>
              <a:gd name="T8" fmla="*/ 13 w 85"/>
              <a:gd name="T9" fmla="*/ 4 h 97"/>
              <a:gd name="T10" fmla="*/ 11 w 85"/>
              <a:gd name="T11" fmla="*/ 16 h 97"/>
              <a:gd name="T12" fmla="*/ 28 w 85"/>
              <a:gd name="T13" fmla="*/ 5 h 97"/>
              <a:gd name="T14" fmla="*/ 32 w 85"/>
              <a:gd name="T15" fmla="*/ 6 h 97"/>
              <a:gd name="T16" fmla="*/ 32 w 85"/>
              <a:gd name="T17" fmla="*/ 8 h 97"/>
              <a:gd name="T18" fmla="*/ 25 w 85"/>
              <a:gd name="T19" fmla="*/ 18 h 97"/>
              <a:gd name="T20" fmla="*/ 71 w 85"/>
              <a:gd name="T21" fmla="*/ 29 h 97"/>
              <a:gd name="T22" fmla="*/ 84 w 85"/>
              <a:gd name="T23" fmla="*/ 47 h 97"/>
              <a:gd name="T24" fmla="*/ 82 w 85"/>
              <a:gd name="T25" fmla="*/ 61 h 97"/>
              <a:gd name="T26" fmla="*/ 48 w 85"/>
              <a:gd name="T27" fmla="*/ 97 h 97"/>
              <a:gd name="T28" fmla="*/ 41 w 85"/>
              <a:gd name="T29" fmla="*/ 75 h 97"/>
              <a:gd name="T30" fmla="*/ 51 w 85"/>
              <a:gd name="T31" fmla="*/ 65 h 97"/>
              <a:gd name="T32" fmla="*/ 46 w 85"/>
              <a:gd name="T33" fmla="*/ 54 h 97"/>
              <a:gd name="T34" fmla="*/ 36 w 85"/>
              <a:gd name="T35" fmla="*/ 58 h 97"/>
              <a:gd name="T36" fmla="*/ 32 w 85"/>
              <a:gd name="T37" fmla="*/ 68 h 97"/>
              <a:gd name="T38" fmla="*/ 30 w 85"/>
              <a:gd name="T39" fmla="*/ 49 h 97"/>
              <a:gd name="T40" fmla="*/ 7 w 85"/>
              <a:gd name="T41" fmla="*/ 3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5" h="97">
                <a:moveTo>
                  <a:pt x="4" y="34"/>
                </a:moveTo>
                <a:cubicBezTo>
                  <a:pt x="2" y="28"/>
                  <a:pt x="0" y="22"/>
                  <a:pt x="0" y="16"/>
                </a:cubicBezTo>
                <a:cubicBezTo>
                  <a:pt x="1" y="10"/>
                  <a:pt x="3" y="4"/>
                  <a:pt x="8" y="1"/>
                </a:cubicBezTo>
                <a:cubicBezTo>
                  <a:pt x="9" y="0"/>
                  <a:pt x="10" y="0"/>
                  <a:pt x="10" y="0"/>
                </a:cubicBezTo>
                <a:cubicBezTo>
                  <a:pt x="12" y="0"/>
                  <a:pt x="13" y="3"/>
                  <a:pt x="13" y="4"/>
                </a:cubicBezTo>
                <a:cubicBezTo>
                  <a:pt x="13" y="8"/>
                  <a:pt x="12" y="12"/>
                  <a:pt x="11" y="16"/>
                </a:cubicBezTo>
                <a:cubicBezTo>
                  <a:pt x="15" y="10"/>
                  <a:pt x="21" y="6"/>
                  <a:pt x="28" y="5"/>
                </a:cubicBezTo>
                <a:cubicBezTo>
                  <a:pt x="29" y="5"/>
                  <a:pt x="31" y="5"/>
                  <a:pt x="32" y="6"/>
                </a:cubicBezTo>
                <a:cubicBezTo>
                  <a:pt x="32" y="7"/>
                  <a:pt x="32" y="7"/>
                  <a:pt x="32" y="8"/>
                </a:cubicBezTo>
                <a:cubicBezTo>
                  <a:pt x="30" y="12"/>
                  <a:pt x="28" y="15"/>
                  <a:pt x="25" y="18"/>
                </a:cubicBezTo>
                <a:cubicBezTo>
                  <a:pt x="41" y="16"/>
                  <a:pt x="58" y="20"/>
                  <a:pt x="71" y="29"/>
                </a:cubicBezTo>
                <a:cubicBezTo>
                  <a:pt x="77" y="33"/>
                  <a:pt x="83" y="39"/>
                  <a:pt x="84" y="47"/>
                </a:cubicBezTo>
                <a:cubicBezTo>
                  <a:pt x="85" y="52"/>
                  <a:pt x="84" y="57"/>
                  <a:pt x="82" y="61"/>
                </a:cubicBezTo>
                <a:cubicBezTo>
                  <a:pt x="76" y="77"/>
                  <a:pt x="64" y="90"/>
                  <a:pt x="48" y="97"/>
                </a:cubicBezTo>
                <a:cubicBezTo>
                  <a:pt x="45" y="90"/>
                  <a:pt x="42" y="82"/>
                  <a:pt x="41" y="75"/>
                </a:cubicBezTo>
                <a:cubicBezTo>
                  <a:pt x="46" y="73"/>
                  <a:pt x="50" y="70"/>
                  <a:pt x="51" y="65"/>
                </a:cubicBezTo>
                <a:cubicBezTo>
                  <a:pt x="53" y="61"/>
                  <a:pt x="51" y="55"/>
                  <a:pt x="46" y="54"/>
                </a:cubicBezTo>
                <a:cubicBezTo>
                  <a:pt x="43" y="53"/>
                  <a:pt x="39" y="55"/>
                  <a:pt x="36" y="58"/>
                </a:cubicBezTo>
                <a:cubicBezTo>
                  <a:pt x="34" y="60"/>
                  <a:pt x="33" y="64"/>
                  <a:pt x="32" y="68"/>
                </a:cubicBezTo>
                <a:cubicBezTo>
                  <a:pt x="29" y="62"/>
                  <a:pt x="31" y="55"/>
                  <a:pt x="30" y="49"/>
                </a:cubicBezTo>
                <a:cubicBezTo>
                  <a:pt x="29" y="39"/>
                  <a:pt x="18" y="31"/>
                  <a:pt x="7" y="33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0" name="Freeform 421">
            <a:extLst>
              <a:ext uri="{FF2B5EF4-FFF2-40B4-BE49-F238E27FC236}">
                <a16:creationId xmlns:a16="http://schemas.microsoft.com/office/drawing/2014/main" xmlns="" id="{89911990-1D71-4F07-AC0F-3AABD9191302}"/>
              </a:ext>
            </a:extLst>
          </p:cNvPr>
          <p:cNvSpPr>
            <a:spLocks/>
          </p:cNvSpPr>
          <p:nvPr/>
        </p:nvSpPr>
        <p:spPr bwMode="auto">
          <a:xfrm>
            <a:off x="10887059" y="5172756"/>
            <a:ext cx="404552" cy="96187"/>
          </a:xfrm>
          <a:custGeom>
            <a:avLst/>
            <a:gdLst>
              <a:gd name="T0" fmla="*/ 76 w 76"/>
              <a:gd name="T1" fmla="*/ 17 h 18"/>
              <a:gd name="T2" fmla="*/ 2 w 76"/>
              <a:gd name="T3" fmla="*/ 18 h 18"/>
              <a:gd name="T4" fmla="*/ 11 w 76"/>
              <a:gd name="T5" fmla="*/ 5 h 18"/>
              <a:gd name="T6" fmla="*/ 46 w 76"/>
              <a:gd name="T7" fmla="*/ 3 h 18"/>
              <a:gd name="T8" fmla="*/ 58 w 76"/>
              <a:gd name="T9" fmla="*/ 4 h 18"/>
              <a:gd name="T10" fmla="*/ 67 w 76"/>
              <a:gd name="T11" fmla="*/ 0 h 18"/>
              <a:gd name="T12" fmla="*/ 76 w 76"/>
              <a:gd name="T13" fmla="*/ 17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" h="18">
                <a:moveTo>
                  <a:pt x="76" y="17"/>
                </a:moveTo>
                <a:cubicBezTo>
                  <a:pt x="63" y="17"/>
                  <a:pt x="2" y="18"/>
                  <a:pt x="2" y="18"/>
                </a:cubicBezTo>
                <a:cubicBezTo>
                  <a:pt x="2" y="18"/>
                  <a:pt x="0" y="7"/>
                  <a:pt x="11" y="5"/>
                </a:cubicBezTo>
                <a:cubicBezTo>
                  <a:pt x="22" y="4"/>
                  <a:pt x="46" y="3"/>
                  <a:pt x="46" y="3"/>
                </a:cubicBezTo>
                <a:cubicBezTo>
                  <a:pt x="46" y="3"/>
                  <a:pt x="54" y="4"/>
                  <a:pt x="58" y="4"/>
                </a:cubicBezTo>
                <a:cubicBezTo>
                  <a:pt x="63" y="4"/>
                  <a:pt x="67" y="0"/>
                  <a:pt x="67" y="0"/>
                </a:cubicBezTo>
                <a:cubicBezTo>
                  <a:pt x="67" y="0"/>
                  <a:pt x="76" y="6"/>
                  <a:pt x="76" y="17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1" name="Freeform 422">
            <a:extLst>
              <a:ext uri="{FF2B5EF4-FFF2-40B4-BE49-F238E27FC236}">
                <a16:creationId xmlns:a16="http://schemas.microsoft.com/office/drawing/2014/main" xmlns="" id="{100E552F-907C-4C45-8477-B566D810394D}"/>
              </a:ext>
            </a:extLst>
          </p:cNvPr>
          <p:cNvSpPr>
            <a:spLocks/>
          </p:cNvSpPr>
          <p:nvPr/>
        </p:nvSpPr>
        <p:spPr bwMode="auto">
          <a:xfrm>
            <a:off x="9891241" y="5172756"/>
            <a:ext cx="404552" cy="96187"/>
          </a:xfrm>
          <a:custGeom>
            <a:avLst/>
            <a:gdLst>
              <a:gd name="T0" fmla="*/ 76 w 76"/>
              <a:gd name="T1" fmla="*/ 17 h 18"/>
              <a:gd name="T2" fmla="*/ 2 w 76"/>
              <a:gd name="T3" fmla="*/ 18 h 18"/>
              <a:gd name="T4" fmla="*/ 11 w 76"/>
              <a:gd name="T5" fmla="*/ 5 h 18"/>
              <a:gd name="T6" fmla="*/ 46 w 76"/>
              <a:gd name="T7" fmla="*/ 3 h 18"/>
              <a:gd name="T8" fmla="*/ 58 w 76"/>
              <a:gd name="T9" fmla="*/ 4 h 18"/>
              <a:gd name="T10" fmla="*/ 67 w 76"/>
              <a:gd name="T11" fmla="*/ 0 h 18"/>
              <a:gd name="T12" fmla="*/ 76 w 76"/>
              <a:gd name="T13" fmla="*/ 17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" h="18">
                <a:moveTo>
                  <a:pt x="76" y="17"/>
                </a:moveTo>
                <a:cubicBezTo>
                  <a:pt x="63" y="17"/>
                  <a:pt x="2" y="18"/>
                  <a:pt x="2" y="18"/>
                </a:cubicBezTo>
                <a:cubicBezTo>
                  <a:pt x="2" y="18"/>
                  <a:pt x="0" y="7"/>
                  <a:pt x="11" y="5"/>
                </a:cubicBezTo>
                <a:cubicBezTo>
                  <a:pt x="21" y="4"/>
                  <a:pt x="46" y="3"/>
                  <a:pt x="46" y="3"/>
                </a:cubicBezTo>
                <a:cubicBezTo>
                  <a:pt x="46" y="3"/>
                  <a:pt x="54" y="4"/>
                  <a:pt x="58" y="4"/>
                </a:cubicBezTo>
                <a:cubicBezTo>
                  <a:pt x="63" y="4"/>
                  <a:pt x="67" y="0"/>
                  <a:pt x="67" y="0"/>
                </a:cubicBezTo>
                <a:cubicBezTo>
                  <a:pt x="67" y="0"/>
                  <a:pt x="76" y="6"/>
                  <a:pt x="76" y="17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2" name="Freeform 423">
            <a:extLst>
              <a:ext uri="{FF2B5EF4-FFF2-40B4-BE49-F238E27FC236}">
                <a16:creationId xmlns:a16="http://schemas.microsoft.com/office/drawing/2014/main" xmlns="" id="{B3569E49-87F2-4D9C-A65E-2DE5B51D7D1A}"/>
              </a:ext>
            </a:extLst>
          </p:cNvPr>
          <p:cNvSpPr>
            <a:spLocks/>
          </p:cNvSpPr>
          <p:nvPr/>
        </p:nvSpPr>
        <p:spPr bwMode="auto">
          <a:xfrm>
            <a:off x="8807721" y="1050861"/>
            <a:ext cx="1292868" cy="2438624"/>
          </a:xfrm>
          <a:custGeom>
            <a:avLst/>
            <a:gdLst>
              <a:gd name="T0" fmla="*/ 0 w 243"/>
              <a:gd name="T1" fmla="*/ 2 h 458"/>
              <a:gd name="T2" fmla="*/ 116 w 243"/>
              <a:gd name="T3" fmla="*/ 228 h 458"/>
              <a:gd name="T4" fmla="*/ 232 w 243"/>
              <a:gd name="T5" fmla="*/ 452 h 458"/>
              <a:gd name="T6" fmla="*/ 240 w 243"/>
              <a:gd name="T7" fmla="*/ 448 h 458"/>
              <a:gd name="T8" fmla="*/ 122 w 243"/>
              <a:gd name="T9" fmla="*/ 224 h 458"/>
              <a:gd name="T10" fmla="*/ 2 w 243"/>
              <a:gd name="T11" fmla="*/ 1 h 458"/>
              <a:gd name="T12" fmla="*/ 0 w 243"/>
              <a:gd name="T13" fmla="*/ 2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3" h="458">
                <a:moveTo>
                  <a:pt x="0" y="2"/>
                </a:moveTo>
                <a:cubicBezTo>
                  <a:pt x="35" y="79"/>
                  <a:pt x="78" y="152"/>
                  <a:pt x="116" y="228"/>
                </a:cubicBezTo>
                <a:cubicBezTo>
                  <a:pt x="154" y="303"/>
                  <a:pt x="193" y="378"/>
                  <a:pt x="232" y="452"/>
                </a:cubicBezTo>
                <a:cubicBezTo>
                  <a:pt x="235" y="458"/>
                  <a:pt x="243" y="453"/>
                  <a:pt x="240" y="448"/>
                </a:cubicBezTo>
                <a:cubicBezTo>
                  <a:pt x="202" y="373"/>
                  <a:pt x="162" y="298"/>
                  <a:pt x="122" y="224"/>
                </a:cubicBezTo>
                <a:cubicBezTo>
                  <a:pt x="81" y="150"/>
                  <a:pt x="45" y="74"/>
                  <a:pt x="2" y="1"/>
                </a:cubicBezTo>
                <a:cubicBezTo>
                  <a:pt x="1" y="0"/>
                  <a:pt x="0" y="1"/>
                  <a:pt x="0" y="2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3" name="Freeform 424">
            <a:extLst>
              <a:ext uri="{FF2B5EF4-FFF2-40B4-BE49-F238E27FC236}">
                <a16:creationId xmlns:a16="http://schemas.microsoft.com/office/drawing/2014/main" xmlns="" id="{D0C2925F-4C7E-44B1-8130-AA3B28E98262}"/>
              </a:ext>
            </a:extLst>
          </p:cNvPr>
          <p:cNvSpPr>
            <a:spLocks/>
          </p:cNvSpPr>
          <p:nvPr/>
        </p:nvSpPr>
        <p:spPr bwMode="auto">
          <a:xfrm>
            <a:off x="9860120" y="3150001"/>
            <a:ext cx="265929" cy="362116"/>
          </a:xfrm>
          <a:custGeom>
            <a:avLst/>
            <a:gdLst>
              <a:gd name="T0" fmla="*/ 0 w 50"/>
              <a:gd name="T1" fmla="*/ 2 h 68"/>
              <a:gd name="T2" fmla="*/ 34 w 50"/>
              <a:gd name="T3" fmla="*/ 66 h 68"/>
              <a:gd name="T4" fmla="*/ 43 w 50"/>
              <a:gd name="T5" fmla="*/ 66 h 68"/>
              <a:gd name="T6" fmla="*/ 50 w 50"/>
              <a:gd name="T7" fmla="*/ 56 h 68"/>
              <a:gd name="T8" fmla="*/ 16 w 50"/>
              <a:gd name="T9" fmla="*/ 0 h 68"/>
              <a:gd name="T10" fmla="*/ 0 w 50"/>
              <a:gd name="T11" fmla="*/ 2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" h="68">
                <a:moveTo>
                  <a:pt x="0" y="2"/>
                </a:moveTo>
                <a:cubicBezTo>
                  <a:pt x="2" y="4"/>
                  <a:pt x="34" y="66"/>
                  <a:pt x="34" y="66"/>
                </a:cubicBezTo>
                <a:cubicBezTo>
                  <a:pt x="34" y="66"/>
                  <a:pt x="37" y="68"/>
                  <a:pt x="43" y="66"/>
                </a:cubicBezTo>
                <a:cubicBezTo>
                  <a:pt x="50" y="64"/>
                  <a:pt x="50" y="56"/>
                  <a:pt x="50" y="56"/>
                </a:cubicBezTo>
                <a:cubicBezTo>
                  <a:pt x="16" y="0"/>
                  <a:pt x="16" y="0"/>
                  <a:pt x="16" y="0"/>
                </a:cubicBezTo>
                <a:lnTo>
                  <a:pt x="0" y="2"/>
                </a:lnTo>
                <a:close/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4" name="Freeform 425">
            <a:extLst>
              <a:ext uri="{FF2B5EF4-FFF2-40B4-BE49-F238E27FC236}">
                <a16:creationId xmlns:a16="http://schemas.microsoft.com/office/drawing/2014/main" xmlns="" id="{5E6687AB-B2B9-4586-BAC0-90D0D2C572EE}"/>
              </a:ext>
            </a:extLst>
          </p:cNvPr>
          <p:cNvSpPr>
            <a:spLocks/>
          </p:cNvSpPr>
          <p:nvPr/>
        </p:nvSpPr>
        <p:spPr bwMode="auto">
          <a:xfrm>
            <a:off x="8819037" y="1050861"/>
            <a:ext cx="67897" cy="48094"/>
          </a:xfrm>
          <a:custGeom>
            <a:avLst/>
            <a:gdLst>
              <a:gd name="T0" fmla="*/ 3 w 13"/>
              <a:gd name="T1" fmla="*/ 8 h 9"/>
              <a:gd name="T2" fmla="*/ 11 w 13"/>
              <a:gd name="T3" fmla="*/ 3 h 9"/>
              <a:gd name="T4" fmla="*/ 11 w 13"/>
              <a:gd name="T5" fmla="*/ 0 h 9"/>
              <a:gd name="T6" fmla="*/ 1 w 13"/>
              <a:gd name="T7" fmla="*/ 6 h 9"/>
              <a:gd name="T8" fmla="*/ 3 w 13"/>
              <a:gd name="T9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" h="9">
                <a:moveTo>
                  <a:pt x="3" y="8"/>
                </a:moveTo>
                <a:cubicBezTo>
                  <a:pt x="5" y="5"/>
                  <a:pt x="8" y="4"/>
                  <a:pt x="11" y="3"/>
                </a:cubicBezTo>
                <a:cubicBezTo>
                  <a:pt x="13" y="3"/>
                  <a:pt x="13" y="0"/>
                  <a:pt x="11" y="0"/>
                </a:cubicBezTo>
                <a:cubicBezTo>
                  <a:pt x="7" y="0"/>
                  <a:pt x="3" y="3"/>
                  <a:pt x="1" y="6"/>
                </a:cubicBezTo>
                <a:cubicBezTo>
                  <a:pt x="0" y="7"/>
                  <a:pt x="1" y="9"/>
                  <a:pt x="3" y="8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5" name="Freeform 426">
            <a:extLst>
              <a:ext uri="{FF2B5EF4-FFF2-40B4-BE49-F238E27FC236}">
                <a16:creationId xmlns:a16="http://schemas.microsoft.com/office/drawing/2014/main" xmlns="" id="{2C5B5A70-14E9-4F31-84DE-E1A482BCBF6C}"/>
              </a:ext>
            </a:extLst>
          </p:cNvPr>
          <p:cNvSpPr>
            <a:spLocks/>
          </p:cNvSpPr>
          <p:nvPr/>
        </p:nvSpPr>
        <p:spPr bwMode="auto">
          <a:xfrm>
            <a:off x="9138719" y="1647785"/>
            <a:ext cx="79213" cy="42436"/>
          </a:xfrm>
          <a:custGeom>
            <a:avLst/>
            <a:gdLst>
              <a:gd name="T0" fmla="*/ 2 w 15"/>
              <a:gd name="T1" fmla="*/ 8 h 8"/>
              <a:gd name="T2" fmla="*/ 9 w 15"/>
              <a:gd name="T3" fmla="*/ 4 h 8"/>
              <a:gd name="T4" fmla="*/ 14 w 15"/>
              <a:gd name="T5" fmla="*/ 2 h 8"/>
              <a:gd name="T6" fmla="*/ 14 w 15"/>
              <a:gd name="T7" fmla="*/ 0 h 8"/>
              <a:gd name="T8" fmla="*/ 7 w 15"/>
              <a:gd name="T9" fmla="*/ 2 h 8"/>
              <a:gd name="T10" fmla="*/ 1 w 15"/>
              <a:gd name="T11" fmla="*/ 5 h 8"/>
              <a:gd name="T12" fmla="*/ 2 w 15"/>
              <a:gd name="T1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" h="8">
                <a:moveTo>
                  <a:pt x="2" y="8"/>
                </a:moveTo>
                <a:cubicBezTo>
                  <a:pt x="5" y="7"/>
                  <a:pt x="7" y="5"/>
                  <a:pt x="9" y="4"/>
                </a:cubicBezTo>
                <a:cubicBezTo>
                  <a:pt x="11" y="4"/>
                  <a:pt x="13" y="3"/>
                  <a:pt x="14" y="2"/>
                </a:cubicBezTo>
                <a:cubicBezTo>
                  <a:pt x="15" y="2"/>
                  <a:pt x="15" y="1"/>
                  <a:pt x="14" y="0"/>
                </a:cubicBezTo>
                <a:cubicBezTo>
                  <a:pt x="12" y="0"/>
                  <a:pt x="10" y="1"/>
                  <a:pt x="7" y="2"/>
                </a:cubicBezTo>
                <a:cubicBezTo>
                  <a:pt x="5" y="3"/>
                  <a:pt x="3" y="4"/>
                  <a:pt x="1" y="5"/>
                </a:cubicBezTo>
                <a:cubicBezTo>
                  <a:pt x="0" y="6"/>
                  <a:pt x="1" y="8"/>
                  <a:pt x="2" y="8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6" name="Freeform 427">
            <a:extLst>
              <a:ext uri="{FF2B5EF4-FFF2-40B4-BE49-F238E27FC236}">
                <a16:creationId xmlns:a16="http://schemas.microsoft.com/office/drawing/2014/main" xmlns="" id="{47922BD4-7464-4DA8-9E8F-1E036A6B1E2B}"/>
              </a:ext>
            </a:extLst>
          </p:cNvPr>
          <p:cNvSpPr>
            <a:spLocks/>
          </p:cNvSpPr>
          <p:nvPr/>
        </p:nvSpPr>
        <p:spPr bwMode="auto">
          <a:xfrm>
            <a:off x="9483860" y="2309778"/>
            <a:ext cx="67897" cy="36778"/>
          </a:xfrm>
          <a:custGeom>
            <a:avLst/>
            <a:gdLst>
              <a:gd name="T0" fmla="*/ 2 w 13"/>
              <a:gd name="T1" fmla="*/ 7 h 7"/>
              <a:gd name="T2" fmla="*/ 5 w 13"/>
              <a:gd name="T3" fmla="*/ 6 h 7"/>
              <a:gd name="T4" fmla="*/ 8 w 13"/>
              <a:gd name="T5" fmla="*/ 5 h 7"/>
              <a:gd name="T6" fmla="*/ 13 w 13"/>
              <a:gd name="T7" fmla="*/ 3 h 7"/>
              <a:gd name="T8" fmla="*/ 12 w 13"/>
              <a:gd name="T9" fmla="*/ 1 h 7"/>
              <a:gd name="T10" fmla="*/ 6 w 13"/>
              <a:gd name="T11" fmla="*/ 2 h 7"/>
              <a:gd name="T12" fmla="*/ 4 w 13"/>
              <a:gd name="T13" fmla="*/ 3 h 7"/>
              <a:gd name="T14" fmla="*/ 1 w 13"/>
              <a:gd name="T15" fmla="*/ 5 h 7"/>
              <a:gd name="T16" fmla="*/ 2 w 13"/>
              <a:gd name="T17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" h="7">
                <a:moveTo>
                  <a:pt x="2" y="7"/>
                </a:moveTo>
                <a:cubicBezTo>
                  <a:pt x="3" y="7"/>
                  <a:pt x="4" y="7"/>
                  <a:pt x="5" y="6"/>
                </a:cubicBezTo>
                <a:cubicBezTo>
                  <a:pt x="6" y="6"/>
                  <a:pt x="7" y="5"/>
                  <a:pt x="8" y="5"/>
                </a:cubicBezTo>
                <a:cubicBezTo>
                  <a:pt x="10" y="4"/>
                  <a:pt x="11" y="4"/>
                  <a:pt x="13" y="3"/>
                </a:cubicBezTo>
                <a:cubicBezTo>
                  <a:pt x="13" y="2"/>
                  <a:pt x="13" y="1"/>
                  <a:pt x="12" y="1"/>
                </a:cubicBezTo>
                <a:cubicBezTo>
                  <a:pt x="10" y="0"/>
                  <a:pt x="8" y="1"/>
                  <a:pt x="6" y="2"/>
                </a:cubicBezTo>
                <a:cubicBezTo>
                  <a:pt x="6" y="3"/>
                  <a:pt x="5" y="3"/>
                  <a:pt x="4" y="3"/>
                </a:cubicBezTo>
                <a:cubicBezTo>
                  <a:pt x="3" y="4"/>
                  <a:pt x="2" y="4"/>
                  <a:pt x="1" y="5"/>
                </a:cubicBezTo>
                <a:cubicBezTo>
                  <a:pt x="0" y="5"/>
                  <a:pt x="1" y="7"/>
                  <a:pt x="2" y="7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" name="Freeform 428">
            <a:extLst>
              <a:ext uri="{FF2B5EF4-FFF2-40B4-BE49-F238E27FC236}">
                <a16:creationId xmlns:a16="http://schemas.microsoft.com/office/drawing/2014/main" xmlns="" id="{0AF76736-F5AA-44D2-B993-7A00D8472955}"/>
              </a:ext>
            </a:extLst>
          </p:cNvPr>
          <p:cNvSpPr>
            <a:spLocks/>
          </p:cNvSpPr>
          <p:nvPr/>
        </p:nvSpPr>
        <p:spPr bwMode="auto">
          <a:xfrm>
            <a:off x="8838841" y="1042373"/>
            <a:ext cx="0" cy="5658"/>
          </a:xfrm>
          <a:custGeom>
            <a:avLst/>
            <a:gdLst>
              <a:gd name="T0" fmla="*/ 1 h 1"/>
              <a:gd name="T1" fmla="*/ 0 h 1"/>
              <a:gd name="T2" fmla="*/ 1 h 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">
                <a:moveTo>
                  <a:pt x="0" y="1"/>
                </a:moveTo>
                <a:cubicBezTo>
                  <a:pt x="0" y="1"/>
                  <a:pt x="0" y="0"/>
                  <a:pt x="0" y="0"/>
                </a:cubicBezTo>
                <a:cubicBezTo>
                  <a:pt x="0" y="0"/>
                  <a:pt x="0" y="1"/>
                  <a:pt x="0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8" name="Freeform 429">
            <a:extLst>
              <a:ext uri="{FF2B5EF4-FFF2-40B4-BE49-F238E27FC236}">
                <a16:creationId xmlns:a16="http://schemas.microsoft.com/office/drawing/2014/main" xmlns="" id="{C6BC1624-3644-499A-BBA9-EC6450573E9F}"/>
              </a:ext>
            </a:extLst>
          </p:cNvPr>
          <p:cNvSpPr>
            <a:spLocks/>
          </p:cNvSpPr>
          <p:nvPr/>
        </p:nvSpPr>
        <p:spPr bwMode="auto">
          <a:xfrm>
            <a:off x="8824695" y="1031057"/>
            <a:ext cx="1083519" cy="1937886"/>
          </a:xfrm>
          <a:custGeom>
            <a:avLst/>
            <a:gdLst>
              <a:gd name="T0" fmla="*/ 1 w 204"/>
              <a:gd name="T1" fmla="*/ 3 h 364"/>
              <a:gd name="T2" fmla="*/ 26 w 204"/>
              <a:gd name="T3" fmla="*/ 52 h 364"/>
              <a:gd name="T4" fmla="*/ 49 w 204"/>
              <a:gd name="T5" fmla="*/ 89 h 364"/>
              <a:gd name="T6" fmla="*/ 101 w 204"/>
              <a:gd name="T7" fmla="*/ 175 h 364"/>
              <a:gd name="T8" fmla="*/ 201 w 204"/>
              <a:gd name="T9" fmla="*/ 363 h 364"/>
              <a:gd name="T10" fmla="*/ 203 w 204"/>
              <a:gd name="T11" fmla="*/ 362 h 364"/>
              <a:gd name="T12" fmla="*/ 143 w 204"/>
              <a:gd name="T13" fmla="*/ 258 h 364"/>
              <a:gd name="T14" fmla="*/ 119 w 204"/>
              <a:gd name="T15" fmla="*/ 213 h 364"/>
              <a:gd name="T16" fmla="*/ 99 w 204"/>
              <a:gd name="T17" fmla="*/ 161 h 364"/>
              <a:gd name="T18" fmla="*/ 48 w 204"/>
              <a:gd name="T19" fmla="*/ 83 h 364"/>
              <a:gd name="T20" fmla="*/ 21 w 204"/>
              <a:gd name="T21" fmla="*/ 34 h 364"/>
              <a:gd name="T22" fmla="*/ 3 w 204"/>
              <a:gd name="T23" fmla="*/ 1 h 364"/>
              <a:gd name="T24" fmla="*/ 1 w 204"/>
              <a:gd name="T25" fmla="*/ 3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4" h="364">
                <a:moveTo>
                  <a:pt x="1" y="3"/>
                </a:moveTo>
                <a:cubicBezTo>
                  <a:pt x="13" y="18"/>
                  <a:pt x="18" y="35"/>
                  <a:pt x="26" y="52"/>
                </a:cubicBezTo>
                <a:cubicBezTo>
                  <a:pt x="33" y="65"/>
                  <a:pt x="41" y="77"/>
                  <a:pt x="49" y="89"/>
                </a:cubicBezTo>
                <a:cubicBezTo>
                  <a:pt x="69" y="117"/>
                  <a:pt x="90" y="142"/>
                  <a:pt x="101" y="175"/>
                </a:cubicBezTo>
                <a:cubicBezTo>
                  <a:pt x="125" y="242"/>
                  <a:pt x="166" y="302"/>
                  <a:pt x="201" y="363"/>
                </a:cubicBezTo>
                <a:cubicBezTo>
                  <a:pt x="202" y="364"/>
                  <a:pt x="204" y="363"/>
                  <a:pt x="203" y="362"/>
                </a:cubicBezTo>
                <a:cubicBezTo>
                  <a:pt x="183" y="327"/>
                  <a:pt x="163" y="292"/>
                  <a:pt x="143" y="258"/>
                </a:cubicBezTo>
                <a:cubicBezTo>
                  <a:pt x="135" y="243"/>
                  <a:pt x="126" y="229"/>
                  <a:pt x="119" y="213"/>
                </a:cubicBezTo>
                <a:cubicBezTo>
                  <a:pt x="111" y="196"/>
                  <a:pt x="106" y="178"/>
                  <a:pt x="99" y="161"/>
                </a:cubicBezTo>
                <a:cubicBezTo>
                  <a:pt x="87" y="132"/>
                  <a:pt x="66" y="108"/>
                  <a:pt x="48" y="83"/>
                </a:cubicBezTo>
                <a:cubicBezTo>
                  <a:pt x="37" y="67"/>
                  <a:pt x="28" y="51"/>
                  <a:pt x="21" y="34"/>
                </a:cubicBezTo>
                <a:cubicBezTo>
                  <a:pt x="16" y="22"/>
                  <a:pt x="11" y="11"/>
                  <a:pt x="3" y="1"/>
                </a:cubicBezTo>
                <a:cubicBezTo>
                  <a:pt x="2" y="0"/>
                  <a:pt x="0" y="2"/>
                  <a:pt x="1" y="3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9" name="Freeform 430">
            <a:extLst>
              <a:ext uri="{FF2B5EF4-FFF2-40B4-BE49-F238E27FC236}">
                <a16:creationId xmlns:a16="http://schemas.microsoft.com/office/drawing/2014/main" xmlns="" id="{3A12EC4B-3DE1-46DE-B072-5BB199E17B96}"/>
              </a:ext>
            </a:extLst>
          </p:cNvPr>
          <p:cNvSpPr>
            <a:spLocks/>
          </p:cNvSpPr>
          <p:nvPr/>
        </p:nvSpPr>
        <p:spPr bwMode="auto">
          <a:xfrm>
            <a:off x="9877095" y="2932165"/>
            <a:ext cx="138623" cy="144281"/>
          </a:xfrm>
          <a:custGeom>
            <a:avLst/>
            <a:gdLst>
              <a:gd name="T0" fmla="*/ 1 w 26"/>
              <a:gd name="T1" fmla="*/ 2 h 27"/>
              <a:gd name="T2" fmla="*/ 19 w 26"/>
              <a:gd name="T3" fmla="*/ 8 h 27"/>
              <a:gd name="T4" fmla="*/ 14 w 26"/>
              <a:gd name="T5" fmla="*/ 25 h 27"/>
              <a:gd name="T6" fmla="*/ 14 w 26"/>
              <a:gd name="T7" fmla="*/ 26 h 27"/>
              <a:gd name="T8" fmla="*/ 22 w 26"/>
              <a:gd name="T9" fmla="*/ 11 h 27"/>
              <a:gd name="T10" fmla="*/ 0 w 26"/>
              <a:gd name="T11" fmla="*/ 1 h 27"/>
              <a:gd name="T12" fmla="*/ 1 w 26"/>
              <a:gd name="T13" fmla="*/ 2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6" h="27">
                <a:moveTo>
                  <a:pt x="1" y="2"/>
                </a:moveTo>
                <a:cubicBezTo>
                  <a:pt x="7" y="2"/>
                  <a:pt x="14" y="3"/>
                  <a:pt x="19" y="8"/>
                </a:cubicBezTo>
                <a:cubicBezTo>
                  <a:pt x="26" y="14"/>
                  <a:pt x="22" y="24"/>
                  <a:pt x="14" y="25"/>
                </a:cubicBezTo>
                <a:cubicBezTo>
                  <a:pt x="13" y="26"/>
                  <a:pt x="13" y="26"/>
                  <a:pt x="14" y="26"/>
                </a:cubicBezTo>
                <a:cubicBezTo>
                  <a:pt x="22" y="27"/>
                  <a:pt x="25" y="17"/>
                  <a:pt x="22" y="11"/>
                </a:cubicBezTo>
                <a:cubicBezTo>
                  <a:pt x="19" y="2"/>
                  <a:pt x="9" y="0"/>
                  <a:pt x="0" y="1"/>
                </a:cubicBezTo>
                <a:cubicBezTo>
                  <a:pt x="0" y="1"/>
                  <a:pt x="0" y="2"/>
                  <a:pt x="1" y="2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0" name="Freeform 431">
            <a:extLst>
              <a:ext uri="{FF2B5EF4-FFF2-40B4-BE49-F238E27FC236}">
                <a16:creationId xmlns:a16="http://schemas.microsoft.com/office/drawing/2014/main" xmlns="" id="{033223C7-93FA-4875-BEDA-0B2BAFC16DD1}"/>
              </a:ext>
            </a:extLst>
          </p:cNvPr>
          <p:cNvSpPr>
            <a:spLocks/>
          </p:cNvSpPr>
          <p:nvPr/>
        </p:nvSpPr>
        <p:spPr bwMode="auto">
          <a:xfrm>
            <a:off x="6807598" y="1067835"/>
            <a:ext cx="2031243" cy="4062486"/>
          </a:xfrm>
          <a:custGeom>
            <a:avLst/>
            <a:gdLst>
              <a:gd name="T0" fmla="*/ 380 w 382"/>
              <a:gd name="T1" fmla="*/ 1 h 763"/>
              <a:gd name="T2" fmla="*/ 297 w 382"/>
              <a:gd name="T3" fmla="*/ 197 h 763"/>
              <a:gd name="T4" fmla="*/ 215 w 382"/>
              <a:gd name="T5" fmla="*/ 406 h 763"/>
              <a:gd name="T6" fmla="*/ 142 w 382"/>
              <a:gd name="T7" fmla="*/ 572 h 763"/>
              <a:gd name="T8" fmla="*/ 57 w 382"/>
              <a:gd name="T9" fmla="*/ 692 h 763"/>
              <a:gd name="T10" fmla="*/ 1 w 382"/>
              <a:gd name="T11" fmla="*/ 761 h 763"/>
              <a:gd name="T12" fmla="*/ 2 w 382"/>
              <a:gd name="T13" fmla="*/ 762 h 763"/>
              <a:gd name="T14" fmla="*/ 130 w 382"/>
              <a:gd name="T15" fmla="*/ 595 h 763"/>
              <a:gd name="T16" fmla="*/ 198 w 382"/>
              <a:gd name="T17" fmla="*/ 453 h 763"/>
              <a:gd name="T18" fmla="*/ 282 w 382"/>
              <a:gd name="T19" fmla="*/ 243 h 763"/>
              <a:gd name="T20" fmla="*/ 382 w 382"/>
              <a:gd name="T21" fmla="*/ 2 h 763"/>
              <a:gd name="T22" fmla="*/ 380 w 382"/>
              <a:gd name="T23" fmla="*/ 1 h 7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2" h="763">
                <a:moveTo>
                  <a:pt x="380" y="1"/>
                </a:moveTo>
                <a:cubicBezTo>
                  <a:pt x="346" y="64"/>
                  <a:pt x="321" y="130"/>
                  <a:pt x="297" y="197"/>
                </a:cubicBezTo>
                <a:cubicBezTo>
                  <a:pt x="271" y="267"/>
                  <a:pt x="242" y="337"/>
                  <a:pt x="215" y="406"/>
                </a:cubicBezTo>
                <a:cubicBezTo>
                  <a:pt x="192" y="462"/>
                  <a:pt x="173" y="521"/>
                  <a:pt x="142" y="572"/>
                </a:cubicBezTo>
                <a:cubicBezTo>
                  <a:pt x="117" y="614"/>
                  <a:pt x="87" y="653"/>
                  <a:pt x="57" y="692"/>
                </a:cubicBezTo>
                <a:cubicBezTo>
                  <a:pt x="39" y="715"/>
                  <a:pt x="20" y="738"/>
                  <a:pt x="1" y="761"/>
                </a:cubicBezTo>
                <a:cubicBezTo>
                  <a:pt x="0" y="762"/>
                  <a:pt x="1" y="763"/>
                  <a:pt x="2" y="762"/>
                </a:cubicBezTo>
                <a:cubicBezTo>
                  <a:pt x="48" y="709"/>
                  <a:pt x="92" y="653"/>
                  <a:pt x="130" y="595"/>
                </a:cubicBezTo>
                <a:cubicBezTo>
                  <a:pt x="160" y="550"/>
                  <a:pt x="179" y="503"/>
                  <a:pt x="198" y="453"/>
                </a:cubicBezTo>
                <a:cubicBezTo>
                  <a:pt x="226" y="383"/>
                  <a:pt x="256" y="314"/>
                  <a:pt x="282" y="243"/>
                </a:cubicBezTo>
                <a:cubicBezTo>
                  <a:pt x="313" y="162"/>
                  <a:pt x="341" y="79"/>
                  <a:pt x="382" y="2"/>
                </a:cubicBezTo>
                <a:cubicBezTo>
                  <a:pt x="382" y="1"/>
                  <a:pt x="381" y="0"/>
                  <a:pt x="380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1" name="Freeform 432">
            <a:extLst>
              <a:ext uri="{FF2B5EF4-FFF2-40B4-BE49-F238E27FC236}">
                <a16:creationId xmlns:a16="http://schemas.microsoft.com/office/drawing/2014/main" xmlns="" id="{C0B2AECF-B01F-4D71-8D47-5FCC0713761A}"/>
              </a:ext>
            </a:extLst>
          </p:cNvPr>
          <p:cNvSpPr>
            <a:spLocks/>
          </p:cNvSpPr>
          <p:nvPr/>
        </p:nvSpPr>
        <p:spPr bwMode="auto">
          <a:xfrm>
            <a:off x="9792224" y="2980259"/>
            <a:ext cx="183888" cy="212178"/>
          </a:xfrm>
          <a:custGeom>
            <a:avLst/>
            <a:gdLst>
              <a:gd name="T0" fmla="*/ 3 w 35"/>
              <a:gd name="T1" fmla="*/ 17 h 40"/>
              <a:gd name="T2" fmla="*/ 6 w 35"/>
              <a:gd name="T3" fmla="*/ 26 h 40"/>
              <a:gd name="T4" fmla="*/ 8 w 35"/>
              <a:gd name="T5" fmla="*/ 28 h 40"/>
              <a:gd name="T6" fmla="*/ 20 w 35"/>
              <a:gd name="T7" fmla="*/ 40 h 40"/>
              <a:gd name="T8" fmla="*/ 20 w 35"/>
              <a:gd name="T9" fmla="*/ 40 h 40"/>
              <a:gd name="T10" fmla="*/ 35 w 35"/>
              <a:gd name="T11" fmla="*/ 32 h 40"/>
              <a:gd name="T12" fmla="*/ 29 w 35"/>
              <a:gd name="T13" fmla="*/ 22 h 40"/>
              <a:gd name="T14" fmla="*/ 16 w 35"/>
              <a:gd name="T15" fmla="*/ 2 h 40"/>
              <a:gd name="T16" fmla="*/ 13 w 35"/>
              <a:gd name="T17" fmla="*/ 0 h 40"/>
              <a:gd name="T18" fmla="*/ 12 w 35"/>
              <a:gd name="T19" fmla="*/ 7 h 40"/>
              <a:gd name="T20" fmla="*/ 16 w 35"/>
              <a:gd name="T21" fmla="*/ 14 h 40"/>
              <a:gd name="T22" fmla="*/ 6 w 35"/>
              <a:gd name="T23" fmla="*/ 11 h 40"/>
              <a:gd name="T24" fmla="*/ 1 w 35"/>
              <a:gd name="T25" fmla="*/ 11 h 40"/>
              <a:gd name="T26" fmla="*/ 0 w 35"/>
              <a:gd name="T27" fmla="*/ 11 h 40"/>
              <a:gd name="T28" fmla="*/ 3 w 35"/>
              <a:gd name="T29" fmla="*/ 17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5" h="40">
                <a:moveTo>
                  <a:pt x="3" y="17"/>
                </a:moveTo>
                <a:cubicBezTo>
                  <a:pt x="4" y="20"/>
                  <a:pt x="2" y="24"/>
                  <a:pt x="6" y="26"/>
                </a:cubicBezTo>
                <a:cubicBezTo>
                  <a:pt x="7" y="26"/>
                  <a:pt x="8" y="27"/>
                  <a:pt x="8" y="28"/>
                </a:cubicBezTo>
                <a:cubicBezTo>
                  <a:pt x="6" y="36"/>
                  <a:pt x="14" y="37"/>
                  <a:pt x="20" y="40"/>
                </a:cubicBezTo>
                <a:cubicBezTo>
                  <a:pt x="20" y="40"/>
                  <a:pt x="20" y="40"/>
                  <a:pt x="20" y="40"/>
                </a:cubicBezTo>
                <a:cubicBezTo>
                  <a:pt x="25" y="38"/>
                  <a:pt x="30" y="35"/>
                  <a:pt x="35" y="32"/>
                </a:cubicBezTo>
                <a:cubicBezTo>
                  <a:pt x="29" y="22"/>
                  <a:pt x="29" y="22"/>
                  <a:pt x="29" y="22"/>
                </a:cubicBezTo>
                <a:cubicBezTo>
                  <a:pt x="26" y="15"/>
                  <a:pt x="21" y="8"/>
                  <a:pt x="16" y="2"/>
                </a:cubicBezTo>
                <a:cubicBezTo>
                  <a:pt x="15" y="1"/>
                  <a:pt x="14" y="0"/>
                  <a:pt x="13" y="0"/>
                </a:cubicBezTo>
                <a:cubicBezTo>
                  <a:pt x="10" y="0"/>
                  <a:pt x="11" y="4"/>
                  <a:pt x="12" y="7"/>
                </a:cubicBezTo>
                <a:cubicBezTo>
                  <a:pt x="13" y="9"/>
                  <a:pt x="15" y="12"/>
                  <a:pt x="16" y="14"/>
                </a:cubicBezTo>
                <a:cubicBezTo>
                  <a:pt x="13" y="13"/>
                  <a:pt x="10" y="11"/>
                  <a:pt x="6" y="11"/>
                </a:cubicBezTo>
                <a:cubicBezTo>
                  <a:pt x="5" y="10"/>
                  <a:pt x="3" y="10"/>
                  <a:pt x="1" y="11"/>
                </a:cubicBezTo>
                <a:cubicBezTo>
                  <a:pt x="1" y="11"/>
                  <a:pt x="0" y="11"/>
                  <a:pt x="0" y="11"/>
                </a:cubicBezTo>
                <a:cubicBezTo>
                  <a:pt x="1" y="13"/>
                  <a:pt x="3" y="15"/>
                  <a:pt x="3" y="1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2" name="Freeform 433">
            <a:extLst>
              <a:ext uri="{FF2B5EF4-FFF2-40B4-BE49-F238E27FC236}">
                <a16:creationId xmlns:a16="http://schemas.microsoft.com/office/drawing/2014/main" xmlns="" id="{065ECA3D-F92B-4CD9-B345-9A3055DC4781}"/>
              </a:ext>
            </a:extLst>
          </p:cNvPr>
          <p:cNvSpPr>
            <a:spLocks/>
          </p:cNvSpPr>
          <p:nvPr/>
        </p:nvSpPr>
        <p:spPr bwMode="auto">
          <a:xfrm>
            <a:off x="9116086" y="3650738"/>
            <a:ext cx="169742" cy="169742"/>
          </a:xfrm>
          <a:custGeom>
            <a:avLst/>
            <a:gdLst>
              <a:gd name="T0" fmla="*/ 2 w 32"/>
              <a:gd name="T1" fmla="*/ 17 h 32"/>
              <a:gd name="T2" fmla="*/ 6 w 32"/>
              <a:gd name="T3" fmla="*/ 3 h 32"/>
              <a:gd name="T4" fmla="*/ 20 w 32"/>
              <a:gd name="T5" fmla="*/ 1 h 32"/>
              <a:gd name="T6" fmla="*/ 30 w 32"/>
              <a:gd name="T7" fmla="*/ 10 h 32"/>
              <a:gd name="T8" fmla="*/ 30 w 32"/>
              <a:gd name="T9" fmla="*/ 23 h 32"/>
              <a:gd name="T10" fmla="*/ 20 w 32"/>
              <a:gd name="T11" fmla="*/ 32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" h="32">
                <a:moveTo>
                  <a:pt x="2" y="17"/>
                </a:moveTo>
                <a:cubicBezTo>
                  <a:pt x="0" y="12"/>
                  <a:pt x="2" y="6"/>
                  <a:pt x="6" y="3"/>
                </a:cubicBezTo>
                <a:cubicBezTo>
                  <a:pt x="10" y="0"/>
                  <a:pt x="16" y="0"/>
                  <a:pt x="20" y="1"/>
                </a:cubicBezTo>
                <a:cubicBezTo>
                  <a:pt x="24" y="3"/>
                  <a:pt x="28" y="6"/>
                  <a:pt x="30" y="10"/>
                </a:cubicBezTo>
                <a:cubicBezTo>
                  <a:pt x="32" y="14"/>
                  <a:pt x="32" y="19"/>
                  <a:pt x="30" y="23"/>
                </a:cubicBezTo>
                <a:cubicBezTo>
                  <a:pt x="29" y="28"/>
                  <a:pt x="25" y="31"/>
                  <a:pt x="20" y="32"/>
                </a:cubicBez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3" name="Freeform 434">
            <a:extLst>
              <a:ext uri="{FF2B5EF4-FFF2-40B4-BE49-F238E27FC236}">
                <a16:creationId xmlns:a16="http://schemas.microsoft.com/office/drawing/2014/main" xmlns="" id="{04BF5AB8-54FB-4B38-BF14-613BE3AF78B4}"/>
              </a:ext>
            </a:extLst>
          </p:cNvPr>
          <p:cNvSpPr>
            <a:spLocks/>
          </p:cNvSpPr>
          <p:nvPr/>
        </p:nvSpPr>
        <p:spPr bwMode="auto">
          <a:xfrm>
            <a:off x="7229123" y="2196617"/>
            <a:ext cx="2130260" cy="1756828"/>
          </a:xfrm>
          <a:custGeom>
            <a:avLst/>
            <a:gdLst>
              <a:gd name="T0" fmla="*/ 1 w 401"/>
              <a:gd name="T1" fmla="*/ 2 h 330"/>
              <a:gd name="T2" fmla="*/ 195 w 401"/>
              <a:gd name="T3" fmla="*/ 165 h 330"/>
              <a:gd name="T4" fmla="*/ 390 w 401"/>
              <a:gd name="T5" fmla="*/ 326 h 330"/>
              <a:gd name="T6" fmla="*/ 396 w 401"/>
              <a:gd name="T7" fmla="*/ 320 h 330"/>
              <a:gd name="T8" fmla="*/ 197 w 401"/>
              <a:gd name="T9" fmla="*/ 157 h 330"/>
              <a:gd name="T10" fmla="*/ 3 w 401"/>
              <a:gd name="T11" fmla="*/ 1 h 330"/>
              <a:gd name="T12" fmla="*/ 1 w 401"/>
              <a:gd name="T13" fmla="*/ 2 h 3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1" h="330">
                <a:moveTo>
                  <a:pt x="1" y="2"/>
                </a:moveTo>
                <a:cubicBezTo>
                  <a:pt x="63" y="59"/>
                  <a:pt x="131" y="110"/>
                  <a:pt x="195" y="165"/>
                </a:cubicBezTo>
                <a:cubicBezTo>
                  <a:pt x="260" y="219"/>
                  <a:pt x="325" y="273"/>
                  <a:pt x="390" y="326"/>
                </a:cubicBezTo>
                <a:cubicBezTo>
                  <a:pt x="394" y="330"/>
                  <a:pt x="401" y="324"/>
                  <a:pt x="396" y="320"/>
                </a:cubicBezTo>
                <a:cubicBezTo>
                  <a:pt x="331" y="265"/>
                  <a:pt x="264" y="211"/>
                  <a:pt x="197" y="157"/>
                </a:cubicBezTo>
                <a:cubicBezTo>
                  <a:pt x="132" y="106"/>
                  <a:pt x="70" y="50"/>
                  <a:pt x="3" y="1"/>
                </a:cubicBezTo>
                <a:cubicBezTo>
                  <a:pt x="2" y="0"/>
                  <a:pt x="0" y="1"/>
                  <a:pt x="1" y="2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4" name="Freeform 435">
            <a:extLst>
              <a:ext uri="{FF2B5EF4-FFF2-40B4-BE49-F238E27FC236}">
                <a16:creationId xmlns:a16="http://schemas.microsoft.com/office/drawing/2014/main" xmlns="" id="{A2FA893D-BD81-4EDC-9597-2093B6FECB5E}"/>
              </a:ext>
            </a:extLst>
          </p:cNvPr>
          <p:cNvSpPr>
            <a:spLocks/>
          </p:cNvSpPr>
          <p:nvPr/>
        </p:nvSpPr>
        <p:spPr bwMode="auto">
          <a:xfrm>
            <a:off x="9019899" y="3687517"/>
            <a:ext cx="373432" cy="294219"/>
          </a:xfrm>
          <a:custGeom>
            <a:avLst/>
            <a:gdLst>
              <a:gd name="T0" fmla="*/ 0 w 70"/>
              <a:gd name="T1" fmla="*/ 8 h 55"/>
              <a:gd name="T2" fmla="*/ 56 w 70"/>
              <a:gd name="T3" fmla="*/ 54 h 55"/>
              <a:gd name="T4" fmla="*/ 65 w 70"/>
              <a:gd name="T5" fmla="*/ 50 h 55"/>
              <a:gd name="T6" fmla="*/ 67 w 70"/>
              <a:gd name="T7" fmla="*/ 38 h 55"/>
              <a:gd name="T8" fmla="*/ 14 w 70"/>
              <a:gd name="T9" fmla="*/ 0 h 55"/>
              <a:gd name="T10" fmla="*/ 0 w 70"/>
              <a:gd name="T11" fmla="*/ 8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0" h="55">
                <a:moveTo>
                  <a:pt x="0" y="8"/>
                </a:moveTo>
                <a:cubicBezTo>
                  <a:pt x="2" y="10"/>
                  <a:pt x="56" y="54"/>
                  <a:pt x="56" y="54"/>
                </a:cubicBezTo>
                <a:cubicBezTo>
                  <a:pt x="56" y="54"/>
                  <a:pt x="60" y="55"/>
                  <a:pt x="65" y="50"/>
                </a:cubicBezTo>
                <a:cubicBezTo>
                  <a:pt x="70" y="46"/>
                  <a:pt x="67" y="38"/>
                  <a:pt x="67" y="38"/>
                </a:cubicBezTo>
                <a:cubicBezTo>
                  <a:pt x="14" y="0"/>
                  <a:pt x="14" y="0"/>
                  <a:pt x="14" y="0"/>
                </a:cubicBezTo>
                <a:lnTo>
                  <a:pt x="0" y="8"/>
                </a:lnTo>
                <a:close/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5" name="Freeform 436">
            <a:extLst>
              <a:ext uri="{FF2B5EF4-FFF2-40B4-BE49-F238E27FC236}">
                <a16:creationId xmlns:a16="http://schemas.microsoft.com/office/drawing/2014/main" xmlns="" id="{B003B133-AA55-40EF-B324-54A6D3994F11}"/>
              </a:ext>
            </a:extLst>
          </p:cNvPr>
          <p:cNvSpPr>
            <a:spLocks/>
          </p:cNvSpPr>
          <p:nvPr/>
        </p:nvSpPr>
        <p:spPr bwMode="auto">
          <a:xfrm>
            <a:off x="7254585" y="2165499"/>
            <a:ext cx="53752" cy="67897"/>
          </a:xfrm>
          <a:custGeom>
            <a:avLst/>
            <a:gdLst>
              <a:gd name="T0" fmla="*/ 3 w 10"/>
              <a:gd name="T1" fmla="*/ 12 h 13"/>
              <a:gd name="T2" fmla="*/ 9 w 10"/>
              <a:gd name="T3" fmla="*/ 4 h 13"/>
              <a:gd name="T4" fmla="*/ 7 w 10"/>
              <a:gd name="T5" fmla="*/ 1 h 13"/>
              <a:gd name="T6" fmla="*/ 0 w 10"/>
              <a:gd name="T7" fmla="*/ 10 h 13"/>
              <a:gd name="T8" fmla="*/ 3 w 10"/>
              <a:gd name="T9" fmla="*/ 12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3">
                <a:moveTo>
                  <a:pt x="3" y="12"/>
                </a:moveTo>
                <a:cubicBezTo>
                  <a:pt x="4" y="8"/>
                  <a:pt x="6" y="6"/>
                  <a:pt x="9" y="4"/>
                </a:cubicBezTo>
                <a:cubicBezTo>
                  <a:pt x="10" y="3"/>
                  <a:pt x="8" y="0"/>
                  <a:pt x="7" y="1"/>
                </a:cubicBezTo>
                <a:cubicBezTo>
                  <a:pt x="4" y="3"/>
                  <a:pt x="1" y="7"/>
                  <a:pt x="0" y="10"/>
                </a:cubicBezTo>
                <a:cubicBezTo>
                  <a:pt x="0" y="12"/>
                  <a:pt x="2" y="13"/>
                  <a:pt x="3" y="12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6" name="Freeform 437">
            <a:extLst>
              <a:ext uri="{FF2B5EF4-FFF2-40B4-BE49-F238E27FC236}">
                <a16:creationId xmlns:a16="http://schemas.microsoft.com/office/drawing/2014/main" xmlns="" id="{D8C518E4-82AA-40E5-B833-DD7ACF5223D2}"/>
              </a:ext>
            </a:extLst>
          </p:cNvPr>
          <p:cNvSpPr>
            <a:spLocks/>
          </p:cNvSpPr>
          <p:nvPr/>
        </p:nvSpPr>
        <p:spPr bwMode="auto">
          <a:xfrm>
            <a:off x="7775126" y="2589853"/>
            <a:ext cx="70727" cy="70727"/>
          </a:xfrm>
          <a:custGeom>
            <a:avLst/>
            <a:gdLst>
              <a:gd name="T0" fmla="*/ 3 w 13"/>
              <a:gd name="T1" fmla="*/ 12 h 13"/>
              <a:gd name="T2" fmla="*/ 8 w 13"/>
              <a:gd name="T3" fmla="*/ 7 h 13"/>
              <a:gd name="T4" fmla="*/ 12 w 13"/>
              <a:gd name="T5" fmla="*/ 2 h 13"/>
              <a:gd name="T6" fmla="*/ 11 w 13"/>
              <a:gd name="T7" fmla="*/ 0 h 13"/>
              <a:gd name="T8" fmla="*/ 6 w 13"/>
              <a:gd name="T9" fmla="*/ 4 h 13"/>
              <a:gd name="T10" fmla="*/ 1 w 13"/>
              <a:gd name="T11" fmla="*/ 10 h 13"/>
              <a:gd name="T12" fmla="*/ 3 w 13"/>
              <a:gd name="T13" fmla="*/ 12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" h="13">
                <a:moveTo>
                  <a:pt x="3" y="12"/>
                </a:moveTo>
                <a:cubicBezTo>
                  <a:pt x="5" y="10"/>
                  <a:pt x="6" y="8"/>
                  <a:pt x="8" y="7"/>
                </a:cubicBezTo>
                <a:cubicBezTo>
                  <a:pt x="9" y="5"/>
                  <a:pt x="11" y="4"/>
                  <a:pt x="12" y="2"/>
                </a:cubicBezTo>
                <a:cubicBezTo>
                  <a:pt x="13" y="1"/>
                  <a:pt x="12" y="0"/>
                  <a:pt x="11" y="0"/>
                </a:cubicBezTo>
                <a:cubicBezTo>
                  <a:pt x="9" y="1"/>
                  <a:pt x="7" y="3"/>
                  <a:pt x="6" y="4"/>
                </a:cubicBezTo>
                <a:cubicBezTo>
                  <a:pt x="4" y="6"/>
                  <a:pt x="2" y="8"/>
                  <a:pt x="1" y="10"/>
                </a:cubicBezTo>
                <a:cubicBezTo>
                  <a:pt x="0" y="11"/>
                  <a:pt x="2" y="13"/>
                  <a:pt x="3" y="12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7" name="Freeform 438">
            <a:extLst>
              <a:ext uri="{FF2B5EF4-FFF2-40B4-BE49-F238E27FC236}">
                <a16:creationId xmlns:a16="http://schemas.microsoft.com/office/drawing/2014/main" xmlns="" id="{5B34CAA5-977E-4D1E-BC32-04A529652EB6}"/>
              </a:ext>
            </a:extLst>
          </p:cNvPr>
          <p:cNvSpPr>
            <a:spLocks/>
          </p:cNvSpPr>
          <p:nvPr/>
        </p:nvSpPr>
        <p:spPr bwMode="auto">
          <a:xfrm>
            <a:off x="8349418" y="3070788"/>
            <a:ext cx="59411" cy="56581"/>
          </a:xfrm>
          <a:custGeom>
            <a:avLst/>
            <a:gdLst>
              <a:gd name="T0" fmla="*/ 3 w 11"/>
              <a:gd name="T1" fmla="*/ 10 h 11"/>
              <a:gd name="T2" fmla="*/ 5 w 11"/>
              <a:gd name="T3" fmla="*/ 8 h 11"/>
              <a:gd name="T4" fmla="*/ 7 w 11"/>
              <a:gd name="T5" fmla="*/ 6 h 11"/>
              <a:gd name="T6" fmla="*/ 11 w 11"/>
              <a:gd name="T7" fmla="*/ 2 h 11"/>
              <a:gd name="T8" fmla="*/ 9 w 11"/>
              <a:gd name="T9" fmla="*/ 0 h 11"/>
              <a:gd name="T10" fmla="*/ 5 w 11"/>
              <a:gd name="T11" fmla="*/ 4 h 11"/>
              <a:gd name="T12" fmla="*/ 3 w 11"/>
              <a:gd name="T13" fmla="*/ 6 h 11"/>
              <a:gd name="T14" fmla="*/ 1 w 11"/>
              <a:gd name="T15" fmla="*/ 8 h 11"/>
              <a:gd name="T16" fmla="*/ 3 w 11"/>
              <a:gd name="T17" fmla="*/ 1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" h="11">
                <a:moveTo>
                  <a:pt x="3" y="10"/>
                </a:moveTo>
                <a:cubicBezTo>
                  <a:pt x="3" y="9"/>
                  <a:pt x="4" y="9"/>
                  <a:pt x="5" y="8"/>
                </a:cubicBezTo>
                <a:cubicBezTo>
                  <a:pt x="6" y="8"/>
                  <a:pt x="7" y="7"/>
                  <a:pt x="7" y="6"/>
                </a:cubicBezTo>
                <a:cubicBezTo>
                  <a:pt x="9" y="5"/>
                  <a:pt x="10" y="4"/>
                  <a:pt x="11" y="2"/>
                </a:cubicBezTo>
                <a:cubicBezTo>
                  <a:pt x="11" y="1"/>
                  <a:pt x="10" y="0"/>
                  <a:pt x="9" y="0"/>
                </a:cubicBezTo>
                <a:cubicBezTo>
                  <a:pt x="8" y="1"/>
                  <a:pt x="6" y="2"/>
                  <a:pt x="5" y="4"/>
                </a:cubicBezTo>
                <a:cubicBezTo>
                  <a:pt x="4" y="4"/>
                  <a:pt x="4" y="5"/>
                  <a:pt x="3" y="6"/>
                </a:cubicBezTo>
                <a:cubicBezTo>
                  <a:pt x="2" y="7"/>
                  <a:pt x="2" y="8"/>
                  <a:pt x="1" y="8"/>
                </a:cubicBezTo>
                <a:cubicBezTo>
                  <a:pt x="0" y="9"/>
                  <a:pt x="2" y="11"/>
                  <a:pt x="3" y="1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8" name="Freeform 439">
            <a:extLst>
              <a:ext uri="{FF2B5EF4-FFF2-40B4-BE49-F238E27FC236}">
                <a16:creationId xmlns:a16="http://schemas.microsoft.com/office/drawing/2014/main" xmlns="" id="{3525BBF8-77B9-4AA1-9D9C-D86D04388E51}"/>
              </a:ext>
            </a:extLst>
          </p:cNvPr>
          <p:cNvSpPr>
            <a:spLocks/>
          </p:cNvSpPr>
          <p:nvPr/>
        </p:nvSpPr>
        <p:spPr bwMode="auto">
          <a:xfrm>
            <a:off x="7254585" y="2179643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9" name="Freeform 440">
            <a:extLst>
              <a:ext uri="{FF2B5EF4-FFF2-40B4-BE49-F238E27FC236}">
                <a16:creationId xmlns:a16="http://schemas.microsoft.com/office/drawing/2014/main" xmlns="" id="{D16D21C4-FC75-4DC2-AB8D-0AF39C810496}"/>
              </a:ext>
            </a:extLst>
          </p:cNvPr>
          <p:cNvSpPr>
            <a:spLocks/>
          </p:cNvSpPr>
          <p:nvPr/>
        </p:nvSpPr>
        <p:spPr bwMode="auto">
          <a:xfrm>
            <a:off x="7240439" y="2171157"/>
            <a:ext cx="1940714" cy="1527676"/>
          </a:xfrm>
          <a:custGeom>
            <a:avLst/>
            <a:gdLst>
              <a:gd name="T0" fmla="*/ 2 w 365"/>
              <a:gd name="T1" fmla="*/ 3 h 287"/>
              <a:gd name="T2" fmla="*/ 51 w 365"/>
              <a:gd name="T3" fmla="*/ 44 h 287"/>
              <a:gd name="T4" fmla="*/ 93 w 365"/>
              <a:gd name="T5" fmla="*/ 71 h 287"/>
              <a:gd name="T6" fmla="*/ 147 w 365"/>
              <a:gd name="T7" fmla="*/ 108 h 287"/>
              <a:gd name="T8" fmla="*/ 193 w 365"/>
              <a:gd name="T9" fmla="*/ 155 h 287"/>
              <a:gd name="T10" fmla="*/ 255 w 365"/>
              <a:gd name="T11" fmla="*/ 203 h 287"/>
              <a:gd name="T12" fmla="*/ 310 w 365"/>
              <a:gd name="T13" fmla="*/ 246 h 287"/>
              <a:gd name="T14" fmla="*/ 362 w 365"/>
              <a:gd name="T15" fmla="*/ 286 h 287"/>
              <a:gd name="T16" fmla="*/ 364 w 365"/>
              <a:gd name="T17" fmla="*/ 285 h 287"/>
              <a:gd name="T18" fmla="*/ 320 w 365"/>
              <a:gd name="T19" fmla="*/ 250 h 287"/>
              <a:gd name="T20" fmla="*/ 267 w 365"/>
              <a:gd name="T21" fmla="*/ 209 h 287"/>
              <a:gd name="T22" fmla="*/ 187 w 365"/>
              <a:gd name="T23" fmla="*/ 146 h 287"/>
              <a:gd name="T24" fmla="*/ 144 w 365"/>
              <a:gd name="T25" fmla="*/ 102 h 287"/>
              <a:gd name="T26" fmla="*/ 100 w 365"/>
              <a:gd name="T27" fmla="*/ 73 h 287"/>
              <a:gd name="T28" fmla="*/ 45 w 365"/>
              <a:gd name="T29" fmla="*/ 36 h 287"/>
              <a:gd name="T30" fmla="*/ 3 w 365"/>
              <a:gd name="T31" fmla="*/ 1 h 287"/>
              <a:gd name="T32" fmla="*/ 2 w 365"/>
              <a:gd name="T33" fmla="*/ 3 h 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65" h="287">
                <a:moveTo>
                  <a:pt x="2" y="3"/>
                </a:moveTo>
                <a:cubicBezTo>
                  <a:pt x="21" y="13"/>
                  <a:pt x="34" y="31"/>
                  <a:pt x="51" y="44"/>
                </a:cubicBezTo>
                <a:cubicBezTo>
                  <a:pt x="64" y="54"/>
                  <a:pt x="79" y="63"/>
                  <a:pt x="93" y="71"/>
                </a:cubicBezTo>
                <a:cubicBezTo>
                  <a:pt x="112" y="82"/>
                  <a:pt x="131" y="93"/>
                  <a:pt x="147" y="108"/>
                </a:cubicBezTo>
                <a:cubicBezTo>
                  <a:pt x="164" y="123"/>
                  <a:pt x="177" y="141"/>
                  <a:pt x="193" y="155"/>
                </a:cubicBezTo>
                <a:cubicBezTo>
                  <a:pt x="213" y="172"/>
                  <a:pt x="234" y="188"/>
                  <a:pt x="255" y="203"/>
                </a:cubicBezTo>
                <a:cubicBezTo>
                  <a:pt x="274" y="217"/>
                  <a:pt x="292" y="232"/>
                  <a:pt x="310" y="246"/>
                </a:cubicBezTo>
                <a:cubicBezTo>
                  <a:pt x="328" y="260"/>
                  <a:pt x="346" y="270"/>
                  <a:pt x="362" y="286"/>
                </a:cubicBezTo>
                <a:cubicBezTo>
                  <a:pt x="363" y="287"/>
                  <a:pt x="365" y="286"/>
                  <a:pt x="364" y="285"/>
                </a:cubicBezTo>
                <a:cubicBezTo>
                  <a:pt x="350" y="271"/>
                  <a:pt x="336" y="262"/>
                  <a:pt x="320" y="250"/>
                </a:cubicBezTo>
                <a:cubicBezTo>
                  <a:pt x="302" y="237"/>
                  <a:pt x="285" y="223"/>
                  <a:pt x="267" y="209"/>
                </a:cubicBezTo>
                <a:cubicBezTo>
                  <a:pt x="240" y="189"/>
                  <a:pt x="212" y="170"/>
                  <a:pt x="187" y="146"/>
                </a:cubicBezTo>
                <a:cubicBezTo>
                  <a:pt x="172" y="132"/>
                  <a:pt x="160" y="116"/>
                  <a:pt x="144" y="102"/>
                </a:cubicBezTo>
                <a:cubicBezTo>
                  <a:pt x="131" y="91"/>
                  <a:pt x="115" y="82"/>
                  <a:pt x="100" y="73"/>
                </a:cubicBezTo>
                <a:cubicBezTo>
                  <a:pt x="81" y="62"/>
                  <a:pt x="62" y="51"/>
                  <a:pt x="45" y="36"/>
                </a:cubicBezTo>
                <a:cubicBezTo>
                  <a:pt x="31" y="24"/>
                  <a:pt x="20" y="9"/>
                  <a:pt x="3" y="1"/>
                </a:cubicBezTo>
                <a:cubicBezTo>
                  <a:pt x="1" y="0"/>
                  <a:pt x="0" y="2"/>
                  <a:pt x="2" y="3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0" name="Freeform 441">
            <a:extLst>
              <a:ext uri="{FF2B5EF4-FFF2-40B4-BE49-F238E27FC236}">
                <a16:creationId xmlns:a16="http://schemas.microsoft.com/office/drawing/2014/main" xmlns="" id="{58A2A295-8BDC-4A36-8330-6927486959BB}"/>
              </a:ext>
            </a:extLst>
          </p:cNvPr>
          <p:cNvSpPr>
            <a:spLocks/>
          </p:cNvSpPr>
          <p:nvPr/>
        </p:nvSpPr>
        <p:spPr bwMode="auto">
          <a:xfrm>
            <a:off x="9365041" y="4309903"/>
            <a:ext cx="161256" cy="933580"/>
          </a:xfrm>
          <a:custGeom>
            <a:avLst/>
            <a:gdLst>
              <a:gd name="T0" fmla="*/ 7 w 30"/>
              <a:gd name="T1" fmla="*/ 0 h 175"/>
              <a:gd name="T2" fmla="*/ 4 w 30"/>
              <a:gd name="T3" fmla="*/ 172 h 175"/>
              <a:gd name="T4" fmla="*/ 21 w 30"/>
              <a:gd name="T5" fmla="*/ 166 h 175"/>
              <a:gd name="T6" fmla="*/ 22 w 30"/>
              <a:gd name="T7" fmla="*/ 157 h 175"/>
              <a:gd name="T8" fmla="*/ 30 w 30"/>
              <a:gd name="T9" fmla="*/ 24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175">
                <a:moveTo>
                  <a:pt x="7" y="0"/>
                </a:moveTo>
                <a:cubicBezTo>
                  <a:pt x="2" y="57"/>
                  <a:pt x="0" y="114"/>
                  <a:pt x="4" y="172"/>
                </a:cubicBezTo>
                <a:cubicBezTo>
                  <a:pt x="10" y="175"/>
                  <a:pt x="18" y="172"/>
                  <a:pt x="21" y="166"/>
                </a:cubicBezTo>
                <a:cubicBezTo>
                  <a:pt x="22" y="163"/>
                  <a:pt x="22" y="160"/>
                  <a:pt x="22" y="157"/>
                </a:cubicBezTo>
                <a:cubicBezTo>
                  <a:pt x="25" y="113"/>
                  <a:pt x="27" y="69"/>
                  <a:pt x="30" y="24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1" name="Freeform 442">
            <a:extLst>
              <a:ext uri="{FF2B5EF4-FFF2-40B4-BE49-F238E27FC236}">
                <a16:creationId xmlns:a16="http://schemas.microsoft.com/office/drawing/2014/main" xmlns="" id="{B937BD4E-2A4B-4A20-A5D3-45DEE943C1FE}"/>
              </a:ext>
            </a:extLst>
          </p:cNvPr>
          <p:cNvSpPr>
            <a:spLocks/>
          </p:cNvSpPr>
          <p:nvPr/>
        </p:nvSpPr>
        <p:spPr bwMode="auto">
          <a:xfrm>
            <a:off x="9509321" y="4374970"/>
            <a:ext cx="246126" cy="868513"/>
          </a:xfrm>
          <a:custGeom>
            <a:avLst/>
            <a:gdLst>
              <a:gd name="T0" fmla="*/ 0 w 46"/>
              <a:gd name="T1" fmla="*/ 0 h 163"/>
              <a:gd name="T2" fmla="*/ 27 w 46"/>
              <a:gd name="T3" fmla="*/ 163 h 163"/>
              <a:gd name="T4" fmla="*/ 46 w 46"/>
              <a:gd name="T5" fmla="*/ 160 h 163"/>
              <a:gd name="T6" fmla="*/ 23 w 46"/>
              <a:gd name="T7" fmla="*/ 5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6" h="163">
                <a:moveTo>
                  <a:pt x="0" y="0"/>
                </a:moveTo>
                <a:cubicBezTo>
                  <a:pt x="12" y="54"/>
                  <a:pt x="21" y="108"/>
                  <a:pt x="27" y="163"/>
                </a:cubicBezTo>
                <a:cubicBezTo>
                  <a:pt x="33" y="161"/>
                  <a:pt x="39" y="160"/>
                  <a:pt x="46" y="160"/>
                </a:cubicBezTo>
                <a:cubicBezTo>
                  <a:pt x="36" y="109"/>
                  <a:pt x="29" y="57"/>
                  <a:pt x="23" y="5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2" name="Freeform 443">
            <a:extLst>
              <a:ext uri="{FF2B5EF4-FFF2-40B4-BE49-F238E27FC236}">
                <a16:creationId xmlns:a16="http://schemas.microsoft.com/office/drawing/2014/main" xmlns="" id="{5613BB24-7DF0-4B8F-B05A-7BDD1A846C05}"/>
              </a:ext>
            </a:extLst>
          </p:cNvPr>
          <p:cNvSpPr>
            <a:spLocks/>
          </p:cNvSpPr>
          <p:nvPr/>
        </p:nvSpPr>
        <p:spPr bwMode="auto">
          <a:xfrm>
            <a:off x="9200957" y="5056767"/>
            <a:ext cx="325339" cy="200862"/>
          </a:xfrm>
          <a:custGeom>
            <a:avLst/>
            <a:gdLst>
              <a:gd name="T0" fmla="*/ 31 w 61"/>
              <a:gd name="T1" fmla="*/ 25 h 38"/>
              <a:gd name="T2" fmla="*/ 28 w 61"/>
              <a:gd name="T3" fmla="*/ 0 h 38"/>
              <a:gd name="T4" fmla="*/ 57 w 61"/>
              <a:gd name="T5" fmla="*/ 1 h 38"/>
              <a:gd name="T6" fmla="*/ 50 w 61"/>
              <a:gd name="T7" fmla="*/ 38 h 38"/>
              <a:gd name="T8" fmla="*/ 0 w 61"/>
              <a:gd name="T9" fmla="*/ 37 h 38"/>
              <a:gd name="T10" fmla="*/ 18 w 61"/>
              <a:gd name="T11" fmla="*/ 26 h 38"/>
              <a:gd name="T12" fmla="*/ 54 w 61"/>
              <a:gd name="T13" fmla="*/ 19 h 38"/>
              <a:gd name="T14" fmla="*/ 55 w 61"/>
              <a:gd name="T15" fmla="*/ 19 h 38"/>
              <a:gd name="T16" fmla="*/ 55 w 61"/>
              <a:gd name="T17" fmla="*/ 22 h 38"/>
              <a:gd name="T18" fmla="*/ 52 w 61"/>
              <a:gd name="T19" fmla="*/ 36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" h="38">
                <a:moveTo>
                  <a:pt x="31" y="25"/>
                </a:moveTo>
                <a:cubicBezTo>
                  <a:pt x="30" y="22"/>
                  <a:pt x="28" y="0"/>
                  <a:pt x="28" y="0"/>
                </a:cubicBezTo>
                <a:cubicBezTo>
                  <a:pt x="57" y="1"/>
                  <a:pt x="57" y="1"/>
                  <a:pt x="57" y="1"/>
                </a:cubicBezTo>
                <a:cubicBezTo>
                  <a:pt x="57" y="1"/>
                  <a:pt x="61" y="38"/>
                  <a:pt x="50" y="38"/>
                </a:cubicBezTo>
                <a:cubicBezTo>
                  <a:pt x="33" y="38"/>
                  <a:pt x="17" y="37"/>
                  <a:pt x="0" y="37"/>
                </a:cubicBezTo>
                <a:cubicBezTo>
                  <a:pt x="5" y="32"/>
                  <a:pt x="11" y="29"/>
                  <a:pt x="18" y="26"/>
                </a:cubicBezTo>
                <a:cubicBezTo>
                  <a:pt x="29" y="22"/>
                  <a:pt x="41" y="17"/>
                  <a:pt x="54" y="19"/>
                </a:cubicBezTo>
                <a:cubicBezTo>
                  <a:pt x="54" y="19"/>
                  <a:pt x="55" y="19"/>
                  <a:pt x="55" y="19"/>
                </a:cubicBezTo>
                <a:cubicBezTo>
                  <a:pt x="56" y="20"/>
                  <a:pt x="56" y="21"/>
                  <a:pt x="55" y="22"/>
                </a:cubicBezTo>
                <a:cubicBezTo>
                  <a:pt x="54" y="27"/>
                  <a:pt x="53" y="31"/>
                  <a:pt x="52" y="36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3" name="Freeform 444">
            <a:extLst>
              <a:ext uri="{FF2B5EF4-FFF2-40B4-BE49-F238E27FC236}">
                <a16:creationId xmlns:a16="http://schemas.microsoft.com/office/drawing/2014/main" xmlns="" id="{6578449F-C243-4CA8-8464-7684B43EBEDA}"/>
              </a:ext>
            </a:extLst>
          </p:cNvPr>
          <p:cNvSpPr>
            <a:spLocks/>
          </p:cNvSpPr>
          <p:nvPr/>
        </p:nvSpPr>
        <p:spPr bwMode="auto">
          <a:xfrm>
            <a:off x="9509321" y="5167098"/>
            <a:ext cx="240468" cy="90529"/>
          </a:xfrm>
          <a:custGeom>
            <a:avLst/>
            <a:gdLst>
              <a:gd name="T0" fmla="*/ 44 w 45"/>
              <a:gd name="T1" fmla="*/ 17 h 17"/>
              <a:gd name="T2" fmla="*/ 0 w 45"/>
              <a:gd name="T3" fmla="*/ 17 h 17"/>
              <a:gd name="T4" fmla="*/ 18 w 45"/>
              <a:gd name="T5" fmla="*/ 4 h 17"/>
              <a:gd name="T6" fmla="*/ 23 w 45"/>
              <a:gd name="T7" fmla="*/ 1 h 17"/>
              <a:gd name="T8" fmla="*/ 30 w 45"/>
              <a:gd name="T9" fmla="*/ 1 h 17"/>
              <a:gd name="T10" fmla="*/ 43 w 45"/>
              <a:gd name="T11" fmla="*/ 2 h 17"/>
              <a:gd name="T12" fmla="*/ 44 w 45"/>
              <a:gd name="T13" fmla="*/ 2 h 17"/>
              <a:gd name="T14" fmla="*/ 45 w 45"/>
              <a:gd name="T15" fmla="*/ 4 h 17"/>
              <a:gd name="T16" fmla="*/ 45 w 45"/>
              <a:gd name="T17" fmla="*/ 11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" h="17">
                <a:moveTo>
                  <a:pt x="44" y="17"/>
                </a:moveTo>
                <a:cubicBezTo>
                  <a:pt x="29" y="16"/>
                  <a:pt x="15" y="16"/>
                  <a:pt x="0" y="17"/>
                </a:cubicBezTo>
                <a:cubicBezTo>
                  <a:pt x="6" y="12"/>
                  <a:pt x="12" y="8"/>
                  <a:pt x="18" y="4"/>
                </a:cubicBezTo>
                <a:cubicBezTo>
                  <a:pt x="20" y="3"/>
                  <a:pt x="21" y="2"/>
                  <a:pt x="23" y="1"/>
                </a:cubicBezTo>
                <a:cubicBezTo>
                  <a:pt x="25" y="0"/>
                  <a:pt x="28" y="0"/>
                  <a:pt x="30" y="1"/>
                </a:cubicBezTo>
                <a:cubicBezTo>
                  <a:pt x="35" y="1"/>
                  <a:pt x="39" y="1"/>
                  <a:pt x="43" y="2"/>
                </a:cubicBezTo>
                <a:cubicBezTo>
                  <a:pt x="43" y="2"/>
                  <a:pt x="44" y="2"/>
                  <a:pt x="44" y="2"/>
                </a:cubicBezTo>
                <a:cubicBezTo>
                  <a:pt x="45" y="3"/>
                  <a:pt x="45" y="3"/>
                  <a:pt x="45" y="4"/>
                </a:cubicBezTo>
                <a:cubicBezTo>
                  <a:pt x="45" y="6"/>
                  <a:pt x="45" y="8"/>
                  <a:pt x="45" y="11"/>
                </a:cubicBezTo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4" name="Freeform 445">
            <a:extLst>
              <a:ext uri="{FF2B5EF4-FFF2-40B4-BE49-F238E27FC236}">
                <a16:creationId xmlns:a16="http://schemas.microsoft.com/office/drawing/2014/main" xmlns="" id="{2E5DB09B-77E2-4B1D-918F-615AA126910D}"/>
              </a:ext>
            </a:extLst>
          </p:cNvPr>
          <p:cNvSpPr>
            <a:spLocks/>
          </p:cNvSpPr>
          <p:nvPr/>
        </p:nvSpPr>
        <p:spPr bwMode="auto">
          <a:xfrm>
            <a:off x="9611166" y="5062425"/>
            <a:ext cx="175400" cy="195204"/>
          </a:xfrm>
          <a:custGeom>
            <a:avLst/>
            <a:gdLst>
              <a:gd name="T0" fmla="*/ 6 w 33"/>
              <a:gd name="T1" fmla="*/ 24 h 37"/>
              <a:gd name="T2" fmla="*/ 0 w 33"/>
              <a:gd name="T3" fmla="*/ 0 h 37"/>
              <a:gd name="T4" fmla="*/ 26 w 33"/>
              <a:gd name="T5" fmla="*/ 2 h 37"/>
              <a:gd name="T6" fmla="*/ 23 w 33"/>
              <a:gd name="T7" fmla="*/ 37 h 37"/>
              <a:gd name="T8" fmla="*/ 6 w 33"/>
              <a:gd name="T9" fmla="*/ 24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" h="37">
                <a:moveTo>
                  <a:pt x="6" y="24"/>
                </a:moveTo>
                <a:cubicBezTo>
                  <a:pt x="0" y="0"/>
                  <a:pt x="0" y="0"/>
                  <a:pt x="0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2"/>
                  <a:pt x="33" y="37"/>
                  <a:pt x="23" y="37"/>
                </a:cubicBezTo>
                <a:cubicBezTo>
                  <a:pt x="12" y="37"/>
                  <a:pt x="6" y="24"/>
                  <a:pt x="6" y="24"/>
                </a:cubicBezTo>
                <a:close/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5" name="Freeform 446">
            <a:extLst>
              <a:ext uri="{FF2B5EF4-FFF2-40B4-BE49-F238E27FC236}">
                <a16:creationId xmlns:a16="http://schemas.microsoft.com/office/drawing/2014/main" xmlns="" id="{03242227-821A-4EFF-B44E-967F5E36C383}"/>
              </a:ext>
            </a:extLst>
          </p:cNvPr>
          <p:cNvSpPr>
            <a:spLocks/>
          </p:cNvSpPr>
          <p:nvPr/>
        </p:nvSpPr>
        <p:spPr bwMode="auto">
          <a:xfrm>
            <a:off x="9478202" y="4374970"/>
            <a:ext cx="248955" cy="506397"/>
          </a:xfrm>
          <a:custGeom>
            <a:avLst/>
            <a:gdLst>
              <a:gd name="T0" fmla="*/ 66 w 88"/>
              <a:gd name="T1" fmla="*/ 26 h 179"/>
              <a:gd name="T2" fmla="*/ 88 w 88"/>
              <a:gd name="T3" fmla="*/ 173 h 179"/>
              <a:gd name="T4" fmla="*/ 26 w 88"/>
              <a:gd name="T5" fmla="*/ 179 h 179"/>
              <a:gd name="T6" fmla="*/ 0 w 88"/>
              <a:gd name="T7" fmla="*/ 0 h 179"/>
              <a:gd name="T8" fmla="*/ 66 w 88"/>
              <a:gd name="T9" fmla="*/ 26 h 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8" h="179">
                <a:moveTo>
                  <a:pt x="66" y="26"/>
                </a:moveTo>
                <a:lnTo>
                  <a:pt x="88" y="173"/>
                </a:lnTo>
                <a:lnTo>
                  <a:pt x="26" y="179"/>
                </a:lnTo>
                <a:lnTo>
                  <a:pt x="0" y="0"/>
                </a:lnTo>
                <a:lnTo>
                  <a:pt x="66" y="26"/>
                </a:lnTo>
                <a:close/>
              </a:path>
            </a:pathLst>
          </a:custGeom>
          <a:solidFill>
            <a:srgbClr val="9393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6" name="Freeform 447">
            <a:extLst>
              <a:ext uri="{FF2B5EF4-FFF2-40B4-BE49-F238E27FC236}">
                <a16:creationId xmlns:a16="http://schemas.microsoft.com/office/drawing/2014/main" xmlns="" id="{FD646465-FA07-4E19-873E-FF6F7DDA315C}"/>
              </a:ext>
            </a:extLst>
          </p:cNvPr>
          <p:cNvSpPr>
            <a:spLocks/>
          </p:cNvSpPr>
          <p:nvPr/>
        </p:nvSpPr>
        <p:spPr bwMode="auto">
          <a:xfrm>
            <a:off x="9478202" y="4374970"/>
            <a:ext cx="248955" cy="506397"/>
          </a:xfrm>
          <a:custGeom>
            <a:avLst/>
            <a:gdLst>
              <a:gd name="T0" fmla="*/ 66 w 88"/>
              <a:gd name="T1" fmla="*/ 26 h 179"/>
              <a:gd name="T2" fmla="*/ 88 w 88"/>
              <a:gd name="T3" fmla="*/ 173 h 179"/>
              <a:gd name="T4" fmla="*/ 26 w 88"/>
              <a:gd name="T5" fmla="*/ 179 h 179"/>
              <a:gd name="T6" fmla="*/ 0 w 88"/>
              <a:gd name="T7" fmla="*/ 0 h 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8" h="179">
                <a:moveTo>
                  <a:pt x="66" y="26"/>
                </a:moveTo>
                <a:lnTo>
                  <a:pt x="88" y="173"/>
                </a:lnTo>
                <a:lnTo>
                  <a:pt x="26" y="179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7" name="Freeform 448">
            <a:extLst>
              <a:ext uri="{FF2B5EF4-FFF2-40B4-BE49-F238E27FC236}">
                <a16:creationId xmlns:a16="http://schemas.microsoft.com/office/drawing/2014/main" xmlns="" id="{5B8AF0E9-4B6C-48F5-9D3B-DE8D9011CC1E}"/>
              </a:ext>
            </a:extLst>
          </p:cNvPr>
          <p:cNvSpPr>
            <a:spLocks/>
          </p:cNvSpPr>
          <p:nvPr/>
        </p:nvSpPr>
        <p:spPr bwMode="auto">
          <a:xfrm>
            <a:off x="9359383" y="3175461"/>
            <a:ext cx="336655" cy="325339"/>
          </a:xfrm>
          <a:custGeom>
            <a:avLst/>
            <a:gdLst>
              <a:gd name="T0" fmla="*/ 13 w 63"/>
              <a:gd name="T1" fmla="*/ 1 h 61"/>
              <a:gd name="T2" fmla="*/ 1 w 63"/>
              <a:gd name="T3" fmla="*/ 46 h 61"/>
              <a:gd name="T4" fmla="*/ 4 w 63"/>
              <a:gd name="T5" fmla="*/ 54 h 61"/>
              <a:gd name="T6" fmla="*/ 10 w 63"/>
              <a:gd name="T7" fmla="*/ 58 h 61"/>
              <a:gd name="T8" fmla="*/ 41 w 63"/>
              <a:gd name="T9" fmla="*/ 55 h 61"/>
              <a:gd name="T10" fmla="*/ 61 w 63"/>
              <a:gd name="T11" fmla="*/ 31 h 61"/>
              <a:gd name="T12" fmla="*/ 61 w 63"/>
              <a:gd name="T13" fmla="*/ 18 h 61"/>
              <a:gd name="T14" fmla="*/ 50 w 63"/>
              <a:gd name="T15" fmla="*/ 7 h 61"/>
              <a:gd name="T16" fmla="*/ 13 w 63"/>
              <a:gd name="T17" fmla="*/ 4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3" h="61">
                <a:moveTo>
                  <a:pt x="13" y="1"/>
                </a:moveTo>
                <a:cubicBezTo>
                  <a:pt x="4" y="14"/>
                  <a:pt x="0" y="30"/>
                  <a:pt x="1" y="46"/>
                </a:cubicBezTo>
                <a:cubicBezTo>
                  <a:pt x="2" y="49"/>
                  <a:pt x="2" y="52"/>
                  <a:pt x="4" y="54"/>
                </a:cubicBezTo>
                <a:cubicBezTo>
                  <a:pt x="5" y="56"/>
                  <a:pt x="7" y="57"/>
                  <a:pt x="10" y="58"/>
                </a:cubicBezTo>
                <a:cubicBezTo>
                  <a:pt x="20" y="61"/>
                  <a:pt x="31" y="60"/>
                  <a:pt x="41" y="55"/>
                </a:cubicBezTo>
                <a:cubicBezTo>
                  <a:pt x="50" y="50"/>
                  <a:pt x="58" y="42"/>
                  <a:pt x="61" y="31"/>
                </a:cubicBezTo>
                <a:cubicBezTo>
                  <a:pt x="62" y="27"/>
                  <a:pt x="63" y="23"/>
                  <a:pt x="61" y="18"/>
                </a:cubicBezTo>
                <a:cubicBezTo>
                  <a:pt x="59" y="13"/>
                  <a:pt x="55" y="10"/>
                  <a:pt x="50" y="7"/>
                </a:cubicBezTo>
                <a:cubicBezTo>
                  <a:pt x="38" y="1"/>
                  <a:pt x="25" y="0"/>
                  <a:pt x="13" y="4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" name="Line 449">
            <a:extLst>
              <a:ext uri="{FF2B5EF4-FFF2-40B4-BE49-F238E27FC236}">
                <a16:creationId xmlns:a16="http://schemas.microsoft.com/office/drawing/2014/main" xmlns="" id="{D5129FD1-7E88-4138-B9D1-3C45246C15F9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1818" y="3415930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9" name="Line 450">
            <a:extLst>
              <a:ext uri="{FF2B5EF4-FFF2-40B4-BE49-F238E27FC236}">
                <a16:creationId xmlns:a16="http://schemas.microsoft.com/office/drawing/2014/main" xmlns="" id="{DF8A13E4-03AC-472C-9753-26ACE1713FA4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1818" y="3415930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0" name="Line 451">
            <a:extLst>
              <a:ext uri="{FF2B5EF4-FFF2-40B4-BE49-F238E27FC236}">
                <a16:creationId xmlns:a16="http://schemas.microsoft.com/office/drawing/2014/main" xmlns="" id="{88112385-3640-44DA-811F-6548325DBE3A}"/>
              </a:ext>
            </a:extLst>
          </p:cNvPr>
          <p:cNvSpPr>
            <a:spLocks noChangeShapeType="1"/>
          </p:cNvSpPr>
          <p:nvPr/>
        </p:nvSpPr>
        <p:spPr bwMode="auto">
          <a:xfrm>
            <a:off x="9382015" y="329993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1" name="Line 452">
            <a:extLst>
              <a:ext uri="{FF2B5EF4-FFF2-40B4-BE49-F238E27FC236}">
                <a16:creationId xmlns:a16="http://schemas.microsoft.com/office/drawing/2014/main" xmlns="" id="{834D222D-9371-4680-9083-10C439C5D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9382015" y="329993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2" name="Freeform 453">
            <a:extLst>
              <a:ext uri="{FF2B5EF4-FFF2-40B4-BE49-F238E27FC236}">
                <a16:creationId xmlns:a16="http://schemas.microsoft.com/office/drawing/2014/main" xmlns="" id="{C7E457CE-C677-4B71-BFDD-50D2BED3F6D0}"/>
              </a:ext>
            </a:extLst>
          </p:cNvPr>
          <p:cNvSpPr>
            <a:spLocks/>
          </p:cNvSpPr>
          <p:nvPr/>
        </p:nvSpPr>
        <p:spPr bwMode="auto">
          <a:xfrm>
            <a:off x="9498005" y="3427246"/>
            <a:ext cx="113161" cy="175400"/>
          </a:xfrm>
          <a:custGeom>
            <a:avLst/>
            <a:gdLst>
              <a:gd name="T0" fmla="*/ 0 w 21"/>
              <a:gd name="T1" fmla="*/ 6 h 33"/>
              <a:gd name="T2" fmla="*/ 2 w 21"/>
              <a:gd name="T3" fmla="*/ 33 h 33"/>
              <a:gd name="T4" fmla="*/ 21 w 21"/>
              <a:gd name="T5" fmla="*/ 30 h 33"/>
              <a:gd name="T6" fmla="*/ 12 w 21"/>
              <a:gd name="T7" fmla="*/ 2 h 33"/>
              <a:gd name="T8" fmla="*/ 12 w 21"/>
              <a:gd name="T9" fmla="*/ 0 h 33"/>
              <a:gd name="T10" fmla="*/ 13 w 21"/>
              <a:gd name="T11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" h="33">
                <a:moveTo>
                  <a:pt x="0" y="6"/>
                </a:moveTo>
                <a:cubicBezTo>
                  <a:pt x="1" y="15"/>
                  <a:pt x="1" y="24"/>
                  <a:pt x="2" y="33"/>
                </a:cubicBezTo>
                <a:cubicBezTo>
                  <a:pt x="8" y="32"/>
                  <a:pt x="14" y="31"/>
                  <a:pt x="21" y="30"/>
                </a:cubicBezTo>
                <a:cubicBezTo>
                  <a:pt x="18" y="21"/>
                  <a:pt x="15" y="11"/>
                  <a:pt x="12" y="2"/>
                </a:cubicBezTo>
                <a:cubicBezTo>
                  <a:pt x="12" y="1"/>
                  <a:pt x="12" y="1"/>
                  <a:pt x="12" y="0"/>
                </a:cubicBezTo>
                <a:cubicBezTo>
                  <a:pt x="12" y="0"/>
                  <a:pt x="13" y="0"/>
                  <a:pt x="13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3" name="Freeform 454">
            <a:extLst>
              <a:ext uri="{FF2B5EF4-FFF2-40B4-BE49-F238E27FC236}">
                <a16:creationId xmlns:a16="http://schemas.microsoft.com/office/drawing/2014/main" xmlns="" id="{5D529DB1-D4D9-48BF-B478-8756A3A97DA6}"/>
              </a:ext>
            </a:extLst>
          </p:cNvPr>
          <p:cNvSpPr>
            <a:spLocks/>
          </p:cNvSpPr>
          <p:nvPr/>
        </p:nvSpPr>
        <p:spPr bwMode="auto">
          <a:xfrm>
            <a:off x="9393331" y="3172633"/>
            <a:ext cx="322509" cy="302707"/>
          </a:xfrm>
          <a:custGeom>
            <a:avLst/>
            <a:gdLst>
              <a:gd name="T0" fmla="*/ 60 w 61"/>
              <a:gd name="T1" fmla="*/ 21 h 57"/>
              <a:gd name="T2" fmla="*/ 51 w 61"/>
              <a:gd name="T3" fmla="*/ 7 h 57"/>
              <a:gd name="T4" fmla="*/ 36 w 61"/>
              <a:gd name="T5" fmla="*/ 0 h 57"/>
              <a:gd name="T6" fmla="*/ 0 w 61"/>
              <a:gd name="T7" fmla="*/ 4 h 57"/>
              <a:gd name="T8" fmla="*/ 2 w 61"/>
              <a:gd name="T9" fmla="*/ 11 h 57"/>
              <a:gd name="T10" fmla="*/ 4 w 61"/>
              <a:gd name="T11" fmla="*/ 10 h 57"/>
              <a:gd name="T12" fmla="*/ 21 w 61"/>
              <a:gd name="T13" fmla="*/ 22 h 57"/>
              <a:gd name="T14" fmla="*/ 22 w 61"/>
              <a:gd name="T15" fmla="*/ 36 h 57"/>
              <a:gd name="T16" fmla="*/ 25 w 61"/>
              <a:gd name="T17" fmla="*/ 28 h 57"/>
              <a:gd name="T18" fmla="*/ 32 w 61"/>
              <a:gd name="T19" fmla="*/ 26 h 57"/>
              <a:gd name="T20" fmla="*/ 36 w 61"/>
              <a:gd name="T21" fmla="*/ 34 h 57"/>
              <a:gd name="T22" fmla="*/ 29 w 61"/>
              <a:gd name="T23" fmla="*/ 41 h 57"/>
              <a:gd name="T24" fmla="*/ 34 w 61"/>
              <a:gd name="T25" fmla="*/ 57 h 57"/>
              <a:gd name="T26" fmla="*/ 59 w 61"/>
              <a:gd name="T27" fmla="*/ 31 h 57"/>
              <a:gd name="T28" fmla="*/ 60 w 61"/>
              <a:gd name="T29" fmla="*/ 21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1" h="57">
                <a:moveTo>
                  <a:pt x="60" y="21"/>
                </a:moveTo>
                <a:cubicBezTo>
                  <a:pt x="60" y="15"/>
                  <a:pt x="55" y="11"/>
                  <a:pt x="51" y="7"/>
                </a:cubicBezTo>
                <a:cubicBezTo>
                  <a:pt x="46" y="4"/>
                  <a:pt x="41" y="2"/>
                  <a:pt x="36" y="0"/>
                </a:cubicBezTo>
                <a:cubicBezTo>
                  <a:pt x="24" y="1"/>
                  <a:pt x="11" y="1"/>
                  <a:pt x="0" y="4"/>
                </a:cubicBezTo>
                <a:cubicBezTo>
                  <a:pt x="0" y="6"/>
                  <a:pt x="1" y="8"/>
                  <a:pt x="2" y="11"/>
                </a:cubicBezTo>
                <a:cubicBezTo>
                  <a:pt x="4" y="10"/>
                  <a:pt x="4" y="10"/>
                  <a:pt x="4" y="10"/>
                </a:cubicBezTo>
                <a:cubicBezTo>
                  <a:pt x="12" y="9"/>
                  <a:pt x="20" y="15"/>
                  <a:pt x="21" y="22"/>
                </a:cubicBezTo>
                <a:cubicBezTo>
                  <a:pt x="22" y="27"/>
                  <a:pt x="20" y="32"/>
                  <a:pt x="22" y="36"/>
                </a:cubicBezTo>
                <a:cubicBezTo>
                  <a:pt x="23" y="33"/>
                  <a:pt x="24" y="30"/>
                  <a:pt x="25" y="28"/>
                </a:cubicBezTo>
                <a:cubicBezTo>
                  <a:pt x="27" y="26"/>
                  <a:pt x="30" y="25"/>
                  <a:pt x="32" y="26"/>
                </a:cubicBezTo>
                <a:cubicBezTo>
                  <a:pt x="36" y="27"/>
                  <a:pt x="37" y="31"/>
                  <a:pt x="36" y="34"/>
                </a:cubicBezTo>
                <a:cubicBezTo>
                  <a:pt x="35" y="37"/>
                  <a:pt x="32" y="40"/>
                  <a:pt x="29" y="41"/>
                </a:cubicBezTo>
                <a:cubicBezTo>
                  <a:pt x="30" y="46"/>
                  <a:pt x="32" y="52"/>
                  <a:pt x="34" y="57"/>
                </a:cubicBezTo>
                <a:cubicBezTo>
                  <a:pt x="45" y="52"/>
                  <a:pt x="55" y="42"/>
                  <a:pt x="59" y="31"/>
                </a:cubicBezTo>
                <a:cubicBezTo>
                  <a:pt x="60" y="28"/>
                  <a:pt x="61" y="24"/>
                  <a:pt x="60" y="21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4" name="Freeform 455">
            <a:extLst>
              <a:ext uri="{FF2B5EF4-FFF2-40B4-BE49-F238E27FC236}">
                <a16:creationId xmlns:a16="http://schemas.microsoft.com/office/drawing/2014/main" xmlns="" id="{97DD4ABC-7E08-4EBD-9D07-C5A0FC4C442F}"/>
              </a:ext>
            </a:extLst>
          </p:cNvPr>
          <p:cNvSpPr>
            <a:spLocks/>
          </p:cNvSpPr>
          <p:nvPr/>
        </p:nvSpPr>
        <p:spPr bwMode="auto">
          <a:xfrm>
            <a:off x="9333921" y="4369312"/>
            <a:ext cx="217836" cy="512055"/>
          </a:xfrm>
          <a:custGeom>
            <a:avLst/>
            <a:gdLst>
              <a:gd name="T0" fmla="*/ 5 w 41"/>
              <a:gd name="T1" fmla="*/ 0 h 96"/>
              <a:gd name="T2" fmla="*/ 0 w 41"/>
              <a:gd name="T3" fmla="*/ 94 h 96"/>
              <a:gd name="T4" fmla="*/ 41 w 41"/>
              <a:gd name="T5" fmla="*/ 96 h 96"/>
              <a:gd name="T6" fmla="*/ 41 w 41"/>
              <a:gd name="T7" fmla="*/ 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" h="96">
                <a:moveTo>
                  <a:pt x="5" y="0"/>
                </a:moveTo>
                <a:cubicBezTo>
                  <a:pt x="4" y="3"/>
                  <a:pt x="0" y="94"/>
                  <a:pt x="0" y="94"/>
                </a:cubicBezTo>
                <a:cubicBezTo>
                  <a:pt x="41" y="96"/>
                  <a:pt x="41" y="96"/>
                  <a:pt x="41" y="96"/>
                </a:cubicBezTo>
                <a:cubicBezTo>
                  <a:pt x="41" y="6"/>
                  <a:pt x="41" y="6"/>
                  <a:pt x="41" y="6"/>
                </a:cubicBez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5" name="Freeform 456">
            <a:extLst>
              <a:ext uri="{FF2B5EF4-FFF2-40B4-BE49-F238E27FC236}">
                <a16:creationId xmlns:a16="http://schemas.microsoft.com/office/drawing/2014/main" xmlns="" id="{96464A0A-0559-4385-9F91-604B683A7F0D}"/>
              </a:ext>
            </a:extLst>
          </p:cNvPr>
          <p:cNvSpPr>
            <a:spLocks/>
          </p:cNvSpPr>
          <p:nvPr/>
        </p:nvSpPr>
        <p:spPr bwMode="auto">
          <a:xfrm>
            <a:off x="9056676" y="3704491"/>
            <a:ext cx="209348" cy="158426"/>
          </a:xfrm>
          <a:custGeom>
            <a:avLst/>
            <a:gdLst>
              <a:gd name="T0" fmla="*/ 36 w 39"/>
              <a:gd name="T1" fmla="*/ 20 h 30"/>
              <a:gd name="T2" fmla="*/ 28 w 39"/>
              <a:gd name="T3" fmla="*/ 15 h 30"/>
              <a:gd name="T4" fmla="*/ 27 w 39"/>
              <a:gd name="T5" fmla="*/ 8 h 30"/>
              <a:gd name="T6" fmla="*/ 26 w 39"/>
              <a:gd name="T7" fmla="*/ 6 h 30"/>
              <a:gd name="T8" fmla="*/ 22 w 39"/>
              <a:gd name="T9" fmla="*/ 4 h 30"/>
              <a:gd name="T10" fmla="*/ 16 w 39"/>
              <a:gd name="T11" fmla="*/ 0 h 30"/>
              <a:gd name="T12" fmla="*/ 16 w 39"/>
              <a:gd name="T13" fmla="*/ 4 h 30"/>
              <a:gd name="T14" fmla="*/ 20 w 39"/>
              <a:gd name="T15" fmla="*/ 7 h 30"/>
              <a:gd name="T16" fmla="*/ 19 w 39"/>
              <a:gd name="T17" fmla="*/ 7 h 30"/>
              <a:gd name="T18" fmla="*/ 10 w 39"/>
              <a:gd name="T19" fmla="*/ 9 h 30"/>
              <a:gd name="T20" fmla="*/ 2 w 39"/>
              <a:gd name="T21" fmla="*/ 9 h 30"/>
              <a:gd name="T22" fmla="*/ 0 w 39"/>
              <a:gd name="T23" fmla="*/ 11 h 30"/>
              <a:gd name="T24" fmla="*/ 1 w 39"/>
              <a:gd name="T25" fmla="*/ 12 h 30"/>
              <a:gd name="T26" fmla="*/ 10 w 39"/>
              <a:gd name="T27" fmla="*/ 14 h 30"/>
              <a:gd name="T28" fmla="*/ 5 w 39"/>
              <a:gd name="T29" fmla="*/ 15 h 30"/>
              <a:gd name="T30" fmla="*/ 4 w 39"/>
              <a:gd name="T31" fmla="*/ 15 h 30"/>
              <a:gd name="T32" fmla="*/ 5 w 39"/>
              <a:gd name="T33" fmla="*/ 16 h 30"/>
              <a:gd name="T34" fmla="*/ 12 w 39"/>
              <a:gd name="T35" fmla="*/ 18 h 30"/>
              <a:gd name="T36" fmla="*/ 10 w 39"/>
              <a:gd name="T37" fmla="*/ 19 h 30"/>
              <a:gd name="T38" fmla="*/ 9 w 39"/>
              <a:gd name="T39" fmla="*/ 20 h 30"/>
              <a:gd name="T40" fmla="*/ 10 w 39"/>
              <a:gd name="T41" fmla="*/ 21 h 30"/>
              <a:gd name="T42" fmla="*/ 14 w 39"/>
              <a:gd name="T43" fmla="*/ 22 h 30"/>
              <a:gd name="T44" fmla="*/ 16 w 39"/>
              <a:gd name="T45" fmla="*/ 24 h 30"/>
              <a:gd name="T46" fmla="*/ 23 w 39"/>
              <a:gd name="T47" fmla="*/ 22 h 30"/>
              <a:gd name="T48" fmla="*/ 26 w 39"/>
              <a:gd name="T49" fmla="*/ 24 h 30"/>
              <a:gd name="T50" fmla="*/ 39 w 39"/>
              <a:gd name="T51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39" h="30">
                <a:moveTo>
                  <a:pt x="36" y="20"/>
                </a:moveTo>
                <a:cubicBezTo>
                  <a:pt x="33" y="18"/>
                  <a:pt x="31" y="16"/>
                  <a:pt x="28" y="15"/>
                </a:cubicBezTo>
                <a:cubicBezTo>
                  <a:pt x="28" y="13"/>
                  <a:pt x="27" y="10"/>
                  <a:pt x="27" y="8"/>
                </a:cubicBezTo>
                <a:cubicBezTo>
                  <a:pt x="27" y="7"/>
                  <a:pt x="27" y="7"/>
                  <a:pt x="26" y="6"/>
                </a:cubicBezTo>
                <a:cubicBezTo>
                  <a:pt x="25" y="5"/>
                  <a:pt x="24" y="4"/>
                  <a:pt x="22" y="4"/>
                </a:cubicBezTo>
                <a:cubicBezTo>
                  <a:pt x="20" y="3"/>
                  <a:pt x="18" y="2"/>
                  <a:pt x="16" y="0"/>
                </a:cubicBezTo>
                <a:cubicBezTo>
                  <a:pt x="15" y="1"/>
                  <a:pt x="16" y="3"/>
                  <a:pt x="16" y="4"/>
                </a:cubicBezTo>
                <a:cubicBezTo>
                  <a:pt x="17" y="5"/>
                  <a:pt x="19" y="6"/>
                  <a:pt x="20" y="7"/>
                </a:cubicBezTo>
                <a:cubicBezTo>
                  <a:pt x="20" y="7"/>
                  <a:pt x="20" y="7"/>
                  <a:pt x="19" y="7"/>
                </a:cubicBezTo>
                <a:cubicBezTo>
                  <a:pt x="16" y="8"/>
                  <a:pt x="13" y="9"/>
                  <a:pt x="10" y="9"/>
                </a:cubicBezTo>
                <a:cubicBezTo>
                  <a:pt x="7" y="9"/>
                  <a:pt x="4" y="8"/>
                  <a:pt x="2" y="9"/>
                </a:cubicBezTo>
                <a:cubicBezTo>
                  <a:pt x="1" y="9"/>
                  <a:pt x="0" y="10"/>
                  <a:pt x="0" y="11"/>
                </a:cubicBezTo>
                <a:cubicBezTo>
                  <a:pt x="0" y="12"/>
                  <a:pt x="1" y="12"/>
                  <a:pt x="1" y="12"/>
                </a:cubicBezTo>
                <a:cubicBezTo>
                  <a:pt x="4" y="13"/>
                  <a:pt x="7" y="13"/>
                  <a:pt x="10" y="14"/>
                </a:cubicBezTo>
                <a:cubicBezTo>
                  <a:pt x="8" y="14"/>
                  <a:pt x="7" y="14"/>
                  <a:pt x="5" y="15"/>
                </a:cubicBezTo>
                <a:cubicBezTo>
                  <a:pt x="5" y="15"/>
                  <a:pt x="5" y="15"/>
                  <a:pt x="4" y="15"/>
                </a:cubicBezTo>
                <a:cubicBezTo>
                  <a:pt x="4" y="16"/>
                  <a:pt x="5" y="16"/>
                  <a:pt x="5" y="16"/>
                </a:cubicBezTo>
                <a:cubicBezTo>
                  <a:pt x="8" y="17"/>
                  <a:pt x="10" y="18"/>
                  <a:pt x="12" y="18"/>
                </a:cubicBezTo>
                <a:cubicBezTo>
                  <a:pt x="12" y="18"/>
                  <a:pt x="11" y="19"/>
                  <a:pt x="10" y="19"/>
                </a:cubicBezTo>
                <a:cubicBezTo>
                  <a:pt x="10" y="20"/>
                  <a:pt x="9" y="20"/>
                  <a:pt x="9" y="20"/>
                </a:cubicBezTo>
                <a:cubicBezTo>
                  <a:pt x="9" y="21"/>
                  <a:pt x="10" y="21"/>
                  <a:pt x="10" y="21"/>
                </a:cubicBezTo>
                <a:cubicBezTo>
                  <a:pt x="11" y="22"/>
                  <a:pt x="13" y="22"/>
                  <a:pt x="14" y="22"/>
                </a:cubicBezTo>
                <a:cubicBezTo>
                  <a:pt x="14" y="23"/>
                  <a:pt x="15" y="24"/>
                  <a:pt x="16" y="24"/>
                </a:cubicBezTo>
                <a:cubicBezTo>
                  <a:pt x="18" y="25"/>
                  <a:pt x="21" y="22"/>
                  <a:pt x="23" y="22"/>
                </a:cubicBezTo>
                <a:cubicBezTo>
                  <a:pt x="24" y="23"/>
                  <a:pt x="25" y="23"/>
                  <a:pt x="26" y="24"/>
                </a:cubicBezTo>
                <a:cubicBezTo>
                  <a:pt x="30" y="26"/>
                  <a:pt x="35" y="28"/>
                  <a:pt x="39" y="3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6" name="Freeform 457">
            <a:extLst>
              <a:ext uri="{FF2B5EF4-FFF2-40B4-BE49-F238E27FC236}">
                <a16:creationId xmlns:a16="http://schemas.microsoft.com/office/drawing/2014/main" xmlns="" id="{02A776F8-39BF-4DE4-971E-8F9EDA7027EC}"/>
              </a:ext>
            </a:extLst>
          </p:cNvPr>
          <p:cNvSpPr>
            <a:spLocks/>
          </p:cNvSpPr>
          <p:nvPr/>
        </p:nvSpPr>
        <p:spPr bwMode="auto">
          <a:xfrm>
            <a:off x="9328263" y="3554551"/>
            <a:ext cx="339484" cy="910948"/>
          </a:xfrm>
          <a:custGeom>
            <a:avLst/>
            <a:gdLst>
              <a:gd name="T0" fmla="*/ 64 w 64"/>
              <a:gd name="T1" fmla="*/ 137 h 171"/>
              <a:gd name="T2" fmla="*/ 64 w 64"/>
              <a:gd name="T3" fmla="*/ 143 h 171"/>
              <a:gd name="T4" fmla="*/ 64 w 64"/>
              <a:gd name="T5" fmla="*/ 156 h 171"/>
              <a:gd name="T6" fmla="*/ 64 w 64"/>
              <a:gd name="T7" fmla="*/ 171 h 171"/>
              <a:gd name="T8" fmla="*/ 24 w 64"/>
              <a:gd name="T9" fmla="*/ 168 h 171"/>
              <a:gd name="T10" fmla="*/ 6 w 64"/>
              <a:gd name="T11" fmla="*/ 162 h 171"/>
              <a:gd name="T12" fmla="*/ 0 w 64"/>
              <a:gd name="T13" fmla="*/ 150 h 171"/>
              <a:gd name="T14" fmla="*/ 0 w 64"/>
              <a:gd name="T15" fmla="*/ 140 h 171"/>
              <a:gd name="T16" fmla="*/ 0 w 64"/>
              <a:gd name="T17" fmla="*/ 135 h 171"/>
              <a:gd name="T18" fmla="*/ 1 w 64"/>
              <a:gd name="T19" fmla="*/ 128 h 171"/>
              <a:gd name="T20" fmla="*/ 3 w 64"/>
              <a:gd name="T21" fmla="*/ 118 h 171"/>
              <a:gd name="T22" fmla="*/ 6 w 64"/>
              <a:gd name="T23" fmla="*/ 101 h 171"/>
              <a:gd name="T24" fmla="*/ 8 w 64"/>
              <a:gd name="T25" fmla="*/ 92 h 171"/>
              <a:gd name="T26" fmla="*/ 13 w 64"/>
              <a:gd name="T27" fmla="*/ 78 h 171"/>
              <a:gd name="T28" fmla="*/ 16 w 64"/>
              <a:gd name="T29" fmla="*/ 69 h 171"/>
              <a:gd name="T30" fmla="*/ 23 w 64"/>
              <a:gd name="T31" fmla="*/ 58 h 171"/>
              <a:gd name="T32" fmla="*/ 25 w 64"/>
              <a:gd name="T33" fmla="*/ 49 h 171"/>
              <a:gd name="T34" fmla="*/ 27 w 64"/>
              <a:gd name="T35" fmla="*/ 39 h 171"/>
              <a:gd name="T36" fmla="*/ 30 w 64"/>
              <a:gd name="T37" fmla="*/ 26 h 171"/>
              <a:gd name="T38" fmla="*/ 33 w 64"/>
              <a:gd name="T39" fmla="*/ 18 h 171"/>
              <a:gd name="T40" fmla="*/ 37 w 64"/>
              <a:gd name="T41" fmla="*/ 0 h 171"/>
              <a:gd name="T42" fmla="*/ 54 w 64"/>
              <a:gd name="T43" fmla="*/ 1 h 171"/>
              <a:gd name="T44" fmla="*/ 57 w 64"/>
              <a:gd name="T45" fmla="*/ 19 h 171"/>
              <a:gd name="T46" fmla="*/ 58 w 64"/>
              <a:gd name="T47" fmla="*/ 32 h 171"/>
              <a:gd name="T48" fmla="*/ 59 w 64"/>
              <a:gd name="T49" fmla="*/ 43 h 171"/>
              <a:gd name="T50" fmla="*/ 60 w 64"/>
              <a:gd name="T51" fmla="*/ 56 h 171"/>
              <a:gd name="T52" fmla="*/ 62 w 64"/>
              <a:gd name="T53" fmla="*/ 72 h 171"/>
              <a:gd name="T54" fmla="*/ 63 w 64"/>
              <a:gd name="T55" fmla="*/ 83 h 171"/>
              <a:gd name="T56" fmla="*/ 63 w 64"/>
              <a:gd name="T57" fmla="*/ 95 h 171"/>
              <a:gd name="T58" fmla="*/ 64 w 64"/>
              <a:gd name="T59" fmla="*/ 110 h 171"/>
              <a:gd name="T60" fmla="*/ 64 w 64"/>
              <a:gd name="T61" fmla="*/ 121 h 171"/>
              <a:gd name="T62" fmla="*/ 64 w 64"/>
              <a:gd name="T63" fmla="*/ 137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4" h="171">
                <a:moveTo>
                  <a:pt x="64" y="137"/>
                </a:moveTo>
                <a:cubicBezTo>
                  <a:pt x="64" y="139"/>
                  <a:pt x="64" y="141"/>
                  <a:pt x="64" y="143"/>
                </a:cubicBezTo>
                <a:cubicBezTo>
                  <a:pt x="64" y="147"/>
                  <a:pt x="64" y="152"/>
                  <a:pt x="64" y="156"/>
                </a:cubicBezTo>
                <a:cubicBezTo>
                  <a:pt x="64" y="161"/>
                  <a:pt x="64" y="166"/>
                  <a:pt x="64" y="171"/>
                </a:cubicBezTo>
                <a:cubicBezTo>
                  <a:pt x="50" y="170"/>
                  <a:pt x="37" y="169"/>
                  <a:pt x="24" y="168"/>
                </a:cubicBezTo>
                <a:cubicBezTo>
                  <a:pt x="18" y="167"/>
                  <a:pt x="11" y="167"/>
                  <a:pt x="6" y="162"/>
                </a:cubicBezTo>
                <a:cubicBezTo>
                  <a:pt x="2" y="159"/>
                  <a:pt x="0" y="155"/>
                  <a:pt x="0" y="150"/>
                </a:cubicBezTo>
                <a:cubicBezTo>
                  <a:pt x="0" y="147"/>
                  <a:pt x="0" y="143"/>
                  <a:pt x="0" y="140"/>
                </a:cubicBezTo>
                <a:cubicBezTo>
                  <a:pt x="0" y="138"/>
                  <a:pt x="0" y="137"/>
                  <a:pt x="0" y="135"/>
                </a:cubicBezTo>
                <a:cubicBezTo>
                  <a:pt x="1" y="133"/>
                  <a:pt x="1" y="130"/>
                  <a:pt x="1" y="128"/>
                </a:cubicBezTo>
                <a:cubicBezTo>
                  <a:pt x="2" y="125"/>
                  <a:pt x="2" y="121"/>
                  <a:pt x="3" y="118"/>
                </a:cubicBezTo>
                <a:cubicBezTo>
                  <a:pt x="4" y="112"/>
                  <a:pt x="5" y="107"/>
                  <a:pt x="6" y="101"/>
                </a:cubicBezTo>
                <a:cubicBezTo>
                  <a:pt x="7" y="98"/>
                  <a:pt x="7" y="95"/>
                  <a:pt x="8" y="92"/>
                </a:cubicBezTo>
                <a:cubicBezTo>
                  <a:pt x="10" y="87"/>
                  <a:pt x="11" y="82"/>
                  <a:pt x="13" y="78"/>
                </a:cubicBezTo>
                <a:cubicBezTo>
                  <a:pt x="14" y="75"/>
                  <a:pt x="15" y="72"/>
                  <a:pt x="16" y="69"/>
                </a:cubicBezTo>
                <a:cubicBezTo>
                  <a:pt x="18" y="65"/>
                  <a:pt x="20" y="61"/>
                  <a:pt x="23" y="58"/>
                </a:cubicBezTo>
                <a:cubicBezTo>
                  <a:pt x="25" y="49"/>
                  <a:pt x="25" y="49"/>
                  <a:pt x="25" y="49"/>
                </a:cubicBezTo>
                <a:cubicBezTo>
                  <a:pt x="27" y="39"/>
                  <a:pt x="27" y="39"/>
                  <a:pt x="27" y="39"/>
                </a:cubicBezTo>
                <a:cubicBezTo>
                  <a:pt x="30" y="26"/>
                  <a:pt x="30" y="26"/>
                  <a:pt x="30" y="26"/>
                </a:cubicBezTo>
                <a:cubicBezTo>
                  <a:pt x="33" y="18"/>
                  <a:pt x="33" y="18"/>
                  <a:pt x="33" y="18"/>
                </a:cubicBezTo>
                <a:cubicBezTo>
                  <a:pt x="37" y="0"/>
                  <a:pt x="37" y="0"/>
                  <a:pt x="37" y="0"/>
                </a:cubicBezTo>
                <a:cubicBezTo>
                  <a:pt x="43" y="0"/>
                  <a:pt x="48" y="1"/>
                  <a:pt x="54" y="1"/>
                </a:cubicBezTo>
                <a:cubicBezTo>
                  <a:pt x="55" y="7"/>
                  <a:pt x="56" y="13"/>
                  <a:pt x="57" y="19"/>
                </a:cubicBezTo>
                <a:cubicBezTo>
                  <a:pt x="57" y="23"/>
                  <a:pt x="58" y="27"/>
                  <a:pt x="58" y="32"/>
                </a:cubicBezTo>
                <a:cubicBezTo>
                  <a:pt x="59" y="35"/>
                  <a:pt x="59" y="39"/>
                  <a:pt x="59" y="43"/>
                </a:cubicBezTo>
                <a:cubicBezTo>
                  <a:pt x="60" y="47"/>
                  <a:pt x="60" y="51"/>
                  <a:pt x="60" y="56"/>
                </a:cubicBezTo>
                <a:cubicBezTo>
                  <a:pt x="61" y="61"/>
                  <a:pt x="61" y="66"/>
                  <a:pt x="62" y="72"/>
                </a:cubicBezTo>
                <a:cubicBezTo>
                  <a:pt x="62" y="76"/>
                  <a:pt x="62" y="79"/>
                  <a:pt x="63" y="83"/>
                </a:cubicBezTo>
                <a:cubicBezTo>
                  <a:pt x="63" y="87"/>
                  <a:pt x="63" y="91"/>
                  <a:pt x="63" y="95"/>
                </a:cubicBezTo>
                <a:cubicBezTo>
                  <a:pt x="63" y="100"/>
                  <a:pt x="64" y="105"/>
                  <a:pt x="64" y="110"/>
                </a:cubicBezTo>
                <a:cubicBezTo>
                  <a:pt x="64" y="114"/>
                  <a:pt x="64" y="118"/>
                  <a:pt x="64" y="121"/>
                </a:cubicBezTo>
                <a:cubicBezTo>
                  <a:pt x="64" y="126"/>
                  <a:pt x="64" y="131"/>
                  <a:pt x="64" y="137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7" name="Freeform 458">
            <a:extLst>
              <a:ext uri="{FF2B5EF4-FFF2-40B4-BE49-F238E27FC236}">
                <a16:creationId xmlns:a16="http://schemas.microsoft.com/office/drawing/2014/main" xmlns="" id="{D269F89C-E59F-4382-A2B6-F0C4544D3AAD}"/>
              </a:ext>
            </a:extLst>
          </p:cNvPr>
          <p:cNvSpPr>
            <a:spLocks/>
          </p:cNvSpPr>
          <p:nvPr/>
        </p:nvSpPr>
        <p:spPr bwMode="auto">
          <a:xfrm>
            <a:off x="9328263" y="4295757"/>
            <a:ext cx="339484" cy="93359"/>
          </a:xfrm>
          <a:custGeom>
            <a:avLst/>
            <a:gdLst>
              <a:gd name="T0" fmla="*/ 64 w 64"/>
              <a:gd name="T1" fmla="*/ 4 h 18"/>
              <a:gd name="T2" fmla="*/ 64 w 64"/>
              <a:gd name="T3" fmla="*/ 17 h 18"/>
              <a:gd name="T4" fmla="*/ 29 w 64"/>
              <a:gd name="T5" fmla="*/ 15 h 18"/>
              <a:gd name="T6" fmla="*/ 0 w 64"/>
              <a:gd name="T7" fmla="*/ 11 h 18"/>
              <a:gd name="T8" fmla="*/ 0 w 64"/>
              <a:gd name="T9" fmla="*/ 1 h 18"/>
              <a:gd name="T10" fmla="*/ 32 w 64"/>
              <a:gd name="T11" fmla="*/ 2 h 18"/>
              <a:gd name="T12" fmla="*/ 64 w 64"/>
              <a:gd name="T13" fmla="*/ 4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4" h="18">
                <a:moveTo>
                  <a:pt x="64" y="4"/>
                </a:moveTo>
                <a:cubicBezTo>
                  <a:pt x="64" y="8"/>
                  <a:pt x="64" y="13"/>
                  <a:pt x="64" y="17"/>
                </a:cubicBezTo>
                <a:cubicBezTo>
                  <a:pt x="52" y="18"/>
                  <a:pt x="40" y="16"/>
                  <a:pt x="29" y="15"/>
                </a:cubicBezTo>
                <a:cubicBezTo>
                  <a:pt x="19" y="14"/>
                  <a:pt x="9" y="14"/>
                  <a:pt x="0" y="11"/>
                </a:cubicBezTo>
                <a:cubicBezTo>
                  <a:pt x="0" y="8"/>
                  <a:pt x="0" y="4"/>
                  <a:pt x="0" y="1"/>
                </a:cubicBezTo>
                <a:cubicBezTo>
                  <a:pt x="10" y="0"/>
                  <a:pt x="21" y="1"/>
                  <a:pt x="32" y="2"/>
                </a:cubicBezTo>
                <a:cubicBezTo>
                  <a:pt x="42" y="2"/>
                  <a:pt x="54" y="2"/>
                  <a:pt x="64" y="4"/>
                </a:cubicBezTo>
                <a:close/>
              </a:path>
            </a:pathLst>
          </a:custGeom>
          <a:solidFill>
            <a:srgbClr val="FFD9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8" name="Freeform 459">
            <a:extLst>
              <a:ext uri="{FF2B5EF4-FFF2-40B4-BE49-F238E27FC236}">
                <a16:creationId xmlns:a16="http://schemas.microsoft.com/office/drawing/2014/main" xmlns="" id="{0CDCC31C-6582-4942-B0B2-32EF88BE20EA}"/>
              </a:ext>
            </a:extLst>
          </p:cNvPr>
          <p:cNvSpPr>
            <a:spLocks/>
          </p:cNvSpPr>
          <p:nvPr/>
        </p:nvSpPr>
        <p:spPr bwMode="auto">
          <a:xfrm>
            <a:off x="9333921" y="4182596"/>
            <a:ext cx="333826" cy="107503"/>
          </a:xfrm>
          <a:custGeom>
            <a:avLst/>
            <a:gdLst>
              <a:gd name="T0" fmla="*/ 63 w 63"/>
              <a:gd name="T1" fmla="*/ 19 h 20"/>
              <a:gd name="T2" fmla="*/ 0 w 63"/>
              <a:gd name="T3" fmla="*/ 10 h 20"/>
              <a:gd name="T4" fmla="*/ 2 w 63"/>
              <a:gd name="T5" fmla="*/ 0 h 20"/>
              <a:gd name="T6" fmla="*/ 41 w 63"/>
              <a:gd name="T7" fmla="*/ 3 h 20"/>
              <a:gd name="T8" fmla="*/ 63 w 63"/>
              <a:gd name="T9" fmla="*/ 3 h 20"/>
              <a:gd name="T10" fmla="*/ 63 w 63"/>
              <a:gd name="T11" fmla="*/ 19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3" h="20">
                <a:moveTo>
                  <a:pt x="63" y="19"/>
                </a:moveTo>
                <a:cubicBezTo>
                  <a:pt x="43" y="20"/>
                  <a:pt x="19" y="15"/>
                  <a:pt x="0" y="10"/>
                </a:cubicBezTo>
                <a:cubicBezTo>
                  <a:pt x="1" y="7"/>
                  <a:pt x="1" y="3"/>
                  <a:pt x="2" y="0"/>
                </a:cubicBezTo>
                <a:cubicBezTo>
                  <a:pt x="15" y="0"/>
                  <a:pt x="28" y="2"/>
                  <a:pt x="41" y="3"/>
                </a:cubicBezTo>
                <a:cubicBezTo>
                  <a:pt x="48" y="3"/>
                  <a:pt x="56" y="3"/>
                  <a:pt x="63" y="3"/>
                </a:cubicBezTo>
                <a:cubicBezTo>
                  <a:pt x="63" y="8"/>
                  <a:pt x="63" y="13"/>
                  <a:pt x="63" y="19"/>
                </a:cubicBezTo>
                <a:close/>
              </a:path>
            </a:pathLst>
          </a:custGeom>
          <a:solidFill>
            <a:srgbClr val="FFD9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9" name="Freeform 460">
            <a:extLst>
              <a:ext uri="{FF2B5EF4-FFF2-40B4-BE49-F238E27FC236}">
                <a16:creationId xmlns:a16="http://schemas.microsoft.com/office/drawing/2014/main" xmlns="" id="{A04B05E5-C29D-4232-AE10-9326D349FFCB}"/>
              </a:ext>
            </a:extLst>
          </p:cNvPr>
          <p:cNvSpPr>
            <a:spLocks/>
          </p:cNvSpPr>
          <p:nvPr/>
        </p:nvSpPr>
        <p:spPr bwMode="auto">
          <a:xfrm>
            <a:off x="9359383" y="4038316"/>
            <a:ext cx="308365" cy="101845"/>
          </a:xfrm>
          <a:custGeom>
            <a:avLst/>
            <a:gdLst>
              <a:gd name="T0" fmla="*/ 58 w 58"/>
              <a:gd name="T1" fmla="*/ 19 h 19"/>
              <a:gd name="T2" fmla="*/ 0 w 58"/>
              <a:gd name="T3" fmla="*/ 10 h 19"/>
              <a:gd name="T4" fmla="*/ 2 w 58"/>
              <a:gd name="T5" fmla="*/ 1 h 19"/>
              <a:gd name="T6" fmla="*/ 57 w 58"/>
              <a:gd name="T7" fmla="*/ 4 h 19"/>
              <a:gd name="T8" fmla="*/ 58 w 58"/>
              <a:gd name="T9" fmla="*/ 19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19">
                <a:moveTo>
                  <a:pt x="58" y="19"/>
                </a:moveTo>
                <a:cubicBezTo>
                  <a:pt x="38" y="19"/>
                  <a:pt x="18" y="16"/>
                  <a:pt x="0" y="10"/>
                </a:cubicBezTo>
                <a:cubicBezTo>
                  <a:pt x="1" y="7"/>
                  <a:pt x="1" y="4"/>
                  <a:pt x="2" y="1"/>
                </a:cubicBezTo>
                <a:cubicBezTo>
                  <a:pt x="20" y="0"/>
                  <a:pt x="39" y="2"/>
                  <a:pt x="57" y="4"/>
                </a:cubicBezTo>
                <a:cubicBezTo>
                  <a:pt x="57" y="9"/>
                  <a:pt x="58" y="14"/>
                  <a:pt x="58" y="19"/>
                </a:cubicBezTo>
                <a:close/>
              </a:path>
            </a:pathLst>
          </a:custGeom>
          <a:solidFill>
            <a:srgbClr val="FFD9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0" name="Freeform 461">
            <a:extLst>
              <a:ext uri="{FF2B5EF4-FFF2-40B4-BE49-F238E27FC236}">
                <a16:creationId xmlns:a16="http://schemas.microsoft.com/office/drawing/2014/main" xmlns="" id="{8AB308C0-BC4D-4374-A9D1-2855976943CD}"/>
              </a:ext>
            </a:extLst>
          </p:cNvPr>
          <p:cNvSpPr>
            <a:spLocks/>
          </p:cNvSpPr>
          <p:nvPr/>
        </p:nvSpPr>
        <p:spPr bwMode="auto">
          <a:xfrm>
            <a:off x="9398989" y="3922325"/>
            <a:ext cx="265929" cy="73555"/>
          </a:xfrm>
          <a:custGeom>
            <a:avLst/>
            <a:gdLst>
              <a:gd name="T0" fmla="*/ 50 w 50"/>
              <a:gd name="T1" fmla="*/ 14 h 14"/>
              <a:gd name="T2" fmla="*/ 29 w 50"/>
              <a:gd name="T3" fmla="*/ 12 h 14"/>
              <a:gd name="T4" fmla="*/ 0 w 50"/>
              <a:gd name="T5" fmla="*/ 9 h 14"/>
              <a:gd name="T6" fmla="*/ 3 w 50"/>
              <a:gd name="T7" fmla="*/ 0 h 14"/>
              <a:gd name="T8" fmla="*/ 29 w 50"/>
              <a:gd name="T9" fmla="*/ 1 h 14"/>
              <a:gd name="T10" fmla="*/ 49 w 50"/>
              <a:gd name="T11" fmla="*/ 3 h 14"/>
              <a:gd name="T12" fmla="*/ 50 w 50"/>
              <a:gd name="T13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" h="14">
                <a:moveTo>
                  <a:pt x="50" y="14"/>
                </a:moveTo>
                <a:cubicBezTo>
                  <a:pt x="43" y="14"/>
                  <a:pt x="36" y="13"/>
                  <a:pt x="29" y="12"/>
                </a:cubicBezTo>
                <a:cubicBezTo>
                  <a:pt x="19" y="11"/>
                  <a:pt x="10" y="10"/>
                  <a:pt x="0" y="9"/>
                </a:cubicBezTo>
                <a:cubicBezTo>
                  <a:pt x="1" y="6"/>
                  <a:pt x="2" y="3"/>
                  <a:pt x="3" y="0"/>
                </a:cubicBezTo>
                <a:cubicBezTo>
                  <a:pt x="12" y="0"/>
                  <a:pt x="21" y="0"/>
                  <a:pt x="29" y="1"/>
                </a:cubicBezTo>
                <a:cubicBezTo>
                  <a:pt x="32" y="1"/>
                  <a:pt x="41" y="2"/>
                  <a:pt x="49" y="3"/>
                </a:cubicBezTo>
                <a:cubicBezTo>
                  <a:pt x="49" y="7"/>
                  <a:pt x="49" y="10"/>
                  <a:pt x="50" y="14"/>
                </a:cubicBezTo>
                <a:close/>
              </a:path>
            </a:pathLst>
          </a:custGeom>
          <a:solidFill>
            <a:srgbClr val="FFD9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1" name="Freeform 462">
            <a:extLst>
              <a:ext uri="{FF2B5EF4-FFF2-40B4-BE49-F238E27FC236}">
                <a16:creationId xmlns:a16="http://schemas.microsoft.com/office/drawing/2014/main" xmlns="" id="{AC812398-47D4-4512-A114-6A4B4D28A0E9}"/>
              </a:ext>
            </a:extLst>
          </p:cNvPr>
          <p:cNvSpPr>
            <a:spLocks/>
          </p:cNvSpPr>
          <p:nvPr/>
        </p:nvSpPr>
        <p:spPr bwMode="auto">
          <a:xfrm>
            <a:off x="9461228" y="3761071"/>
            <a:ext cx="186716" cy="90529"/>
          </a:xfrm>
          <a:custGeom>
            <a:avLst/>
            <a:gdLst>
              <a:gd name="T0" fmla="*/ 35 w 35"/>
              <a:gd name="T1" fmla="*/ 17 h 17"/>
              <a:gd name="T2" fmla="*/ 29 w 35"/>
              <a:gd name="T3" fmla="*/ 15 h 17"/>
              <a:gd name="T4" fmla="*/ 0 w 35"/>
              <a:gd name="T5" fmla="*/ 10 h 17"/>
              <a:gd name="T6" fmla="*/ 2 w 35"/>
              <a:gd name="T7" fmla="*/ 0 h 17"/>
              <a:gd name="T8" fmla="*/ 28 w 35"/>
              <a:gd name="T9" fmla="*/ 3 h 17"/>
              <a:gd name="T10" fmla="*/ 34 w 35"/>
              <a:gd name="T11" fmla="*/ 4 h 17"/>
              <a:gd name="T12" fmla="*/ 35 w 35"/>
              <a:gd name="T13" fmla="*/ 17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17">
                <a:moveTo>
                  <a:pt x="35" y="17"/>
                </a:moveTo>
                <a:cubicBezTo>
                  <a:pt x="33" y="16"/>
                  <a:pt x="31" y="16"/>
                  <a:pt x="29" y="15"/>
                </a:cubicBezTo>
                <a:cubicBezTo>
                  <a:pt x="19" y="14"/>
                  <a:pt x="9" y="12"/>
                  <a:pt x="0" y="10"/>
                </a:cubicBezTo>
                <a:cubicBezTo>
                  <a:pt x="2" y="0"/>
                  <a:pt x="2" y="0"/>
                  <a:pt x="2" y="0"/>
                </a:cubicBezTo>
                <a:cubicBezTo>
                  <a:pt x="11" y="1"/>
                  <a:pt x="20" y="2"/>
                  <a:pt x="28" y="3"/>
                </a:cubicBezTo>
                <a:cubicBezTo>
                  <a:pt x="30" y="4"/>
                  <a:pt x="32" y="4"/>
                  <a:pt x="34" y="4"/>
                </a:cubicBezTo>
                <a:cubicBezTo>
                  <a:pt x="35" y="8"/>
                  <a:pt x="35" y="12"/>
                  <a:pt x="35" y="17"/>
                </a:cubicBezTo>
                <a:close/>
              </a:path>
            </a:pathLst>
          </a:custGeom>
          <a:solidFill>
            <a:srgbClr val="FFD9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2" name="Freeform 463">
            <a:extLst>
              <a:ext uri="{FF2B5EF4-FFF2-40B4-BE49-F238E27FC236}">
                <a16:creationId xmlns:a16="http://schemas.microsoft.com/office/drawing/2014/main" xmlns="" id="{64F0488C-CC68-47B2-90C0-D95847F3797E}"/>
              </a:ext>
            </a:extLst>
          </p:cNvPr>
          <p:cNvSpPr>
            <a:spLocks/>
          </p:cNvSpPr>
          <p:nvPr/>
        </p:nvSpPr>
        <p:spPr bwMode="auto">
          <a:xfrm>
            <a:off x="9489518" y="3645080"/>
            <a:ext cx="147110" cy="79213"/>
          </a:xfrm>
          <a:custGeom>
            <a:avLst/>
            <a:gdLst>
              <a:gd name="T0" fmla="*/ 28 w 28"/>
              <a:gd name="T1" fmla="*/ 15 h 15"/>
              <a:gd name="T2" fmla="*/ 20 w 28"/>
              <a:gd name="T3" fmla="*/ 13 h 15"/>
              <a:gd name="T4" fmla="*/ 0 w 28"/>
              <a:gd name="T5" fmla="*/ 9 h 15"/>
              <a:gd name="T6" fmla="*/ 3 w 28"/>
              <a:gd name="T7" fmla="*/ 1 h 15"/>
              <a:gd name="T8" fmla="*/ 22 w 28"/>
              <a:gd name="T9" fmla="*/ 1 h 15"/>
              <a:gd name="T10" fmla="*/ 27 w 28"/>
              <a:gd name="T11" fmla="*/ 2 h 15"/>
              <a:gd name="T12" fmla="*/ 28 w 28"/>
              <a:gd name="T13" fmla="*/ 15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8" h="15">
                <a:moveTo>
                  <a:pt x="28" y="15"/>
                </a:moveTo>
                <a:cubicBezTo>
                  <a:pt x="25" y="14"/>
                  <a:pt x="23" y="13"/>
                  <a:pt x="20" y="13"/>
                </a:cubicBezTo>
                <a:cubicBezTo>
                  <a:pt x="14" y="11"/>
                  <a:pt x="7" y="11"/>
                  <a:pt x="0" y="9"/>
                </a:cubicBezTo>
                <a:cubicBezTo>
                  <a:pt x="3" y="1"/>
                  <a:pt x="3" y="1"/>
                  <a:pt x="3" y="1"/>
                </a:cubicBezTo>
                <a:cubicBezTo>
                  <a:pt x="9" y="0"/>
                  <a:pt x="15" y="0"/>
                  <a:pt x="22" y="1"/>
                </a:cubicBezTo>
                <a:cubicBezTo>
                  <a:pt x="23" y="1"/>
                  <a:pt x="25" y="2"/>
                  <a:pt x="27" y="2"/>
                </a:cubicBezTo>
                <a:cubicBezTo>
                  <a:pt x="27" y="6"/>
                  <a:pt x="28" y="10"/>
                  <a:pt x="28" y="15"/>
                </a:cubicBezTo>
                <a:close/>
              </a:path>
            </a:pathLst>
          </a:custGeom>
          <a:solidFill>
            <a:srgbClr val="FFD9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3" name="Freeform 464">
            <a:extLst>
              <a:ext uri="{FF2B5EF4-FFF2-40B4-BE49-F238E27FC236}">
                <a16:creationId xmlns:a16="http://schemas.microsoft.com/office/drawing/2014/main" xmlns="" id="{5B48DC77-7E82-42C2-8C96-1C86991B80E2}"/>
              </a:ext>
            </a:extLst>
          </p:cNvPr>
          <p:cNvSpPr>
            <a:spLocks/>
          </p:cNvSpPr>
          <p:nvPr/>
        </p:nvSpPr>
        <p:spPr bwMode="auto">
          <a:xfrm>
            <a:off x="9206615" y="3565868"/>
            <a:ext cx="367774" cy="472449"/>
          </a:xfrm>
          <a:custGeom>
            <a:avLst/>
            <a:gdLst>
              <a:gd name="T0" fmla="*/ 69 w 69"/>
              <a:gd name="T1" fmla="*/ 17 h 89"/>
              <a:gd name="T2" fmla="*/ 56 w 69"/>
              <a:gd name="T3" fmla="*/ 74 h 89"/>
              <a:gd name="T4" fmla="*/ 50 w 69"/>
              <a:gd name="T5" fmla="*/ 89 h 89"/>
              <a:gd name="T6" fmla="*/ 34 w 69"/>
              <a:gd name="T7" fmla="*/ 79 h 89"/>
              <a:gd name="T8" fmla="*/ 2 w 69"/>
              <a:gd name="T9" fmla="*/ 59 h 89"/>
              <a:gd name="T10" fmla="*/ 0 w 69"/>
              <a:gd name="T11" fmla="*/ 56 h 89"/>
              <a:gd name="T12" fmla="*/ 1 w 69"/>
              <a:gd name="T13" fmla="*/ 54 h 89"/>
              <a:gd name="T14" fmla="*/ 7 w 69"/>
              <a:gd name="T15" fmla="*/ 43 h 89"/>
              <a:gd name="T16" fmla="*/ 8 w 69"/>
              <a:gd name="T17" fmla="*/ 41 h 89"/>
              <a:gd name="T18" fmla="*/ 10 w 69"/>
              <a:gd name="T19" fmla="*/ 41 h 89"/>
              <a:gd name="T20" fmla="*/ 31 w 69"/>
              <a:gd name="T21" fmla="*/ 50 h 89"/>
              <a:gd name="T22" fmla="*/ 43 w 69"/>
              <a:gd name="T23" fmla="*/ 20 h 89"/>
              <a:gd name="T24" fmla="*/ 42 w 69"/>
              <a:gd name="T25" fmla="*/ 25 h 89"/>
              <a:gd name="T26" fmla="*/ 50 w 69"/>
              <a:gd name="T27" fmla="*/ 7 h 89"/>
              <a:gd name="T28" fmla="*/ 63 w 69"/>
              <a:gd name="T29" fmla="*/ 1 h 89"/>
              <a:gd name="T30" fmla="*/ 69 w 69"/>
              <a:gd name="T31" fmla="*/ 17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9" h="89">
                <a:moveTo>
                  <a:pt x="69" y="17"/>
                </a:moveTo>
                <a:cubicBezTo>
                  <a:pt x="67" y="36"/>
                  <a:pt x="63" y="56"/>
                  <a:pt x="56" y="74"/>
                </a:cubicBezTo>
                <a:cubicBezTo>
                  <a:pt x="54" y="79"/>
                  <a:pt x="53" y="84"/>
                  <a:pt x="50" y="89"/>
                </a:cubicBezTo>
                <a:cubicBezTo>
                  <a:pt x="45" y="86"/>
                  <a:pt x="40" y="82"/>
                  <a:pt x="34" y="79"/>
                </a:cubicBezTo>
                <a:cubicBezTo>
                  <a:pt x="23" y="72"/>
                  <a:pt x="13" y="65"/>
                  <a:pt x="2" y="59"/>
                </a:cubicBezTo>
                <a:cubicBezTo>
                  <a:pt x="1" y="58"/>
                  <a:pt x="0" y="57"/>
                  <a:pt x="0" y="56"/>
                </a:cubicBezTo>
                <a:cubicBezTo>
                  <a:pt x="0" y="56"/>
                  <a:pt x="0" y="55"/>
                  <a:pt x="1" y="54"/>
                </a:cubicBezTo>
                <a:cubicBezTo>
                  <a:pt x="3" y="50"/>
                  <a:pt x="5" y="46"/>
                  <a:pt x="7" y="43"/>
                </a:cubicBezTo>
                <a:cubicBezTo>
                  <a:pt x="7" y="42"/>
                  <a:pt x="7" y="41"/>
                  <a:pt x="8" y="41"/>
                </a:cubicBezTo>
                <a:cubicBezTo>
                  <a:pt x="9" y="41"/>
                  <a:pt x="9" y="41"/>
                  <a:pt x="10" y="41"/>
                </a:cubicBezTo>
                <a:cubicBezTo>
                  <a:pt x="17" y="44"/>
                  <a:pt x="24" y="47"/>
                  <a:pt x="31" y="50"/>
                </a:cubicBezTo>
                <a:cubicBezTo>
                  <a:pt x="36" y="40"/>
                  <a:pt x="40" y="30"/>
                  <a:pt x="43" y="20"/>
                </a:cubicBezTo>
                <a:cubicBezTo>
                  <a:pt x="42" y="25"/>
                  <a:pt x="42" y="25"/>
                  <a:pt x="42" y="25"/>
                </a:cubicBezTo>
                <a:cubicBezTo>
                  <a:pt x="44" y="18"/>
                  <a:pt x="46" y="12"/>
                  <a:pt x="50" y="7"/>
                </a:cubicBezTo>
                <a:cubicBezTo>
                  <a:pt x="54" y="3"/>
                  <a:pt x="59" y="0"/>
                  <a:pt x="63" y="1"/>
                </a:cubicBezTo>
                <a:cubicBezTo>
                  <a:pt x="69" y="3"/>
                  <a:pt x="69" y="11"/>
                  <a:pt x="69" y="17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4" name="Freeform 465">
            <a:extLst>
              <a:ext uri="{FF2B5EF4-FFF2-40B4-BE49-F238E27FC236}">
                <a16:creationId xmlns:a16="http://schemas.microsoft.com/office/drawing/2014/main" xmlns="" id="{067A0C2E-E255-47B6-AECF-EF46B5AD1E74}"/>
              </a:ext>
            </a:extLst>
          </p:cNvPr>
          <p:cNvSpPr>
            <a:spLocks/>
          </p:cNvSpPr>
          <p:nvPr/>
        </p:nvSpPr>
        <p:spPr bwMode="auto">
          <a:xfrm>
            <a:off x="9308460" y="3127369"/>
            <a:ext cx="291391" cy="178230"/>
          </a:xfrm>
          <a:custGeom>
            <a:avLst/>
            <a:gdLst>
              <a:gd name="T0" fmla="*/ 54 w 55"/>
              <a:gd name="T1" fmla="*/ 9 h 33"/>
              <a:gd name="T2" fmla="*/ 9 w 55"/>
              <a:gd name="T3" fmla="*/ 10 h 33"/>
              <a:gd name="T4" fmla="*/ 19 w 55"/>
              <a:gd name="T5" fmla="*/ 29 h 33"/>
              <a:gd name="T6" fmla="*/ 19 w 55"/>
              <a:gd name="T7" fmla="*/ 22 h 33"/>
              <a:gd name="T8" fmla="*/ 40 w 55"/>
              <a:gd name="T9" fmla="*/ 31 h 33"/>
              <a:gd name="T10" fmla="*/ 55 w 55"/>
              <a:gd name="T11" fmla="*/ 9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5" h="33">
                <a:moveTo>
                  <a:pt x="54" y="9"/>
                </a:moveTo>
                <a:cubicBezTo>
                  <a:pt x="45" y="6"/>
                  <a:pt x="19" y="0"/>
                  <a:pt x="9" y="10"/>
                </a:cubicBezTo>
                <a:cubicBezTo>
                  <a:pt x="0" y="20"/>
                  <a:pt x="15" y="30"/>
                  <a:pt x="19" y="29"/>
                </a:cubicBezTo>
                <a:cubicBezTo>
                  <a:pt x="24" y="27"/>
                  <a:pt x="18" y="22"/>
                  <a:pt x="19" y="22"/>
                </a:cubicBezTo>
                <a:cubicBezTo>
                  <a:pt x="20" y="23"/>
                  <a:pt x="25" y="33"/>
                  <a:pt x="40" y="31"/>
                </a:cubicBezTo>
                <a:cubicBezTo>
                  <a:pt x="55" y="28"/>
                  <a:pt x="55" y="9"/>
                  <a:pt x="55" y="9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5" name="Freeform 466">
            <a:extLst>
              <a:ext uri="{FF2B5EF4-FFF2-40B4-BE49-F238E27FC236}">
                <a16:creationId xmlns:a16="http://schemas.microsoft.com/office/drawing/2014/main" xmlns="" id="{94E82CCF-61FC-47B3-B316-D5B929AA2174}"/>
              </a:ext>
            </a:extLst>
          </p:cNvPr>
          <p:cNvSpPr>
            <a:spLocks/>
          </p:cNvSpPr>
          <p:nvPr/>
        </p:nvSpPr>
        <p:spPr bwMode="auto">
          <a:xfrm>
            <a:off x="9667746" y="3150001"/>
            <a:ext cx="198032" cy="339484"/>
          </a:xfrm>
          <a:custGeom>
            <a:avLst/>
            <a:gdLst>
              <a:gd name="T0" fmla="*/ 4 w 37"/>
              <a:gd name="T1" fmla="*/ 16 h 64"/>
              <a:gd name="T2" fmla="*/ 24 w 37"/>
              <a:gd name="T3" fmla="*/ 8 h 64"/>
              <a:gd name="T4" fmla="*/ 26 w 37"/>
              <a:gd name="T5" fmla="*/ 19 h 64"/>
              <a:gd name="T6" fmla="*/ 21 w 37"/>
              <a:gd name="T7" fmla="*/ 15 h 64"/>
              <a:gd name="T8" fmla="*/ 37 w 37"/>
              <a:gd name="T9" fmla="*/ 38 h 64"/>
              <a:gd name="T10" fmla="*/ 29 w 37"/>
              <a:gd name="T11" fmla="*/ 54 h 64"/>
              <a:gd name="T12" fmla="*/ 29 w 37"/>
              <a:gd name="T13" fmla="*/ 46 h 64"/>
              <a:gd name="T14" fmla="*/ 17 w 37"/>
              <a:gd name="T15" fmla="*/ 64 h 64"/>
              <a:gd name="T16" fmla="*/ 3 w 37"/>
              <a:gd name="T17" fmla="*/ 56 h 64"/>
              <a:gd name="T18" fmla="*/ 11 w 37"/>
              <a:gd name="T19" fmla="*/ 50 h 64"/>
              <a:gd name="T20" fmla="*/ 6 w 37"/>
              <a:gd name="T21" fmla="*/ 52 h 64"/>
              <a:gd name="T22" fmla="*/ 6 w 37"/>
              <a:gd name="T23" fmla="*/ 28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" h="64">
                <a:moveTo>
                  <a:pt x="4" y="16"/>
                </a:moveTo>
                <a:cubicBezTo>
                  <a:pt x="5" y="15"/>
                  <a:pt x="12" y="0"/>
                  <a:pt x="24" y="8"/>
                </a:cubicBezTo>
                <a:cubicBezTo>
                  <a:pt x="37" y="15"/>
                  <a:pt x="29" y="22"/>
                  <a:pt x="26" y="19"/>
                </a:cubicBezTo>
                <a:cubicBezTo>
                  <a:pt x="23" y="17"/>
                  <a:pt x="21" y="15"/>
                  <a:pt x="21" y="15"/>
                </a:cubicBezTo>
                <a:cubicBezTo>
                  <a:pt x="21" y="15"/>
                  <a:pt x="37" y="24"/>
                  <a:pt x="37" y="38"/>
                </a:cubicBezTo>
                <a:cubicBezTo>
                  <a:pt x="36" y="52"/>
                  <a:pt x="29" y="54"/>
                  <a:pt x="29" y="54"/>
                </a:cubicBezTo>
                <a:cubicBezTo>
                  <a:pt x="29" y="54"/>
                  <a:pt x="30" y="47"/>
                  <a:pt x="29" y="46"/>
                </a:cubicBezTo>
                <a:cubicBezTo>
                  <a:pt x="29" y="44"/>
                  <a:pt x="30" y="64"/>
                  <a:pt x="17" y="64"/>
                </a:cubicBezTo>
                <a:cubicBezTo>
                  <a:pt x="3" y="63"/>
                  <a:pt x="3" y="56"/>
                  <a:pt x="3" y="56"/>
                </a:cubicBezTo>
                <a:cubicBezTo>
                  <a:pt x="3" y="56"/>
                  <a:pt x="7" y="56"/>
                  <a:pt x="11" y="50"/>
                </a:cubicBezTo>
                <a:cubicBezTo>
                  <a:pt x="14" y="44"/>
                  <a:pt x="11" y="52"/>
                  <a:pt x="6" y="52"/>
                </a:cubicBezTo>
                <a:cubicBezTo>
                  <a:pt x="0" y="51"/>
                  <a:pt x="15" y="35"/>
                  <a:pt x="6" y="28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6" name="Freeform 467">
            <a:extLst>
              <a:ext uri="{FF2B5EF4-FFF2-40B4-BE49-F238E27FC236}">
                <a16:creationId xmlns:a16="http://schemas.microsoft.com/office/drawing/2014/main" xmlns="" id="{99B0CE36-0AC5-444C-B405-689E0E61D6CE}"/>
              </a:ext>
            </a:extLst>
          </p:cNvPr>
          <p:cNvSpPr>
            <a:spLocks/>
          </p:cNvSpPr>
          <p:nvPr/>
        </p:nvSpPr>
        <p:spPr bwMode="auto">
          <a:xfrm>
            <a:off x="9667746" y="3215068"/>
            <a:ext cx="53752" cy="115991"/>
          </a:xfrm>
          <a:custGeom>
            <a:avLst/>
            <a:gdLst>
              <a:gd name="T0" fmla="*/ 7 w 10"/>
              <a:gd name="T1" fmla="*/ 22 h 22"/>
              <a:gd name="T2" fmla="*/ 0 w 10"/>
              <a:gd name="T3" fmla="*/ 1 h 22"/>
              <a:gd name="T4" fmla="*/ 6 w 10"/>
              <a:gd name="T5" fmla="*/ 0 h 22"/>
              <a:gd name="T6" fmla="*/ 7 w 10"/>
              <a:gd name="T7" fmla="*/ 22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" h="22">
                <a:moveTo>
                  <a:pt x="7" y="22"/>
                </a:moveTo>
                <a:cubicBezTo>
                  <a:pt x="0" y="1"/>
                  <a:pt x="0" y="1"/>
                  <a:pt x="0" y="1"/>
                </a:cubicBezTo>
                <a:cubicBezTo>
                  <a:pt x="6" y="0"/>
                  <a:pt x="6" y="0"/>
                  <a:pt x="6" y="0"/>
                </a:cubicBezTo>
                <a:cubicBezTo>
                  <a:pt x="6" y="0"/>
                  <a:pt x="10" y="21"/>
                  <a:pt x="7" y="22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7" name="Freeform 468">
            <a:extLst>
              <a:ext uri="{FF2B5EF4-FFF2-40B4-BE49-F238E27FC236}">
                <a16:creationId xmlns:a16="http://schemas.microsoft.com/office/drawing/2014/main" xmlns="" id="{45FA90A8-00B1-4AA3-A375-F68022850943}"/>
              </a:ext>
            </a:extLst>
          </p:cNvPr>
          <p:cNvSpPr>
            <a:spLocks/>
          </p:cNvSpPr>
          <p:nvPr/>
        </p:nvSpPr>
        <p:spPr bwMode="auto">
          <a:xfrm>
            <a:off x="9195299" y="3772388"/>
            <a:ext cx="84871" cy="132965"/>
          </a:xfrm>
          <a:custGeom>
            <a:avLst/>
            <a:gdLst>
              <a:gd name="T0" fmla="*/ 10 w 16"/>
              <a:gd name="T1" fmla="*/ 1 h 25"/>
              <a:gd name="T2" fmla="*/ 6 w 16"/>
              <a:gd name="T3" fmla="*/ 9 h 25"/>
              <a:gd name="T4" fmla="*/ 2 w 16"/>
              <a:gd name="T5" fmla="*/ 18 h 25"/>
              <a:gd name="T6" fmla="*/ 9 w 16"/>
              <a:gd name="T7" fmla="*/ 22 h 25"/>
              <a:gd name="T8" fmla="*/ 13 w 16"/>
              <a:gd name="T9" fmla="*/ 13 h 25"/>
              <a:gd name="T10" fmla="*/ 15 w 16"/>
              <a:gd name="T11" fmla="*/ 3 h 25"/>
              <a:gd name="T12" fmla="*/ 10 w 16"/>
              <a:gd name="T13" fmla="*/ 1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25">
                <a:moveTo>
                  <a:pt x="10" y="1"/>
                </a:moveTo>
                <a:cubicBezTo>
                  <a:pt x="7" y="3"/>
                  <a:pt x="7" y="6"/>
                  <a:pt x="6" y="9"/>
                </a:cubicBezTo>
                <a:cubicBezTo>
                  <a:pt x="5" y="12"/>
                  <a:pt x="3" y="15"/>
                  <a:pt x="2" y="18"/>
                </a:cubicBezTo>
                <a:cubicBezTo>
                  <a:pt x="0" y="22"/>
                  <a:pt x="6" y="25"/>
                  <a:pt x="9" y="22"/>
                </a:cubicBezTo>
                <a:cubicBezTo>
                  <a:pt x="12" y="19"/>
                  <a:pt x="12" y="16"/>
                  <a:pt x="13" y="13"/>
                </a:cubicBezTo>
                <a:cubicBezTo>
                  <a:pt x="13" y="9"/>
                  <a:pt x="16" y="7"/>
                  <a:pt x="15" y="3"/>
                </a:cubicBezTo>
                <a:cubicBezTo>
                  <a:pt x="14" y="1"/>
                  <a:pt x="12" y="0"/>
                  <a:pt x="10" y="1"/>
                </a:cubicBezTo>
                <a:close/>
              </a:path>
            </a:pathLst>
          </a:custGeom>
          <a:solidFill>
            <a:srgbClr val="FFD9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" name="Freeform 469">
            <a:extLst>
              <a:ext uri="{FF2B5EF4-FFF2-40B4-BE49-F238E27FC236}">
                <a16:creationId xmlns:a16="http://schemas.microsoft.com/office/drawing/2014/main" xmlns="" id="{FC7FBC5F-8CA9-4293-85DE-1BD7A1A90700}"/>
              </a:ext>
            </a:extLst>
          </p:cNvPr>
          <p:cNvSpPr>
            <a:spLocks/>
          </p:cNvSpPr>
          <p:nvPr/>
        </p:nvSpPr>
        <p:spPr bwMode="auto">
          <a:xfrm>
            <a:off x="5616576" y="2261686"/>
            <a:ext cx="1643667" cy="2772449"/>
          </a:xfrm>
          <a:custGeom>
            <a:avLst/>
            <a:gdLst>
              <a:gd name="T0" fmla="*/ 307 w 309"/>
              <a:gd name="T1" fmla="*/ 1 h 521"/>
              <a:gd name="T2" fmla="*/ 243 w 309"/>
              <a:gd name="T3" fmla="*/ 131 h 521"/>
              <a:gd name="T4" fmla="*/ 163 w 309"/>
              <a:gd name="T5" fmla="*/ 261 h 521"/>
              <a:gd name="T6" fmla="*/ 1 w 309"/>
              <a:gd name="T7" fmla="*/ 519 h 521"/>
              <a:gd name="T8" fmla="*/ 3 w 309"/>
              <a:gd name="T9" fmla="*/ 520 h 521"/>
              <a:gd name="T10" fmla="*/ 169 w 309"/>
              <a:gd name="T11" fmla="*/ 255 h 521"/>
              <a:gd name="T12" fmla="*/ 249 w 309"/>
              <a:gd name="T13" fmla="*/ 126 h 521"/>
              <a:gd name="T14" fmla="*/ 309 w 309"/>
              <a:gd name="T15" fmla="*/ 1 h 521"/>
              <a:gd name="T16" fmla="*/ 307 w 309"/>
              <a:gd name="T17" fmla="*/ 1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9" h="521">
                <a:moveTo>
                  <a:pt x="307" y="1"/>
                </a:moveTo>
                <a:cubicBezTo>
                  <a:pt x="294" y="48"/>
                  <a:pt x="269" y="90"/>
                  <a:pt x="243" y="131"/>
                </a:cubicBezTo>
                <a:cubicBezTo>
                  <a:pt x="217" y="174"/>
                  <a:pt x="190" y="218"/>
                  <a:pt x="163" y="261"/>
                </a:cubicBezTo>
                <a:cubicBezTo>
                  <a:pt x="109" y="347"/>
                  <a:pt x="55" y="433"/>
                  <a:pt x="1" y="519"/>
                </a:cubicBezTo>
                <a:cubicBezTo>
                  <a:pt x="0" y="520"/>
                  <a:pt x="2" y="521"/>
                  <a:pt x="3" y="520"/>
                </a:cubicBezTo>
                <a:cubicBezTo>
                  <a:pt x="59" y="432"/>
                  <a:pt x="114" y="344"/>
                  <a:pt x="169" y="255"/>
                </a:cubicBezTo>
                <a:cubicBezTo>
                  <a:pt x="196" y="212"/>
                  <a:pt x="222" y="169"/>
                  <a:pt x="249" y="126"/>
                </a:cubicBezTo>
                <a:cubicBezTo>
                  <a:pt x="273" y="86"/>
                  <a:pt x="296" y="46"/>
                  <a:pt x="309" y="1"/>
                </a:cubicBezTo>
                <a:cubicBezTo>
                  <a:pt x="309" y="0"/>
                  <a:pt x="308" y="0"/>
                  <a:pt x="30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0" name="Freeform 471">
            <a:extLst>
              <a:ext uri="{FF2B5EF4-FFF2-40B4-BE49-F238E27FC236}">
                <a16:creationId xmlns:a16="http://schemas.microsoft.com/office/drawing/2014/main" xmlns="" id="{C821D9DE-B286-405C-8EE7-D8D79C0E0AC9}"/>
              </a:ext>
            </a:extLst>
          </p:cNvPr>
          <p:cNvSpPr>
            <a:spLocks/>
          </p:cNvSpPr>
          <p:nvPr/>
        </p:nvSpPr>
        <p:spPr bwMode="auto">
          <a:xfrm>
            <a:off x="6637856" y="5104860"/>
            <a:ext cx="90529" cy="48094"/>
          </a:xfrm>
          <a:custGeom>
            <a:avLst/>
            <a:gdLst>
              <a:gd name="T0" fmla="*/ 16 w 17"/>
              <a:gd name="T1" fmla="*/ 0 h 9"/>
              <a:gd name="T2" fmla="*/ 1 w 17"/>
              <a:gd name="T3" fmla="*/ 5 h 9"/>
              <a:gd name="T4" fmla="*/ 1 w 17"/>
              <a:gd name="T5" fmla="*/ 6 h 9"/>
              <a:gd name="T6" fmla="*/ 13 w 17"/>
              <a:gd name="T7" fmla="*/ 8 h 9"/>
              <a:gd name="T8" fmla="*/ 13 w 17"/>
              <a:gd name="T9" fmla="*/ 7 h 9"/>
              <a:gd name="T10" fmla="*/ 2 w 17"/>
              <a:gd name="T11" fmla="*/ 5 h 9"/>
              <a:gd name="T12" fmla="*/ 2 w 17"/>
              <a:gd name="T13" fmla="*/ 6 h 9"/>
              <a:gd name="T14" fmla="*/ 9 w 17"/>
              <a:gd name="T15" fmla="*/ 3 h 9"/>
              <a:gd name="T16" fmla="*/ 16 w 17"/>
              <a:gd name="T17" fmla="*/ 1 h 9"/>
              <a:gd name="T18" fmla="*/ 16 w 17"/>
              <a:gd name="T19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" h="9">
                <a:moveTo>
                  <a:pt x="16" y="0"/>
                </a:moveTo>
                <a:cubicBezTo>
                  <a:pt x="11" y="0"/>
                  <a:pt x="5" y="2"/>
                  <a:pt x="1" y="5"/>
                </a:cubicBezTo>
                <a:cubicBezTo>
                  <a:pt x="0" y="5"/>
                  <a:pt x="0" y="6"/>
                  <a:pt x="1" y="6"/>
                </a:cubicBezTo>
                <a:cubicBezTo>
                  <a:pt x="5" y="8"/>
                  <a:pt x="9" y="9"/>
                  <a:pt x="13" y="8"/>
                </a:cubicBezTo>
                <a:cubicBezTo>
                  <a:pt x="13" y="8"/>
                  <a:pt x="13" y="7"/>
                  <a:pt x="13" y="7"/>
                </a:cubicBezTo>
                <a:cubicBezTo>
                  <a:pt x="9" y="8"/>
                  <a:pt x="5" y="7"/>
                  <a:pt x="2" y="5"/>
                </a:cubicBezTo>
                <a:cubicBezTo>
                  <a:pt x="2" y="5"/>
                  <a:pt x="2" y="6"/>
                  <a:pt x="2" y="6"/>
                </a:cubicBezTo>
                <a:cubicBezTo>
                  <a:pt x="4" y="5"/>
                  <a:pt x="7" y="4"/>
                  <a:pt x="9" y="3"/>
                </a:cubicBezTo>
                <a:cubicBezTo>
                  <a:pt x="11" y="3"/>
                  <a:pt x="14" y="2"/>
                  <a:pt x="16" y="1"/>
                </a:cubicBezTo>
                <a:cubicBezTo>
                  <a:pt x="17" y="1"/>
                  <a:pt x="16" y="0"/>
                  <a:pt x="1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2" name="Freeform 473">
            <a:extLst>
              <a:ext uri="{FF2B5EF4-FFF2-40B4-BE49-F238E27FC236}">
                <a16:creationId xmlns:a16="http://schemas.microsoft.com/office/drawing/2014/main" xmlns="" id="{3FE9E51E-CDC7-4E7C-BBA5-1197A5B83A3B}"/>
              </a:ext>
            </a:extLst>
          </p:cNvPr>
          <p:cNvSpPr>
            <a:spLocks/>
          </p:cNvSpPr>
          <p:nvPr/>
        </p:nvSpPr>
        <p:spPr bwMode="auto">
          <a:xfrm>
            <a:off x="6745359" y="5152954"/>
            <a:ext cx="181058" cy="19804"/>
          </a:xfrm>
          <a:custGeom>
            <a:avLst/>
            <a:gdLst>
              <a:gd name="T0" fmla="*/ 0 w 34"/>
              <a:gd name="T1" fmla="*/ 2 h 4"/>
              <a:gd name="T2" fmla="*/ 33 w 34"/>
              <a:gd name="T3" fmla="*/ 1 h 4"/>
              <a:gd name="T4" fmla="*/ 33 w 34"/>
              <a:gd name="T5" fmla="*/ 0 h 4"/>
              <a:gd name="T6" fmla="*/ 0 w 34"/>
              <a:gd name="T7" fmla="*/ 1 h 4"/>
              <a:gd name="T8" fmla="*/ 0 w 34"/>
              <a:gd name="T9" fmla="*/ 2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" h="4">
                <a:moveTo>
                  <a:pt x="0" y="2"/>
                </a:moveTo>
                <a:cubicBezTo>
                  <a:pt x="11" y="4"/>
                  <a:pt x="23" y="3"/>
                  <a:pt x="33" y="1"/>
                </a:cubicBezTo>
                <a:cubicBezTo>
                  <a:pt x="34" y="1"/>
                  <a:pt x="34" y="0"/>
                  <a:pt x="33" y="0"/>
                </a:cubicBezTo>
                <a:cubicBezTo>
                  <a:pt x="22" y="1"/>
                  <a:pt x="11" y="1"/>
                  <a:pt x="0" y="1"/>
                </a:cubicBezTo>
                <a:cubicBezTo>
                  <a:pt x="0" y="1"/>
                  <a:pt x="0" y="2"/>
                  <a:pt x="0" y="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3" name="Freeform 474">
            <a:extLst>
              <a:ext uri="{FF2B5EF4-FFF2-40B4-BE49-F238E27FC236}">
                <a16:creationId xmlns:a16="http://schemas.microsoft.com/office/drawing/2014/main" xmlns="" id="{88548FC7-F55A-4DFD-8092-EA4735191B03}"/>
              </a:ext>
            </a:extLst>
          </p:cNvPr>
          <p:cNvSpPr>
            <a:spLocks/>
          </p:cNvSpPr>
          <p:nvPr/>
        </p:nvSpPr>
        <p:spPr bwMode="auto">
          <a:xfrm>
            <a:off x="6552985" y="5124664"/>
            <a:ext cx="96187" cy="48094"/>
          </a:xfrm>
          <a:custGeom>
            <a:avLst/>
            <a:gdLst>
              <a:gd name="T0" fmla="*/ 7 w 18"/>
              <a:gd name="T1" fmla="*/ 0 h 9"/>
              <a:gd name="T2" fmla="*/ 2 w 18"/>
              <a:gd name="T3" fmla="*/ 6 h 9"/>
              <a:gd name="T4" fmla="*/ 8 w 18"/>
              <a:gd name="T5" fmla="*/ 8 h 9"/>
              <a:gd name="T6" fmla="*/ 17 w 18"/>
              <a:gd name="T7" fmla="*/ 9 h 9"/>
              <a:gd name="T8" fmla="*/ 17 w 18"/>
              <a:gd name="T9" fmla="*/ 8 h 9"/>
              <a:gd name="T10" fmla="*/ 9 w 18"/>
              <a:gd name="T11" fmla="*/ 6 h 9"/>
              <a:gd name="T12" fmla="*/ 5 w 18"/>
              <a:gd name="T13" fmla="*/ 5 h 9"/>
              <a:gd name="T14" fmla="*/ 7 w 18"/>
              <a:gd name="T15" fmla="*/ 1 h 9"/>
              <a:gd name="T16" fmla="*/ 7 w 18"/>
              <a:gd name="T1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" h="9">
                <a:moveTo>
                  <a:pt x="7" y="0"/>
                </a:moveTo>
                <a:cubicBezTo>
                  <a:pt x="5" y="0"/>
                  <a:pt x="0" y="3"/>
                  <a:pt x="2" y="6"/>
                </a:cubicBezTo>
                <a:cubicBezTo>
                  <a:pt x="4" y="8"/>
                  <a:pt x="7" y="8"/>
                  <a:pt x="8" y="8"/>
                </a:cubicBezTo>
                <a:cubicBezTo>
                  <a:pt x="11" y="9"/>
                  <a:pt x="14" y="9"/>
                  <a:pt x="17" y="9"/>
                </a:cubicBezTo>
                <a:cubicBezTo>
                  <a:pt x="18" y="9"/>
                  <a:pt x="18" y="8"/>
                  <a:pt x="17" y="8"/>
                </a:cubicBezTo>
                <a:cubicBezTo>
                  <a:pt x="14" y="7"/>
                  <a:pt x="12" y="7"/>
                  <a:pt x="9" y="6"/>
                </a:cubicBezTo>
                <a:cubicBezTo>
                  <a:pt x="8" y="6"/>
                  <a:pt x="6" y="6"/>
                  <a:pt x="5" y="5"/>
                </a:cubicBezTo>
                <a:cubicBezTo>
                  <a:pt x="2" y="3"/>
                  <a:pt x="6" y="2"/>
                  <a:pt x="7" y="1"/>
                </a:cubicBezTo>
                <a:cubicBezTo>
                  <a:pt x="8" y="1"/>
                  <a:pt x="8" y="0"/>
                  <a:pt x="7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4" name="Freeform 475">
            <a:extLst>
              <a:ext uri="{FF2B5EF4-FFF2-40B4-BE49-F238E27FC236}">
                <a16:creationId xmlns:a16="http://schemas.microsoft.com/office/drawing/2014/main" xmlns="" id="{F2919CA6-B97B-464C-B1D8-ED1E55283D51}"/>
              </a:ext>
            </a:extLst>
          </p:cNvPr>
          <p:cNvSpPr>
            <a:spLocks/>
          </p:cNvSpPr>
          <p:nvPr/>
        </p:nvSpPr>
        <p:spPr bwMode="auto">
          <a:xfrm>
            <a:off x="5729737" y="4997356"/>
            <a:ext cx="84871" cy="79213"/>
          </a:xfrm>
          <a:custGeom>
            <a:avLst/>
            <a:gdLst>
              <a:gd name="T0" fmla="*/ 0 w 16"/>
              <a:gd name="T1" fmla="*/ 14 h 15"/>
              <a:gd name="T2" fmla="*/ 14 w 16"/>
              <a:gd name="T3" fmla="*/ 9 h 15"/>
              <a:gd name="T4" fmla="*/ 5 w 16"/>
              <a:gd name="T5" fmla="*/ 0 h 15"/>
              <a:gd name="T6" fmla="*/ 5 w 16"/>
              <a:gd name="T7" fmla="*/ 2 h 15"/>
              <a:gd name="T8" fmla="*/ 10 w 16"/>
              <a:gd name="T9" fmla="*/ 4 h 15"/>
              <a:gd name="T10" fmla="*/ 11 w 16"/>
              <a:gd name="T11" fmla="*/ 10 h 15"/>
              <a:gd name="T12" fmla="*/ 0 w 16"/>
              <a:gd name="T13" fmla="*/ 14 h 15"/>
              <a:gd name="T14" fmla="*/ 0 w 16"/>
              <a:gd name="T15" fmla="*/ 14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" h="15">
                <a:moveTo>
                  <a:pt x="0" y="14"/>
                </a:moveTo>
                <a:cubicBezTo>
                  <a:pt x="4" y="15"/>
                  <a:pt x="13" y="14"/>
                  <a:pt x="14" y="9"/>
                </a:cubicBezTo>
                <a:cubicBezTo>
                  <a:pt x="16" y="4"/>
                  <a:pt x="9" y="1"/>
                  <a:pt x="5" y="0"/>
                </a:cubicBezTo>
                <a:cubicBezTo>
                  <a:pt x="4" y="0"/>
                  <a:pt x="4" y="2"/>
                  <a:pt x="5" y="2"/>
                </a:cubicBezTo>
                <a:cubicBezTo>
                  <a:pt x="7" y="3"/>
                  <a:pt x="9" y="3"/>
                  <a:pt x="10" y="4"/>
                </a:cubicBezTo>
                <a:cubicBezTo>
                  <a:pt x="12" y="6"/>
                  <a:pt x="13" y="8"/>
                  <a:pt x="11" y="10"/>
                </a:cubicBezTo>
                <a:cubicBezTo>
                  <a:pt x="8" y="12"/>
                  <a:pt x="3" y="13"/>
                  <a:pt x="0" y="14"/>
                </a:cubicBezTo>
                <a:cubicBezTo>
                  <a:pt x="0" y="14"/>
                  <a:pt x="0" y="14"/>
                  <a:pt x="0" y="1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5" name="Freeform 476">
            <a:extLst>
              <a:ext uri="{FF2B5EF4-FFF2-40B4-BE49-F238E27FC236}">
                <a16:creationId xmlns:a16="http://schemas.microsoft.com/office/drawing/2014/main" xmlns="" id="{D4810636-636D-4B38-A443-92F1FF36C145}"/>
              </a:ext>
            </a:extLst>
          </p:cNvPr>
          <p:cNvSpPr>
            <a:spLocks/>
          </p:cNvSpPr>
          <p:nvPr/>
        </p:nvSpPr>
        <p:spPr bwMode="auto">
          <a:xfrm>
            <a:off x="5840070" y="5003015"/>
            <a:ext cx="59411" cy="62239"/>
          </a:xfrm>
          <a:custGeom>
            <a:avLst/>
            <a:gdLst>
              <a:gd name="T0" fmla="*/ 0 w 11"/>
              <a:gd name="T1" fmla="*/ 2 h 12"/>
              <a:gd name="T2" fmla="*/ 7 w 11"/>
              <a:gd name="T3" fmla="*/ 5 h 12"/>
              <a:gd name="T4" fmla="*/ 2 w 11"/>
              <a:gd name="T5" fmla="*/ 11 h 12"/>
              <a:gd name="T6" fmla="*/ 3 w 11"/>
              <a:gd name="T7" fmla="*/ 12 h 12"/>
              <a:gd name="T8" fmla="*/ 8 w 11"/>
              <a:gd name="T9" fmla="*/ 9 h 12"/>
              <a:gd name="T10" fmla="*/ 10 w 11"/>
              <a:gd name="T11" fmla="*/ 5 h 12"/>
              <a:gd name="T12" fmla="*/ 0 w 11"/>
              <a:gd name="T13" fmla="*/ 1 h 12"/>
              <a:gd name="T14" fmla="*/ 0 w 11"/>
              <a:gd name="T15" fmla="*/ 2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12">
                <a:moveTo>
                  <a:pt x="0" y="2"/>
                </a:moveTo>
                <a:cubicBezTo>
                  <a:pt x="3" y="2"/>
                  <a:pt x="6" y="3"/>
                  <a:pt x="7" y="5"/>
                </a:cubicBezTo>
                <a:cubicBezTo>
                  <a:pt x="9" y="8"/>
                  <a:pt x="3" y="9"/>
                  <a:pt x="2" y="11"/>
                </a:cubicBezTo>
                <a:cubicBezTo>
                  <a:pt x="1" y="11"/>
                  <a:pt x="2" y="12"/>
                  <a:pt x="3" y="12"/>
                </a:cubicBezTo>
                <a:cubicBezTo>
                  <a:pt x="5" y="12"/>
                  <a:pt x="7" y="10"/>
                  <a:pt x="8" y="9"/>
                </a:cubicBezTo>
                <a:cubicBezTo>
                  <a:pt x="10" y="8"/>
                  <a:pt x="11" y="6"/>
                  <a:pt x="10" y="5"/>
                </a:cubicBezTo>
                <a:cubicBezTo>
                  <a:pt x="8" y="1"/>
                  <a:pt x="4" y="0"/>
                  <a:pt x="0" y="1"/>
                </a:cubicBezTo>
                <a:cubicBezTo>
                  <a:pt x="0" y="1"/>
                  <a:pt x="0" y="2"/>
                  <a:pt x="0" y="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6" name="Freeform 477">
            <a:extLst>
              <a:ext uri="{FF2B5EF4-FFF2-40B4-BE49-F238E27FC236}">
                <a16:creationId xmlns:a16="http://schemas.microsoft.com/office/drawing/2014/main" xmlns="" id="{56127C50-0251-4C15-A07D-CC532BEED8C3}"/>
              </a:ext>
            </a:extLst>
          </p:cNvPr>
          <p:cNvSpPr>
            <a:spLocks/>
          </p:cNvSpPr>
          <p:nvPr/>
        </p:nvSpPr>
        <p:spPr bwMode="auto">
          <a:xfrm>
            <a:off x="6408704" y="5195389"/>
            <a:ext cx="175400" cy="50923"/>
          </a:xfrm>
          <a:custGeom>
            <a:avLst/>
            <a:gdLst>
              <a:gd name="T0" fmla="*/ 0 w 33"/>
              <a:gd name="T1" fmla="*/ 1 h 10"/>
              <a:gd name="T2" fmla="*/ 33 w 33"/>
              <a:gd name="T3" fmla="*/ 7 h 10"/>
              <a:gd name="T4" fmla="*/ 33 w 33"/>
              <a:gd name="T5" fmla="*/ 6 h 10"/>
              <a:gd name="T6" fmla="*/ 1 w 33"/>
              <a:gd name="T7" fmla="*/ 0 h 10"/>
              <a:gd name="T8" fmla="*/ 0 w 33"/>
              <a:gd name="T9" fmla="*/ 1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" h="10">
                <a:moveTo>
                  <a:pt x="0" y="1"/>
                </a:moveTo>
                <a:cubicBezTo>
                  <a:pt x="9" y="8"/>
                  <a:pt x="22" y="10"/>
                  <a:pt x="33" y="7"/>
                </a:cubicBezTo>
                <a:cubicBezTo>
                  <a:pt x="33" y="6"/>
                  <a:pt x="33" y="6"/>
                  <a:pt x="33" y="6"/>
                </a:cubicBezTo>
                <a:cubicBezTo>
                  <a:pt x="21" y="7"/>
                  <a:pt x="11" y="5"/>
                  <a:pt x="1" y="0"/>
                </a:cubicBezTo>
                <a:cubicBezTo>
                  <a:pt x="0" y="0"/>
                  <a:pt x="0" y="1"/>
                  <a:pt x="0" y="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7" name="Freeform 478">
            <a:extLst>
              <a:ext uri="{FF2B5EF4-FFF2-40B4-BE49-F238E27FC236}">
                <a16:creationId xmlns:a16="http://schemas.microsoft.com/office/drawing/2014/main" xmlns="" id="{6D618932-4F98-476D-BEDD-F72DC94B6843}"/>
              </a:ext>
            </a:extLst>
          </p:cNvPr>
          <p:cNvSpPr>
            <a:spLocks/>
          </p:cNvSpPr>
          <p:nvPr/>
        </p:nvSpPr>
        <p:spPr bwMode="auto">
          <a:xfrm>
            <a:off x="5494928" y="5045451"/>
            <a:ext cx="107503" cy="25462"/>
          </a:xfrm>
          <a:custGeom>
            <a:avLst/>
            <a:gdLst>
              <a:gd name="T0" fmla="*/ 0 w 20"/>
              <a:gd name="T1" fmla="*/ 1 h 5"/>
              <a:gd name="T2" fmla="*/ 19 w 20"/>
              <a:gd name="T3" fmla="*/ 3 h 5"/>
              <a:gd name="T4" fmla="*/ 19 w 20"/>
              <a:gd name="T5" fmla="*/ 1 h 5"/>
              <a:gd name="T6" fmla="*/ 1 w 20"/>
              <a:gd name="T7" fmla="*/ 0 h 5"/>
              <a:gd name="T8" fmla="*/ 0 w 20"/>
              <a:gd name="T9" fmla="*/ 1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" h="5">
                <a:moveTo>
                  <a:pt x="0" y="1"/>
                </a:moveTo>
                <a:cubicBezTo>
                  <a:pt x="6" y="4"/>
                  <a:pt x="13" y="5"/>
                  <a:pt x="19" y="3"/>
                </a:cubicBezTo>
                <a:cubicBezTo>
                  <a:pt x="20" y="2"/>
                  <a:pt x="20" y="1"/>
                  <a:pt x="19" y="1"/>
                </a:cubicBezTo>
                <a:cubicBezTo>
                  <a:pt x="13" y="2"/>
                  <a:pt x="7" y="2"/>
                  <a:pt x="1" y="0"/>
                </a:cubicBezTo>
                <a:cubicBezTo>
                  <a:pt x="0" y="0"/>
                  <a:pt x="0" y="1"/>
                  <a:pt x="0" y="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8" name="Freeform 479">
            <a:extLst>
              <a:ext uri="{FF2B5EF4-FFF2-40B4-BE49-F238E27FC236}">
                <a16:creationId xmlns:a16="http://schemas.microsoft.com/office/drawing/2014/main" xmlns="" id="{DDC266CC-E31D-4A84-A7E7-51E11C40C306}"/>
              </a:ext>
            </a:extLst>
          </p:cNvPr>
          <p:cNvSpPr>
            <a:spLocks/>
          </p:cNvSpPr>
          <p:nvPr/>
        </p:nvSpPr>
        <p:spPr bwMode="auto">
          <a:xfrm>
            <a:off x="5596773" y="5028477"/>
            <a:ext cx="36778" cy="11316"/>
          </a:xfrm>
          <a:custGeom>
            <a:avLst/>
            <a:gdLst>
              <a:gd name="T0" fmla="*/ 7 w 7"/>
              <a:gd name="T1" fmla="*/ 0 h 2"/>
              <a:gd name="T2" fmla="*/ 1 w 7"/>
              <a:gd name="T3" fmla="*/ 0 h 2"/>
              <a:gd name="T4" fmla="*/ 1 w 7"/>
              <a:gd name="T5" fmla="*/ 2 h 2"/>
              <a:gd name="T6" fmla="*/ 7 w 7"/>
              <a:gd name="T7" fmla="*/ 2 h 2"/>
              <a:gd name="T8" fmla="*/ 7 w 7"/>
              <a:gd name="T9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" h="2">
                <a:moveTo>
                  <a:pt x="7" y="0"/>
                </a:moveTo>
                <a:cubicBezTo>
                  <a:pt x="5" y="0"/>
                  <a:pt x="3" y="0"/>
                  <a:pt x="1" y="0"/>
                </a:cubicBezTo>
                <a:cubicBezTo>
                  <a:pt x="0" y="1"/>
                  <a:pt x="0" y="1"/>
                  <a:pt x="1" y="2"/>
                </a:cubicBezTo>
                <a:cubicBezTo>
                  <a:pt x="3" y="2"/>
                  <a:pt x="5" y="2"/>
                  <a:pt x="7" y="2"/>
                </a:cubicBezTo>
                <a:cubicBezTo>
                  <a:pt x="7" y="2"/>
                  <a:pt x="7" y="0"/>
                  <a:pt x="7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9" name="Freeform 480">
            <a:extLst>
              <a:ext uri="{FF2B5EF4-FFF2-40B4-BE49-F238E27FC236}">
                <a16:creationId xmlns:a16="http://schemas.microsoft.com/office/drawing/2014/main" xmlns="" id="{B35AB915-1734-408E-8AF0-9B20993CD930}"/>
              </a:ext>
            </a:extLst>
          </p:cNvPr>
          <p:cNvSpPr>
            <a:spLocks/>
          </p:cNvSpPr>
          <p:nvPr/>
        </p:nvSpPr>
        <p:spPr bwMode="auto">
          <a:xfrm>
            <a:off x="5395911" y="5034135"/>
            <a:ext cx="115991" cy="53752"/>
          </a:xfrm>
          <a:custGeom>
            <a:avLst/>
            <a:gdLst>
              <a:gd name="T0" fmla="*/ 6 w 22"/>
              <a:gd name="T1" fmla="*/ 0 h 10"/>
              <a:gd name="T2" fmla="*/ 4 w 22"/>
              <a:gd name="T3" fmla="*/ 7 h 10"/>
              <a:gd name="T4" fmla="*/ 22 w 22"/>
              <a:gd name="T5" fmla="*/ 8 h 10"/>
              <a:gd name="T6" fmla="*/ 22 w 22"/>
              <a:gd name="T7" fmla="*/ 7 h 10"/>
              <a:gd name="T8" fmla="*/ 13 w 22"/>
              <a:gd name="T9" fmla="*/ 7 h 10"/>
              <a:gd name="T10" fmla="*/ 7 w 22"/>
              <a:gd name="T11" fmla="*/ 1 h 10"/>
              <a:gd name="T12" fmla="*/ 6 w 22"/>
              <a:gd name="T13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" h="10">
                <a:moveTo>
                  <a:pt x="6" y="0"/>
                </a:moveTo>
                <a:cubicBezTo>
                  <a:pt x="3" y="1"/>
                  <a:pt x="0" y="4"/>
                  <a:pt x="4" y="7"/>
                </a:cubicBezTo>
                <a:cubicBezTo>
                  <a:pt x="9" y="9"/>
                  <a:pt x="16" y="10"/>
                  <a:pt x="22" y="8"/>
                </a:cubicBezTo>
                <a:cubicBezTo>
                  <a:pt x="22" y="8"/>
                  <a:pt x="22" y="7"/>
                  <a:pt x="22" y="7"/>
                </a:cubicBezTo>
                <a:cubicBezTo>
                  <a:pt x="19" y="7"/>
                  <a:pt x="16" y="7"/>
                  <a:pt x="13" y="7"/>
                </a:cubicBezTo>
                <a:cubicBezTo>
                  <a:pt x="10" y="7"/>
                  <a:pt x="0" y="4"/>
                  <a:pt x="7" y="1"/>
                </a:cubicBezTo>
                <a:cubicBezTo>
                  <a:pt x="7" y="1"/>
                  <a:pt x="7" y="0"/>
                  <a:pt x="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0" name="Freeform 481">
            <a:extLst>
              <a:ext uri="{FF2B5EF4-FFF2-40B4-BE49-F238E27FC236}">
                <a16:creationId xmlns:a16="http://schemas.microsoft.com/office/drawing/2014/main" xmlns="" id="{2B33F9F1-AD85-4720-9145-B248C0739065}"/>
              </a:ext>
            </a:extLst>
          </p:cNvPr>
          <p:cNvSpPr>
            <a:spLocks/>
          </p:cNvSpPr>
          <p:nvPr/>
        </p:nvSpPr>
        <p:spPr bwMode="auto">
          <a:xfrm>
            <a:off x="5347819" y="5070911"/>
            <a:ext cx="84871" cy="28290"/>
          </a:xfrm>
          <a:custGeom>
            <a:avLst/>
            <a:gdLst>
              <a:gd name="T0" fmla="*/ 1 w 16"/>
              <a:gd name="T1" fmla="*/ 1 h 5"/>
              <a:gd name="T2" fmla="*/ 15 w 16"/>
              <a:gd name="T3" fmla="*/ 5 h 5"/>
              <a:gd name="T4" fmla="*/ 15 w 16"/>
              <a:gd name="T5" fmla="*/ 5 h 5"/>
              <a:gd name="T6" fmla="*/ 1 w 16"/>
              <a:gd name="T7" fmla="*/ 1 h 5"/>
              <a:gd name="T8" fmla="*/ 1 w 16"/>
              <a:gd name="T9" fmla="*/ 1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5">
                <a:moveTo>
                  <a:pt x="1" y="1"/>
                </a:moveTo>
                <a:cubicBezTo>
                  <a:pt x="5" y="4"/>
                  <a:pt x="10" y="5"/>
                  <a:pt x="15" y="5"/>
                </a:cubicBezTo>
                <a:cubicBezTo>
                  <a:pt x="16" y="5"/>
                  <a:pt x="16" y="5"/>
                  <a:pt x="15" y="5"/>
                </a:cubicBezTo>
                <a:cubicBezTo>
                  <a:pt x="10" y="4"/>
                  <a:pt x="6" y="3"/>
                  <a:pt x="1" y="1"/>
                </a:cubicBezTo>
                <a:cubicBezTo>
                  <a:pt x="1" y="0"/>
                  <a:pt x="0" y="1"/>
                  <a:pt x="1" y="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673" name="Group 1672">
            <a:extLst>
              <a:ext uri="{FF2B5EF4-FFF2-40B4-BE49-F238E27FC236}">
                <a16:creationId xmlns:a16="http://schemas.microsoft.com/office/drawing/2014/main" xmlns="" id="{D5132C25-9B86-42DF-AFB5-64B5B38B3994}"/>
              </a:ext>
            </a:extLst>
          </p:cNvPr>
          <p:cNvGrpSpPr/>
          <p:nvPr/>
        </p:nvGrpSpPr>
        <p:grpSpPr>
          <a:xfrm>
            <a:off x="4549986" y="5135979"/>
            <a:ext cx="133618" cy="111278"/>
            <a:chOff x="4847079" y="5110518"/>
            <a:chExt cx="67941" cy="56582"/>
          </a:xfrm>
        </p:grpSpPr>
        <p:sp>
          <p:nvSpPr>
            <p:cNvPr id="1661" name="Freeform 492">
              <a:extLst>
                <a:ext uri="{FF2B5EF4-FFF2-40B4-BE49-F238E27FC236}">
                  <a16:creationId xmlns:a16="http://schemas.microsoft.com/office/drawing/2014/main" xmlns="" id="{EAEDC0F4-0128-455A-B7E9-069E2BF063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7079" y="5113348"/>
              <a:ext cx="42436" cy="53752"/>
            </a:xfrm>
            <a:custGeom>
              <a:avLst/>
              <a:gdLst>
                <a:gd name="T0" fmla="*/ 7 w 8"/>
                <a:gd name="T1" fmla="*/ 7 h 10"/>
                <a:gd name="T2" fmla="*/ 4 w 8"/>
                <a:gd name="T3" fmla="*/ 4 h 10"/>
                <a:gd name="T4" fmla="*/ 2 w 8"/>
                <a:gd name="T5" fmla="*/ 1 h 10"/>
                <a:gd name="T6" fmla="*/ 0 w 8"/>
                <a:gd name="T7" fmla="*/ 1 h 10"/>
                <a:gd name="T8" fmla="*/ 5 w 8"/>
                <a:gd name="T9" fmla="*/ 9 h 10"/>
                <a:gd name="T10" fmla="*/ 7 w 8"/>
                <a:gd name="T11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10">
                  <a:moveTo>
                    <a:pt x="7" y="7"/>
                  </a:moveTo>
                  <a:cubicBezTo>
                    <a:pt x="6" y="6"/>
                    <a:pt x="5" y="5"/>
                    <a:pt x="4" y="4"/>
                  </a:cubicBezTo>
                  <a:cubicBezTo>
                    <a:pt x="3" y="3"/>
                    <a:pt x="3" y="2"/>
                    <a:pt x="2" y="1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5"/>
                    <a:pt x="3" y="8"/>
                    <a:pt x="5" y="9"/>
                  </a:cubicBezTo>
                  <a:cubicBezTo>
                    <a:pt x="7" y="10"/>
                    <a:pt x="8" y="8"/>
                    <a:pt x="7" y="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2" name="Freeform 493">
              <a:extLst>
                <a:ext uri="{FF2B5EF4-FFF2-40B4-BE49-F238E27FC236}">
                  <a16:creationId xmlns:a16="http://schemas.microsoft.com/office/drawing/2014/main" xmlns="" id="{6D811B8B-B309-4FB9-84AB-8A71D08EAC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6730" y="5110518"/>
              <a:ext cx="28290" cy="45264"/>
            </a:xfrm>
            <a:custGeom>
              <a:avLst/>
              <a:gdLst>
                <a:gd name="T0" fmla="*/ 4 w 5"/>
                <a:gd name="T1" fmla="*/ 6 h 9"/>
                <a:gd name="T2" fmla="*/ 2 w 5"/>
                <a:gd name="T3" fmla="*/ 1 h 9"/>
                <a:gd name="T4" fmla="*/ 1 w 5"/>
                <a:gd name="T5" fmla="*/ 1 h 9"/>
                <a:gd name="T6" fmla="*/ 2 w 5"/>
                <a:gd name="T7" fmla="*/ 7 h 9"/>
                <a:gd name="T8" fmla="*/ 4 w 5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9">
                  <a:moveTo>
                    <a:pt x="4" y="6"/>
                  </a:moveTo>
                  <a:cubicBezTo>
                    <a:pt x="2" y="4"/>
                    <a:pt x="2" y="3"/>
                    <a:pt x="2" y="1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3"/>
                    <a:pt x="0" y="6"/>
                    <a:pt x="2" y="7"/>
                  </a:cubicBezTo>
                  <a:cubicBezTo>
                    <a:pt x="3" y="9"/>
                    <a:pt x="5" y="7"/>
                    <a:pt x="4" y="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75" name="Group 1674">
            <a:extLst>
              <a:ext uri="{FF2B5EF4-FFF2-40B4-BE49-F238E27FC236}">
                <a16:creationId xmlns:a16="http://schemas.microsoft.com/office/drawing/2014/main" xmlns="" id="{862FC94E-E591-4D4C-809B-BFD11001F8F8}"/>
              </a:ext>
            </a:extLst>
          </p:cNvPr>
          <p:cNvGrpSpPr/>
          <p:nvPr/>
        </p:nvGrpSpPr>
        <p:grpSpPr>
          <a:xfrm>
            <a:off x="6783434" y="4847802"/>
            <a:ext cx="4735796" cy="662521"/>
            <a:chOff x="6782136" y="4968538"/>
            <a:chExt cx="4735796" cy="662521"/>
          </a:xfrm>
        </p:grpSpPr>
        <p:sp>
          <p:nvSpPr>
            <p:cNvPr id="1639" name="Freeform 470">
              <a:extLst>
                <a:ext uri="{FF2B5EF4-FFF2-40B4-BE49-F238E27FC236}">
                  <a16:creationId xmlns:a16="http://schemas.microsoft.com/office/drawing/2014/main" xmlns="" id="{9E148EE2-BA60-4679-9FD4-6A0DC3FAB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2136" y="5113348"/>
              <a:ext cx="84871" cy="22632"/>
            </a:xfrm>
            <a:custGeom>
              <a:avLst/>
              <a:gdLst>
                <a:gd name="T0" fmla="*/ 1 w 16"/>
                <a:gd name="T1" fmla="*/ 3 h 4"/>
                <a:gd name="T2" fmla="*/ 16 w 16"/>
                <a:gd name="T3" fmla="*/ 1 h 4"/>
                <a:gd name="T4" fmla="*/ 15 w 16"/>
                <a:gd name="T5" fmla="*/ 0 h 4"/>
                <a:gd name="T6" fmla="*/ 8 w 16"/>
                <a:gd name="T7" fmla="*/ 1 h 4"/>
                <a:gd name="T8" fmla="*/ 1 w 16"/>
                <a:gd name="T9" fmla="*/ 2 h 4"/>
                <a:gd name="T10" fmla="*/ 1 w 16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4">
                  <a:moveTo>
                    <a:pt x="1" y="3"/>
                  </a:moveTo>
                  <a:cubicBezTo>
                    <a:pt x="5" y="4"/>
                    <a:pt x="12" y="4"/>
                    <a:pt x="16" y="1"/>
                  </a:cubicBezTo>
                  <a:cubicBezTo>
                    <a:pt x="16" y="1"/>
                    <a:pt x="16" y="0"/>
                    <a:pt x="15" y="0"/>
                  </a:cubicBezTo>
                  <a:cubicBezTo>
                    <a:pt x="13" y="0"/>
                    <a:pt x="11" y="1"/>
                    <a:pt x="8" y="1"/>
                  </a:cubicBezTo>
                  <a:cubicBezTo>
                    <a:pt x="6" y="1"/>
                    <a:pt x="4" y="1"/>
                    <a:pt x="1" y="2"/>
                  </a:cubicBezTo>
                  <a:cubicBezTo>
                    <a:pt x="0" y="2"/>
                    <a:pt x="0" y="3"/>
                    <a:pt x="1" y="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" name="Freeform 472">
              <a:extLst>
                <a:ext uri="{FF2B5EF4-FFF2-40B4-BE49-F238E27FC236}">
                  <a16:creationId xmlns:a16="http://schemas.microsoft.com/office/drawing/2014/main" xmlns="" id="{A1F6F54D-856C-450F-B7D9-1B044763B06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6417" y="5093543"/>
              <a:ext cx="67897" cy="42436"/>
            </a:xfrm>
            <a:custGeom>
              <a:avLst/>
              <a:gdLst>
                <a:gd name="T0" fmla="*/ 1 w 13"/>
                <a:gd name="T1" fmla="*/ 1 h 8"/>
                <a:gd name="T2" fmla="*/ 6 w 13"/>
                <a:gd name="T3" fmla="*/ 3 h 8"/>
                <a:gd name="T4" fmla="*/ 8 w 13"/>
                <a:gd name="T5" fmla="*/ 4 h 8"/>
                <a:gd name="T6" fmla="*/ 10 w 13"/>
                <a:gd name="T7" fmla="*/ 4 h 8"/>
                <a:gd name="T8" fmla="*/ 10 w 13"/>
                <a:gd name="T9" fmla="*/ 5 h 8"/>
                <a:gd name="T10" fmla="*/ 10 w 13"/>
                <a:gd name="T11" fmla="*/ 6 h 8"/>
                <a:gd name="T12" fmla="*/ 12 w 13"/>
                <a:gd name="T13" fmla="*/ 4 h 8"/>
                <a:gd name="T14" fmla="*/ 8 w 13"/>
                <a:gd name="T15" fmla="*/ 1 h 8"/>
                <a:gd name="T16" fmla="*/ 1 w 13"/>
                <a:gd name="T17" fmla="*/ 0 h 8"/>
                <a:gd name="T18" fmla="*/ 1 w 13"/>
                <a:gd name="T1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" h="8">
                  <a:moveTo>
                    <a:pt x="1" y="1"/>
                  </a:moveTo>
                  <a:cubicBezTo>
                    <a:pt x="2" y="2"/>
                    <a:pt x="4" y="2"/>
                    <a:pt x="6" y="3"/>
                  </a:cubicBezTo>
                  <a:cubicBezTo>
                    <a:pt x="7" y="3"/>
                    <a:pt x="8" y="4"/>
                    <a:pt x="8" y="4"/>
                  </a:cubicBezTo>
                  <a:cubicBezTo>
                    <a:pt x="9" y="4"/>
                    <a:pt x="9" y="4"/>
                    <a:pt x="10" y="4"/>
                  </a:cubicBezTo>
                  <a:cubicBezTo>
                    <a:pt x="11" y="5"/>
                    <a:pt x="11" y="5"/>
                    <a:pt x="10" y="5"/>
                  </a:cubicBezTo>
                  <a:cubicBezTo>
                    <a:pt x="10" y="5"/>
                    <a:pt x="9" y="5"/>
                    <a:pt x="10" y="6"/>
                  </a:cubicBezTo>
                  <a:cubicBezTo>
                    <a:pt x="11" y="8"/>
                    <a:pt x="13" y="6"/>
                    <a:pt x="12" y="4"/>
                  </a:cubicBezTo>
                  <a:cubicBezTo>
                    <a:pt x="12" y="2"/>
                    <a:pt x="10" y="2"/>
                    <a:pt x="8" y="1"/>
                  </a:cubicBezTo>
                  <a:cubicBezTo>
                    <a:pt x="6" y="1"/>
                    <a:pt x="3" y="0"/>
                    <a:pt x="1" y="0"/>
                  </a:cubicBezTo>
                  <a:cubicBezTo>
                    <a:pt x="0" y="0"/>
                    <a:pt x="0" y="1"/>
                    <a:pt x="1" y="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" name="Freeform 482">
              <a:extLst>
                <a:ext uri="{FF2B5EF4-FFF2-40B4-BE49-F238E27FC236}">
                  <a16:creationId xmlns:a16="http://schemas.microsoft.com/office/drawing/2014/main" xmlns="" id="{094E35D8-6BD0-4031-9BEE-A9942BC1300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5618" y="5113348"/>
              <a:ext cx="48094" cy="87701"/>
            </a:xfrm>
            <a:custGeom>
              <a:avLst/>
              <a:gdLst>
                <a:gd name="T0" fmla="*/ 9 w 9"/>
                <a:gd name="T1" fmla="*/ 13 h 16"/>
                <a:gd name="T2" fmla="*/ 6 w 9"/>
                <a:gd name="T3" fmla="*/ 6 h 16"/>
                <a:gd name="T4" fmla="*/ 2 w 9"/>
                <a:gd name="T5" fmla="*/ 1 h 16"/>
                <a:gd name="T6" fmla="*/ 1 w 9"/>
                <a:gd name="T7" fmla="*/ 2 h 16"/>
                <a:gd name="T8" fmla="*/ 5 w 9"/>
                <a:gd name="T9" fmla="*/ 14 h 16"/>
                <a:gd name="T10" fmla="*/ 9 w 9"/>
                <a:gd name="T11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16">
                  <a:moveTo>
                    <a:pt x="9" y="13"/>
                  </a:moveTo>
                  <a:cubicBezTo>
                    <a:pt x="8" y="11"/>
                    <a:pt x="7" y="8"/>
                    <a:pt x="6" y="6"/>
                  </a:cubicBezTo>
                  <a:cubicBezTo>
                    <a:pt x="5" y="4"/>
                    <a:pt x="4" y="2"/>
                    <a:pt x="2" y="1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3" y="6"/>
                    <a:pt x="4" y="10"/>
                    <a:pt x="5" y="14"/>
                  </a:cubicBezTo>
                  <a:cubicBezTo>
                    <a:pt x="6" y="16"/>
                    <a:pt x="9" y="15"/>
                    <a:pt x="9" y="13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2" name="Freeform 483">
              <a:extLst>
                <a:ext uri="{FF2B5EF4-FFF2-40B4-BE49-F238E27FC236}">
                  <a16:creationId xmlns:a16="http://schemas.microsoft.com/office/drawing/2014/main" xmlns="" id="{992DDBB1-2ED5-4D61-A34F-02A7E4ED8605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4241" y="5045451"/>
              <a:ext cx="53752" cy="132965"/>
            </a:xfrm>
            <a:custGeom>
              <a:avLst/>
              <a:gdLst>
                <a:gd name="T0" fmla="*/ 2 w 10"/>
                <a:gd name="T1" fmla="*/ 24 h 25"/>
                <a:gd name="T2" fmla="*/ 10 w 10"/>
                <a:gd name="T3" fmla="*/ 2 h 25"/>
                <a:gd name="T4" fmla="*/ 8 w 10"/>
                <a:gd name="T5" fmla="*/ 1 h 25"/>
                <a:gd name="T6" fmla="*/ 0 w 10"/>
                <a:gd name="T7" fmla="*/ 24 h 25"/>
                <a:gd name="T8" fmla="*/ 2 w 10"/>
                <a:gd name="T9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25">
                  <a:moveTo>
                    <a:pt x="2" y="24"/>
                  </a:moveTo>
                  <a:cubicBezTo>
                    <a:pt x="4" y="16"/>
                    <a:pt x="6" y="9"/>
                    <a:pt x="10" y="2"/>
                  </a:cubicBezTo>
                  <a:cubicBezTo>
                    <a:pt x="10" y="1"/>
                    <a:pt x="9" y="0"/>
                    <a:pt x="8" y="1"/>
                  </a:cubicBezTo>
                  <a:cubicBezTo>
                    <a:pt x="3" y="7"/>
                    <a:pt x="0" y="16"/>
                    <a:pt x="0" y="24"/>
                  </a:cubicBezTo>
                  <a:cubicBezTo>
                    <a:pt x="0" y="25"/>
                    <a:pt x="2" y="25"/>
                    <a:pt x="2" y="24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3" name="Freeform 484">
              <a:extLst>
                <a:ext uri="{FF2B5EF4-FFF2-40B4-BE49-F238E27FC236}">
                  <a16:creationId xmlns:a16="http://schemas.microsoft.com/office/drawing/2014/main" xmlns="" id="{5BC23B68-FBBD-40B2-8B38-41BEB8B1A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9825" y="5209535"/>
              <a:ext cx="25462" cy="90529"/>
            </a:xfrm>
            <a:custGeom>
              <a:avLst/>
              <a:gdLst>
                <a:gd name="T0" fmla="*/ 5 w 5"/>
                <a:gd name="T1" fmla="*/ 15 h 17"/>
                <a:gd name="T2" fmla="*/ 1 w 5"/>
                <a:gd name="T3" fmla="*/ 1 h 17"/>
                <a:gd name="T4" fmla="*/ 0 w 5"/>
                <a:gd name="T5" fmla="*/ 1 h 17"/>
                <a:gd name="T6" fmla="*/ 2 w 5"/>
                <a:gd name="T7" fmla="*/ 15 h 17"/>
                <a:gd name="T8" fmla="*/ 5 w 5"/>
                <a:gd name="T9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7">
                  <a:moveTo>
                    <a:pt x="5" y="15"/>
                  </a:moveTo>
                  <a:cubicBezTo>
                    <a:pt x="5" y="10"/>
                    <a:pt x="4" y="5"/>
                    <a:pt x="1" y="1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1" y="6"/>
                    <a:pt x="2" y="10"/>
                    <a:pt x="2" y="15"/>
                  </a:cubicBezTo>
                  <a:cubicBezTo>
                    <a:pt x="2" y="17"/>
                    <a:pt x="5" y="17"/>
                    <a:pt x="5" y="15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4" name="Freeform 485">
              <a:extLst>
                <a:ext uri="{FF2B5EF4-FFF2-40B4-BE49-F238E27FC236}">
                  <a16:creationId xmlns:a16="http://schemas.microsoft.com/office/drawing/2014/main" xmlns="" id="{8988D47A-F768-47B5-AA12-F0BCBFA70EE3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3379" y="5237825"/>
              <a:ext cx="19804" cy="56581"/>
            </a:xfrm>
            <a:custGeom>
              <a:avLst/>
              <a:gdLst>
                <a:gd name="T0" fmla="*/ 4 w 4"/>
                <a:gd name="T1" fmla="*/ 9 h 11"/>
                <a:gd name="T2" fmla="*/ 2 w 4"/>
                <a:gd name="T3" fmla="*/ 1 h 11"/>
                <a:gd name="T4" fmla="*/ 0 w 4"/>
                <a:gd name="T5" fmla="*/ 1 h 11"/>
                <a:gd name="T6" fmla="*/ 1 w 4"/>
                <a:gd name="T7" fmla="*/ 9 h 11"/>
                <a:gd name="T8" fmla="*/ 4 w 4"/>
                <a:gd name="T9" fmla="*/ 9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1">
                  <a:moveTo>
                    <a:pt x="4" y="9"/>
                  </a:moveTo>
                  <a:cubicBezTo>
                    <a:pt x="3" y="6"/>
                    <a:pt x="3" y="3"/>
                    <a:pt x="2" y="1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4"/>
                    <a:pt x="1" y="7"/>
                    <a:pt x="1" y="9"/>
                  </a:cubicBezTo>
                  <a:cubicBezTo>
                    <a:pt x="2" y="11"/>
                    <a:pt x="4" y="10"/>
                    <a:pt x="4" y="9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" name="Freeform 486">
              <a:extLst>
                <a:ext uri="{FF2B5EF4-FFF2-40B4-BE49-F238E27FC236}">
                  <a16:creationId xmlns:a16="http://schemas.microsoft.com/office/drawing/2014/main" xmlns="" id="{93456F10-8B09-41E5-B919-359D4D0BCF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51389" y="5135980"/>
              <a:ext cx="48094" cy="90529"/>
            </a:xfrm>
            <a:custGeom>
              <a:avLst/>
              <a:gdLst>
                <a:gd name="T0" fmla="*/ 3 w 9"/>
                <a:gd name="T1" fmla="*/ 15 h 17"/>
                <a:gd name="T2" fmla="*/ 4 w 9"/>
                <a:gd name="T3" fmla="*/ 8 h 17"/>
                <a:gd name="T4" fmla="*/ 8 w 9"/>
                <a:gd name="T5" fmla="*/ 2 h 17"/>
                <a:gd name="T6" fmla="*/ 6 w 9"/>
                <a:gd name="T7" fmla="*/ 1 h 17"/>
                <a:gd name="T8" fmla="*/ 1 w 9"/>
                <a:gd name="T9" fmla="*/ 15 h 17"/>
                <a:gd name="T10" fmla="*/ 3 w 9"/>
                <a:gd name="T11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17">
                  <a:moveTo>
                    <a:pt x="3" y="15"/>
                  </a:moveTo>
                  <a:cubicBezTo>
                    <a:pt x="3" y="13"/>
                    <a:pt x="3" y="10"/>
                    <a:pt x="4" y="8"/>
                  </a:cubicBezTo>
                  <a:cubicBezTo>
                    <a:pt x="5" y="6"/>
                    <a:pt x="7" y="4"/>
                    <a:pt x="8" y="2"/>
                  </a:cubicBezTo>
                  <a:cubicBezTo>
                    <a:pt x="9" y="1"/>
                    <a:pt x="7" y="0"/>
                    <a:pt x="6" y="1"/>
                  </a:cubicBezTo>
                  <a:cubicBezTo>
                    <a:pt x="1" y="3"/>
                    <a:pt x="0" y="10"/>
                    <a:pt x="1" y="15"/>
                  </a:cubicBezTo>
                  <a:cubicBezTo>
                    <a:pt x="1" y="17"/>
                    <a:pt x="4" y="16"/>
                    <a:pt x="3" y="15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" name="Freeform 487">
              <a:extLst>
                <a:ext uri="{FF2B5EF4-FFF2-40B4-BE49-F238E27FC236}">
                  <a16:creationId xmlns:a16="http://schemas.microsoft.com/office/drawing/2014/main" xmlns="" id="{CA9ACC8C-14BB-455F-9DD6-78973F99CC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07969" y="5201047"/>
              <a:ext cx="48094" cy="45264"/>
            </a:xfrm>
            <a:custGeom>
              <a:avLst/>
              <a:gdLst>
                <a:gd name="T0" fmla="*/ 3 w 9"/>
                <a:gd name="T1" fmla="*/ 7 h 9"/>
                <a:gd name="T2" fmla="*/ 8 w 9"/>
                <a:gd name="T3" fmla="*/ 2 h 9"/>
                <a:gd name="T4" fmla="*/ 7 w 9"/>
                <a:gd name="T5" fmla="*/ 1 h 9"/>
                <a:gd name="T6" fmla="*/ 1 w 9"/>
                <a:gd name="T7" fmla="*/ 6 h 9"/>
                <a:gd name="T8" fmla="*/ 3 w 9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9">
                  <a:moveTo>
                    <a:pt x="3" y="7"/>
                  </a:moveTo>
                  <a:cubicBezTo>
                    <a:pt x="5" y="6"/>
                    <a:pt x="7" y="4"/>
                    <a:pt x="8" y="2"/>
                  </a:cubicBezTo>
                  <a:cubicBezTo>
                    <a:pt x="9" y="1"/>
                    <a:pt x="8" y="0"/>
                    <a:pt x="7" y="1"/>
                  </a:cubicBezTo>
                  <a:cubicBezTo>
                    <a:pt x="5" y="2"/>
                    <a:pt x="3" y="4"/>
                    <a:pt x="1" y="6"/>
                  </a:cubicBezTo>
                  <a:cubicBezTo>
                    <a:pt x="0" y="7"/>
                    <a:pt x="2" y="9"/>
                    <a:pt x="3" y="7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7" name="Freeform 488">
              <a:extLst>
                <a:ext uri="{FF2B5EF4-FFF2-40B4-BE49-F238E27FC236}">
                  <a16:creationId xmlns:a16="http://schemas.microsoft.com/office/drawing/2014/main" xmlns="" id="{64D837FE-03FA-4B74-806D-4D56371D3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65164" y="5076569"/>
              <a:ext cx="62239" cy="175400"/>
            </a:xfrm>
            <a:custGeom>
              <a:avLst/>
              <a:gdLst>
                <a:gd name="T0" fmla="*/ 5 w 12"/>
                <a:gd name="T1" fmla="*/ 31 h 33"/>
                <a:gd name="T2" fmla="*/ 12 w 12"/>
                <a:gd name="T3" fmla="*/ 1 h 33"/>
                <a:gd name="T4" fmla="*/ 10 w 12"/>
                <a:gd name="T5" fmla="*/ 0 h 33"/>
                <a:gd name="T6" fmla="*/ 3 w 12"/>
                <a:gd name="T7" fmla="*/ 31 h 33"/>
                <a:gd name="T8" fmla="*/ 5 w 12"/>
                <a:gd name="T9" fmla="*/ 3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33">
                  <a:moveTo>
                    <a:pt x="5" y="31"/>
                  </a:moveTo>
                  <a:cubicBezTo>
                    <a:pt x="3" y="20"/>
                    <a:pt x="6" y="10"/>
                    <a:pt x="12" y="1"/>
                  </a:cubicBezTo>
                  <a:cubicBezTo>
                    <a:pt x="12" y="0"/>
                    <a:pt x="11" y="0"/>
                    <a:pt x="10" y="0"/>
                  </a:cubicBezTo>
                  <a:cubicBezTo>
                    <a:pt x="2" y="8"/>
                    <a:pt x="0" y="20"/>
                    <a:pt x="3" y="31"/>
                  </a:cubicBezTo>
                  <a:cubicBezTo>
                    <a:pt x="3" y="33"/>
                    <a:pt x="5" y="32"/>
                    <a:pt x="5" y="31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8" name="Freeform 489">
              <a:extLst>
                <a:ext uri="{FF2B5EF4-FFF2-40B4-BE49-F238E27FC236}">
                  <a16:creationId xmlns:a16="http://schemas.microsoft.com/office/drawing/2014/main" xmlns="" id="{B7613CED-0321-4F72-A2E0-DBC30F39EB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55693" y="5161440"/>
              <a:ext cx="62239" cy="82043"/>
            </a:xfrm>
            <a:custGeom>
              <a:avLst/>
              <a:gdLst>
                <a:gd name="T0" fmla="*/ 3 w 12"/>
                <a:gd name="T1" fmla="*/ 13 h 15"/>
                <a:gd name="T2" fmla="*/ 7 w 12"/>
                <a:gd name="T3" fmla="*/ 7 h 15"/>
                <a:gd name="T4" fmla="*/ 12 w 12"/>
                <a:gd name="T5" fmla="*/ 2 h 15"/>
                <a:gd name="T6" fmla="*/ 11 w 12"/>
                <a:gd name="T7" fmla="*/ 0 h 15"/>
                <a:gd name="T8" fmla="*/ 5 w 12"/>
                <a:gd name="T9" fmla="*/ 5 h 15"/>
                <a:gd name="T10" fmla="*/ 1 w 12"/>
                <a:gd name="T11" fmla="*/ 12 h 15"/>
                <a:gd name="T12" fmla="*/ 3 w 12"/>
                <a:gd name="T13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15">
                  <a:moveTo>
                    <a:pt x="3" y="13"/>
                  </a:moveTo>
                  <a:cubicBezTo>
                    <a:pt x="4" y="11"/>
                    <a:pt x="6" y="9"/>
                    <a:pt x="7" y="7"/>
                  </a:cubicBezTo>
                  <a:cubicBezTo>
                    <a:pt x="9" y="5"/>
                    <a:pt x="11" y="4"/>
                    <a:pt x="12" y="2"/>
                  </a:cubicBezTo>
                  <a:cubicBezTo>
                    <a:pt x="12" y="1"/>
                    <a:pt x="12" y="0"/>
                    <a:pt x="11" y="0"/>
                  </a:cubicBezTo>
                  <a:cubicBezTo>
                    <a:pt x="8" y="1"/>
                    <a:pt x="7" y="3"/>
                    <a:pt x="5" y="5"/>
                  </a:cubicBezTo>
                  <a:cubicBezTo>
                    <a:pt x="3" y="7"/>
                    <a:pt x="2" y="9"/>
                    <a:pt x="1" y="12"/>
                  </a:cubicBezTo>
                  <a:cubicBezTo>
                    <a:pt x="0" y="13"/>
                    <a:pt x="2" y="15"/>
                    <a:pt x="3" y="13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9" name="Freeform 490">
              <a:extLst>
                <a:ext uri="{FF2B5EF4-FFF2-40B4-BE49-F238E27FC236}">
                  <a16:creationId xmlns:a16="http://schemas.microsoft.com/office/drawing/2014/main" xmlns="" id="{47327E23-948E-4703-B351-87CD69257B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0692" y="4968538"/>
              <a:ext cx="45719" cy="142233"/>
            </a:xfrm>
            <a:custGeom>
              <a:avLst/>
              <a:gdLst>
                <a:gd name="T0" fmla="*/ 3 w 5"/>
                <a:gd name="T1" fmla="*/ 14 h 15"/>
                <a:gd name="T2" fmla="*/ 4 w 5"/>
                <a:gd name="T3" fmla="*/ 9 h 15"/>
                <a:gd name="T4" fmla="*/ 3 w 5"/>
                <a:gd name="T5" fmla="*/ 1 h 15"/>
                <a:gd name="T6" fmla="*/ 0 w 5"/>
                <a:gd name="T7" fmla="*/ 1 h 15"/>
                <a:gd name="T8" fmla="*/ 1 w 5"/>
                <a:gd name="T9" fmla="*/ 10 h 15"/>
                <a:gd name="T10" fmla="*/ 3 w 5"/>
                <a:gd name="T11" fmla="*/ 1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15">
                  <a:moveTo>
                    <a:pt x="3" y="14"/>
                  </a:moveTo>
                  <a:cubicBezTo>
                    <a:pt x="5" y="13"/>
                    <a:pt x="4" y="10"/>
                    <a:pt x="4" y="9"/>
                  </a:cubicBezTo>
                  <a:cubicBezTo>
                    <a:pt x="4" y="6"/>
                    <a:pt x="4" y="3"/>
                    <a:pt x="3" y="1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4"/>
                    <a:pt x="1" y="7"/>
                    <a:pt x="1" y="10"/>
                  </a:cubicBezTo>
                  <a:cubicBezTo>
                    <a:pt x="1" y="11"/>
                    <a:pt x="2" y="15"/>
                    <a:pt x="3" y="14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0" name="Freeform 491">
              <a:extLst>
                <a:ext uri="{FF2B5EF4-FFF2-40B4-BE49-F238E27FC236}">
                  <a16:creationId xmlns:a16="http://schemas.microsoft.com/office/drawing/2014/main" xmlns="" id="{5B3C2CC3-2C53-4302-8D9E-D137791D16B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1416" y="5001044"/>
              <a:ext cx="45719" cy="109727"/>
            </a:xfrm>
            <a:custGeom>
              <a:avLst/>
              <a:gdLst>
                <a:gd name="T0" fmla="*/ 2 w 5"/>
                <a:gd name="T1" fmla="*/ 12 h 13"/>
                <a:gd name="T2" fmla="*/ 4 w 5"/>
                <a:gd name="T3" fmla="*/ 7 h 13"/>
                <a:gd name="T4" fmla="*/ 5 w 5"/>
                <a:gd name="T5" fmla="*/ 1 h 13"/>
                <a:gd name="T6" fmla="*/ 3 w 5"/>
                <a:gd name="T7" fmla="*/ 1 h 13"/>
                <a:gd name="T8" fmla="*/ 1 w 5"/>
                <a:gd name="T9" fmla="*/ 6 h 13"/>
                <a:gd name="T10" fmla="*/ 0 w 5"/>
                <a:gd name="T11" fmla="*/ 11 h 13"/>
                <a:gd name="T12" fmla="*/ 2 w 5"/>
                <a:gd name="T13" fmla="*/ 12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3">
                  <a:moveTo>
                    <a:pt x="2" y="12"/>
                  </a:moveTo>
                  <a:cubicBezTo>
                    <a:pt x="3" y="10"/>
                    <a:pt x="3" y="9"/>
                    <a:pt x="4" y="7"/>
                  </a:cubicBezTo>
                  <a:cubicBezTo>
                    <a:pt x="4" y="5"/>
                    <a:pt x="5" y="3"/>
                    <a:pt x="5" y="1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2" y="2"/>
                    <a:pt x="2" y="4"/>
                    <a:pt x="1" y="6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1" y="13"/>
                    <a:pt x="2" y="12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3" name="Freeform 494">
              <a:extLst>
                <a:ext uri="{FF2B5EF4-FFF2-40B4-BE49-F238E27FC236}">
                  <a16:creationId xmlns:a16="http://schemas.microsoft.com/office/drawing/2014/main" xmlns="" id="{070621C2-44CF-4436-AFA6-63970AAAD8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8952" y="5517898"/>
              <a:ext cx="48094" cy="113161"/>
            </a:xfrm>
            <a:custGeom>
              <a:avLst/>
              <a:gdLst>
                <a:gd name="T0" fmla="*/ 9 w 9"/>
                <a:gd name="T1" fmla="*/ 19 h 21"/>
                <a:gd name="T2" fmla="*/ 2 w 9"/>
                <a:gd name="T3" fmla="*/ 1 h 21"/>
                <a:gd name="T4" fmla="*/ 0 w 9"/>
                <a:gd name="T5" fmla="*/ 2 h 21"/>
                <a:gd name="T6" fmla="*/ 4 w 9"/>
                <a:gd name="T7" fmla="*/ 10 h 21"/>
                <a:gd name="T8" fmla="*/ 6 w 9"/>
                <a:gd name="T9" fmla="*/ 19 h 21"/>
                <a:gd name="T10" fmla="*/ 9 w 9"/>
                <a:gd name="T11" fmla="*/ 19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21">
                  <a:moveTo>
                    <a:pt x="9" y="19"/>
                  </a:moveTo>
                  <a:cubicBezTo>
                    <a:pt x="9" y="13"/>
                    <a:pt x="7" y="5"/>
                    <a:pt x="2" y="1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1" y="5"/>
                    <a:pt x="3" y="7"/>
                    <a:pt x="4" y="10"/>
                  </a:cubicBezTo>
                  <a:cubicBezTo>
                    <a:pt x="4" y="13"/>
                    <a:pt x="5" y="16"/>
                    <a:pt x="6" y="19"/>
                  </a:cubicBezTo>
                  <a:cubicBezTo>
                    <a:pt x="6" y="21"/>
                    <a:pt x="9" y="20"/>
                    <a:pt x="9" y="19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4" name="Freeform 495">
              <a:extLst>
                <a:ext uri="{FF2B5EF4-FFF2-40B4-BE49-F238E27FC236}">
                  <a16:creationId xmlns:a16="http://schemas.microsoft.com/office/drawing/2014/main" xmlns="" id="{319C8B35-C3F8-4C1B-992F-97E1CFBE7D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02311" y="5515070"/>
              <a:ext cx="22632" cy="79213"/>
            </a:xfrm>
            <a:custGeom>
              <a:avLst/>
              <a:gdLst>
                <a:gd name="T0" fmla="*/ 4 w 4"/>
                <a:gd name="T1" fmla="*/ 13 h 15"/>
                <a:gd name="T2" fmla="*/ 4 w 4"/>
                <a:gd name="T3" fmla="*/ 7 h 15"/>
                <a:gd name="T4" fmla="*/ 4 w 4"/>
                <a:gd name="T5" fmla="*/ 1 h 15"/>
                <a:gd name="T6" fmla="*/ 3 w 4"/>
                <a:gd name="T7" fmla="*/ 0 h 15"/>
                <a:gd name="T8" fmla="*/ 1 w 4"/>
                <a:gd name="T9" fmla="*/ 13 h 15"/>
                <a:gd name="T10" fmla="*/ 4 w 4"/>
                <a:gd name="T11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15">
                  <a:moveTo>
                    <a:pt x="4" y="13"/>
                  </a:moveTo>
                  <a:cubicBezTo>
                    <a:pt x="3" y="11"/>
                    <a:pt x="3" y="9"/>
                    <a:pt x="4" y="7"/>
                  </a:cubicBezTo>
                  <a:cubicBezTo>
                    <a:pt x="4" y="5"/>
                    <a:pt x="4" y="3"/>
                    <a:pt x="4" y="1"/>
                  </a:cubicBezTo>
                  <a:cubicBezTo>
                    <a:pt x="4" y="0"/>
                    <a:pt x="3" y="0"/>
                    <a:pt x="3" y="0"/>
                  </a:cubicBezTo>
                  <a:cubicBezTo>
                    <a:pt x="0" y="4"/>
                    <a:pt x="0" y="9"/>
                    <a:pt x="1" y="13"/>
                  </a:cubicBezTo>
                  <a:cubicBezTo>
                    <a:pt x="1" y="15"/>
                    <a:pt x="4" y="15"/>
                    <a:pt x="4" y="13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5" name="Freeform 496">
              <a:extLst>
                <a:ext uri="{FF2B5EF4-FFF2-40B4-BE49-F238E27FC236}">
                  <a16:creationId xmlns:a16="http://schemas.microsoft.com/office/drawing/2014/main" xmlns="" id="{C0456CCC-DCC9-4D4E-932C-17C5E72E1F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4427" y="5424541"/>
              <a:ext cx="33948" cy="56581"/>
            </a:xfrm>
            <a:custGeom>
              <a:avLst/>
              <a:gdLst>
                <a:gd name="T0" fmla="*/ 4 w 6"/>
                <a:gd name="T1" fmla="*/ 9 h 11"/>
                <a:gd name="T2" fmla="*/ 6 w 6"/>
                <a:gd name="T3" fmla="*/ 1 h 11"/>
                <a:gd name="T4" fmla="*/ 4 w 6"/>
                <a:gd name="T5" fmla="*/ 0 h 11"/>
                <a:gd name="T6" fmla="*/ 1 w 6"/>
                <a:gd name="T7" fmla="*/ 9 h 11"/>
                <a:gd name="T8" fmla="*/ 4 w 6"/>
                <a:gd name="T9" fmla="*/ 9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1">
                  <a:moveTo>
                    <a:pt x="4" y="9"/>
                  </a:moveTo>
                  <a:cubicBezTo>
                    <a:pt x="4" y="6"/>
                    <a:pt x="5" y="4"/>
                    <a:pt x="6" y="1"/>
                  </a:cubicBezTo>
                  <a:cubicBezTo>
                    <a:pt x="6" y="0"/>
                    <a:pt x="5" y="0"/>
                    <a:pt x="4" y="0"/>
                  </a:cubicBezTo>
                  <a:cubicBezTo>
                    <a:pt x="1" y="2"/>
                    <a:pt x="1" y="6"/>
                    <a:pt x="1" y="9"/>
                  </a:cubicBezTo>
                  <a:cubicBezTo>
                    <a:pt x="0" y="11"/>
                    <a:pt x="4" y="11"/>
                    <a:pt x="4" y="9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6" name="Freeform 497">
              <a:extLst>
                <a:ext uri="{FF2B5EF4-FFF2-40B4-BE49-F238E27FC236}">
                  <a16:creationId xmlns:a16="http://schemas.microsoft.com/office/drawing/2014/main" xmlns="" id="{F71DA6D7-7C2B-4D9E-9547-886E87EFCA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6272" y="5427369"/>
              <a:ext cx="31120" cy="39606"/>
            </a:xfrm>
            <a:custGeom>
              <a:avLst/>
              <a:gdLst>
                <a:gd name="T0" fmla="*/ 3 w 6"/>
                <a:gd name="T1" fmla="*/ 6 h 7"/>
                <a:gd name="T2" fmla="*/ 5 w 6"/>
                <a:gd name="T3" fmla="*/ 1 h 7"/>
                <a:gd name="T4" fmla="*/ 4 w 6"/>
                <a:gd name="T5" fmla="*/ 0 h 7"/>
                <a:gd name="T6" fmla="*/ 1 w 6"/>
                <a:gd name="T7" fmla="*/ 4 h 7"/>
                <a:gd name="T8" fmla="*/ 3 w 6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7">
                  <a:moveTo>
                    <a:pt x="3" y="6"/>
                  </a:moveTo>
                  <a:cubicBezTo>
                    <a:pt x="4" y="4"/>
                    <a:pt x="5" y="3"/>
                    <a:pt x="5" y="1"/>
                  </a:cubicBezTo>
                  <a:cubicBezTo>
                    <a:pt x="6" y="0"/>
                    <a:pt x="4" y="0"/>
                    <a:pt x="4" y="0"/>
                  </a:cubicBezTo>
                  <a:cubicBezTo>
                    <a:pt x="3" y="2"/>
                    <a:pt x="2" y="3"/>
                    <a:pt x="1" y="4"/>
                  </a:cubicBezTo>
                  <a:cubicBezTo>
                    <a:pt x="0" y="6"/>
                    <a:pt x="2" y="7"/>
                    <a:pt x="3" y="6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7" name="Freeform 498">
              <a:extLst>
                <a:ext uri="{FF2B5EF4-FFF2-40B4-BE49-F238E27FC236}">
                  <a16:creationId xmlns:a16="http://schemas.microsoft.com/office/drawing/2014/main" xmlns="" id="{82617503-89E4-41B0-B926-7A0D999FF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8029" y="5342498"/>
              <a:ext cx="53752" cy="96187"/>
            </a:xfrm>
            <a:custGeom>
              <a:avLst/>
              <a:gdLst>
                <a:gd name="T0" fmla="*/ 9 w 10"/>
                <a:gd name="T1" fmla="*/ 16 h 18"/>
                <a:gd name="T2" fmla="*/ 7 w 10"/>
                <a:gd name="T3" fmla="*/ 7 h 18"/>
                <a:gd name="T4" fmla="*/ 1 w 10"/>
                <a:gd name="T5" fmla="*/ 0 h 18"/>
                <a:gd name="T6" fmla="*/ 0 w 10"/>
                <a:gd name="T7" fmla="*/ 1 h 18"/>
                <a:gd name="T8" fmla="*/ 3 w 10"/>
                <a:gd name="T9" fmla="*/ 8 h 18"/>
                <a:gd name="T10" fmla="*/ 6 w 10"/>
                <a:gd name="T11" fmla="*/ 16 h 18"/>
                <a:gd name="T12" fmla="*/ 9 w 10"/>
                <a:gd name="T13" fmla="*/ 1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18">
                  <a:moveTo>
                    <a:pt x="9" y="16"/>
                  </a:moveTo>
                  <a:cubicBezTo>
                    <a:pt x="9" y="13"/>
                    <a:pt x="8" y="10"/>
                    <a:pt x="7" y="7"/>
                  </a:cubicBezTo>
                  <a:cubicBezTo>
                    <a:pt x="6" y="4"/>
                    <a:pt x="4" y="1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4"/>
                    <a:pt x="2" y="5"/>
                    <a:pt x="3" y="8"/>
                  </a:cubicBezTo>
                  <a:cubicBezTo>
                    <a:pt x="5" y="10"/>
                    <a:pt x="6" y="13"/>
                    <a:pt x="6" y="16"/>
                  </a:cubicBezTo>
                  <a:cubicBezTo>
                    <a:pt x="6" y="18"/>
                    <a:pt x="10" y="18"/>
                    <a:pt x="9" y="16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8" name="Freeform 499">
              <a:extLst>
                <a:ext uri="{FF2B5EF4-FFF2-40B4-BE49-F238E27FC236}">
                  <a16:creationId xmlns:a16="http://schemas.microsoft.com/office/drawing/2014/main" xmlns="" id="{54469587-1F29-4E21-82C2-9AB28FAD6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8558" y="5336840"/>
              <a:ext cx="25462" cy="76385"/>
            </a:xfrm>
            <a:custGeom>
              <a:avLst/>
              <a:gdLst>
                <a:gd name="T0" fmla="*/ 4 w 5"/>
                <a:gd name="T1" fmla="*/ 13 h 14"/>
                <a:gd name="T2" fmla="*/ 3 w 5"/>
                <a:gd name="T3" fmla="*/ 1 h 14"/>
                <a:gd name="T4" fmla="*/ 2 w 5"/>
                <a:gd name="T5" fmla="*/ 1 h 14"/>
                <a:gd name="T6" fmla="*/ 1 w 5"/>
                <a:gd name="T7" fmla="*/ 13 h 14"/>
                <a:gd name="T8" fmla="*/ 4 w 5"/>
                <a:gd name="T9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4">
                  <a:moveTo>
                    <a:pt x="4" y="13"/>
                  </a:moveTo>
                  <a:cubicBezTo>
                    <a:pt x="4" y="9"/>
                    <a:pt x="5" y="4"/>
                    <a:pt x="3" y="1"/>
                  </a:cubicBezTo>
                  <a:cubicBezTo>
                    <a:pt x="3" y="0"/>
                    <a:pt x="2" y="0"/>
                    <a:pt x="2" y="1"/>
                  </a:cubicBezTo>
                  <a:cubicBezTo>
                    <a:pt x="0" y="4"/>
                    <a:pt x="1" y="9"/>
                    <a:pt x="1" y="13"/>
                  </a:cubicBezTo>
                  <a:cubicBezTo>
                    <a:pt x="1" y="14"/>
                    <a:pt x="4" y="14"/>
                    <a:pt x="4" y="13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9" name="Freeform 500">
              <a:extLst>
                <a:ext uri="{FF2B5EF4-FFF2-40B4-BE49-F238E27FC236}">
                  <a16:creationId xmlns:a16="http://schemas.microsoft.com/office/drawing/2014/main" xmlns="" id="{E868A1DD-1744-40AC-9088-4095F691248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6587" y="5376124"/>
              <a:ext cx="45719" cy="111029"/>
            </a:xfrm>
            <a:custGeom>
              <a:avLst/>
              <a:gdLst>
                <a:gd name="T0" fmla="*/ 3 w 4"/>
                <a:gd name="T1" fmla="*/ 7 h 9"/>
                <a:gd name="T2" fmla="*/ 4 w 4"/>
                <a:gd name="T3" fmla="*/ 2 h 9"/>
                <a:gd name="T4" fmla="*/ 2 w 4"/>
                <a:gd name="T5" fmla="*/ 1 h 9"/>
                <a:gd name="T6" fmla="*/ 0 w 4"/>
                <a:gd name="T7" fmla="*/ 7 h 9"/>
                <a:gd name="T8" fmla="*/ 3 w 4"/>
                <a:gd name="T9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9">
                  <a:moveTo>
                    <a:pt x="3" y="7"/>
                  </a:moveTo>
                  <a:cubicBezTo>
                    <a:pt x="2" y="5"/>
                    <a:pt x="4" y="4"/>
                    <a:pt x="4" y="2"/>
                  </a:cubicBezTo>
                  <a:cubicBezTo>
                    <a:pt x="4" y="1"/>
                    <a:pt x="3" y="0"/>
                    <a:pt x="2" y="1"/>
                  </a:cubicBezTo>
                  <a:cubicBezTo>
                    <a:pt x="0" y="2"/>
                    <a:pt x="0" y="5"/>
                    <a:pt x="0" y="7"/>
                  </a:cubicBezTo>
                  <a:cubicBezTo>
                    <a:pt x="1" y="9"/>
                    <a:pt x="3" y="8"/>
                    <a:pt x="3" y="7"/>
                  </a:cubicBezTo>
                  <a:close/>
                </a:path>
              </a:pathLst>
            </a:custGeom>
            <a:solidFill>
              <a:srgbClr val="3087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539" name="Rectangle 538">
            <a:extLst>
              <a:ext uri="{FF2B5EF4-FFF2-40B4-BE49-F238E27FC236}">
                <a16:creationId xmlns:a16="http://schemas.microsoft.com/office/drawing/2014/main" xmlns="" id="{97CCC4BD-CFA5-461D-9729-4E4CE8E66C89}"/>
              </a:ext>
            </a:extLst>
          </p:cNvPr>
          <p:cNvSpPr/>
          <p:nvPr/>
        </p:nvSpPr>
        <p:spPr>
          <a:xfrm>
            <a:off x="745588" y="2299319"/>
            <a:ext cx="5388701" cy="156966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Bermain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 smtClean="0"/>
              <a:t>anak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Anak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mengeksplorasi</a:t>
            </a:r>
            <a:r>
              <a:rPr lang="en-US" sz="2400" dirty="0"/>
              <a:t> </a:t>
            </a:r>
            <a:r>
              <a:rPr lang="en-US" sz="2400" dirty="0" err="1"/>
              <a:t>dunianya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pengetahuannya</a:t>
            </a:r>
            <a:endParaRPr lang="en-US" sz="2400" dirty="0"/>
          </a:p>
        </p:txBody>
      </p:sp>
      <p:grpSp>
        <p:nvGrpSpPr>
          <p:cNvPr id="1682" name="Group 1681">
            <a:extLst>
              <a:ext uri="{FF2B5EF4-FFF2-40B4-BE49-F238E27FC236}">
                <a16:creationId xmlns:a16="http://schemas.microsoft.com/office/drawing/2014/main" xmlns="" id="{91AD3F68-49A9-48E8-B727-52C97290D329}"/>
              </a:ext>
            </a:extLst>
          </p:cNvPr>
          <p:cNvGrpSpPr/>
          <p:nvPr/>
        </p:nvGrpSpPr>
        <p:grpSpPr>
          <a:xfrm>
            <a:off x="9666746" y="603999"/>
            <a:ext cx="2209801" cy="1219199"/>
            <a:chOff x="5148263" y="2730501"/>
            <a:chExt cx="2209801" cy="1219199"/>
          </a:xfrm>
          <a:solidFill>
            <a:srgbClr val="EDEBF9"/>
          </a:solidFill>
        </p:grpSpPr>
        <p:sp>
          <p:nvSpPr>
            <p:cNvPr id="1680" name="Freeform 504">
              <a:extLst>
                <a:ext uri="{FF2B5EF4-FFF2-40B4-BE49-F238E27FC236}">
                  <a16:creationId xmlns:a16="http://schemas.microsoft.com/office/drawing/2014/main" xmlns="" id="{93FC2EE8-C710-483A-8E0A-E86E466A1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8263" y="2730501"/>
              <a:ext cx="1085850" cy="403225"/>
            </a:xfrm>
            <a:custGeom>
              <a:avLst/>
              <a:gdLst>
                <a:gd name="T0" fmla="*/ 0 w 311"/>
                <a:gd name="T1" fmla="*/ 115 h 115"/>
                <a:gd name="T2" fmla="*/ 311 w 311"/>
                <a:gd name="T3" fmla="*/ 115 h 115"/>
                <a:gd name="T4" fmla="*/ 308 w 311"/>
                <a:gd name="T5" fmla="*/ 91 h 115"/>
                <a:gd name="T6" fmla="*/ 293 w 311"/>
                <a:gd name="T7" fmla="*/ 72 h 115"/>
                <a:gd name="T8" fmla="*/ 265 w 311"/>
                <a:gd name="T9" fmla="*/ 73 h 115"/>
                <a:gd name="T10" fmla="*/ 247 w 311"/>
                <a:gd name="T11" fmla="*/ 84 h 115"/>
                <a:gd name="T12" fmla="*/ 242 w 311"/>
                <a:gd name="T13" fmla="*/ 80 h 115"/>
                <a:gd name="T14" fmla="*/ 193 w 311"/>
                <a:gd name="T15" fmla="*/ 10 h 115"/>
                <a:gd name="T16" fmla="*/ 166 w 311"/>
                <a:gd name="T17" fmla="*/ 3 h 115"/>
                <a:gd name="T18" fmla="*/ 153 w 311"/>
                <a:gd name="T19" fmla="*/ 15 h 115"/>
                <a:gd name="T20" fmla="*/ 140 w 311"/>
                <a:gd name="T21" fmla="*/ 44 h 115"/>
                <a:gd name="T22" fmla="*/ 126 w 311"/>
                <a:gd name="T23" fmla="*/ 56 h 115"/>
                <a:gd name="T24" fmla="*/ 112 w 311"/>
                <a:gd name="T25" fmla="*/ 51 h 115"/>
                <a:gd name="T26" fmla="*/ 87 w 311"/>
                <a:gd name="T27" fmla="*/ 57 h 115"/>
                <a:gd name="T28" fmla="*/ 76 w 311"/>
                <a:gd name="T29" fmla="*/ 75 h 115"/>
                <a:gd name="T30" fmla="*/ 22 w 311"/>
                <a:gd name="T31" fmla="*/ 77 h 115"/>
                <a:gd name="T32" fmla="*/ 0 w 311"/>
                <a:gd name="T33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1" h="115">
                  <a:moveTo>
                    <a:pt x="0" y="115"/>
                  </a:moveTo>
                  <a:cubicBezTo>
                    <a:pt x="311" y="115"/>
                    <a:pt x="311" y="115"/>
                    <a:pt x="311" y="115"/>
                  </a:cubicBezTo>
                  <a:cubicBezTo>
                    <a:pt x="311" y="106"/>
                    <a:pt x="311" y="99"/>
                    <a:pt x="308" y="91"/>
                  </a:cubicBezTo>
                  <a:cubicBezTo>
                    <a:pt x="305" y="84"/>
                    <a:pt x="301" y="76"/>
                    <a:pt x="293" y="72"/>
                  </a:cubicBezTo>
                  <a:cubicBezTo>
                    <a:pt x="285" y="67"/>
                    <a:pt x="271" y="67"/>
                    <a:pt x="265" y="73"/>
                  </a:cubicBezTo>
                  <a:cubicBezTo>
                    <a:pt x="259" y="77"/>
                    <a:pt x="255" y="86"/>
                    <a:pt x="247" y="84"/>
                  </a:cubicBezTo>
                  <a:cubicBezTo>
                    <a:pt x="245" y="83"/>
                    <a:pt x="243" y="81"/>
                    <a:pt x="242" y="80"/>
                  </a:cubicBezTo>
                  <a:cubicBezTo>
                    <a:pt x="225" y="56"/>
                    <a:pt x="219" y="29"/>
                    <a:pt x="193" y="10"/>
                  </a:cubicBezTo>
                  <a:cubicBezTo>
                    <a:pt x="186" y="5"/>
                    <a:pt x="175" y="0"/>
                    <a:pt x="166" y="3"/>
                  </a:cubicBezTo>
                  <a:cubicBezTo>
                    <a:pt x="159" y="6"/>
                    <a:pt x="156" y="11"/>
                    <a:pt x="153" y="15"/>
                  </a:cubicBezTo>
                  <a:cubicBezTo>
                    <a:pt x="148" y="25"/>
                    <a:pt x="144" y="34"/>
                    <a:pt x="140" y="44"/>
                  </a:cubicBezTo>
                  <a:cubicBezTo>
                    <a:pt x="138" y="49"/>
                    <a:pt x="134" y="56"/>
                    <a:pt x="126" y="56"/>
                  </a:cubicBezTo>
                  <a:cubicBezTo>
                    <a:pt x="121" y="56"/>
                    <a:pt x="117" y="53"/>
                    <a:pt x="112" y="51"/>
                  </a:cubicBezTo>
                  <a:cubicBezTo>
                    <a:pt x="103" y="49"/>
                    <a:pt x="93" y="52"/>
                    <a:pt x="87" y="57"/>
                  </a:cubicBezTo>
                  <a:cubicBezTo>
                    <a:pt x="81" y="62"/>
                    <a:pt x="78" y="69"/>
                    <a:pt x="76" y="75"/>
                  </a:cubicBezTo>
                  <a:cubicBezTo>
                    <a:pt x="63" y="64"/>
                    <a:pt x="36" y="67"/>
                    <a:pt x="22" y="77"/>
                  </a:cubicBezTo>
                  <a:cubicBezTo>
                    <a:pt x="7" y="86"/>
                    <a:pt x="5" y="101"/>
                    <a:pt x="0" y="1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1" name="Freeform 505">
              <a:extLst>
                <a:ext uri="{FF2B5EF4-FFF2-40B4-BE49-F238E27FC236}">
                  <a16:creationId xmlns:a16="http://schemas.microsoft.com/office/drawing/2014/main" xmlns="" id="{F0B2DE8E-2F7B-4B5F-B4FF-7B71937400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7476" y="3670300"/>
              <a:ext cx="890588" cy="279400"/>
            </a:xfrm>
            <a:custGeom>
              <a:avLst/>
              <a:gdLst>
                <a:gd name="T0" fmla="*/ 0 w 255"/>
                <a:gd name="T1" fmla="*/ 80 h 80"/>
                <a:gd name="T2" fmla="*/ 255 w 255"/>
                <a:gd name="T3" fmla="*/ 80 h 80"/>
                <a:gd name="T4" fmla="*/ 253 w 255"/>
                <a:gd name="T5" fmla="*/ 63 h 80"/>
                <a:gd name="T6" fmla="*/ 240 w 255"/>
                <a:gd name="T7" fmla="*/ 50 h 80"/>
                <a:gd name="T8" fmla="*/ 217 w 255"/>
                <a:gd name="T9" fmla="*/ 51 h 80"/>
                <a:gd name="T10" fmla="*/ 203 w 255"/>
                <a:gd name="T11" fmla="*/ 59 h 80"/>
                <a:gd name="T12" fmla="*/ 198 w 255"/>
                <a:gd name="T13" fmla="*/ 56 h 80"/>
                <a:gd name="T14" fmla="*/ 158 w 255"/>
                <a:gd name="T15" fmla="*/ 7 h 80"/>
                <a:gd name="T16" fmla="*/ 136 w 255"/>
                <a:gd name="T17" fmla="*/ 2 h 80"/>
                <a:gd name="T18" fmla="*/ 125 w 255"/>
                <a:gd name="T19" fmla="*/ 11 h 80"/>
                <a:gd name="T20" fmla="*/ 115 w 255"/>
                <a:gd name="T21" fmla="*/ 30 h 80"/>
                <a:gd name="T22" fmla="*/ 103 w 255"/>
                <a:gd name="T23" fmla="*/ 39 h 80"/>
                <a:gd name="T24" fmla="*/ 91 w 255"/>
                <a:gd name="T25" fmla="*/ 36 h 80"/>
                <a:gd name="T26" fmla="*/ 71 w 255"/>
                <a:gd name="T27" fmla="*/ 40 h 80"/>
                <a:gd name="T28" fmla="*/ 62 w 255"/>
                <a:gd name="T29" fmla="*/ 53 h 80"/>
                <a:gd name="T30" fmla="*/ 18 w 255"/>
                <a:gd name="T31" fmla="*/ 53 h 80"/>
                <a:gd name="T32" fmla="*/ 0 w 255"/>
                <a:gd name="T33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5" h="80">
                  <a:moveTo>
                    <a:pt x="0" y="80"/>
                  </a:moveTo>
                  <a:cubicBezTo>
                    <a:pt x="255" y="80"/>
                    <a:pt x="255" y="80"/>
                    <a:pt x="255" y="80"/>
                  </a:cubicBezTo>
                  <a:cubicBezTo>
                    <a:pt x="255" y="74"/>
                    <a:pt x="255" y="69"/>
                    <a:pt x="253" y="63"/>
                  </a:cubicBezTo>
                  <a:cubicBezTo>
                    <a:pt x="250" y="58"/>
                    <a:pt x="247" y="53"/>
                    <a:pt x="240" y="50"/>
                  </a:cubicBezTo>
                  <a:cubicBezTo>
                    <a:pt x="234" y="47"/>
                    <a:pt x="222" y="47"/>
                    <a:pt x="217" y="51"/>
                  </a:cubicBezTo>
                  <a:cubicBezTo>
                    <a:pt x="213" y="54"/>
                    <a:pt x="209" y="60"/>
                    <a:pt x="203" y="59"/>
                  </a:cubicBezTo>
                  <a:cubicBezTo>
                    <a:pt x="201" y="58"/>
                    <a:pt x="200" y="57"/>
                    <a:pt x="198" y="56"/>
                  </a:cubicBezTo>
                  <a:cubicBezTo>
                    <a:pt x="184" y="39"/>
                    <a:pt x="180" y="20"/>
                    <a:pt x="158" y="7"/>
                  </a:cubicBezTo>
                  <a:cubicBezTo>
                    <a:pt x="152" y="3"/>
                    <a:pt x="144" y="0"/>
                    <a:pt x="136" y="2"/>
                  </a:cubicBezTo>
                  <a:cubicBezTo>
                    <a:pt x="130" y="4"/>
                    <a:pt x="128" y="7"/>
                    <a:pt x="125" y="11"/>
                  </a:cubicBezTo>
                  <a:cubicBezTo>
                    <a:pt x="121" y="17"/>
                    <a:pt x="118" y="24"/>
                    <a:pt x="115" y="30"/>
                  </a:cubicBezTo>
                  <a:cubicBezTo>
                    <a:pt x="113" y="34"/>
                    <a:pt x="110" y="39"/>
                    <a:pt x="103" y="39"/>
                  </a:cubicBezTo>
                  <a:cubicBezTo>
                    <a:pt x="99" y="39"/>
                    <a:pt x="95" y="37"/>
                    <a:pt x="91" y="36"/>
                  </a:cubicBezTo>
                  <a:cubicBezTo>
                    <a:pt x="84" y="34"/>
                    <a:pt x="76" y="36"/>
                    <a:pt x="71" y="40"/>
                  </a:cubicBezTo>
                  <a:cubicBezTo>
                    <a:pt x="66" y="43"/>
                    <a:pt x="64" y="48"/>
                    <a:pt x="62" y="53"/>
                  </a:cubicBezTo>
                  <a:cubicBezTo>
                    <a:pt x="51" y="45"/>
                    <a:pt x="30" y="47"/>
                    <a:pt x="18" y="53"/>
                  </a:cubicBezTo>
                  <a:cubicBezTo>
                    <a:pt x="6" y="60"/>
                    <a:pt x="4" y="70"/>
                    <a:pt x="0" y="8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684" name="Picture 1683">
            <a:extLst>
              <a:ext uri="{FF2B5EF4-FFF2-40B4-BE49-F238E27FC236}">
                <a16:creationId xmlns:a16="http://schemas.microsoft.com/office/drawing/2014/main" xmlns="" id="{FBE705AD-6C0B-4DB1-8EAF-023A984129B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5457" b="32600"/>
          <a:stretch/>
        </p:blipFill>
        <p:spPr>
          <a:xfrm>
            <a:off x="9725071" y="4054227"/>
            <a:ext cx="2466930" cy="2800739"/>
          </a:xfrm>
          <a:prstGeom prst="rect">
            <a:avLst/>
          </a:prstGeom>
        </p:spPr>
      </p:pic>
      <p:pic>
        <p:nvPicPr>
          <p:cNvPr id="1685" name="Picture 1684">
            <a:extLst>
              <a:ext uri="{FF2B5EF4-FFF2-40B4-BE49-F238E27FC236}">
                <a16:creationId xmlns:a16="http://schemas.microsoft.com/office/drawing/2014/main" xmlns="" id="{4C787598-4760-4829-86E1-070374AB1AA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311" t="1" r="1" b="23798"/>
          <a:stretch/>
        </p:blipFill>
        <p:spPr>
          <a:xfrm>
            <a:off x="-1" y="4424695"/>
            <a:ext cx="3151947" cy="2430272"/>
          </a:xfrm>
          <a:prstGeom prst="rect">
            <a:avLst/>
          </a:prstGeom>
        </p:spPr>
      </p:pic>
      <p:grpSp>
        <p:nvGrpSpPr>
          <p:cNvPr id="1687" name="Group 1686">
            <a:extLst>
              <a:ext uri="{FF2B5EF4-FFF2-40B4-BE49-F238E27FC236}">
                <a16:creationId xmlns:a16="http://schemas.microsoft.com/office/drawing/2014/main" xmlns="" id="{0443B913-607A-46D9-B83A-D52367BC4F4D}"/>
              </a:ext>
            </a:extLst>
          </p:cNvPr>
          <p:cNvGrpSpPr/>
          <p:nvPr/>
        </p:nvGrpSpPr>
        <p:grpSpPr>
          <a:xfrm>
            <a:off x="1122243" y="865889"/>
            <a:ext cx="624974" cy="87811"/>
            <a:chOff x="1122243" y="865889"/>
            <a:chExt cx="624974" cy="87811"/>
          </a:xfrm>
        </p:grpSpPr>
        <p:sp>
          <p:nvSpPr>
            <p:cNvPr id="1686" name="Oval 1685">
              <a:extLst>
                <a:ext uri="{FF2B5EF4-FFF2-40B4-BE49-F238E27FC236}">
                  <a16:creationId xmlns:a16="http://schemas.microsoft.com/office/drawing/2014/main" xmlns="" id="{6818838B-AE80-4B2B-B08D-F48F1E9977D7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1" name="Oval 550">
              <a:extLst>
                <a:ext uri="{FF2B5EF4-FFF2-40B4-BE49-F238E27FC236}">
                  <a16:creationId xmlns:a16="http://schemas.microsoft.com/office/drawing/2014/main" xmlns="" id="{C38D9D8D-D0F4-4EAD-AD9A-60A4998E6926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2" name="Oval 551">
              <a:extLst>
                <a:ext uri="{FF2B5EF4-FFF2-40B4-BE49-F238E27FC236}">
                  <a16:creationId xmlns:a16="http://schemas.microsoft.com/office/drawing/2014/main" xmlns="" id="{97FDC6E1-4238-417E-92F3-EA88427B29E9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4925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9" name="Picture 458">
            <a:extLst>
              <a:ext uri="{FF2B5EF4-FFF2-40B4-BE49-F238E27FC236}">
                <a16:creationId xmlns:a16="http://schemas.microsoft.com/office/drawing/2014/main" xmlns="" id="{6A9F94E6-97E6-4F33-B313-27921DF2EAB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000" r="44822"/>
          <a:stretch>
            <a:fillRect/>
          </a:stretch>
        </p:blipFill>
        <p:spPr>
          <a:xfrm>
            <a:off x="7907355" y="-1"/>
            <a:ext cx="4284645" cy="5693859"/>
          </a:xfrm>
          <a:custGeom>
            <a:avLst/>
            <a:gdLst>
              <a:gd name="connsiteX0" fmla="*/ 0 w 4284645"/>
              <a:gd name="connsiteY0" fmla="*/ 0 h 5693859"/>
              <a:gd name="connsiteX1" fmla="*/ 4284645 w 4284645"/>
              <a:gd name="connsiteY1" fmla="*/ 0 h 5693859"/>
              <a:gd name="connsiteX2" fmla="*/ 4284645 w 4284645"/>
              <a:gd name="connsiteY2" fmla="*/ 5693859 h 5693859"/>
              <a:gd name="connsiteX3" fmla="*/ 0 w 4284645"/>
              <a:gd name="connsiteY3" fmla="*/ 5693859 h 5693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4645" h="5693859">
                <a:moveTo>
                  <a:pt x="0" y="0"/>
                </a:moveTo>
                <a:lnTo>
                  <a:pt x="4284645" y="0"/>
                </a:lnTo>
                <a:lnTo>
                  <a:pt x="4284645" y="5693859"/>
                </a:lnTo>
                <a:lnTo>
                  <a:pt x="0" y="5693859"/>
                </a:lnTo>
                <a:close/>
              </a:path>
            </a:pathLst>
          </a:custGeom>
        </p:spPr>
      </p:pic>
      <p:sp>
        <p:nvSpPr>
          <p:cNvPr id="3541" name="Oval 3540">
            <a:extLst>
              <a:ext uri="{FF2B5EF4-FFF2-40B4-BE49-F238E27FC236}">
                <a16:creationId xmlns:a16="http://schemas.microsoft.com/office/drawing/2014/main" xmlns="" id="{9F8D5705-1B7A-4AA1-BAD0-BDB1A2ABF6FD}"/>
              </a:ext>
            </a:extLst>
          </p:cNvPr>
          <p:cNvSpPr/>
          <p:nvPr/>
        </p:nvSpPr>
        <p:spPr>
          <a:xfrm>
            <a:off x="10100204" y="6390494"/>
            <a:ext cx="1908162" cy="212327"/>
          </a:xfrm>
          <a:prstGeom prst="ellipse">
            <a:avLst/>
          </a:prstGeom>
          <a:solidFill>
            <a:srgbClr val="B5520F">
              <a:alpha val="28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303" name="Freeform: Shape 302">
            <a:extLst>
              <a:ext uri="{FF2B5EF4-FFF2-40B4-BE49-F238E27FC236}">
                <a16:creationId xmlns:a16="http://schemas.microsoft.com/office/drawing/2014/main" xmlns="" id="{514AC9F6-B605-44FA-B4D4-FA46ACDD45A1}"/>
              </a:ext>
            </a:extLst>
          </p:cNvPr>
          <p:cNvSpPr>
            <a:spLocks/>
          </p:cNvSpPr>
          <p:nvPr/>
        </p:nvSpPr>
        <p:spPr bwMode="auto">
          <a:xfrm>
            <a:off x="1" y="5625736"/>
            <a:ext cx="8846695" cy="1232264"/>
          </a:xfrm>
          <a:custGeom>
            <a:avLst/>
            <a:gdLst>
              <a:gd name="connsiteX0" fmla="*/ 1250114 w 8846695"/>
              <a:gd name="connsiteY0" fmla="*/ 32 h 1232264"/>
              <a:gd name="connsiteX1" fmla="*/ 8789449 w 8846695"/>
              <a:gd name="connsiteY1" fmla="*/ 1195168 h 1232264"/>
              <a:gd name="connsiteX2" fmla="*/ 8846695 w 8846695"/>
              <a:gd name="connsiteY2" fmla="*/ 1232264 h 1232264"/>
              <a:gd name="connsiteX3" fmla="*/ 0 w 8846695"/>
              <a:gd name="connsiteY3" fmla="*/ 1232264 h 1232264"/>
              <a:gd name="connsiteX4" fmla="*/ 0 w 8846695"/>
              <a:gd name="connsiteY4" fmla="*/ 98199 h 1232264"/>
              <a:gd name="connsiteX5" fmla="*/ 165989 w 8846695"/>
              <a:gd name="connsiteY5" fmla="*/ 76052 h 1232264"/>
              <a:gd name="connsiteX6" fmla="*/ 1250114 w 8846695"/>
              <a:gd name="connsiteY6" fmla="*/ 32 h 1232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46695" h="1232264">
                <a:moveTo>
                  <a:pt x="1250114" y="32"/>
                </a:moveTo>
                <a:cubicBezTo>
                  <a:pt x="3075809" y="3684"/>
                  <a:pt x="6944114" y="87456"/>
                  <a:pt x="8789449" y="1195168"/>
                </a:cubicBezTo>
                <a:lnTo>
                  <a:pt x="8846695" y="1232264"/>
                </a:lnTo>
                <a:lnTo>
                  <a:pt x="0" y="1232264"/>
                </a:lnTo>
                <a:lnTo>
                  <a:pt x="0" y="98199"/>
                </a:lnTo>
                <a:lnTo>
                  <a:pt x="165989" y="76052"/>
                </a:lnTo>
                <a:cubicBezTo>
                  <a:pt x="575553" y="26003"/>
                  <a:pt x="950429" y="-1050"/>
                  <a:pt x="1250114" y="32"/>
                </a:cubicBezTo>
                <a:close/>
              </a:path>
            </a:pathLst>
          </a:custGeom>
          <a:solidFill>
            <a:srgbClr val="FBE5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5" name="Freeform: Shape 304">
            <a:extLst>
              <a:ext uri="{FF2B5EF4-FFF2-40B4-BE49-F238E27FC236}">
                <a16:creationId xmlns:a16="http://schemas.microsoft.com/office/drawing/2014/main" xmlns="" id="{63C71948-4A50-4F6F-8000-3E7B92B5BABA}"/>
              </a:ext>
            </a:extLst>
          </p:cNvPr>
          <p:cNvSpPr>
            <a:spLocks/>
          </p:cNvSpPr>
          <p:nvPr/>
        </p:nvSpPr>
        <p:spPr bwMode="auto">
          <a:xfrm>
            <a:off x="0" y="5755474"/>
            <a:ext cx="5871090" cy="1102526"/>
          </a:xfrm>
          <a:custGeom>
            <a:avLst/>
            <a:gdLst>
              <a:gd name="connsiteX0" fmla="*/ 1668646 w 5871090"/>
              <a:gd name="connsiteY0" fmla="*/ 136 h 1102526"/>
              <a:gd name="connsiteX1" fmla="*/ 1942972 w 5871090"/>
              <a:gd name="connsiteY1" fmla="*/ 8563 h 1102526"/>
              <a:gd name="connsiteX2" fmla="*/ 1878041 w 5871090"/>
              <a:gd name="connsiteY2" fmla="*/ 4231 h 1102526"/>
              <a:gd name="connsiteX3" fmla="*/ 4934135 w 5871090"/>
              <a:gd name="connsiteY3" fmla="*/ 446065 h 1102526"/>
              <a:gd name="connsiteX4" fmla="*/ 5848262 w 5871090"/>
              <a:gd name="connsiteY4" fmla="*/ 1046700 h 1102526"/>
              <a:gd name="connsiteX5" fmla="*/ 5871090 w 5871090"/>
              <a:gd name="connsiteY5" fmla="*/ 1102526 h 1102526"/>
              <a:gd name="connsiteX6" fmla="*/ 0 w 5871090"/>
              <a:gd name="connsiteY6" fmla="*/ 1102526 h 1102526"/>
              <a:gd name="connsiteX7" fmla="*/ 0 w 5871090"/>
              <a:gd name="connsiteY7" fmla="*/ 340391 h 1102526"/>
              <a:gd name="connsiteX8" fmla="*/ 76665 w 5871090"/>
              <a:gd name="connsiteY8" fmla="*/ 299227 h 1102526"/>
              <a:gd name="connsiteX9" fmla="*/ 1668646 w 5871090"/>
              <a:gd name="connsiteY9" fmla="*/ 136 h 1102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71090" h="1102526">
                <a:moveTo>
                  <a:pt x="1668646" y="136"/>
                </a:moveTo>
                <a:cubicBezTo>
                  <a:pt x="1760489" y="779"/>
                  <a:pt x="1852069" y="3690"/>
                  <a:pt x="1942972" y="8563"/>
                </a:cubicBezTo>
                <a:lnTo>
                  <a:pt x="1878041" y="4231"/>
                </a:lnTo>
                <a:cubicBezTo>
                  <a:pt x="3042474" y="25889"/>
                  <a:pt x="3838963" y="99528"/>
                  <a:pt x="4934135" y="446065"/>
                </a:cubicBezTo>
                <a:cubicBezTo>
                  <a:pt x="5301538" y="559772"/>
                  <a:pt x="5685511" y="746442"/>
                  <a:pt x="5848262" y="1046700"/>
                </a:cubicBezTo>
                <a:lnTo>
                  <a:pt x="5871090" y="1102526"/>
                </a:lnTo>
                <a:lnTo>
                  <a:pt x="0" y="1102526"/>
                </a:lnTo>
                <a:lnTo>
                  <a:pt x="0" y="340391"/>
                </a:lnTo>
                <a:lnTo>
                  <a:pt x="76665" y="299227"/>
                </a:lnTo>
                <a:cubicBezTo>
                  <a:pt x="557106" y="74046"/>
                  <a:pt x="1117594" y="-3722"/>
                  <a:pt x="1668646" y="136"/>
                </a:cubicBezTo>
                <a:close/>
              </a:path>
            </a:pathLst>
          </a:custGeom>
          <a:solidFill>
            <a:srgbClr val="F8CB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34" name="Freeform 7">
            <a:extLst>
              <a:ext uri="{FF2B5EF4-FFF2-40B4-BE49-F238E27FC236}">
                <a16:creationId xmlns:a16="http://schemas.microsoft.com/office/drawing/2014/main" xmlns="" id="{D926FCB0-69CB-4829-B12D-18DB90B2BF9C}"/>
              </a:ext>
            </a:extLst>
          </p:cNvPr>
          <p:cNvSpPr>
            <a:spLocks/>
          </p:cNvSpPr>
          <p:nvPr/>
        </p:nvSpPr>
        <p:spPr bwMode="auto">
          <a:xfrm>
            <a:off x="970442" y="1018509"/>
            <a:ext cx="1649451" cy="605459"/>
          </a:xfrm>
          <a:custGeom>
            <a:avLst/>
            <a:gdLst>
              <a:gd name="T0" fmla="*/ 0 w 310"/>
              <a:gd name="T1" fmla="*/ 114 h 114"/>
              <a:gd name="T2" fmla="*/ 310 w 310"/>
              <a:gd name="T3" fmla="*/ 114 h 114"/>
              <a:gd name="T4" fmla="*/ 307 w 310"/>
              <a:gd name="T5" fmla="*/ 90 h 114"/>
              <a:gd name="T6" fmla="*/ 292 w 310"/>
              <a:gd name="T7" fmla="*/ 71 h 114"/>
              <a:gd name="T8" fmla="*/ 264 w 310"/>
              <a:gd name="T9" fmla="*/ 72 h 114"/>
              <a:gd name="T10" fmla="*/ 247 w 310"/>
              <a:gd name="T11" fmla="*/ 83 h 114"/>
              <a:gd name="T12" fmla="*/ 241 w 310"/>
              <a:gd name="T13" fmla="*/ 79 h 114"/>
              <a:gd name="T14" fmla="*/ 192 w 310"/>
              <a:gd name="T15" fmla="*/ 9 h 114"/>
              <a:gd name="T16" fmla="*/ 165 w 310"/>
              <a:gd name="T17" fmla="*/ 3 h 114"/>
              <a:gd name="T18" fmla="*/ 152 w 310"/>
              <a:gd name="T19" fmla="*/ 15 h 114"/>
              <a:gd name="T20" fmla="*/ 139 w 310"/>
              <a:gd name="T21" fmla="*/ 43 h 114"/>
              <a:gd name="T22" fmla="*/ 125 w 310"/>
              <a:gd name="T23" fmla="*/ 55 h 114"/>
              <a:gd name="T24" fmla="*/ 111 w 310"/>
              <a:gd name="T25" fmla="*/ 51 h 114"/>
              <a:gd name="T26" fmla="*/ 86 w 310"/>
              <a:gd name="T27" fmla="*/ 56 h 114"/>
              <a:gd name="T28" fmla="*/ 75 w 310"/>
              <a:gd name="T29" fmla="*/ 75 h 114"/>
              <a:gd name="T30" fmla="*/ 21 w 310"/>
              <a:gd name="T31" fmla="*/ 76 h 114"/>
              <a:gd name="T32" fmla="*/ 0 w 310"/>
              <a:gd name="T33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0" h="114">
                <a:moveTo>
                  <a:pt x="0" y="114"/>
                </a:moveTo>
                <a:cubicBezTo>
                  <a:pt x="310" y="114"/>
                  <a:pt x="310" y="114"/>
                  <a:pt x="310" y="114"/>
                </a:cubicBezTo>
                <a:cubicBezTo>
                  <a:pt x="310" y="105"/>
                  <a:pt x="310" y="98"/>
                  <a:pt x="307" y="90"/>
                </a:cubicBezTo>
                <a:cubicBezTo>
                  <a:pt x="305" y="83"/>
                  <a:pt x="301" y="76"/>
                  <a:pt x="292" y="71"/>
                </a:cubicBezTo>
                <a:cubicBezTo>
                  <a:pt x="284" y="67"/>
                  <a:pt x="270" y="66"/>
                  <a:pt x="264" y="72"/>
                </a:cubicBezTo>
                <a:cubicBezTo>
                  <a:pt x="258" y="77"/>
                  <a:pt x="255" y="85"/>
                  <a:pt x="247" y="83"/>
                </a:cubicBezTo>
                <a:cubicBezTo>
                  <a:pt x="244" y="82"/>
                  <a:pt x="243" y="81"/>
                  <a:pt x="241" y="79"/>
                </a:cubicBezTo>
                <a:cubicBezTo>
                  <a:pt x="224" y="56"/>
                  <a:pt x="218" y="28"/>
                  <a:pt x="192" y="9"/>
                </a:cubicBezTo>
                <a:cubicBezTo>
                  <a:pt x="185" y="4"/>
                  <a:pt x="174" y="0"/>
                  <a:pt x="165" y="3"/>
                </a:cubicBezTo>
                <a:cubicBezTo>
                  <a:pt x="158" y="5"/>
                  <a:pt x="155" y="10"/>
                  <a:pt x="152" y="15"/>
                </a:cubicBezTo>
                <a:cubicBezTo>
                  <a:pt x="147" y="24"/>
                  <a:pt x="143" y="33"/>
                  <a:pt x="139" y="43"/>
                </a:cubicBezTo>
                <a:cubicBezTo>
                  <a:pt x="137" y="49"/>
                  <a:pt x="134" y="55"/>
                  <a:pt x="125" y="55"/>
                </a:cubicBezTo>
                <a:cubicBezTo>
                  <a:pt x="120" y="55"/>
                  <a:pt x="116" y="52"/>
                  <a:pt x="111" y="51"/>
                </a:cubicBezTo>
                <a:cubicBezTo>
                  <a:pt x="102" y="48"/>
                  <a:pt x="92" y="51"/>
                  <a:pt x="86" y="56"/>
                </a:cubicBezTo>
                <a:cubicBezTo>
                  <a:pt x="80" y="62"/>
                  <a:pt x="77" y="68"/>
                  <a:pt x="75" y="75"/>
                </a:cubicBezTo>
                <a:cubicBezTo>
                  <a:pt x="62" y="64"/>
                  <a:pt x="36" y="66"/>
                  <a:pt x="21" y="76"/>
                </a:cubicBezTo>
                <a:cubicBezTo>
                  <a:pt x="7" y="86"/>
                  <a:pt x="4" y="100"/>
                  <a:pt x="0" y="114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35" name="Freeform 8">
            <a:extLst>
              <a:ext uri="{FF2B5EF4-FFF2-40B4-BE49-F238E27FC236}">
                <a16:creationId xmlns:a16="http://schemas.microsoft.com/office/drawing/2014/main" xmlns="" id="{FE02A415-A157-4D98-A9C2-E8C18293C0D2}"/>
              </a:ext>
            </a:extLst>
          </p:cNvPr>
          <p:cNvSpPr>
            <a:spLocks/>
          </p:cNvSpPr>
          <p:nvPr/>
        </p:nvSpPr>
        <p:spPr bwMode="auto">
          <a:xfrm>
            <a:off x="3449952" y="1888996"/>
            <a:ext cx="1102893" cy="345374"/>
          </a:xfrm>
          <a:custGeom>
            <a:avLst/>
            <a:gdLst>
              <a:gd name="T0" fmla="*/ 0 w 255"/>
              <a:gd name="T1" fmla="*/ 80 h 80"/>
              <a:gd name="T2" fmla="*/ 255 w 255"/>
              <a:gd name="T3" fmla="*/ 80 h 80"/>
              <a:gd name="T4" fmla="*/ 253 w 255"/>
              <a:gd name="T5" fmla="*/ 64 h 80"/>
              <a:gd name="T6" fmla="*/ 241 w 255"/>
              <a:gd name="T7" fmla="*/ 50 h 80"/>
              <a:gd name="T8" fmla="*/ 217 w 255"/>
              <a:gd name="T9" fmla="*/ 51 h 80"/>
              <a:gd name="T10" fmla="*/ 203 w 255"/>
              <a:gd name="T11" fmla="*/ 59 h 80"/>
              <a:gd name="T12" fmla="*/ 199 w 255"/>
              <a:gd name="T13" fmla="*/ 56 h 80"/>
              <a:gd name="T14" fmla="*/ 159 w 255"/>
              <a:gd name="T15" fmla="*/ 7 h 80"/>
              <a:gd name="T16" fmla="*/ 136 w 255"/>
              <a:gd name="T17" fmla="*/ 3 h 80"/>
              <a:gd name="T18" fmla="*/ 126 w 255"/>
              <a:gd name="T19" fmla="*/ 11 h 80"/>
              <a:gd name="T20" fmla="*/ 115 w 255"/>
              <a:gd name="T21" fmla="*/ 31 h 80"/>
              <a:gd name="T22" fmla="*/ 104 w 255"/>
              <a:gd name="T23" fmla="*/ 39 h 80"/>
              <a:gd name="T24" fmla="*/ 92 w 255"/>
              <a:gd name="T25" fmla="*/ 36 h 80"/>
              <a:gd name="T26" fmla="*/ 71 w 255"/>
              <a:gd name="T27" fmla="*/ 40 h 80"/>
              <a:gd name="T28" fmla="*/ 62 w 255"/>
              <a:gd name="T29" fmla="*/ 53 h 80"/>
              <a:gd name="T30" fmla="*/ 18 w 255"/>
              <a:gd name="T31" fmla="*/ 54 h 80"/>
              <a:gd name="T32" fmla="*/ 0 w 255"/>
              <a:gd name="T33" fmla="*/ 8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5" h="80">
                <a:moveTo>
                  <a:pt x="0" y="80"/>
                </a:moveTo>
                <a:cubicBezTo>
                  <a:pt x="255" y="80"/>
                  <a:pt x="255" y="80"/>
                  <a:pt x="255" y="80"/>
                </a:cubicBezTo>
                <a:cubicBezTo>
                  <a:pt x="255" y="74"/>
                  <a:pt x="255" y="69"/>
                  <a:pt x="253" y="64"/>
                </a:cubicBezTo>
                <a:cubicBezTo>
                  <a:pt x="251" y="59"/>
                  <a:pt x="247" y="54"/>
                  <a:pt x="241" y="50"/>
                </a:cubicBezTo>
                <a:cubicBezTo>
                  <a:pt x="234" y="47"/>
                  <a:pt x="223" y="47"/>
                  <a:pt x="217" y="51"/>
                </a:cubicBezTo>
                <a:cubicBezTo>
                  <a:pt x="213" y="54"/>
                  <a:pt x="210" y="60"/>
                  <a:pt x="203" y="59"/>
                </a:cubicBezTo>
                <a:cubicBezTo>
                  <a:pt x="201" y="58"/>
                  <a:pt x="200" y="57"/>
                  <a:pt x="199" y="56"/>
                </a:cubicBezTo>
                <a:cubicBezTo>
                  <a:pt x="185" y="40"/>
                  <a:pt x="180" y="20"/>
                  <a:pt x="159" y="7"/>
                </a:cubicBezTo>
                <a:cubicBezTo>
                  <a:pt x="153" y="4"/>
                  <a:pt x="144" y="0"/>
                  <a:pt x="136" y="3"/>
                </a:cubicBezTo>
                <a:cubicBezTo>
                  <a:pt x="131" y="4"/>
                  <a:pt x="128" y="8"/>
                  <a:pt x="126" y="11"/>
                </a:cubicBezTo>
                <a:cubicBezTo>
                  <a:pt x="121" y="17"/>
                  <a:pt x="118" y="24"/>
                  <a:pt x="115" y="31"/>
                </a:cubicBezTo>
                <a:cubicBezTo>
                  <a:pt x="113" y="35"/>
                  <a:pt x="110" y="39"/>
                  <a:pt x="104" y="39"/>
                </a:cubicBezTo>
                <a:cubicBezTo>
                  <a:pt x="99" y="39"/>
                  <a:pt x="96" y="37"/>
                  <a:pt x="92" y="36"/>
                </a:cubicBezTo>
                <a:cubicBezTo>
                  <a:pt x="84" y="34"/>
                  <a:pt x="76" y="37"/>
                  <a:pt x="71" y="40"/>
                </a:cubicBezTo>
                <a:cubicBezTo>
                  <a:pt x="66" y="44"/>
                  <a:pt x="64" y="48"/>
                  <a:pt x="62" y="53"/>
                </a:cubicBezTo>
                <a:cubicBezTo>
                  <a:pt x="52" y="45"/>
                  <a:pt x="30" y="47"/>
                  <a:pt x="18" y="54"/>
                </a:cubicBezTo>
                <a:cubicBezTo>
                  <a:pt x="6" y="61"/>
                  <a:pt x="4" y="71"/>
                  <a:pt x="0" y="80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6" name="Oval 119">
            <a:extLst>
              <a:ext uri="{FF2B5EF4-FFF2-40B4-BE49-F238E27FC236}">
                <a16:creationId xmlns:a16="http://schemas.microsoft.com/office/drawing/2014/main" xmlns="" id="{74000E48-9D81-42B2-8FFE-8A6C0DCD8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857" y="5833269"/>
            <a:ext cx="4796089" cy="147359"/>
          </a:xfrm>
          <a:prstGeom prst="ellipse">
            <a:avLst/>
          </a:prstGeom>
          <a:solidFill>
            <a:srgbClr val="B5520F">
              <a:alpha val="6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36" name="Freeform 9">
            <a:extLst>
              <a:ext uri="{FF2B5EF4-FFF2-40B4-BE49-F238E27FC236}">
                <a16:creationId xmlns:a16="http://schemas.microsoft.com/office/drawing/2014/main" xmlns="" id="{A2725E80-48BE-4126-A1D1-22C938A37E5E}"/>
              </a:ext>
            </a:extLst>
          </p:cNvPr>
          <p:cNvSpPr>
            <a:spLocks/>
          </p:cNvSpPr>
          <p:nvPr/>
        </p:nvSpPr>
        <p:spPr bwMode="auto">
          <a:xfrm>
            <a:off x="1852229" y="2552902"/>
            <a:ext cx="98594" cy="290726"/>
          </a:xfrm>
          <a:custGeom>
            <a:avLst/>
            <a:gdLst>
              <a:gd name="T0" fmla="*/ 30 w 39"/>
              <a:gd name="T1" fmla="*/ 0 h 115"/>
              <a:gd name="T2" fmla="*/ 39 w 39"/>
              <a:gd name="T3" fmla="*/ 115 h 115"/>
              <a:gd name="T4" fmla="*/ 0 w 39"/>
              <a:gd name="T5" fmla="*/ 109 h 115"/>
              <a:gd name="T6" fmla="*/ 30 w 39"/>
              <a:gd name="T7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115">
                <a:moveTo>
                  <a:pt x="30" y="0"/>
                </a:moveTo>
                <a:lnTo>
                  <a:pt x="39" y="115"/>
                </a:lnTo>
                <a:lnTo>
                  <a:pt x="0" y="109"/>
                </a:lnTo>
                <a:lnTo>
                  <a:pt x="30" y="0"/>
                </a:lnTo>
                <a:close/>
              </a:path>
            </a:pathLst>
          </a:custGeom>
          <a:solidFill>
            <a:srgbClr val="FFE2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37" name="Freeform 10">
            <a:extLst>
              <a:ext uri="{FF2B5EF4-FFF2-40B4-BE49-F238E27FC236}">
                <a16:creationId xmlns:a16="http://schemas.microsoft.com/office/drawing/2014/main" xmlns="" id="{0A997272-C010-40D5-9A25-C5ED085D1B1A}"/>
              </a:ext>
            </a:extLst>
          </p:cNvPr>
          <p:cNvSpPr>
            <a:spLocks/>
          </p:cNvSpPr>
          <p:nvPr/>
        </p:nvSpPr>
        <p:spPr bwMode="auto">
          <a:xfrm>
            <a:off x="1928070" y="2552902"/>
            <a:ext cx="75842" cy="280613"/>
          </a:xfrm>
          <a:custGeom>
            <a:avLst/>
            <a:gdLst>
              <a:gd name="T0" fmla="*/ 0 w 30"/>
              <a:gd name="T1" fmla="*/ 0 h 111"/>
              <a:gd name="T2" fmla="*/ 28 w 30"/>
              <a:gd name="T3" fmla="*/ 87 h 111"/>
              <a:gd name="T4" fmla="*/ 30 w 30"/>
              <a:gd name="T5" fmla="*/ 98 h 111"/>
              <a:gd name="T6" fmla="*/ 9 w 30"/>
              <a:gd name="T7" fmla="*/ 111 h 111"/>
              <a:gd name="T8" fmla="*/ 0 w 30"/>
              <a:gd name="T9" fmla="*/ 0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111">
                <a:moveTo>
                  <a:pt x="0" y="0"/>
                </a:moveTo>
                <a:lnTo>
                  <a:pt x="28" y="87"/>
                </a:lnTo>
                <a:lnTo>
                  <a:pt x="30" y="98"/>
                </a:lnTo>
                <a:lnTo>
                  <a:pt x="9" y="111"/>
                </a:lnTo>
                <a:lnTo>
                  <a:pt x="0" y="0"/>
                </a:lnTo>
                <a:close/>
              </a:path>
            </a:pathLst>
          </a:custGeom>
          <a:solidFill>
            <a:srgbClr val="FFE8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38" name="Freeform 11">
            <a:extLst>
              <a:ext uri="{FF2B5EF4-FFF2-40B4-BE49-F238E27FC236}">
                <a16:creationId xmlns:a16="http://schemas.microsoft.com/office/drawing/2014/main" xmlns="" id="{9EB23ACE-8987-4BE7-990F-33D7CEB9ABB4}"/>
              </a:ext>
            </a:extLst>
          </p:cNvPr>
          <p:cNvSpPr>
            <a:spLocks/>
          </p:cNvSpPr>
          <p:nvPr/>
        </p:nvSpPr>
        <p:spPr bwMode="auto">
          <a:xfrm>
            <a:off x="1809252" y="2552902"/>
            <a:ext cx="118818" cy="280613"/>
          </a:xfrm>
          <a:custGeom>
            <a:avLst/>
            <a:gdLst>
              <a:gd name="T0" fmla="*/ 47 w 47"/>
              <a:gd name="T1" fmla="*/ 0 h 111"/>
              <a:gd name="T2" fmla="*/ 17 w 47"/>
              <a:gd name="T3" fmla="*/ 111 h 111"/>
              <a:gd name="T4" fmla="*/ 0 w 47"/>
              <a:gd name="T5" fmla="*/ 92 h 111"/>
              <a:gd name="T6" fmla="*/ 47 w 47"/>
              <a:gd name="T7" fmla="*/ 0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7" h="111">
                <a:moveTo>
                  <a:pt x="47" y="0"/>
                </a:moveTo>
                <a:lnTo>
                  <a:pt x="17" y="111"/>
                </a:lnTo>
                <a:lnTo>
                  <a:pt x="0" y="92"/>
                </a:lnTo>
                <a:lnTo>
                  <a:pt x="47" y="0"/>
                </a:lnTo>
                <a:close/>
              </a:path>
            </a:pathLst>
          </a:custGeom>
          <a:solidFill>
            <a:srgbClr val="FFD4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39" name="Freeform 12">
            <a:extLst>
              <a:ext uri="{FF2B5EF4-FFF2-40B4-BE49-F238E27FC236}">
                <a16:creationId xmlns:a16="http://schemas.microsoft.com/office/drawing/2014/main" xmlns="" id="{48617980-D21B-42AE-9243-94BABBF1E09B}"/>
              </a:ext>
            </a:extLst>
          </p:cNvPr>
          <p:cNvSpPr>
            <a:spLocks/>
          </p:cNvSpPr>
          <p:nvPr/>
        </p:nvSpPr>
        <p:spPr bwMode="auto">
          <a:xfrm>
            <a:off x="1814308" y="4241637"/>
            <a:ext cx="60673" cy="184547"/>
          </a:xfrm>
          <a:custGeom>
            <a:avLst/>
            <a:gdLst>
              <a:gd name="T0" fmla="*/ 10 w 13"/>
              <a:gd name="T1" fmla="*/ 34 h 39"/>
              <a:gd name="T2" fmla="*/ 13 w 13"/>
              <a:gd name="T3" fmla="*/ 1 h 39"/>
              <a:gd name="T4" fmla="*/ 4 w 13"/>
              <a:gd name="T5" fmla="*/ 0 h 39"/>
              <a:gd name="T6" fmla="*/ 1 w 13"/>
              <a:gd name="T7" fmla="*/ 27 h 39"/>
              <a:gd name="T8" fmla="*/ 1 w 13"/>
              <a:gd name="T9" fmla="*/ 33 h 39"/>
              <a:gd name="T10" fmla="*/ 0 w 13"/>
              <a:gd name="T11" fmla="*/ 39 h 39"/>
              <a:gd name="T12" fmla="*/ 10 w 13"/>
              <a:gd name="T13" fmla="*/ 34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" h="39">
                <a:moveTo>
                  <a:pt x="10" y="34"/>
                </a:moveTo>
                <a:cubicBezTo>
                  <a:pt x="13" y="1"/>
                  <a:pt x="13" y="1"/>
                  <a:pt x="13" y="1"/>
                </a:cubicBezTo>
                <a:cubicBezTo>
                  <a:pt x="4" y="0"/>
                  <a:pt x="4" y="0"/>
                  <a:pt x="4" y="0"/>
                </a:cubicBezTo>
                <a:cubicBezTo>
                  <a:pt x="1" y="27"/>
                  <a:pt x="1" y="27"/>
                  <a:pt x="1" y="27"/>
                </a:cubicBezTo>
                <a:cubicBezTo>
                  <a:pt x="1" y="33"/>
                  <a:pt x="1" y="33"/>
                  <a:pt x="1" y="33"/>
                </a:cubicBezTo>
                <a:cubicBezTo>
                  <a:pt x="0" y="39"/>
                  <a:pt x="0" y="39"/>
                  <a:pt x="0" y="39"/>
                </a:cubicBezTo>
                <a:cubicBezTo>
                  <a:pt x="6" y="38"/>
                  <a:pt x="10" y="36"/>
                  <a:pt x="10" y="34"/>
                </a:cubicBezTo>
                <a:close/>
              </a:path>
            </a:pathLst>
          </a:custGeom>
          <a:solidFill>
            <a:srgbClr val="A8A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0" name="Freeform 13">
            <a:extLst>
              <a:ext uri="{FF2B5EF4-FFF2-40B4-BE49-F238E27FC236}">
                <a16:creationId xmlns:a16="http://schemas.microsoft.com/office/drawing/2014/main" xmlns="" id="{8F32B476-A80F-42E1-8220-384CCD8B7C05}"/>
              </a:ext>
            </a:extLst>
          </p:cNvPr>
          <p:cNvSpPr>
            <a:spLocks/>
          </p:cNvSpPr>
          <p:nvPr/>
        </p:nvSpPr>
        <p:spPr bwMode="auto">
          <a:xfrm>
            <a:off x="1667681" y="4226469"/>
            <a:ext cx="60673" cy="189603"/>
          </a:xfrm>
          <a:custGeom>
            <a:avLst/>
            <a:gdLst>
              <a:gd name="T0" fmla="*/ 9 w 13"/>
              <a:gd name="T1" fmla="*/ 40 h 40"/>
              <a:gd name="T2" fmla="*/ 10 w 13"/>
              <a:gd name="T3" fmla="*/ 34 h 40"/>
              <a:gd name="T4" fmla="*/ 11 w 13"/>
              <a:gd name="T5" fmla="*/ 28 h 40"/>
              <a:gd name="T6" fmla="*/ 13 w 13"/>
              <a:gd name="T7" fmla="*/ 1 h 40"/>
              <a:gd name="T8" fmla="*/ 3 w 13"/>
              <a:gd name="T9" fmla="*/ 0 h 40"/>
              <a:gd name="T10" fmla="*/ 0 w 13"/>
              <a:gd name="T11" fmla="*/ 33 h 40"/>
              <a:gd name="T12" fmla="*/ 9 w 13"/>
              <a:gd name="T13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" h="40">
                <a:moveTo>
                  <a:pt x="9" y="40"/>
                </a:moveTo>
                <a:cubicBezTo>
                  <a:pt x="10" y="34"/>
                  <a:pt x="10" y="34"/>
                  <a:pt x="10" y="34"/>
                </a:cubicBezTo>
                <a:cubicBezTo>
                  <a:pt x="11" y="28"/>
                  <a:pt x="11" y="28"/>
                  <a:pt x="11" y="28"/>
                </a:cubicBezTo>
                <a:cubicBezTo>
                  <a:pt x="13" y="1"/>
                  <a:pt x="13" y="1"/>
                  <a:pt x="13" y="1"/>
                </a:cubicBezTo>
                <a:cubicBezTo>
                  <a:pt x="3" y="0"/>
                  <a:pt x="3" y="0"/>
                  <a:pt x="3" y="0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5"/>
                  <a:pt x="4" y="38"/>
                  <a:pt x="9" y="40"/>
                </a:cubicBezTo>
                <a:close/>
              </a:path>
            </a:pathLst>
          </a:custGeom>
          <a:solidFill>
            <a:srgbClr val="6C6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1" name="Freeform 14">
            <a:extLst>
              <a:ext uri="{FF2B5EF4-FFF2-40B4-BE49-F238E27FC236}">
                <a16:creationId xmlns:a16="http://schemas.microsoft.com/office/drawing/2014/main" xmlns="" id="{CC549E52-3589-4A2F-98E7-C5BCC37DB1EE}"/>
              </a:ext>
            </a:extLst>
          </p:cNvPr>
          <p:cNvSpPr>
            <a:spLocks/>
          </p:cNvSpPr>
          <p:nvPr/>
        </p:nvSpPr>
        <p:spPr bwMode="auto">
          <a:xfrm>
            <a:off x="1710659" y="4231525"/>
            <a:ext cx="121347" cy="194660"/>
          </a:xfrm>
          <a:custGeom>
            <a:avLst/>
            <a:gdLst>
              <a:gd name="T0" fmla="*/ 11 w 26"/>
              <a:gd name="T1" fmla="*/ 41 h 41"/>
              <a:gd name="T2" fmla="*/ 22 w 26"/>
              <a:gd name="T3" fmla="*/ 41 h 41"/>
              <a:gd name="T4" fmla="*/ 23 w 26"/>
              <a:gd name="T5" fmla="*/ 35 h 41"/>
              <a:gd name="T6" fmla="*/ 23 w 26"/>
              <a:gd name="T7" fmla="*/ 29 h 41"/>
              <a:gd name="T8" fmla="*/ 26 w 26"/>
              <a:gd name="T9" fmla="*/ 2 h 41"/>
              <a:gd name="T10" fmla="*/ 4 w 26"/>
              <a:gd name="T11" fmla="*/ 0 h 41"/>
              <a:gd name="T12" fmla="*/ 2 w 26"/>
              <a:gd name="T13" fmla="*/ 27 h 41"/>
              <a:gd name="T14" fmla="*/ 1 w 26"/>
              <a:gd name="T15" fmla="*/ 33 h 41"/>
              <a:gd name="T16" fmla="*/ 0 w 26"/>
              <a:gd name="T17" fmla="*/ 39 h 41"/>
              <a:gd name="T18" fmla="*/ 11 w 26"/>
              <a:gd name="T19" fmla="*/ 41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6" h="41">
                <a:moveTo>
                  <a:pt x="11" y="41"/>
                </a:moveTo>
                <a:cubicBezTo>
                  <a:pt x="15" y="41"/>
                  <a:pt x="19" y="41"/>
                  <a:pt x="22" y="41"/>
                </a:cubicBezTo>
                <a:cubicBezTo>
                  <a:pt x="23" y="35"/>
                  <a:pt x="23" y="35"/>
                  <a:pt x="23" y="35"/>
                </a:cubicBezTo>
                <a:cubicBezTo>
                  <a:pt x="23" y="29"/>
                  <a:pt x="23" y="29"/>
                  <a:pt x="23" y="29"/>
                </a:cubicBezTo>
                <a:cubicBezTo>
                  <a:pt x="26" y="2"/>
                  <a:pt x="26" y="2"/>
                  <a:pt x="26" y="2"/>
                </a:cubicBezTo>
                <a:cubicBezTo>
                  <a:pt x="4" y="0"/>
                  <a:pt x="4" y="0"/>
                  <a:pt x="4" y="0"/>
                </a:cubicBezTo>
                <a:cubicBezTo>
                  <a:pt x="2" y="27"/>
                  <a:pt x="2" y="27"/>
                  <a:pt x="2" y="27"/>
                </a:cubicBezTo>
                <a:cubicBezTo>
                  <a:pt x="1" y="33"/>
                  <a:pt x="1" y="33"/>
                  <a:pt x="1" y="33"/>
                </a:cubicBezTo>
                <a:cubicBezTo>
                  <a:pt x="0" y="39"/>
                  <a:pt x="0" y="39"/>
                  <a:pt x="0" y="39"/>
                </a:cubicBezTo>
                <a:cubicBezTo>
                  <a:pt x="4" y="40"/>
                  <a:pt x="7" y="40"/>
                  <a:pt x="11" y="41"/>
                </a:cubicBezTo>
                <a:close/>
              </a:path>
            </a:pathLst>
          </a:custGeom>
          <a:solidFill>
            <a:srgbClr val="8787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2" name="Freeform 15">
            <a:extLst>
              <a:ext uri="{FF2B5EF4-FFF2-40B4-BE49-F238E27FC236}">
                <a16:creationId xmlns:a16="http://schemas.microsoft.com/office/drawing/2014/main" xmlns="" id="{554F40BA-0967-4944-877A-DF11E9DBA575}"/>
              </a:ext>
            </a:extLst>
          </p:cNvPr>
          <p:cNvSpPr>
            <a:spLocks/>
          </p:cNvSpPr>
          <p:nvPr/>
        </p:nvSpPr>
        <p:spPr bwMode="auto">
          <a:xfrm>
            <a:off x="1895206" y="2552902"/>
            <a:ext cx="55617" cy="75842"/>
          </a:xfrm>
          <a:custGeom>
            <a:avLst/>
            <a:gdLst>
              <a:gd name="T0" fmla="*/ 1 w 12"/>
              <a:gd name="T1" fmla="*/ 15 h 16"/>
              <a:gd name="T2" fmla="*/ 6 w 12"/>
              <a:gd name="T3" fmla="*/ 10 h 16"/>
              <a:gd name="T4" fmla="*/ 7 w 12"/>
              <a:gd name="T5" fmla="*/ 10 h 16"/>
              <a:gd name="T6" fmla="*/ 10 w 12"/>
              <a:gd name="T7" fmla="*/ 16 h 16"/>
              <a:gd name="T8" fmla="*/ 12 w 12"/>
              <a:gd name="T9" fmla="*/ 14 h 16"/>
              <a:gd name="T10" fmla="*/ 7 w 12"/>
              <a:gd name="T11" fmla="*/ 0 h 16"/>
              <a:gd name="T12" fmla="*/ 1 w 12"/>
              <a:gd name="T13" fmla="*/ 13 h 16"/>
              <a:gd name="T14" fmla="*/ 1 w 12"/>
              <a:gd name="T15" fmla="*/ 1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" h="16">
                <a:moveTo>
                  <a:pt x="1" y="15"/>
                </a:moveTo>
                <a:cubicBezTo>
                  <a:pt x="2" y="15"/>
                  <a:pt x="6" y="10"/>
                  <a:pt x="6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8" y="11"/>
                  <a:pt x="8" y="16"/>
                  <a:pt x="10" y="16"/>
                </a:cubicBezTo>
                <a:cubicBezTo>
                  <a:pt x="10" y="16"/>
                  <a:pt x="11" y="15"/>
                  <a:pt x="12" y="14"/>
                </a:cubicBezTo>
                <a:cubicBezTo>
                  <a:pt x="7" y="0"/>
                  <a:pt x="7" y="0"/>
                  <a:pt x="7" y="0"/>
                </a:cubicBezTo>
                <a:cubicBezTo>
                  <a:pt x="1" y="13"/>
                  <a:pt x="1" y="13"/>
                  <a:pt x="1" y="13"/>
                </a:cubicBezTo>
                <a:cubicBezTo>
                  <a:pt x="0" y="14"/>
                  <a:pt x="0" y="15"/>
                  <a:pt x="1" y="15"/>
                </a:cubicBezTo>
                <a:close/>
              </a:path>
            </a:pathLst>
          </a:custGeom>
          <a:solidFill>
            <a:srgbClr val="6C6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3" name="Freeform 16">
            <a:extLst>
              <a:ext uri="{FF2B5EF4-FFF2-40B4-BE49-F238E27FC236}">
                <a16:creationId xmlns:a16="http://schemas.microsoft.com/office/drawing/2014/main" xmlns="" id="{C72E38CA-D93E-4881-AFC6-221E18271A38}"/>
              </a:ext>
            </a:extLst>
          </p:cNvPr>
          <p:cNvSpPr>
            <a:spLocks/>
          </p:cNvSpPr>
          <p:nvPr/>
        </p:nvSpPr>
        <p:spPr bwMode="auto">
          <a:xfrm>
            <a:off x="1847173" y="2767787"/>
            <a:ext cx="156738" cy="1324696"/>
          </a:xfrm>
          <a:custGeom>
            <a:avLst/>
            <a:gdLst>
              <a:gd name="T0" fmla="*/ 29 w 33"/>
              <a:gd name="T1" fmla="*/ 0 h 279"/>
              <a:gd name="T2" fmla="*/ 25 w 33"/>
              <a:gd name="T3" fmla="*/ 7 h 279"/>
              <a:gd name="T4" fmla="*/ 22 w 33"/>
              <a:gd name="T5" fmla="*/ 12 h 279"/>
              <a:gd name="T6" fmla="*/ 22 w 33"/>
              <a:gd name="T7" fmla="*/ 15 h 279"/>
              <a:gd name="T8" fmla="*/ 23 w 33"/>
              <a:gd name="T9" fmla="*/ 18 h 279"/>
              <a:gd name="T10" fmla="*/ 0 w 33"/>
              <a:gd name="T11" fmla="*/ 278 h 279"/>
              <a:gd name="T12" fmla="*/ 9 w 33"/>
              <a:gd name="T13" fmla="*/ 279 h 279"/>
              <a:gd name="T14" fmla="*/ 33 w 33"/>
              <a:gd name="T15" fmla="*/ 11 h 279"/>
              <a:gd name="T16" fmla="*/ 33 w 33"/>
              <a:gd name="T17" fmla="*/ 7 h 279"/>
              <a:gd name="T18" fmla="*/ 32 w 33"/>
              <a:gd name="T19" fmla="*/ 1 h 279"/>
              <a:gd name="T20" fmla="*/ 29 w 33"/>
              <a:gd name="T21" fmla="*/ 0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" h="279">
                <a:moveTo>
                  <a:pt x="29" y="0"/>
                </a:moveTo>
                <a:cubicBezTo>
                  <a:pt x="27" y="0"/>
                  <a:pt x="26" y="4"/>
                  <a:pt x="25" y="7"/>
                </a:cubicBezTo>
                <a:cubicBezTo>
                  <a:pt x="24" y="9"/>
                  <a:pt x="23" y="11"/>
                  <a:pt x="22" y="12"/>
                </a:cubicBezTo>
                <a:cubicBezTo>
                  <a:pt x="22" y="15"/>
                  <a:pt x="22" y="15"/>
                  <a:pt x="22" y="15"/>
                </a:cubicBezTo>
                <a:cubicBezTo>
                  <a:pt x="23" y="18"/>
                  <a:pt x="23" y="18"/>
                  <a:pt x="23" y="18"/>
                </a:cubicBezTo>
                <a:cubicBezTo>
                  <a:pt x="0" y="278"/>
                  <a:pt x="0" y="278"/>
                  <a:pt x="0" y="278"/>
                </a:cubicBezTo>
                <a:cubicBezTo>
                  <a:pt x="9" y="279"/>
                  <a:pt x="9" y="279"/>
                  <a:pt x="9" y="279"/>
                </a:cubicBezTo>
                <a:cubicBezTo>
                  <a:pt x="33" y="11"/>
                  <a:pt x="33" y="11"/>
                  <a:pt x="33" y="11"/>
                </a:cubicBezTo>
                <a:cubicBezTo>
                  <a:pt x="33" y="7"/>
                  <a:pt x="33" y="7"/>
                  <a:pt x="33" y="7"/>
                </a:cubicBezTo>
                <a:cubicBezTo>
                  <a:pt x="32" y="1"/>
                  <a:pt x="32" y="1"/>
                  <a:pt x="32" y="1"/>
                </a:cubicBezTo>
                <a:cubicBezTo>
                  <a:pt x="31" y="1"/>
                  <a:pt x="30" y="0"/>
                  <a:pt x="29" y="0"/>
                </a:cubicBezTo>
                <a:close/>
              </a:path>
            </a:pathLst>
          </a:custGeom>
          <a:solidFill>
            <a:srgbClr val="A8A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4" name="Freeform 17">
            <a:extLst>
              <a:ext uri="{FF2B5EF4-FFF2-40B4-BE49-F238E27FC236}">
                <a16:creationId xmlns:a16="http://schemas.microsoft.com/office/drawing/2014/main" xmlns="" id="{D9908A43-615C-4E7D-97AE-4A6938BA3E1E}"/>
              </a:ext>
            </a:extLst>
          </p:cNvPr>
          <p:cNvSpPr>
            <a:spLocks/>
          </p:cNvSpPr>
          <p:nvPr/>
        </p:nvSpPr>
        <p:spPr bwMode="auto">
          <a:xfrm>
            <a:off x="1832004" y="4087426"/>
            <a:ext cx="58145" cy="156738"/>
          </a:xfrm>
          <a:custGeom>
            <a:avLst/>
            <a:gdLst>
              <a:gd name="T0" fmla="*/ 0 w 23"/>
              <a:gd name="T1" fmla="*/ 61 h 62"/>
              <a:gd name="T2" fmla="*/ 17 w 23"/>
              <a:gd name="T3" fmla="*/ 62 h 62"/>
              <a:gd name="T4" fmla="*/ 23 w 23"/>
              <a:gd name="T5" fmla="*/ 2 h 62"/>
              <a:gd name="T6" fmla="*/ 6 w 23"/>
              <a:gd name="T7" fmla="*/ 0 h 62"/>
              <a:gd name="T8" fmla="*/ 0 w 23"/>
              <a:gd name="T9" fmla="*/ 61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62">
                <a:moveTo>
                  <a:pt x="0" y="61"/>
                </a:moveTo>
                <a:lnTo>
                  <a:pt x="17" y="62"/>
                </a:lnTo>
                <a:lnTo>
                  <a:pt x="23" y="2"/>
                </a:lnTo>
                <a:lnTo>
                  <a:pt x="6" y="0"/>
                </a:lnTo>
                <a:lnTo>
                  <a:pt x="0" y="61"/>
                </a:lnTo>
                <a:close/>
              </a:path>
            </a:pathLst>
          </a:custGeom>
          <a:solidFill>
            <a:srgbClr val="EBEB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5" name="Freeform 18">
            <a:extLst>
              <a:ext uri="{FF2B5EF4-FFF2-40B4-BE49-F238E27FC236}">
                <a16:creationId xmlns:a16="http://schemas.microsoft.com/office/drawing/2014/main" xmlns="" id="{587D446F-2126-4718-8488-03FCF364EA49}"/>
              </a:ext>
            </a:extLst>
          </p:cNvPr>
          <p:cNvSpPr>
            <a:spLocks/>
          </p:cNvSpPr>
          <p:nvPr/>
        </p:nvSpPr>
        <p:spPr bwMode="auto">
          <a:xfrm>
            <a:off x="1680322" y="4079842"/>
            <a:ext cx="63201" cy="151682"/>
          </a:xfrm>
          <a:custGeom>
            <a:avLst/>
            <a:gdLst>
              <a:gd name="T0" fmla="*/ 25 w 25"/>
              <a:gd name="T1" fmla="*/ 0 h 60"/>
              <a:gd name="T2" fmla="*/ 6 w 25"/>
              <a:gd name="T3" fmla="*/ 0 h 60"/>
              <a:gd name="T4" fmla="*/ 0 w 25"/>
              <a:gd name="T5" fmla="*/ 58 h 60"/>
              <a:gd name="T6" fmla="*/ 19 w 25"/>
              <a:gd name="T7" fmla="*/ 60 h 60"/>
              <a:gd name="T8" fmla="*/ 25 w 25"/>
              <a:gd name="T9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" h="60">
                <a:moveTo>
                  <a:pt x="25" y="0"/>
                </a:moveTo>
                <a:lnTo>
                  <a:pt x="6" y="0"/>
                </a:lnTo>
                <a:lnTo>
                  <a:pt x="0" y="58"/>
                </a:lnTo>
                <a:lnTo>
                  <a:pt x="19" y="60"/>
                </a:lnTo>
                <a:lnTo>
                  <a:pt x="25" y="0"/>
                </a:lnTo>
                <a:close/>
              </a:path>
            </a:pathLst>
          </a:custGeom>
          <a:solidFill>
            <a:srgbClr val="C4C4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6" name="Freeform 19">
            <a:extLst>
              <a:ext uri="{FF2B5EF4-FFF2-40B4-BE49-F238E27FC236}">
                <a16:creationId xmlns:a16="http://schemas.microsoft.com/office/drawing/2014/main" xmlns="" id="{0FA2963A-2CBC-4FC8-9BAC-8479F9EFF70E}"/>
              </a:ext>
            </a:extLst>
          </p:cNvPr>
          <p:cNvSpPr>
            <a:spLocks/>
          </p:cNvSpPr>
          <p:nvPr/>
        </p:nvSpPr>
        <p:spPr bwMode="auto">
          <a:xfrm>
            <a:off x="1695490" y="2747562"/>
            <a:ext cx="161794" cy="1332279"/>
          </a:xfrm>
          <a:custGeom>
            <a:avLst/>
            <a:gdLst>
              <a:gd name="T0" fmla="*/ 10 w 34"/>
              <a:gd name="T1" fmla="*/ 280 h 280"/>
              <a:gd name="T2" fmla="*/ 33 w 34"/>
              <a:gd name="T3" fmla="*/ 20 h 280"/>
              <a:gd name="T4" fmla="*/ 33 w 34"/>
              <a:gd name="T5" fmla="*/ 20 h 280"/>
              <a:gd name="T6" fmla="*/ 34 w 34"/>
              <a:gd name="T7" fmla="*/ 15 h 280"/>
              <a:gd name="T8" fmla="*/ 32 w 34"/>
              <a:gd name="T9" fmla="*/ 9 h 280"/>
              <a:gd name="T10" fmla="*/ 29 w 34"/>
              <a:gd name="T11" fmla="*/ 0 h 280"/>
              <a:gd name="T12" fmla="*/ 28 w 34"/>
              <a:gd name="T13" fmla="*/ 0 h 280"/>
              <a:gd name="T14" fmla="*/ 24 w 34"/>
              <a:gd name="T15" fmla="*/ 8 h 280"/>
              <a:gd name="T16" fmla="*/ 23 w 34"/>
              <a:gd name="T17" fmla="*/ 16 h 280"/>
              <a:gd name="T18" fmla="*/ 0 w 34"/>
              <a:gd name="T19" fmla="*/ 280 h 280"/>
              <a:gd name="T20" fmla="*/ 10 w 34"/>
              <a:gd name="T21" fmla="*/ 280 h 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" h="280">
                <a:moveTo>
                  <a:pt x="10" y="280"/>
                </a:moveTo>
                <a:cubicBezTo>
                  <a:pt x="33" y="20"/>
                  <a:pt x="33" y="20"/>
                  <a:pt x="33" y="20"/>
                </a:cubicBezTo>
                <a:cubicBezTo>
                  <a:pt x="33" y="20"/>
                  <a:pt x="33" y="20"/>
                  <a:pt x="33" y="20"/>
                </a:cubicBezTo>
                <a:cubicBezTo>
                  <a:pt x="34" y="15"/>
                  <a:pt x="34" y="15"/>
                  <a:pt x="34" y="15"/>
                </a:cubicBezTo>
                <a:cubicBezTo>
                  <a:pt x="33" y="14"/>
                  <a:pt x="33" y="11"/>
                  <a:pt x="32" y="9"/>
                </a:cubicBezTo>
                <a:cubicBezTo>
                  <a:pt x="32" y="5"/>
                  <a:pt x="31" y="0"/>
                  <a:pt x="29" y="0"/>
                </a:cubicBezTo>
                <a:cubicBezTo>
                  <a:pt x="29" y="0"/>
                  <a:pt x="29" y="0"/>
                  <a:pt x="28" y="0"/>
                </a:cubicBezTo>
                <a:cubicBezTo>
                  <a:pt x="24" y="8"/>
                  <a:pt x="24" y="8"/>
                  <a:pt x="24" y="8"/>
                </a:cubicBezTo>
                <a:cubicBezTo>
                  <a:pt x="23" y="16"/>
                  <a:pt x="23" y="16"/>
                  <a:pt x="23" y="16"/>
                </a:cubicBezTo>
                <a:cubicBezTo>
                  <a:pt x="0" y="280"/>
                  <a:pt x="0" y="280"/>
                  <a:pt x="0" y="280"/>
                </a:cubicBezTo>
                <a:lnTo>
                  <a:pt x="10" y="280"/>
                </a:lnTo>
                <a:close/>
              </a:path>
            </a:pathLst>
          </a:custGeom>
          <a:solidFill>
            <a:srgbClr val="6C6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7" name="Freeform 20">
            <a:extLst>
              <a:ext uri="{FF2B5EF4-FFF2-40B4-BE49-F238E27FC236}">
                <a16:creationId xmlns:a16="http://schemas.microsoft.com/office/drawing/2014/main" xmlns="" id="{DE0B5103-EDB0-48D3-9AE6-837592ABC006}"/>
              </a:ext>
            </a:extLst>
          </p:cNvPr>
          <p:cNvSpPr>
            <a:spLocks/>
          </p:cNvSpPr>
          <p:nvPr/>
        </p:nvSpPr>
        <p:spPr bwMode="auto">
          <a:xfrm>
            <a:off x="1743523" y="2745035"/>
            <a:ext cx="212355" cy="1342392"/>
          </a:xfrm>
          <a:custGeom>
            <a:avLst/>
            <a:gdLst>
              <a:gd name="T0" fmla="*/ 45 w 45"/>
              <a:gd name="T1" fmla="*/ 23 h 283"/>
              <a:gd name="T2" fmla="*/ 44 w 45"/>
              <a:gd name="T3" fmla="*/ 20 h 283"/>
              <a:gd name="T4" fmla="*/ 44 w 45"/>
              <a:gd name="T5" fmla="*/ 17 h 283"/>
              <a:gd name="T6" fmla="*/ 43 w 45"/>
              <a:gd name="T7" fmla="*/ 17 h 283"/>
              <a:gd name="T8" fmla="*/ 40 w 45"/>
              <a:gd name="T9" fmla="*/ 11 h 283"/>
              <a:gd name="T10" fmla="*/ 37 w 45"/>
              <a:gd name="T11" fmla="*/ 1 h 283"/>
              <a:gd name="T12" fmla="*/ 36 w 45"/>
              <a:gd name="T13" fmla="*/ 0 h 283"/>
              <a:gd name="T14" fmla="*/ 34 w 45"/>
              <a:gd name="T15" fmla="*/ 1 h 283"/>
              <a:gd name="T16" fmla="*/ 29 w 45"/>
              <a:gd name="T17" fmla="*/ 10 h 283"/>
              <a:gd name="T18" fmla="*/ 25 w 45"/>
              <a:gd name="T19" fmla="*/ 17 h 283"/>
              <a:gd name="T20" fmla="*/ 24 w 45"/>
              <a:gd name="T21" fmla="*/ 16 h 283"/>
              <a:gd name="T22" fmla="*/ 23 w 45"/>
              <a:gd name="T23" fmla="*/ 21 h 283"/>
              <a:gd name="T24" fmla="*/ 23 w 45"/>
              <a:gd name="T25" fmla="*/ 21 h 283"/>
              <a:gd name="T26" fmla="*/ 0 w 45"/>
              <a:gd name="T27" fmla="*/ 281 h 283"/>
              <a:gd name="T28" fmla="*/ 22 w 45"/>
              <a:gd name="T29" fmla="*/ 283 h 283"/>
              <a:gd name="T30" fmla="*/ 45 w 45"/>
              <a:gd name="T31" fmla="*/ 23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5" h="283">
                <a:moveTo>
                  <a:pt x="45" y="23"/>
                </a:moveTo>
                <a:cubicBezTo>
                  <a:pt x="44" y="20"/>
                  <a:pt x="44" y="20"/>
                  <a:pt x="44" y="20"/>
                </a:cubicBezTo>
                <a:cubicBezTo>
                  <a:pt x="44" y="17"/>
                  <a:pt x="44" y="17"/>
                  <a:pt x="44" y="17"/>
                </a:cubicBezTo>
                <a:cubicBezTo>
                  <a:pt x="44" y="17"/>
                  <a:pt x="43" y="17"/>
                  <a:pt x="43" y="17"/>
                </a:cubicBezTo>
                <a:cubicBezTo>
                  <a:pt x="41" y="17"/>
                  <a:pt x="41" y="14"/>
                  <a:pt x="40" y="11"/>
                </a:cubicBezTo>
                <a:cubicBezTo>
                  <a:pt x="39" y="7"/>
                  <a:pt x="38" y="3"/>
                  <a:pt x="37" y="1"/>
                </a:cubicBezTo>
                <a:cubicBezTo>
                  <a:pt x="37" y="1"/>
                  <a:pt x="36" y="0"/>
                  <a:pt x="36" y="0"/>
                </a:cubicBezTo>
                <a:cubicBezTo>
                  <a:pt x="35" y="0"/>
                  <a:pt x="35" y="0"/>
                  <a:pt x="34" y="1"/>
                </a:cubicBezTo>
                <a:cubicBezTo>
                  <a:pt x="32" y="3"/>
                  <a:pt x="31" y="7"/>
                  <a:pt x="29" y="10"/>
                </a:cubicBezTo>
                <a:cubicBezTo>
                  <a:pt x="28" y="14"/>
                  <a:pt x="26" y="17"/>
                  <a:pt x="25" y="17"/>
                </a:cubicBezTo>
                <a:cubicBezTo>
                  <a:pt x="24" y="16"/>
                  <a:pt x="24" y="16"/>
                  <a:pt x="24" y="16"/>
                </a:cubicBezTo>
                <a:cubicBezTo>
                  <a:pt x="23" y="21"/>
                  <a:pt x="23" y="21"/>
                  <a:pt x="23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0" y="281"/>
                  <a:pt x="0" y="281"/>
                  <a:pt x="0" y="281"/>
                </a:cubicBezTo>
                <a:cubicBezTo>
                  <a:pt x="22" y="283"/>
                  <a:pt x="22" y="283"/>
                  <a:pt x="22" y="283"/>
                </a:cubicBezTo>
                <a:lnTo>
                  <a:pt x="45" y="23"/>
                </a:lnTo>
                <a:close/>
              </a:path>
            </a:pathLst>
          </a:custGeom>
          <a:solidFill>
            <a:srgbClr val="8787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8" name="Freeform 21">
            <a:extLst>
              <a:ext uri="{FF2B5EF4-FFF2-40B4-BE49-F238E27FC236}">
                <a16:creationId xmlns:a16="http://schemas.microsoft.com/office/drawing/2014/main" xmlns="" id="{3F4C2120-D76E-4EC7-9B37-3DBCC929F14A}"/>
              </a:ext>
            </a:extLst>
          </p:cNvPr>
          <p:cNvSpPr>
            <a:spLocks/>
          </p:cNvSpPr>
          <p:nvPr/>
        </p:nvSpPr>
        <p:spPr bwMode="auto">
          <a:xfrm>
            <a:off x="1728355" y="4079842"/>
            <a:ext cx="118818" cy="161794"/>
          </a:xfrm>
          <a:custGeom>
            <a:avLst/>
            <a:gdLst>
              <a:gd name="T0" fmla="*/ 41 w 47"/>
              <a:gd name="T1" fmla="*/ 64 h 64"/>
              <a:gd name="T2" fmla="*/ 47 w 47"/>
              <a:gd name="T3" fmla="*/ 3 h 64"/>
              <a:gd name="T4" fmla="*/ 6 w 47"/>
              <a:gd name="T5" fmla="*/ 0 h 64"/>
              <a:gd name="T6" fmla="*/ 0 w 47"/>
              <a:gd name="T7" fmla="*/ 60 h 64"/>
              <a:gd name="T8" fmla="*/ 41 w 47"/>
              <a:gd name="T9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" h="64">
                <a:moveTo>
                  <a:pt x="41" y="64"/>
                </a:moveTo>
                <a:lnTo>
                  <a:pt x="47" y="3"/>
                </a:lnTo>
                <a:lnTo>
                  <a:pt x="6" y="0"/>
                </a:lnTo>
                <a:lnTo>
                  <a:pt x="0" y="60"/>
                </a:lnTo>
                <a:lnTo>
                  <a:pt x="41" y="64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9" name="Freeform 22">
            <a:extLst>
              <a:ext uri="{FF2B5EF4-FFF2-40B4-BE49-F238E27FC236}">
                <a16:creationId xmlns:a16="http://schemas.microsoft.com/office/drawing/2014/main" xmlns="" id="{49917506-01B0-4554-B508-6A43B7D898A7}"/>
              </a:ext>
            </a:extLst>
          </p:cNvPr>
          <p:cNvSpPr>
            <a:spLocks/>
          </p:cNvSpPr>
          <p:nvPr/>
        </p:nvSpPr>
        <p:spPr bwMode="auto">
          <a:xfrm>
            <a:off x="1129209" y="3023119"/>
            <a:ext cx="68257" cy="300837"/>
          </a:xfrm>
          <a:custGeom>
            <a:avLst/>
            <a:gdLst>
              <a:gd name="T0" fmla="*/ 0 w 27"/>
              <a:gd name="T1" fmla="*/ 0 h 119"/>
              <a:gd name="T2" fmla="*/ 0 w 27"/>
              <a:gd name="T3" fmla="*/ 94 h 119"/>
              <a:gd name="T4" fmla="*/ 27 w 27"/>
              <a:gd name="T5" fmla="*/ 119 h 119"/>
              <a:gd name="T6" fmla="*/ 0 w 27"/>
              <a:gd name="T7" fmla="*/ 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" h="119">
                <a:moveTo>
                  <a:pt x="0" y="0"/>
                </a:moveTo>
                <a:lnTo>
                  <a:pt x="0" y="94"/>
                </a:lnTo>
                <a:lnTo>
                  <a:pt x="27" y="119"/>
                </a:lnTo>
                <a:lnTo>
                  <a:pt x="0" y="0"/>
                </a:lnTo>
                <a:close/>
              </a:path>
            </a:pathLst>
          </a:custGeom>
          <a:solidFill>
            <a:srgbClr val="FFD4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0" name="Freeform 23">
            <a:extLst>
              <a:ext uri="{FF2B5EF4-FFF2-40B4-BE49-F238E27FC236}">
                <a16:creationId xmlns:a16="http://schemas.microsoft.com/office/drawing/2014/main" xmlns="" id="{7DB1C1D0-E289-4C50-BD1F-E46356E42F08}"/>
              </a:ext>
            </a:extLst>
          </p:cNvPr>
          <p:cNvSpPr>
            <a:spLocks/>
          </p:cNvSpPr>
          <p:nvPr/>
        </p:nvSpPr>
        <p:spPr bwMode="auto">
          <a:xfrm>
            <a:off x="1129209" y="3023119"/>
            <a:ext cx="156738" cy="290726"/>
          </a:xfrm>
          <a:custGeom>
            <a:avLst/>
            <a:gdLst>
              <a:gd name="T0" fmla="*/ 0 w 62"/>
              <a:gd name="T1" fmla="*/ 0 h 115"/>
              <a:gd name="T2" fmla="*/ 62 w 62"/>
              <a:gd name="T3" fmla="*/ 96 h 115"/>
              <a:gd name="T4" fmla="*/ 51 w 62"/>
              <a:gd name="T5" fmla="*/ 115 h 115"/>
              <a:gd name="T6" fmla="*/ 25 w 62"/>
              <a:gd name="T7" fmla="*/ 113 h 115"/>
              <a:gd name="T8" fmla="*/ 0 w 62"/>
              <a:gd name="T9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" h="115">
                <a:moveTo>
                  <a:pt x="0" y="0"/>
                </a:moveTo>
                <a:lnTo>
                  <a:pt x="62" y="96"/>
                </a:lnTo>
                <a:lnTo>
                  <a:pt x="51" y="115"/>
                </a:lnTo>
                <a:lnTo>
                  <a:pt x="25" y="113"/>
                </a:lnTo>
                <a:lnTo>
                  <a:pt x="0" y="0"/>
                </a:lnTo>
                <a:close/>
              </a:path>
            </a:pathLst>
          </a:custGeom>
          <a:solidFill>
            <a:srgbClr val="FFE2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1" name="Freeform 24">
            <a:extLst>
              <a:ext uri="{FF2B5EF4-FFF2-40B4-BE49-F238E27FC236}">
                <a16:creationId xmlns:a16="http://schemas.microsoft.com/office/drawing/2014/main" xmlns="" id="{06533A86-C2FF-4E91-8BAC-F6D73D69158D}"/>
              </a:ext>
            </a:extLst>
          </p:cNvPr>
          <p:cNvSpPr>
            <a:spLocks/>
          </p:cNvSpPr>
          <p:nvPr/>
        </p:nvSpPr>
        <p:spPr bwMode="auto">
          <a:xfrm>
            <a:off x="1129209" y="3023119"/>
            <a:ext cx="194660" cy="242692"/>
          </a:xfrm>
          <a:custGeom>
            <a:avLst/>
            <a:gdLst>
              <a:gd name="T0" fmla="*/ 0 w 77"/>
              <a:gd name="T1" fmla="*/ 0 h 96"/>
              <a:gd name="T2" fmla="*/ 70 w 77"/>
              <a:gd name="T3" fmla="*/ 68 h 96"/>
              <a:gd name="T4" fmla="*/ 77 w 77"/>
              <a:gd name="T5" fmla="*/ 78 h 96"/>
              <a:gd name="T6" fmla="*/ 62 w 77"/>
              <a:gd name="T7" fmla="*/ 96 h 96"/>
              <a:gd name="T8" fmla="*/ 0 w 77"/>
              <a:gd name="T9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" h="96">
                <a:moveTo>
                  <a:pt x="0" y="0"/>
                </a:moveTo>
                <a:lnTo>
                  <a:pt x="70" y="68"/>
                </a:lnTo>
                <a:lnTo>
                  <a:pt x="77" y="78"/>
                </a:lnTo>
                <a:lnTo>
                  <a:pt x="62" y="96"/>
                </a:lnTo>
                <a:lnTo>
                  <a:pt x="0" y="0"/>
                </a:lnTo>
                <a:close/>
              </a:path>
            </a:pathLst>
          </a:custGeom>
          <a:solidFill>
            <a:srgbClr val="FFE8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2" name="Freeform 25">
            <a:extLst>
              <a:ext uri="{FF2B5EF4-FFF2-40B4-BE49-F238E27FC236}">
                <a16:creationId xmlns:a16="http://schemas.microsoft.com/office/drawing/2014/main" xmlns="" id="{28FAE183-F45B-4669-A4F0-C45D5A916CAF}"/>
              </a:ext>
            </a:extLst>
          </p:cNvPr>
          <p:cNvSpPr>
            <a:spLocks/>
          </p:cNvSpPr>
          <p:nvPr/>
        </p:nvSpPr>
        <p:spPr bwMode="auto">
          <a:xfrm>
            <a:off x="1862341" y="4636011"/>
            <a:ext cx="113762" cy="199716"/>
          </a:xfrm>
          <a:custGeom>
            <a:avLst/>
            <a:gdLst>
              <a:gd name="T0" fmla="*/ 23 w 24"/>
              <a:gd name="T1" fmla="*/ 32 h 42"/>
              <a:gd name="T2" fmla="*/ 10 w 24"/>
              <a:gd name="T3" fmla="*/ 0 h 42"/>
              <a:gd name="T4" fmla="*/ 0 w 24"/>
              <a:gd name="T5" fmla="*/ 4 h 42"/>
              <a:gd name="T6" fmla="*/ 11 w 24"/>
              <a:gd name="T7" fmla="*/ 30 h 42"/>
              <a:gd name="T8" fmla="*/ 14 w 24"/>
              <a:gd name="T9" fmla="*/ 36 h 42"/>
              <a:gd name="T10" fmla="*/ 16 w 24"/>
              <a:gd name="T11" fmla="*/ 42 h 42"/>
              <a:gd name="T12" fmla="*/ 23 w 24"/>
              <a:gd name="T13" fmla="*/ 32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" h="42">
                <a:moveTo>
                  <a:pt x="23" y="32"/>
                </a:moveTo>
                <a:cubicBezTo>
                  <a:pt x="10" y="0"/>
                  <a:pt x="10" y="0"/>
                  <a:pt x="10" y="0"/>
                </a:cubicBezTo>
                <a:cubicBezTo>
                  <a:pt x="0" y="4"/>
                  <a:pt x="0" y="4"/>
                  <a:pt x="0" y="4"/>
                </a:cubicBezTo>
                <a:cubicBezTo>
                  <a:pt x="11" y="30"/>
                  <a:pt x="11" y="30"/>
                  <a:pt x="11" y="30"/>
                </a:cubicBezTo>
                <a:cubicBezTo>
                  <a:pt x="14" y="36"/>
                  <a:pt x="14" y="36"/>
                  <a:pt x="14" y="36"/>
                </a:cubicBezTo>
                <a:cubicBezTo>
                  <a:pt x="16" y="42"/>
                  <a:pt x="16" y="42"/>
                  <a:pt x="16" y="42"/>
                </a:cubicBezTo>
                <a:cubicBezTo>
                  <a:pt x="21" y="38"/>
                  <a:pt x="24" y="35"/>
                  <a:pt x="23" y="32"/>
                </a:cubicBezTo>
                <a:close/>
              </a:path>
            </a:pathLst>
          </a:custGeom>
          <a:solidFill>
            <a:srgbClr val="FFA1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3" name="Freeform 26">
            <a:extLst>
              <a:ext uri="{FF2B5EF4-FFF2-40B4-BE49-F238E27FC236}">
                <a16:creationId xmlns:a16="http://schemas.microsoft.com/office/drawing/2014/main" xmlns="" id="{97E629A1-E0CA-473B-AA61-0899242C3935}"/>
              </a:ext>
            </a:extLst>
          </p:cNvPr>
          <p:cNvSpPr>
            <a:spLocks/>
          </p:cNvSpPr>
          <p:nvPr/>
        </p:nvSpPr>
        <p:spPr bwMode="auto">
          <a:xfrm>
            <a:off x="1718242" y="4696684"/>
            <a:ext cx="118818" cy="184547"/>
          </a:xfrm>
          <a:custGeom>
            <a:avLst/>
            <a:gdLst>
              <a:gd name="T0" fmla="*/ 25 w 25"/>
              <a:gd name="T1" fmla="*/ 38 h 39"/>
              <a:gd name="T2" fmla="*/ 22 w 25"/>
              <a:gd name="T3" fmla="*/ 32 h 39"/>
              <a:gd name="T4" fmla="*/ 20 w 25"/>
              <a:gd name="T5" fmla="*/ 26 h 39"/>
              <a:gd name="T6" fmla="*/ 9 w 25"/>
              <a:gd name="T7" fmla="*/ 0 h 39"/>
              <a:gd name="T8" fmla="*/ 0 w 25"/>
              <a:gd name="T9" fmla="*/ 3 h 39"/>
              <a:gd name="T10" fmla="*/ 13 w 25"/>
              <a:gd name="T11" fmla="*/ 36 h 39"/>
              <a:gd name="T12" fmla="*/ 25 w 25"/>
              <a:gd name="T13" fmla="*/ 38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" h="39">
                <a:moveTo>
                  <a:pt x="25" y="38"/>
                </a:moveTo>
                <a:cubicBezTo>
                  <a:pt x="22" y="32"/>
                  <a:pt x="22" y="32"/>
                  <a:pt x="22" y="32"/>
                </a:cubicBezTo>
                <a:cubicBezTo>
                  <a:pt x="20" y="26"/>
                  <a:pt x="20" y="26"/>
                  <a:pt x="20" y="26"/>
                </a:cubicBezTo>
                <a:cubicBezTo>
                  <a:pt x="9" y="0"/>
                  <a:pt x="9" y="0"/>
                  <a:pt x="9" y="0"/>
                </a:cubicBezTo>
                <a:cubicBezTo>
                  <a:pt x="0" y="3"/>
                  <a:pt x="0" y="3"/>
                  <a:pt x="0" y="3"/>
                </a:cubicBezTo>
                <a:cubicBezTo>
                  <a:pt x="13" y="36"/>
                  <a:pt x="13" y="36"/>
                  <a:pt x="13" y="36"/>
                </a:cubicBezTo>
                <a:cubicBezTo>
                  <a:pt x="14" y="38"/>
                  <a:pt x="19" y="39"/>
                  <a:pt x="25" y="38"/>
                </a:cubicBezTo>
                <a:close/>
              </a:path>
            </a:pathLst>
          </a:custGeom>
          <a:solidFill>
            <a:srgbClr val="FF37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4" name="Freeform 27">
            <a:extLst>
              <a:ext uri="{FF2B5EF4-FFF2-40B4-BE49-F238E27FC236}">
                <a16:creationId xmlns:a16="http://schemas.microsoft.com/office/drawing/2014/main" xmlns="" id="{5992E75A-FFEF-45D6-B488-09EB54B82FD4}"/>
              </a:ext>
            </a:extLst>
          </p:cNvPr>
          <p:cNvSpPr>
            <a:spLocks/>
          </p:cNvSpPr>
          <p:nvPr/>
        </p:nvSpPr>
        <p:spPr bwMode="auto">
          <a:xfrm>
            <a:off x="1761220" y="4653708"/>
            <a:ext cx="176963" cy="222468"/>
          </a:xfrm>
          <a:custGeom>
            <a:avLst/>
            <a:gdLst>
              <a:gd name="T0" fmla="*/ 27 w 37"/>
              <a:gd name="T1" fmla="*/ 43 h 47"/>
              <a:gd name="T2" fmla="*/ 37 w 37"/>
              <a:gd name="T3" fmla="*/ 38 h 47"/>
              <a:gd name="T4" fmla="*/ 35 w 37"/>
              <a:gd name="T5" fmla="*/ 32 h 47"/>
              <a:gd name="T6" fmla="*/ 32 w 37"/>
              <a:gd name="T7" fmla="*/ 26 h 47"/>
              <a:gd name="T8" fmla="*/ 21 w 37"/>
              <a:gd name="T9" fmla="*/ 0 h 47"/>
              <a:gd name="T10" fmla="*/ 0 w 37"/>
              <a:gd name="T11" fmla="*/ 9 h 47"/>
              <a:gd name="T12" fmla="*/ 11 w 37"/>
              <a:gd name="T13" fmla="*/ 35 h 47"/>
              <a:gd name="T14" fmla="*/ 13 w 37"/>
              <a:gd name="T15" fmla="*/ 41 h 47"/>
              <a:gd name="T16" fmla="*/ 16 w 37"/>
              <a:gd name="T17" fmla="*/ 47 h 47"/>
              <a:gd name="T18" fmla="*/ 27 w 37"/>
              <a:gd name="T19" fmla="*/ 43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" h="47">
                <a:moveTo>
                  <a:pt x="27" y="43"/>
                </a:moveTo>
                <a:cubicBezTo>
                  <a:pt x="31" y="42"/>
                  <a:pt x="34" y="40"/>
                  <a:pt x="37" y="38"/>
                </a:cubicBezTo>
                <a:cubicBezTo>
                  <a:pt x="35" y="32"/>
                  <a:pt x="35" y="32"/>
                  <a:pt x="35" y="32"/>
                </a:cubicBezTo>
                <a:cubicBezTo>
                  <a:pt x="32" y="26"/>
                  <a:pt x="32" y="26"/>
                  <a:pt x="32" y="26"/>
                </a:cubicBezTo>
                <a:cubicBezTo>
                  <a:pt x="21" y="0"/>
                  <a:pt x="21" y="0"/>
                  <a:pt x="21" y="0"/>
                </a:cubicBezTo>
                <a:cubicBezTo>
                  <a:pt x="0" y="9"/>
                  <a:pt x="0" y="9"/>
                  <a:pt x="0" y="9"/>
                </a:cubicBezTo>
                <a:cubicBezTo>
                  <a:pt x="11" y="35"/>
                  <a:pt x="11" y="35"/>
                  <a:pt x="11" y="35"/>
                </a:cubicBezTo>
                <a:cubicBezTo>
                  <a:pt x="13" y="41"/>
                  <a:pt x="13" y="41"/>
                  <a:pt x="13" y="41"/>
                </a:cubicBezTo>
                <a:cubicBezTo>
                  <a:pt x="16" y="47"/>
                  <a:pt x="16" y="47"/>
                  <a:pt x="16" y="47"/>
                </a:cubicBezTo>
                <a:cubicBezTo>
                  <a:pt x="19" y="46"/>
                  <a:pt x="23" y="45"/>
                  <a:pt x="27" y="43"/>
                </a:cubicBezTo>
                <a:close/>
              </a:path>
            </a:pathLst>
          </a:custGeom>
          <a:solidFill>
            <a:srgbClr val="FF66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5" name="Freeform 28">
            <a:extLst>
              <a:ext uri="{FF2B5EF4-FFF2-40B4-BE49-F238E27FC236}">
                <a16:creationId xmlns:a16="http://schemas.microsoft.com/office/drawing/2014/main" xmlns="" id="{80F4757B-2CEC-4264-9C62-434932E458F6}"/>
              </a:ext>
            </a:extLst>
          </p:cNvPr>
          <p:cNvSpPr>
            <a:spLocks/>
          </p:cNvSpPr>
          <p:nvPr/>
        </p:nvSpPr>
        <p:spPr bwMode="auto">
          <a:xfrm>
            <a:off x="1129209" y="3023119"/>
            <a:ext cx="53089" cy="80898"/>
          </a:xfrm>
          <a:custGeom>
            <a:avLst/>
            <a:gdLst>
              <a:gd name="T0" fmla="*/ 2 w 11"/>
              <a:gd name="T1" fmla="*/ 17 h 17"/>
              <a:gd name="T2" fmla="*/ 4 w 11"/>
              <a:gd name="T3" fmla="*/ 10 h 17"/>
              <a:gd name="T4" fmla="*/ 4 w 11"/>
              <a:gd name="T5" fmla="*/ 9 h 17"/>
              <a:gd name="T6" fmla="*/ 5 w 11"/>
              <a:gd name="T7" fmla="*/ 9 h 17"/>
              <a:gd name="T8" fmla="*/ 10 w 11"/>
              <a:gd name="T9" fmla="*/ 14 h 17"/>
              <a:gd name="T10" fmla="*/ 11 w 11"/>
              <a:gd name="T11" fmla="*/ 11 h 17"/>
              <a:gd name="T12" fmla="*/ 0 w 11"/>
              <a:gd name="T13" fmla="*/ 0 h 17"/>
              <a:gd name="T14" fmla="*/ 0 w 11"/>
              <a:gd name="T15" fmla="*/ 17 h 17"/>
              <a:gd name="T16" fmla="*/ 2 w 11"/>
              <a:gd name="T17" fmla="*/ 17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" h="17">
                <a:moveTo>
                  <a:pt x="2" y="17"/>
                </a:moveTo>
                <a:cubicBezTo>
                  <a:pt x="3" y="17"/>
                  <a:pt x="2" y="11"/>
                  <a:pt x="4" y="10"/>
                </a:cubicBezTo>
                <a:cubicBezTo>
                  <a:pt x="4" y="9"/>
                  <a:pt x="4" y="9"/>
                  <a:pt x="4" y="9"/>
                </a:cubicBezTo>
                <a:cubicBezTo>
                  <a:pt x="5" y="9"/>
                  <a:pt x="5" y="9"/>
                  <a:pt x="5" y="9"/>
                </a:cubicBezTo>
                <a:cubicBezTo>
                  <a:pt x="6" y="9"/>
                  <a:pt x="9" y="14"/>
                  <a:pt x="10" y="14"/>
                </a:cubicBezTo>
                <a:cubicBezTo>
                  <a:pt x="11" y="13"/>
                  <a:pt x="11" y="12"/>
                  <a:pt x="11" y="11"/>
                </a:cubicBezTo>
                <a:cubicBezTo>
                  <a:pt x="0" y="0"/>
                  <a:pt x="0" y="0"/>
                  <a:pt x="0" y="0"/>
                </a:cubicBezTo>
                <a:cubicBezTo>
                  <a:pt x="0" y="17"/>
                  <a:pt x="0" y="17"/>
                  <a:pt x="0" y="17"/>
                </a:cubicBezTo>
                <a:cubicBezTo>
                  <a:pt x="1" y="17"/>
                  <a:pt x="1" y="17"/>
                  <a:pt x="2" y="17"/>
                </a:cubicBezTo>
                <a:close/>
              </a:path>
            </a:pathLst>
          </a:custGeom>
          <a:solidFill>
            <a:srgbClr val="FF66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6" name="Freeform 29">
            <a:extLst>
              <a:ext uri="{FF2B5EF4-FFF2-40B4-BE49-F238E27FC236}">
                <a16:creationId xmlns:a16="http://schemas.microsoft.com/office/drawing/2014/main" xmlns="" id="{6FFFF766-95D5-4AFE-9108-6E104AA4B57C}"/>
              </a:ext>
            </a:extLst>
          </p:cNvPr>
          <p:cNvSpPr>
            <a:spLocks/>
          </p:cNvSpPr>
          <p:nvPr/>
        </p:nvSpPr>
        <p:spPr bwMode="auto">
          <a:xfrm>
            <a:off x="1280891" y="3195026"/>
            <a:ext cx="566282" cy="1312055"/>
          </a:xfrm>
          <a:custGeom>
            <a:avLst/>
            <a:gdLst>
              <a:gd name="T0" fmla="*/ 2 w 119"/>
              <a:gd name="T1" fmla="*/ 0 h 276"/>
              <a:gd name="T2" fmla="*/ 1 w 119"/>
              <a:gd name="T3" fmla="*/ 9 h 276"/>
              <a:gd name="T4" fmla="*/ 1 w 119"/>
              <a:gd name="T5" fmla="*/ 15 h 276"/>
              <a:gd name="T6" fmla="*/ 3 w 119"/>
              <a:gd name="T7" fmla="*/ 18 h 276"/>
              <a:gd name="T8" fmla="*/ 4 w 119"/>
              <a:gd name="T9" fmla="*/ 21 h 276"/>
              <a:gd name="T10" fmla="*/ 110 w 119"/>
              <a:gd name="T11" fmla="*/ 276 h 276"/>
              <a:gd name="T12" fmla="*/ 119 w 119"/>
              <a:gd name="T13" fmla="*/ 272 h 276"/>
              <a:gd name="T14" fmla="*/ 10 w 119"/>
              <a:gd name="T15" fmla="*/ 8 h 276"/>
              <a:gd name="T16" fmla="*/ 9 w 119"/>
              <a:gd name="T17" fmla="*/ 5 h 276"/>
              <a:gd name="T18" fmla="*/ 5 w 119"/>
              <a:gd name="T19" fmla="*/ 0 h 276"/>
              <a:gd name="T20" fmla="*/ 2 w 119"/>
              <a:gd name="T21" fmla="*/ 0 h 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9" h="276">
                <a:moveTo>
                  <a:pt x="2" y="0"/>
                </a:moveTo>
                <a:cubicBezTo>
                  <a:pt x="0" y="1"/>
                  <a:pt x="0" y="5"/>
                  <a:pt x="1" y="9"/>
                </a:cubicBezTo>
                <a:cubicBezTo>
                  <a:pt x="1" y="11"/>
                  <a:pt x="1" y="13"/>
                  <a:pt x="1" y="15"/>
                </a:cubicBezTo>
                <a:cubicBezTo>
                  <a:pt x="3" y="18"/>
                  <a:pt x="3" y="18"/>
                  <a:pt x="3" y="18"/>
                </a:cubicBezTo>
                <a:cubicBezTo>
                  <a:pt x="4" y="21"/>
                  <a:pt x="4" y="21"/>
                  <a:pt x="4" y="21"/>
                </a:cubicBezTo>
                <a:cubicBezTo>
                  <a:pt x="110" y="276"/>
                  <a:pt x="110" y="276"/>
                  <a:pt x="110" y="276"/>
                </a:cubicBezTo>
                <a:cubicBezTo>
                  <a:pt x="119" y="272"/>
                  <a:pt x="119" y="272"/>
                  <a:pt x="119" y="272"/>
                </a:cubicBezTo>
                <a:cubicBezTo>
                  <a:pt x="10" y="8"/>
                  <a:pt x="10" y="8"/>
                  <a:pt x="10" y="8"/>
                </a:cubicBezTo>
                <a:cubicBezTo>
                  <a:pt x="9" y="5"/>
                  <a:pt x="9" y="5"/>
                  <a:pt x="9" y="5"/>
                </a:cubicBezTo>
                <a:cubicBezTo>
                  <a:pt x="5" y="0"/>
                  <a:pt x="5" y="0"/>
                  <a:pt x="5" y="0"/>
                </a:cubicBezTo>
                <a:cubicBezTo>
                  <a:pt x="4" y="0"/>
                  <a:pt x="3" y="0"/>
                  <a:pt x="2" y="0"/>
                </a:cubicBezTo>
                <a:close/>
              </a:path>
            </a:pathLst>
          </a:custGeom>
          <a:solidFill>
            <a:srgbClr val="FFA1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7" name="Freeform 30">
            <a:extLst>
              <a:ext uri="{FF2B5EF4-FFF2-40B4-BE49-F238E27FC236}">
                <a16:creationId xmlns:a16="http://schemas.microsoft.com/office/drawing/2014/main" xmlns="" id="{0CA1165D-662E-4551-BD5E-900152D0A542}"/>
              </a:ext>
            </a:extLst>
          </p:cNvPr>
          <p:cNvSpPr>
            <a:spLocks/>
          </p:cNvSpPr>
          <p:nvPr/>
        </p:nvSpPr>
        <p:spPr bwMode="auto">
          <a:xfrm>
            <a:off x="1804196" y="4486857"/>
            <a:ext cx="106178" cy="166850"/>
          </a:xfrm>
          <a:custGeom>
            <a:avLst/>
            <a:gdLst>
              <a:gd name="T0" fmla="*/ 23 w 42"/>
              <a:gd name="T1" fmla="*/ 66 h 66"/>
              <a:gd name="T2" fmla="*/ 42 w 42"/>
              <a:gd name="T3" fmla="*/ 59 h 66"/>
              <a:gd name="T4" fmla="*/ 17 w 42"/>
              <a:gd name="T5" fmla="*/ 0 h 66"/>
              <a:gd name="T6" fmla="*/ 0 w 42"/>
              <a:gd name="T7" fmla="*/ 8 h 66"/>
              <a:gd name="T8" fmla="*/ 23 w 42"/>
              <a:gd name="T9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" h="66">
                <a:moveTo>
                  <a:pt x="23" y="66"/>
                </a:moveTo>
                <a:lnTo>
                  <a:pt x="42" y="59"/>
                </a:lnTo>
                <a:lnTo>
                  <a:pt x="17" y="0"/>
                </a:lnTo>
                <a:lnTo>
                  <a:pt x="0" y="8"/>
                </a:lnTo>
                <a:lnTo>
                  <a:pt x="23" y="66"/>
                </a:lnTo>
                <a:close/>
              </a:path>
            </a:pathLst>
          </a:custGeom>
          <a:solidFill>
            <a:srgbClr val="EBEB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8" name="Freeform 31">
            <a:extLst>
              <a:ext uri="{FF2B5EF4-FFF2-40B4-BE49-F238E27FC236}">
                <a16:creationId xmlns:a16="http://schemas.microsoft.com/office/drawing/2014/main" xmlns="" id="{4DFCE1B2-E7E1-4EA7-9840-8B56287CB441}"/>
              </a:ext>
            </a:extLst>
          </p:cNvPr>
          <p:cNvSpPr>
            <a:spLocks/>
          </p:cNvSpPr>
          <p:nvPr/>
        </p:nvSpPr>
        <p:spPr bwMode="auto">
          <a:xfrm>
            <a:off x="1657569" y="4550058"/>
            <a:ext cx="103650" cy="161794"/>
          </a:xfrm>
          <a:custGeom>
            <a:avLst/>
            <a:gdLst>
              <a:gd name="T0" fmla="*/ 17 w 41"/>
              <a:gd name="T1" fmla="*/ 0 h 64"/>
              <a:gd name="T2" fmla="*/ 0 w 41"/>
              <a:gd name="T3" fmla="*/ 7 h 64"/>
              <a:gd name="T4" fmla="*/ 24 w 41"/>
              <a:gd name="T5" fmla="*/ 64 h 64"/>
              <a:gd name="T6" fmla="*/ 41 w 41"/>
              <a:gd name="T7" fmla="*/ 58 h 64"/>
              <a:gd name="T8" fmla="*/ 17 w 41"/>
              <a:gd name="T9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" h="64">
                <a:moveTo>
                  <a:pt x="17" y="0"/>
                </a:moveTo>
                <a:lnTo>
                  <a:pt x="0" y="7"/>
                </a:lnTo>
                <a:lnTo>
                  <a:pt x="24" y="64"/>
                </a:lnTo>
                <a:lnTo>
                  <a:pt x="41" y="58"/>
                </a:lnTo>
                <a:lnTo>
                  <a:pt x="17" y="0"/>
                </a:lnTo>
                <a:close/>
              </a:path>
            </a:pathLst>
          </a:custGeom>
          <a:solidFill>
            <a:srgbClr val="C4C4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59" name="Freeform 32">
            <a:extLst>
              <a:ext uri="{FF2B5EF4-FFF2-40B4-BE49-F238E27FC236}">
                <a16:creationId xmlns:a16="http://schemas.microsoft.com/office/drawing/2014/main" xmlns="" id="{6B1E986C-2989-44EA-8089-FC96E33230EC}"/>
              </a:ext>
            </a:extLst>
          </p:cNvPr>
          <p:cNvSpPr>
            <a:spLocks/>
          </p:cNvSpPr>
          <p:nvPr/>
        </p:nvSpPr>
        <p:spPr bwMode="auto">
          <a:xfrm>
            <a:off x="1129209" y="3253172"/>
            <a:ext cx="571338" cy="1314584"/>
          </a:xfrm>
          <a:custGeom>
            <a:avLst/>
            <a:gdLst>
              <a:gd name="T0" fmla="*/ 120 w 120"/>
              <a:gd name="T1" fmla="*/ 273 h 277"/>
              <a:gd name="T2" fmla="*/ 15 w 120"/>
              <a:gd name="T3" fmla="*/ 17 h 277"/>
              <a:gd name="T4" fmla="*/ 15 w 120"/>
              <a:gd name="T5" fmla="*/ 17 h 277"/>
              <a:gd name="T6" fmla="*/ 13 w 120"/>
              <a:gd name="T7" fmla="*/ 12 h 277"/>
              <a:gd name="T8" fmla="*/ 9 w 120"/>
              <a:gd name="T9" fmla="*/ 7 h 277"/>
              <a:gd name="T10" fmla="*/ 2 w 120"/>
              <a:gd name="T11" fmla="*/ 0 h 277"/>
              <a:gd name="T12" fmla="*/ 0 w 120"/>
              <a:gd name="T13" fmla="*/ 2 h 277"/>
              <a:gd name="T14" fmla="*/ 1 w 120"/>
              <a:gd name="T15" fmla="*/ 10 h 277"/>
              <a:gd name="T16" fmla="*/ 4 w 120"/>
              <a:gd name="T17" fmla="*/ 18 h 277"/>
              <a:gd name="T18" fmla="*/ 111 w 120"/>
              <a:gd name="T19" fmla="*/ 277 h 277"/>
              <a:gd name="T20" fmla="*/ 120 w 120"/>
              <a:gd name="T21" fmla="*/ 273 h 2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0" h="277">
                <a:moveTo>
                  <a:pt x="120" y="273"/>
                </a:move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3" y="12"/>
                  <a:pt x="13" y="12"/>
                  <a:pt x="13" y="12"/>
                </a:cubicBezTo>
                <a:cubicBezTo>
                  <a:pt x="12" y="11"/>
                  <a:pt x="10" y="9"/>
                  <a:pt x="9" y="7"/>
                </a:cubicBezTo>
                <a:cubicBezTo>
                  <a:pt x="6" y="3"/>
                  <a:pt x="4" y="0"/>
                  <a:pt x="2" y="0"/>
                </a:cubicBezTo>
                <a:cubicBezTo>
                  <a:pt x="1" y="0"/>
                  <a:pt x="0" y="1"/>
                  <a:pt x="0" y="2"/>
                </a:cubicBezTo>
                <a:cubicBezTo>
                  <a:pt x="1" y="10"/>
                  <a:pt x="1" y="10"/>
                  <a:pt x="1" y="10"/>
                </a:cubicBezTo>
                <a:cubicBezTo>
                  <a:pt x="4" y="18"/>
                  <a:pt x="4" y="18"/>
                  <a:pt x="4" y="18"/>
                </a:cubicBezTo>
                <a:cubicBezTo>
                  <a:pt x="111" y="277"/>
                  <a:pt x="111" y="277"/>
                  <a:pt x="111" y="277"/>
                </a:cubicBezTo>
                <a:lnTo>
                  <a:pt x="120" y="273"/>
                </a:lnTo>
                <a:close/>
              </a:path>
            </a:pathLst>
          </a:custGeom>
          <a:solidFill>
            <a:srgbClr val="FF37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0" name="Freeform 33">
            <a:extLst>
              <a:ext uri="{FF2B5EF4-FFF2-40B4-BE49-F238E27FC236}">
                <a16:creationId xmlns:a16="http://schemas.microsoft.com/office/drawing/2014/main" xmlns="" id="{C5AB6BD9-4667-48A0-BE95-126382579F02}"/>
              </a:ext>
            </a:extLst>
          </p:cNvPr>
          <p:cNvSpPr>
            <a:spLocks/>
          </p:cNvSpPr>
          <p:nvPr/>
        </p:nvSpPr>
        <p:spPr bwMode="auto">
          <a:xfrm>
            <a:off x="1192409" y="3210194"/>
            <a:ext cx="611787" cy="1339863"/>
          </a:xfrm>
          <a:custGeom>
            <a:avLst/>
            <a:gdLst>
              <a:gd name="T0" fmla="*/ 23 w 129"/>
              <a:gd name="T1" fmla="*/ 18 h 282"/>
              <a:gd name="T2" fmla="*/ 22 w 129"/>
              <a:gd name="T3" fmla="*/ 15 h 282"/>
              <a:gd name="T4" fmla="*/ 20 w 129"/>
              <a:gd name="T5" fmla="*/ 12 h 282"/>
              <a:gd name="T6" fmla="*/ 19 w 129"/>
              <a:gd name="T7" fmla="*/ 13 h 282"/>
              <a:gd name="T8" fmla="*/ 13 w 129"/>
              <a:gd name="T9" fmla="*/ 9 h 282"/>
              <a:gd name="T10" fmla="*/ 5 w 129"/>
              <a:gd name="T11" fmla="*/ 1 h 282"/>
              <a:gd name="T12" fmla="*/ 4 w 129"/>
              <a:gd name="T13" fmla="*/ 0 h 282"/>
              <a:gd name="T14" fmla="*/ 3 w 129"/>
              <a:gd name="T15" fmla="*/ 2 h 282"/>
              <a:gd name="T16" fmla="*/ 3 w 129"/>
              <a:gd name="T17" fmla="*/ 13 h 282"/>
              <a:gd name="T18" fmla="*/ 1 w 129"/>
              <a:gd name="T19" fmla="*/ 21 h 282"/>
              <a:gd name="T20" fmla="*/ 0 w 129"/>
              <a:gd name="T21" fmla="*/ 21 h 282"/>
              <a:gd name="T22" fmla="*/ 2 w 129"/>
              <a:gd name="T23" fmla="*/ 26 h 282"/>
              <a:gd name="T24" fmla="*/ 2 w 129"/>
              <a:gd name="T25" fmla="*/ 26 h 282"/>
              <a:gd name="T26" fmla="*/ 107 w 129"/>
              <a:gd name="T27" fmla="*/ 282 h 282"/>
              <a:gd name="T28" fmla="*/ 129 w 129"/>
              <a:gd name="T29" fmla="*/ 273 h 282"/>
              <a:gd name="T30" fmla="*/ 23 w 129"/>
              <a:gd name="T31" fmla="*/ 18 h 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9" h="282">
                <a:moveTo>
                  <a:pt x="23" y="18"/>
                </a:moveTo>
                <a:cubicBezTo>
                  <a:pt x="22" y="15"/>
                  <a:pt x="22" y="15"/>
                  <a:pt x="22" y="15"/>
                </a:cubicBezTo>
                <a:cubicBezTo>
                  <a:pt x="20" y="12"/>
                  <a:pt x="20" y="12"/>
                  <a:pt x="20" y="12"/>
                </a:cubicBezTo>
                <a:cubicBezTo>
                  <a:pt x="19" y="12"/>
                  <a:pt x="19" y="13"/>
                  <a:pt x="19" y="13"/>
                </a:cubicBezTo>
                <a:cubicBezTo>
                  <a:pt x="17" y="14"/>
                  <a:pt x="15" y="11"/>
                  <a:pt x="13" y="9"/>
                </a:cubicBezTo>
                <a:cubicBezTo>
                  <a:pt x="10" y="5"/>
                  <a:pt x="7" y="2"/>
                  <a:pt x="5" y="1"/>
                </a:cubicBezTo>
                <a:cubicBezTo>
                  <a:pt x="5" y="0"/>
                  <a:pt x="4" y="0"/>
                  <a:pt x="4" y="0"/>
                </a:cubicBezTo>
                <a:cubicBezTo>
                  <a:pt x="3" y="1"/>
                  <a:pt x="3" y="1"/>
                  <a:pt x="3" y="2"/>
                </a:cubicBezTo>
                <a:cubicBezTo>
                  <a:pt x="2" y="4"/>
                  <a:pt x="2" y="9"/>
                  <a:pt x="3" y="13"/>
                </a:cubicBezTo>
                <a:cubicBezTo>
                  <a:pt x="3" y="17"/>
                  <a:pt x="3" y="21"/>
                  <a:pt x="1" y="21"/>
                </a:cubicBezTo>
                <a:cubicBezTo>
                  <a:pt x="1" y="21"/>
                  <a:pt x="1" y="21"/>
                  <a:pt x="0" y="21"/>
                </a:cubicBezTo>
                <a:cubicBezTo>
                  <a:pt x="2" y="26"/>
                  <a:pt x="2" y="26"/>
                  <a:pt x="2" y="26"/>
                </a:cubicBezTo>
                <a:cubicBezTo>
                  <a:pt x="2" y="26"/>
                  <a:pt x="2" y="26"/>
                  <a:pt x="2" y="26"/>
                </a:cubicBezTo>
                <a:cubicBezTo>
                  <a:pt x="107" y="282"/>
                  <a:pt x="107" y="282"/>
                  <a:pt x="107" y="282"/>
                </a:cubicBezTo>
                <a:cubicBezTo>
                  <a:pt x="129" y="273"/>
                  <a:pt x="129" y="273"/>
                  <a:pt x="129" y="273"/>
                </a:cubicBezTo>
                <a:lnTo>
                  <a:pt x="23" y="18"/>
                </a:lnTo>
                <a:close/>
              </a:path>
            </a:pathLst>
          </a:custGeom>
          <a:solidFill>
            <a:srgbClr val="FF66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1" name="Freeform 34">
            <a:extLst>
              <a:ext uri="{FF2B5EF4-FFF2-40B4-BE49-F238E27FC236}">
                <a16:creationId xmlns:a16="http://schemas.microsoft.com/office/drawing/2014/main" xmlns="" id="{690C8950-6C21-495F-A077-845E11A89EFF}"/>
              </a:ext>
            </a:extLst>
          </p:cNvPr>
          <p:cNvSpPr>
            <a:spLocks/>
          </p:cNvSpPr>
          <p:nvPr/>
        </p:nvSpPr>
        <p:spPr bwMode="auto">
          <a:xfrm>
            <a:off x="1700547" y="4507081"/>
            <a:ext cx="161794" cy="189603"/>
          </a:xfrm>
          <a:custGeom>
            <a:avLst/>
            <a:gdLst>
              <a:gd name="T0" fmla="*/ 64 w 64"/>
              <a:gd name="T1" fmla="*/ 58 h 75"/>
              <a:gd name="T2" fmla="*/ 41 w 64"/>
              <a:gd name="T3" fmla="*/ 0 h 75"/>
              <a:gd name="T4" fmla="*/ 0 w 64"/>
              <a:gd name="T5" fmla="*/ 17 h 75"/>
              <a:gd name="T6" fmla="*/ 24 w 64"/>
              <a:gd name="T7" fmla="*/ 75 h 75"/>
              <a:gd name="T8" fmla="*/ 64 w 64"/>
              <a:gd name="T9" fmla="*/ 58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" h="75">
                <a:moveTo>
                  <a:pt x="64" y="58"/>
                </a:moveTo>
                <a:lnTo>
                  <a:pt x="41" y="0"/>
                </a:lnTo>
                <a:lnTo>
                  <a:pt x="0" y="17"/>
                </a:lnTo>
                <a:lnTo>
                  <a:pt x="24" y="75"/>
                </a:lnTo>
                <a:lnTo>
                  <a:pt x="64" y="58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2" name="Freeform 35">
            <a:extLst>
              <a:ext uri="{FF2B5EF4-FFF2-40B4-BE49-F238E27FC236}">
                <a16:creationId xmlns:a16="http://schemas.microsoft.com/office/drawing/2014/main" xmlns="" id="{28AEF347-5580-41A5-AB10-3C31E5E546A4}"/>
              </a:ext>
            </a:extLst>
          </p:cNvPr>
          <p:cNvSpPr>
            <a:spLocks/>
          </p:cNvSpPr>
          <p:nvPr/>
        </p:nvSpPr>
        <p:spPr bwMode="auto">
          <a:xfrm>
            <a:off x="2350254" y="2431557"/>
            <a:ext cx="156738" cy="265445"/>
          </a:xfrm>
          <a:custGeom>
            <a:avLst/>
            <a:gdLst>
              <a:gd name="T0" fmla="*/ 62 w 62"/>
              <a:gd name="T1" fmla="*/ 0 h 105"/>
              <a:gd name="T2" fmla="*/ 0 w 62"/>
              <a:gd name="T3" fmla="*/ 69 h 105"/>
              <a:gd name="T4" fmla="*/ 6 w 62"/>
              <a:gd name="T5" fmla="*/ 105 h 105"/>
              <a:gd name="T6" fmla="*/ 62 w 62"/>
              <a:gd name="T7" fmla="*/ 0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" h="105">
                <a:moveTo>
                  <a:pt x="62" y="0"/>
                </a:moveTo>
                <a:lnTo>
                  <a:pt x="0" y="69"/>
                </a:lnTo>
                <a:lnTo>
                  <a:pt x="6" y="105"/>
                </a:lnTo>
                <a:lnTo>
                  <a:pt x="62" y="0"/>
                </a:lnTo>
                <a:close/>
              </a:path>
            </a:pathLst>
          </a:custGeom>
          <a:solidFill>
            <a:srgbClr val="FFD4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3" name="Freeform 36">
            <a:extLst>
              <a:ext uri="{FF2B5EF4-FFF2-40B4-BE49-F238E27FC236}">
                <a16:creationId xmlns:a16="http://schemas.microsoft.com/office/drawing/2014/main" xmlns="" id="{A7D8A924-7D73-4731-AB71-9B15BBE9D833}"/>
              </a:ext>
            </a:extLst>
          </p:cNvPr>
          <p:cNvSpPr>
            <a:spLocks/>
          </p:cNvSpPr>
          <p:nvPr/>
        </p:nvSpPr>
        <p:spPr bwMode="auto">
          <a:xfrm>
            <a:off x="2370478" y="2431557"/>
            <a:ext cx="136515" cy="298309"/>
          </a:xfrm>
          <a:custGeom>
            <a:avLst/>
            <a:gdLst>
              <a:gd name="T0" fmla="*/ 54 w 54"/>
              <a:gd name="T1" fmla="*/ 0 h 118"/>
              <a:gd name="T2" fmla="*/ 39 w 54"/>
              <a:gd name="T3" fmla="*/ 110 h 118"/>
              <a:gd name="T4" fmla="*/ 19 w 54"/>
              <a:gd name="T5" fmla="*/ 118 h 118"/>
              <a:gd name="T6" fmla="*/ 0 w 54"/>
              <a:gd name="T7" fmla="*/ 99 h 118"/>
              <a:gd name="T8" fmla="*/ 54 w 54"/>
              <a:gd name="T9" fmla="*/ 0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4" h="118">
                <a:moveTo>
                  <a:pt x="54" y="0"/>
                </a:moveTo>
                <a:lnTo>
                  <a:pt x="39" y="110"/>
                </a:lnTo>
                <a:lnTo>
                  <a:pt x="19" y="118"/>
                </a:lnTo>
                <a:lnTo>
                  <a:pt x="0" y="99"/>
                </a:lnTo>
                <a:lnTo>
                  <a:pt x="54" y="0"/>
                </a:lnTo>
                <a:close/>
              </a:path>
            </a:pathLst>
          </a:custGeom>
          <a:solidFill>
            <a:srgbClr val="FFE2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4" name="Freeform 37">
            <a:extLst>
              <a:ext uri="{FF2B5EF4-FFF2-40B4-BE49-F238E27FC236}">
                <a16:creationId xmlns:a16="http://schemas.microsoft.com/office/drawing/2014/main" xmlns="" id="{88E3FBE0-FCD8-4B08-B187-6490A69208A4}"/>
              </a:ext>
            </a:extLst>
          </p:cNvPr>
          <p:cNvSpPr>
            <a:spLocks/>
          </p:cNvSpPr>
          <p:nvPr/>
        </p:nvSpPr>
        <p:spPr bwMode="auto">
          <a:xfrm>
            <a:off x="2469072" y="2431557"/>
            <a:ext cx="58145" cy="278085"/>
          </a:xfrm>
          <a:custGeom>
            <a:avLst/>
            <a:gdLst>
              <a:gd name="T0" fmla="*/ 15 w 23"/>
              <a:gd name="T1" fmla="*/ 0 h 110"/>
              <a:gd name="T2" fmla="*/ 23 w 23"/>
              <a:gd name="T3" fmla="*/ 95 h 110"/>
              <a:gd name="T4" fmla="*/ 23 w 23"/>
              <a:gd name="T5" fmla="*/ 107 h 110"/>
              <a:gd name="T6" fmla="*/ 0 w 23"/>
              <a:gd name="T7" fmla="*/ 110 h 110"/>
              <a:gd name="T8" fmla="*/ 15 w 23"/>
              <a:gd name="T9" fmla="*/ 0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110">
                <a:moveTo>
                  <a:pt x="15" y="0"/>
                </a:moveTo>
                <a:lnTo>
                  <a:pt x="23" y="95"/>
                </a:lnTo>
                <a:lnTo>
                  <a:pt x="23" y="107"/>
                </a:lnTo>
                <a:lnTo>
                  <a:pt x="0" y="110"/>
                </a:lnTo>
                <a:lnTo>
                  <a:pt x="15" y="0"/>
                </a:lnTo>
                <a:close/>
              </a:path>
            </a:pathLst>
          </a:custGeom>
          <a:solidFill>
            <a:srgbClr val="FFE8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5" name="Freeform 38">
            <a:extLst>
              <a:ext uri="{FF2B5EF4-FFF2-40B4-BE49-F238E27FC236}">
                <a16:creationId xmlns:a16="http://schemas.microsoft.com/office/drawing/2014/main" xmlns="" id="{1BDA74A0-F4AA-4544-A318-D092DD702209}"/>
              </a:ext>
            </a:extLst>
          </p:cNvPr>
          <p:cNvSpPr>
            <a:spLocks/>
          </p:cNvSpPr>
          <p:nvPr/>
        </p:nvSpPr>
        <p:spPr bwMode="auto">
          <a:xfrm>
            <a:off x="1948295" y="4140515"/>
            <a:ext cx="103650" cy="189603"/>
          </a:xfrm>
          <a:custGeom>
            <a:avLst/>
            <a:gdLst>
              <a:gd name="T0" fmla="*/ 11 w 22"/>
              <a:gd name="T1" fmla="*/ 36 h 40"/>
              <a:gd name="T2" fmla="*/ 22 w 22"/>
              <a:gd name="T3" fmla="*/ 3 h 40"/>
              <a:gd name="T4" fmla="*/ 13 w 22"/>
              <a:gd name="T5" fmla="*/ 0 h 40"/>
              <a:gd name="T6" fmla="*/ 4 w 22"/>
              <a:gd name="T7" fmla="*/ 27 h 40"/>
              <a:gd name="T8" fmla="*/ 2 w 22"/>
              <a:gd name="T9" fmla="*/ 33 h 40"/>
              <a:gd name="T10" fmla="*/ 0 w 22"/>
              <a:gd name="T11" fmla="*/ 39 h 40"/>
              <a:gd name="T12" fmla="*/ 11 w 22"/>
              <a:gd name="T13" fmla="*/ 36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" h="40">
                <a:moveTo>
                  <a:pt x="11" y="36"/>
                </a:moveTo>
                <a:cubicBezTo>
                  <a:pt x="22" y="3"/>
                  <a:pt x="22" y="3"/>
                  <a:pt x="22" y="3"/>
                </a:cubicBezTo>
                <a:cubicBezTo>
                  <a:pt x="13" y="0"/>
                  <a:pt x="13" y="0"/>
                  <a:pt x="13" y="0"/>
                </a:cubicBezTo>
                <a:cubicBezTo>
                  <a:pt x="4" y="27"/>
                  <a:pt x="4" y="27"/>
                  <a:pt x="4" y="27"/>
                </a:cubicBezTo>
                <a:cubicBezTo>
                  <a:pt x="2" y="33"/>
                  <a:pt x="2" y="33"/>
                  <a:pt x="2" y="33"/>
                </a:cubicBezTo>
                <a:cubicBezTo>
                  <a:pt x="0" y="39"/>
                  <a:pt x="0" y="39"/>
                  <a:pt x="0" y="39"/>
                </a:cubicBezTo>
                <a:cubicBezTo>
                  <a:pt x="6" y="40"/>
                  <a:pt x="10" y="39"/>
                  <a:pt x="11" y="36"/>
                </a:cubicBezTo>
                <a:close/>
              </a:path>
            </a:pathLst>
          </a:custGeom>
          <a:solidFill>
            <a:srgbClr val="FFA1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6" name="Freeform 39">
            <a:extLst>
              <a:ext uri="{FF2B5EF4-FFF2-40B4-BE49-F238E27FC236}">
                <a16:creationId xmlns:a16="http://schemas.microsoft.com/office/drawing/2014/main" xmlns="" id="{F27E60E5-16DC-4821-BCCD-9CA395EB9FD5}"/>
              </a:ext>
            </a:extLst>
          </p:cNvPr>
          <p:cNvSpPr>
            <a:spLocks/>
          </p:cNvSpPr>
          <p:nvPr/>
        </p:nvSpPr>
        <p:spPr bwMode="auto">
          <a:xfrm>
            <a:off x="1799140" y="4092482"/>
            <a:ext cx="101122" cy="199716"/>
          </a:xfrm>
          <a:custGeom>
            <a:avLst/>
            <a:gdLst>
              <a:gd name="T0" fmla="*/ 9 w 21"/>
              <a:gd name="T1" fmla="*/ 42 h 42"/>
              <a:gd name="T2" fmla="*/ 11 w 21"/>
              <a:gd name="T3" fmla="*/ 36 h 42"/>
              <a:gd name="T4" fmla="*/ 13 w 21"/>
              <a:gd name="T5" fmla="*/ 30 h 42"/>
              <a:gd name="T6" fmla="*/ 21 w 21"/>
              <a:gd name="T7" fmla="*/ 3 h 42"/>
              <a:gd name="T8" fmla="*/ 12 w 21"/>
              <a:gd name="T9" fmla="*/ 0 h 42"/>
              <a:gd name="T10" fmla="*/ 1 w 21"/>
              <a:gd name="T11" fmla="*/ 33 h 42"/>
              <a:gd name="T12" fmla="*/ 9 w 21"/>
              <a:gd name="T13" fmla="*/ 42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" h="42">
                <a:moveTo>
                  <a:pt x="9" y="42"/>
                </a:moveTo>
                <a:cubicBezTo>
                  <a:pt x="11" y="36"/>
                  <a:pt x="11" y="36"/>
                  <a:pt x="11" y="36"/>
                </a:cubicBezTo>
                <a:cubicBezTo>
                  <a:pt x="13" y="30"/>
                  <a:pt x="13" y="30"/>
                  <a:pt x="13" y="30"/>
                </a:cubicBezTo>
                <a:cubicBezTo>
                  <a:pt x="21" y="3"/>
                  <a:pt x="21" y="3"/>
                  <a:pt x="21" y="3"/>
                </a:cubicBezTo>
                <a:cubicBezTo>
                  <a:pt x="12" y="0"/>
                  <a:pt x="12" y="0"/>
                  <a:pt x="12" y="0"/>
                </a:cubicBezTo>
                <a:cubicBezTo>
                  <a:pt x="1" y="33"/>
                  <a:pt x="1" y="33"/>
                  <a:pt x="1" y="33"/>
                </a:cubicBezTo>
                <a:cubicBezTo>
                  <a:pt x="0" y="35"/>
                  <a:pt x="3" y="39"/>
                  <a:pt x="9" y="42"/>
                </a:cubicBezTo>
                <a:close/>
              </a:path>
            </a:pathLst>
          </a:custGeom>
          <a:solidFill>
            <a:srgbClr val="FF37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7" name="Freeform 40">
            <a:extLst>
              <a:ext uri="{FF2B5EF4-FFF2-40B4-BE49-F238E27FC236}">
                <a16:creationId xmlns:a16="http://schemas.microsoft.com/office/drawing/2014/main" xmlns="" id="{7D10E558-1717-4920-94BD-EAEF14AC32E7}"/>
              </a:ext>
            </a:extLst>
          </p:cNvPr>
          <p:cNvSpPr>
            <a:spLocks/>
          </p:cNvSpPr>
          <p:nvPr/>
        </p:nvSpPr>
        <p:spPr bwMode="auto">
          <a:xfrm>
            <a:off x="1842116" y="4107651"/>
            <a:ext cx="166850" cy="217412"/>
          </a:xfrm>
          <a:custGeom>
            <a:avLst/>
            <a:gdLst>
              <a:gd name="T0" fmla="*/ 10 w 35"/>
              <a:gd name="T1" fmla="*/ 44 h 46"/>
              <a:gd name="T2" fmla="*/ 22 w 35"/>
              <a:gd name="T3" fmla="*/ 46 h 46"/>
              <a:gd name="T4" fmla="*/ 24 w 35"/>
              <a:gd name="T5" fmla="*/ 40 h 46"/>
              <a:gd name="T6" fmla="*/ 26 w 35"/>
              <a:gd name="T7" fmla="*/ 34 h 46"/>
              <a:gd name="T8" fmla="*/ 35 w 35"/>
              <a:gd name="T9" fmla="*/ 7 h 46"/>
              <a:gd name="T10" fmla="*/ 12 w 35"/>
              <a:gd name="T11" fmla="*/ 0 h 46"/>
              <a:gd name="T12" fmla="*/ 4 w 35"/>
              <a:gd name="T13" fmla="*/ 27 h 46"/>
              <a:gd name="T14" fmla="*/ 2 w 35"/>
              <a:gd name="T15" fmla="*/ 33 h 46"/>
              <a:gd name="T16" fmla="*/ 0 w 35"/>
              <a:gd name="T17" fmla="*/ 39 h 46"/>
              <a:gd name="T18" fmla="*/ 10 w 35"/>
              <a:gd name="T19" fmla="*/ 44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" h="46">
                <a:moveTo>
                  <a:pt x="10" y="44"/>
                </a:moveTo>
                <a:cubicBezTo>
                  <a:pt x="14" y="45"/>
                  <a:pt x="18" y="46"/>
                  <a:pt x="22" y="46"/>
                </a:cubicBezTo>
                <a:cubicBezTo>
                  <a:pt x="24" y="40"/>
                  <a:pt x="24" y="40"/>
                  <a:pt x="24" y="40"/>
                </a:cubicBezTo>
                <a:cubicBezTo>
                  <a:pt x="26" y="34"/>
                  <a:pt x="26" y="34"/>
                  <a:pt x="26" y="34"/>
                </a:cubicBezTo>
                <a:cubicBezTo>
                  <a:pt x="35" y="7"/>
                  <a:pt x="35" y="7"/>
                  <a:pt x="35" y="7"/>
                </a:cubicBezTo>
                <a:cubicBezTo>
                  <a:pt x="12" y="0"/>
                  <a:pt x="12" y="0"/>
                  <a:pt x="12" y="0"/>
                </a:cubicBezTo>
                <a:cubicBezTo>
                  <a:pt x="4" y="27"/>
                  <a:pt x="4" y="27"/>
                  <a:pt x="4" y="27"/>
                </a:cubicBezTo>
                <a:cubicBezTo>
                  <a:pt x="2" y="33"/>
                  <a:pt x="2" y="33"/>
                  <a:pt x="2" y="33"/>
                </a:cubicBezTo>
                <a:cubicBezTo>
                  <a:pt x="0" y="39"/>
                  <a:pt x="0" y="39"/>
                  <a:pt x="0" y="39"/>
                </a:cubicBezTo>
                <a:cubicBezTo>
                  <a:pt x="3" y="41"/>
                  <a:pt x="6" y="42"/>
                  <a:pt x="10" y="44"/>
                </a:cubicBezTo>
                <a:close/>
              </a:path>
            </a:pathLst>
          </a:custGeom>
          <a:solidFill>
            <a:srgbClr val="FF66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8" name="Freeform 41">
            <a:extLst>
              <a:ext uri="{FF2B5EF4-FFF2-40B4-BE49-F238E27FC236}">
                <a16:creationId xmlns:a16="http://schemas.microsoft.com/office/drawing/2014/main" xmlns="" id="{13051D6D-D712-400E-B966-1DB8B672F0ED}"/>
              </a:ext>
            </a:extLst>
          </p:cNvPr>
          <p:cNvSpPr>
            <a:spLocks/>
          </p:cNvSpPr>
          <p:nvPr/>
        </p:nvSpPr>
        <p:spPr bwMode="auto">
          <a:xfrm>
            <a:off x="2456432" y="2431557"/>
            <a:ext cx="55617" cy="75842"/>
          </a:xfrm>
          <a:custGeom>
            <a:avLst/>
            <a:gdLst>
              <a:gd name="T0" fmla="*/ 1 w 12"/>
              <a:gd name="T1" fmla="*/ 13 h 16"/>
              <a:gd name="T2" fmla="*/ 7 w 12"/>
              <a:gd name="T3" fmla="*/ 9 h 16"/>
              <a:gd name="T4" fmla="*/ 8 w 12"/>
              <a:gd name="T5" fmla="*/ 9 h 16"/>
              <a:gd name="T6" fmla="*/ 8 w 12"/>
              <a:gd name="T7" fmla="*/ 9 h 16"/>
              <a:gd name="T8" fmla="*/ 10 w 12"/>
              <a:gd name="T9" fmla="*/ 16 h 16"/>
              <a:gd name="T10" fmla="*/ 12 w 12"/>
              <a:gd name="T11" fmla="*/ 15 h 16"/>
              <a:gd name="T12" fmla="*/ 11 w 12"/>
              <a:gd name="T13" fmla="*/ 0 h 16"/>
              <a:gd name="T14" fmla="*/ 0 w 12"/>
              <a:gd name="T15" fmla="*/ 12 h 16"/>
              <a:gd name="T16" fmla="*/ 1 w 12"/>
              <a:gd name="T17" fmla="*/ 13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" h="16">
                <a:moveTo>
                  <a:pt x="1" y="13"/>
                </a:moveTo>
                <a:cubicBezTo>
                  <a:pt x="2" y="14"/>
                  <a:pt x="5" y="9"/>
                  <a:pt x="7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9"/>
                  <a:pt x="8" y="9"/>
                  <a:pt x="8" y="9"/>
                </a:cubicBezTo>
                <a:cubicBezTo>
                  <a:pt x="9" y="10"/>
                  <a:pt x="8" y="16"/>
                  <a:pt x="10" y="16"/>
                </a:cubicBezTo>
                <a:cubicBezTo>
                  <a:pt x="10" y="16"/>
                  <a:pt x="11" y="16"/>
                  <a:pt x="12" y="15"/>
                </a:cubicBezTo>
                <a:cubicBezTo>
                  <a:pt x="11" y="0"/>
                  <a:pt x="11" y="0"/>
                  <a:pt x="11" y="0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3"/>
                  <a:pt x="1" y="13"/>
                </a:cubicBezTo>
                <a:close/>
              </a:path>
            </a:pathLst>
          </a:custGeom>
          <a:solidFill>
            <a:srgbClr val="FF66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69" name="Freeform 42">
            <a:extLst>
              <a:ext uri="{FF2B5EF4-FFF2-40B4-BE49-F238E27FC236}">
                <a16:creationId xmlns:a16="http://schemas.microsoft.com/office/drawing/2014/main" xmlns="" id="{4CD7BDAC-C9FE-4A3F-B79A-D02CA40D5BD2}"/>
              </a:ext>
            </a:extLst>
          </p:cNvPr>
          <p:cNvSpPr>
            <a:spLocks/>
          </p:cNvSpPr>
          <p:nvPr/>
        </p:nvSpPr>
        <p:spPr bwMode="auto">
          <a:xfrm>
            <a:off x="2057000" y="2659081"/>
            <a:ext cx="470216" cy="1344919"/>
          </a:xfrm>
          <a:custGeom>
            <a:avLst/>
            <a:gdLst>
              <a:gd name="T0" fmla="*/ 97 w 99"/>
              <a:gd name="T1" fmla="*/ 1 h 283"/>
              <a:gd name="T2" fmla="*/ 90 w 99"/>
              <a:gd name="T3" fmla="*/ 6 h 283"/>
              <a:gd name="T4" fmla="*/ 87 w 99"/>
              <a:gd name="T5" fmla="*/ 11 h 283"/>
              <a:gd name="T6" fmla="*/ 86 w 99"/>
              <a:gd name="T7" fmla="*/ 15 h 283"/>
              <a:gd name="T8" fmla="*/ 86 w 99"/>
              <a:gd name="T9" fmla="*/ 18 h 283"/>
              <a:gd name="T10" fmla="*/ 0 w 99"/>
              <a:gd name="T11" fmla="*/ 280 h 283"/>
              <a:gd name="T12" fmla="*/ 9 w 99"/>
              <a:gd name="T13" fmla="*/ 283 h 283"/>
              <a:gd name="T14" fmla="*/ 98 w 99"/>
              <a:gd name="T15" fmla="*/ 12 h 283"/>
              <a:gd name="T16" fmla="*/ 99 w 99"/>
              <a:gd name="T17" fmla="*/ 9 h 283"/>
              <a:gd name="T18" fmla="*/ 99 w 99"/>
              <a:gd name="T19" fmla="*/ 3 h 283"/>
              <a:gd name="T20" fmla="*/ 97 w 99"/>
              <a:gd name="T21" fmla="*/ 1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9" h="283">
                <a:moveTo>
                  <a:pt x="97" y="1"/>
                </a:moveTo>
                <a:cubicBezTo>
                  <a:pt x="95" y="0"/>
                  <a:pt x="93" y="3"/>
                  <a:pt x="90" y="6"/>
                </a:cubicBezTo>
                <a:cubicBezTo>
                  <a:pt x="89" y="8"/>
                  <a:pt x="88" y="10"/>
                  <a:pt x="87" y="11"/>
                </a:cubicBezTo>
                <a:cubicBezTo>
                  <a:pt x="86" y="15"/>
                  <a:pt x="86" y="15"/>
                  <a:pt x="86" y="15"/>
                </a:cubicBezTo>
                <a:cubicBezTo>
                  <a:pt x="86" y="18"/>
                  <a:pt x="86" y="18"/>
                  <a:pt x="86" y="18"/>
                </a:cubicBezTo>
                <a:cubicBezTo>
                  <a:pt x="0" y="280"/>
                  <a:pt x="0" y="280"/>
                  <a:pt x="0" y="280"/>
                </a:cubicBezTo>
                <a:cubicBezTo>
                  <a:pt x="9" y="283"/>
                  <a:pt x="9" y="283"/>
                  <a:pt x="9" y="283"/>
                </a:cubicBezTo>
                <a:cubicBezTo>
                  <a:pt x="98" y="12"/>
                  <a:pt x="98" y="12"/>
                  <a:pt x="98" y="12"/>
                </a:cubicBezTo>
                <a:cubicBezTo>
                  <a:pt x="99" y="9"/>
                  <a:pt x="99" y="9"/>
                  <a:pt x="99" y="9"/>
                </a:cubicBezTo>
                <a:cubicBezTo>
                  <a:pt x="99" y="3"/>
                  <a:pt x="99" y="3"/>
                  <a:pt x="99" y="3"/>
                </a:cubicBezTo>
                <a:cubicBezTo>
                  <a:pt x="99" y="1"/>
                  <a:pt x="98" y="1"/>
                  <a:pt x="97" y="1"/>
                </a:cubicBezTo>
                <a:close/>
              </a:path>
            </a:pathLst>
          </a:custGeom>
          <a:solidFill>
            <a:srgbClr val="FFA1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0" name="Freeform 43">
            <a:extLst>
              <a:ext uri="{FF2B5EF4-FFF2-40B4-BE49-F238E27FC236}">
                <a16:creationId xmlns:a16="http://schemas.microsoft.com/office/drawing/2014/main" xmlns="" id="{93FEA856-D766-4448-BAC1-6FAA3B915E2A}"/>
              </a:ext>
            </a:extLst>
          </p:cNvPr>
          <p:cNvSpPr>
            <a:spLocks/>
          </p:cNvSpPr>
          <p:nvPr/>
        </p:nvSpPr>
        <p:spPr bwMode="auto">
          <a:xfrm>
            <a:off x="2008968" y="3988833"/>
            <a:ext cx="91010" cy="166850"/>
          </a:xfrm>
          <a:custGeom>
            <a:avLst/>
            <a:gdLst>
              <a:gd name="T0" fmla="*/ 0 w 36"/>
              <a:gd name="T1" fmla="*/ 60 h 66"/>
              <a:gd name="T2" fmla="*/ 17 w 36"/>
              <a:gd name="T3" fmla="*/ 66 h 66"/>
              <a:gd name="T4" fmla="*/ 36 w 36"/>
              <a:gd name="T5" fmla="*/ 6 h 66"/>
              <a:gd name="T6" fmla="*/ 19 w 36"/>
              <a:gd name="T7" fmla="*/ 0 h 66"/>
              <a:gd name="T8" fmla="*/ 0 w 36"/>
              <a:gd name="T9" fmla="*/ 6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66">
                <a:moveTo>
                  <a:pt x="0" y="60"/>
                </a:moveTo>
                <a:lnTo>
                  <a:pt x="17" y="66"/>
                </a:lnTo>
                <a:lnTo>
                  <a:pt x="36" y="6"/>
                </a:lnTo>
                <a:lnTo>
                  <a:pt x="19" y="0"/>
                </a:lnTo>
                <a:lnTo>
                  <a:pt x="0" y="60"/>
                </a:lnTo>
                <a:close/>
              </a:path>
            </a:pathLst>
          </a:custGeom>
          <a:solidFill>
            <a:srgbClr val="EBEB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1" name="Freeform 44">
            <a:extLst>
              <a:ext uri="{FF2B5EF4-FFF2-40B4-BE49-F238E27FC236}">
                <a16:creationId xmlns:a16="http://schemas.microsoft.com/office/drawing/2014/main" xmlns="" id="{ABBE436E-A7E1-44AC-8BB3-1048289B43D5}"/>
              </a:ext>
            </a:extLst>
          </p:cNvPr>
          <p:cNvSpPr>
            <a:spLocks/>
          </p:cNvSpPr>
          <p:nvPr/>
        </p:nvSpPr>
        <p:spPr bwMode="auto">
          <a:xfrm>
            <a:off x="1857285" y="3940799"/>
            <a:ext cx="93537" cy="166850"/>
          </a:xfrm>
          <a:custGeom>
            <a:avLst/>
            <a:gdLst>
              <a:gd name="T0" fmla="*/ 37 w 37"/>
              <a:gd name="T1" fmla="*/ 6 h 66"/>
              <a:gd name="T2" fmla="*/ 19 w 37"/>
              <a:gd name="T3" fmla="*/ 0 h 66"/>
              <a:gd name="T4" fmla="*/ 0 w 37"/>
              <a:gd name="T5" fmla="*/ 60 h 66"/>
              <a:gd name="T6" fmla="*/ 17 w 37"/>
              <a:gd name="T7" fmla="*/ 66 h 66"/>
              <a:gd name="T8" fmla="*/ 37 w 37"/>
              <a:gd name="T9" fmla="*/ 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" h="66">
                <a:moveTo>
                  <a:pt x="37" y="6"/>
                </a:moveTo>
                <a:lnTo>
                  <a:pt x="19" y="0"/>
                </a:lnTo>
                <a:lnTo>
                  <a:pt x="0" y="60"/>
                </a:lnTo>
                <a:lnTo>
                  <a:pt x="17" y="66"/>
                </a:lnTo>
                <a:lnTo>
                  <a:pt x="37" y="6"/>
                </a:lnTo>
                <a:close/>
              </a:path>
            </a:pathLst>
          </a:custGeom>
          <a:solidFill>
            <a:srgbClr val="C4C4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2" name="Freeform 45">
            <a:extLst>
              <a:ext uri="{FF2B5EF4-FFF2-40B4-BE49-F238E27FC236}">
                <a16:creationId xmlns:a16="http://schemas.microsoft.com/office/drawing/2014/main" xmlns="" id="{EADD68B6-AE71-45B5-8FB9-8008166FD7D5}"/>
              </a:ext>
            </a:extLst>
          </p:cNvPr>
          <p:cNvSpPr>
            <a:spLocks/>
          </p:cNvSpPr>
          <p:nvPr/>
        </p:nvSpPr>
        <p:spPr bwMode="auto">
          <a:xfrm>
            <a:off x="1905318" y="2600936"/>
            <a:ext cx="470216" cy="1355031"/>
          </a:xfrm>
          <a:custGeom>
            <a:avLst/>
            <a:gdLst>
              <a:gd name="T0" fmla="*/ 10 w 99"/>
              <a:gd name="T1" fmla="*/ 285 h 285"/>
              <a:gd name="T2" fmla="*/ 95 w 99"/>
              <a:gd name="T3" fmla="*/ 22 h 285"/>
              <a:gd name="T4" fmla="*/ 96 w 99"/>
              <a:gd name="T5" fmla="*/ 22 h 285"/>
              <a:gd name="T6" fmla="*/ 98 w 99"/>
              <a:gd name="T7" fmla="*/ 17 h 285"/>
              <a:gd name="T8" fmla="*/ 98 w 99"/>
              <a:gd name="T9" fmla="*/ 10 h 285"/>
              <a:gd name="T10" fmla="*/ 97 w 99"/>
              <a:gd name="T11" fmla="*/ 1 h 285"/>
              <a:gd name="T12" fmla="*/ 94 w 99"/>
              <a:gd name="T13" fmla="*/ 1 h 285"/>
              <a:gd name="T14" fmla="*/ 90 w 99"/>
              <a:gd name="T15" fmla="*/ 8 h 285"/>
              <a:gd name="T16" fmla="*/ 87 w 99"/>
              <a:gd name="T17" fmla="*/ 16 h 285"/>
              <a:gd name="T18" fmla="*/ 0 w 99"/>
              <a:gd name="T19" fmla="*/ 282 h 285"/>
              <a:gd name="T20" fmla="*/ 10 w 99"/>
              <a:gd name="T21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9" h="285">
                <a:moveTo>
                  <a:pt x="10" y="285"/>
                </a:moveTo>
                <a:cubicBezTo>
                  <a:pt x="95" y="22"/>
                  <a:pt x="95" y="22"/>
                  <a:pt x="95" y="22"/>
                </a:cubicBezTo>
                <a:cubicBezTo>
                  <a:pt x="96" y="22"/>
                  <a:pt x="96" y="22"/>
                  <a:pt x="96" y="22"/>
                </a:cubicBezTo>
                <a:cubicBezTo>
                  <a:pt x="98" y="17"/>
                  <a:pt x="98" y="17"/>
                  <a:pt x="98" y="17"/>
                </a:cubicBezTo>
                <a:cubicBezTo>
                  <a:pt x="97" y="16"/>
                  <a:pt x="98" y="13"/>
                  <a:pt x="98" y="10"/>
                </a:cubicBezTo>
                <a:cubicBezTo>
                  <a:pt x="98" y="6"/>
                  <a:pt x="99" y="2"/>
                  <a:pt x="97" y="1"/>
                </a:cubicBezTo>
                <a:cubicBezTo>
                  <a:pt x="96" y="0"/>
                  <a:pt x="95" y="0"/>
                  <a:pt x="94" y="1"/>
                </a:cubicBezTo>
                <a:cubicBezTo>
                  <a:pt x="90" y="8"/>
                  <a:pt x="90" y="8"/>
                  <a:pt x="90" y="8"/>
                </a:cubicBezTo>
                <a:cubicBezTo>
                  <a:pt x="87" y="16"/>
                  <a:pt x="87" y="16"/>
                  <a:pt x="87" y="16"/>
                </a:cubicBezTo>
                <a:cubicBezTo>
                  <a:pt x="0" y="282"/>
                  <a:pt x="0" y="282"/>
                  <a:pt x="0" y="282"/>
                </a:cubicBezTo>
                <a:lnTo>
                  <a:pt x="10" y="285"/>
                </a:lnTo>
                <a:close/>
              </a:path>
            </a:pathLst>
          </a:custGeom>
          <a:solidFill>
            <a:srgbClr val="FF37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3" name="Freeform 46">
            <a:extLst>
              <a:ext uri="{FF2B5EF4-FFF2-40B4-BE49-F238E27FC236}">
                <a16:creationId xmlns:a16="http://schemas.microsoft.com/office/drawing/2014/main" xmlns="" id="{6A85F985-6039-4E2F-8687-C15519935194}"/>
              </a:ext>
            </a:extLst>
          </p:cNvPr>
          <p:cNvSpPr>
            <a:spLocks/>
          </p:cNvSpPr>
          <p:nvPr/>
        </p:nvSpPr>
        <p:spPr bwMode="auto">
          <a:xfrm>
            <a:off x="1950822" y="2621160"/>
            <a:ext cx="518249" cy="1367672"/>
          </a:xfrm>
          <a:custGeom>
            <a:avLst/>
            <a:gdLst>
              <a:gd name="T0" fmla="*/ 108 w 109"/>
              <a:gd name="T1" fmla="*/ 26 h 288"/>
              <a:gd name="T2" fmla="*/ 108 w 109"/>
              <a:gd name="T3" fmla="*/ 23 h 288"/>
              <a:gd name="T4" fmla="*/ 109 w 109"/>
              <a:gd name="T5" fmla="*/ 19 h 288"/>
              <a:gd name="T6" fmla="*/ 107 w 109"/>
              <a:gd name="T7" fmla="*/ 19 h 288"/>
              <a:gd name="T8" fmla="*/ 105 w 109"/>
              <a:gd name="T9" fmla="*/ 12 h 288"/>
              <a:gd name="T10" fmla="*/ 105 w 109"/>
              <a:gd name="T11" fmla="*/ 1 h 288"/>
              <a:gd name="T12" fmla="*/ 104 w 109"/>
              <a:gd name="T13" fmla="*/ 0 h 288"/>
              <a:gd name="T14" fmla="*/ 102 w 109"/>
              <a:gd name="T15" fmla="*/ 0 h 288"/>
              <a:gd name="T16" fmla="*/ 95 w 109"/>
              <a:gd name="T17" fmla="*/ 9 h 288"/>
              <a:gd name="T18" fmla="*/ 89 w 109"/>
              <a:gd name="T19" fmla="*/ 14 h 288"/>
              <a:gd name="T20" fmla="*/ 88 w 109"/>
              <a:gd name="T21" fmla="*/ 13 h 288"/>
              <a:gd name="T22" fmla="*/ 86 w 109"/>
              <a:gd name="T23" fmla="*/ 18 h 288"/>
              <a:gd name="T24" fmla="*/ 85 w 109"/>
              <a:gd name="T25" fmla="*/ 18 h 288"/>
              <a:gd name="T26" fmla="*/ 0 w 109"/>
              <a:gd name="T27" fmla="*/ 281 h 288"/>
              <a:gd name="T28" fmla="*/ 22 w 109"/>
              <a:gd name="T29" fmla="*/ 288 h 288"/>
              <a:gd name="T30" fmla="*/ 108 w 109"/>
              <a:gd name="T31" fmla="*/ 26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9" h="288">
                <a:moveTo>
                  <a:pt x="108" y="26"/>
                </a:moveTo>
                <a:cubicBezTo>
                  <a:pt x="108" y="23"/>
                  <a:pt x="108" y="23"/>
                  <a:pt x="108" y="23"/>
                </a:cubicBezTo>
                <a:cubicBezTo>
                  <a:pt x="109" y="19"/>
                  <a:pt x="109" y="19"/>
                  <a:pt x="109" y="19"/>
                </a:cubicBezTo>
                <a:cubicBezTo>
                  <a:pt x="108" y="19"/>
                  <a:pt x="108" y="19"/>
                  <a:pt x="107" y="19"/>
                </a:cubicBezTo>
                <a:cubicBezTo>
                  <a:pt x="106" y="19"/>
                  <a:pt x="105" y="16"/>
                  <a:pt x="105" y="12"/>
                </a:cubicBezTo>
                <a:cubicBezTo>
                  <a:pt x="106" y="8"/>
                  <a:pt x="106" y="3"/>
                  <a:pt x="105" y="1"/>
                </a:cubicBezTo>
                <a:cubicBezTo>
                  <a:pt x="105" y="0"/>
                  <a:pt x="104" y="0"/>
                  <a:pt x="104" y="0"/>
                </a:cubicBezTo>
                <a:cubicBezTo>
                  <a:pt x="103" y="0"/>
                  <a:pt x="103" y="0"/>
                  <a:pt x="102" y="0"/>
                </a:cubicBezTo>
                <a:cubicBezTo>
                  <a:pt x="100" y="1"/>
                  <a:pt x="97" y="5"/>
                  <a:pt x="95" y="9"/>
                </a:cubicBezTo>
                <a:cubicBezTo>
                  <a:pt x="92" y="12"/>
                  <a:pt x="90" y="15"/>
                  <a:pt x="89" y="14"/>
                </a:cubicBezTo>
                <a:cubicBezTo>
                  <a:pt x="88" y="14"/>
                  <a:pt x="88" y="14"/>
                  <a:pt x="88" y="13"/>
                </a:cubicBezTo>
                <a:cubicBezTo>
                  <a:pt x="86" y="18"/>
                  <a:pt x="86" y="18"/>
                  <a:pt x="86" y="18"/>
                </a:cubicBezTo>
                <a:cubicBezTo>
                  <a:pt x="85" y="18"/>
                  <a:pt x="85" y="18"/>
                  <a:pt x="85" y="18"/>
                </a:cubicBezTo>
                <a:cubicBezTo>
                  <a:pt x="0" y="281"/>
                  <a:pt x="0" y="281"/>
                  <a:pt x="0" y="281"/>
                </a:cubicBezTo>
                <a:cubicBezTo>
                  <a:pt x="22" y="288"/>
                  <a:pt x="22" y="288"/>
                  <a:pt x="22" y="288"/>
                </a:cubicBezTo>
                <a:lnTo>
                  <a:pt x="108" y="26"/>
                </a:lnTo>
                <a:close/>
              </a:path>
            </a:pathLst>
          </a:custGeom>
          <a:solidFill>
            <a:srgbClr val="FF66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4" name="Freeform 47">
            <a:extLst>
              <a:ext uri="{FF2B5EF4-FFF2-40B4-BE49-F238E27FC236}">
                <a16:creationId xmlns:a16="http://schemas.microsoft.com/office/drawing/2014/main" xmlns="" id="{A728E3EF-0AE2-42E7-9A8C-6596559DB52B}"/>
              </a:ext>
            </a:extLst>
          </p:cNvPr>
          <p:cNvSpPr>
            <a:spLocks/>
          </p:cNvSpPr>
          <p:nvPr/>
        </p:nvSpPr>
        <p:spPr bwMode="auto">
          <a:xfrm>
            <a:off x="1900262" y="3955967"/>
            <a:ext cx="156738" cy="184547"/>
          </a:xfrm>
          <a:custGeom>
            <a:avLst/>
            <a:gdLst>
              <a:gd name="T0" fmla="*/ 43 w 62"/>
              <a:gd name="T1" fmla="*/ 73 h 73"/>
              <a:gd name="T2" fmla="*/ 62 w 62"/>
              <a:gd name="T3" fmla="*/ 13 h 73"/>
              <a:gd name="T4" fmla="*/ 20 w 62"/>
              <a:gd name="T5" fmla="*/ 0 h 73"/>
              <a:gd name="T6" fmla="*/ 0 w 62"/>
              <a:gd name="T7" fmla="*/ 60 h 73"/>
              <a:gd name="T8" fmla="*/ 43 w 62"/>
              <a:gd name="T9" fmla="*/ 73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" h="73">
                <a:moveTo>
                  <a:pt x="43" y="73"/>
                </a:moveTo>
                <a:lnTo>
                  <a:pt x="62" y="13"/>
                </a:lnTo>
                <a:lnTo>
                  <a:pt x="20" y="0"/>
                </a:lnTo>
                <a:lnTo>
                  <a:pt x="0" y="60"/>
                </a:lnTo>
                <a:lnTo>
                  <a:pt x="43" y="73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5" name="Freeform 48">
            <a:extLst>
              <a:ext uri="{FF2B5EF4-FFF2-40B4-BE49-F238E27FC236}">
                <a16:creationId xmlns:a16="http://schemas.microsoft.com/office/drawing/2014/main" xmlns="" id="{A9F22D26-2C0B-43EC-A9D1-404B9B6AE7D9}"/>
              </a:ext>
            </a:extLst>
          </p:cNvPr>
          <p:cNvSpPr>
            <a:spLocks/>
          </p:cNvSpPr>
          <p:nvPr/>
        </p:nvSpPr>
        <p:spPr bwMode="auto">
          <a:xfrm>
            <a:off x="2782549" y="2795596"/>
            <a:ext cx="907567" cy="1089587"/>
          </a:xfrm>
          <a:custGeom>
            <a:avLst/>
            <a:gdLst>
              <a:gd name="T0" fmla="*/ 156 w 191"/>
              <a:gd name="T1" fmla="*/ 18 h 229"/>
              <a:gd name="T2" fmla="*/ 152 w 191"/>
              <a:gd name="T3" fmla="*/ 4 h 229"/>
              <a:gd name="T4" fmla="*/ 145 w 191"/>
              <a:gd name="T5" fmla="*/ 1 h 229"/>
              <a:gd name="T6" fmla="*/ 119 w 191"/>
              <a:gd name="T7" fmla="*/ 26 h 229"/>
              <a:gd name="T8" fmla="*/ 106 w 191"/>
              <a:gd name="T9" fmla="*/ 63 h 229"/>
              <a:gd name="T10" fmla="*/ 95 w 191"/>
              <a:gd name="T11" fmla="*/ 32 h 229"/>
              <a:gd name="T12" fmla="*/ 73 w 191"/>
              <a:gd name="T13" fmla="*/ 24 h 229"/>
              <a:gd name="T14" fmla="*/ 58 w 191"/>
              <a:gd name="T15" fmla="*/ 41 h 229"/>
              <a:gd name="T16" fmla="*/ 70 w 191"/>
              <a:gd name="T17" fmla="*/ 93 h 229"/>
              <a:gd name="T18" fmla="*/ 68 w 191"/>
              <a:gd name="T19" fmla="*/ 107 h 229"/>
              <a:gd name="T20" fmla="*/ 56 w 191"/>
              <a:gd name="T21" fmla="*/ 112 h 229"/>
              <a:gd name="T22" fmla="*/ 36 w 191"/>
              <a:gd name="T23" fmla="*/ 89 h 229"/>
              <a:gd name="T24" fmla="*/ 26 w 191"/>
              <a:gd name="T25" fmla="*/ 96 h 229"/>
              <a:gd name="T26" fmla="*/ 25 w 191"/>
              <a:gd name="T27" fmla="*/ 109 h 229"/>
              <a:gd name="T28" fmla="*/ 35 w 191"/>
              <a:gd name="T29" fmla="*/ 139 h 229"/>
              <a:gd name="T30" fmla="*/ 39 w 191"/>
              <a:gd name="T31" fmla="*/ 149 h 229"/>
              <a:gd name="T32" fmla="*/ 36 w 191"/>
              <a:gd name="T33" fmla="*/ 160 h 229"/>
              <a:gd name="T34" fmla="*/ 5 w 191"/>
              <a:gd name="T35" fmla="*/ 154 h 229"/>
              <a:gd name="T36" fmla="*/ 7 w 191"/>
              <a:gd name="T37" fmla="*/ 172 h 229"/>
              <a:gd name="T38" fmla="*/ 33 w 191"/>
              <a:gd name="T39" fmla="*/ 211 h 229"/>
              <a:gd name="T40" fmla="*/ 51 w 191"/>
              <a:gd name="T41" fmla="*/ 228 h 229"/>
              <a:gd name="T42" fmla="*/ 64 w 191"/>
              <a:gd name="T43" fmla="*/ 227 h 229"/>
              <a:gd name="T44" fmla="*/ 129 w 191"/>
              <a:gd name="T45" fmla="*/ 199 h 229"/>
              <a:gd name="T46" fmla="*/ 140 w 191"/>
              <a:gd name="T47" fmla="*/ 188 h 229"/>
              <a:gd name="T48" fmla="*/ 136 w 191"/>
              <a:gd name="T49" fmla="*/ 174 h 229"/>
              <a:gd name="T50" fmla="*/ 127 w 191"/>
              <a:gd name="T51" fmla="*/ 170 h 229"/>
              <a:gd name="T52" fmla="*/ 130 w 191"/>
              <a:gd name="T53" fmla="*/ 166 h 229"/>
              <a:gd name="T54" fmla="*/ 189 w 191"/>
              <a:gd name="T55" fmla="*/ 121 h 229"/>
              <a:gd name="T56" fmla="*/ 190 w 191"/>
              <a:gd name="T57" fmla="*/ 115 h 229"/>
              <a:gd name="T58" fmla="*/ 176 w 191"/>
              <a:gd name="T59" fmla="*/ 106 h 229"/>
              <a:gd name="T60" fmla="*/ 159 w 191"/>
              <a:gd name="T61" fmla="*/ 111 h 229"/>
              <a:gd name="T62" fmla="*/ 145 w 191"/>
              <a:gd name="T63" fmla="*/ 103 h 229"/>
              <a:gd name="T64" fmla="*/ 180 w 191"/>
              <a:gd name="T65" fmla="*/ 68 h 229"/>
              <a:gd name="T66" fmla="*/ 179 w 191"/>
              <a:gd name="T67" fmla="*/ 50 h 229"/>
              <a:gd name="T68" fmla="*/ 168 w 191"/>
              <a:gd name="T69" fmla="*/ 51 h 229"/>
              <a:gd name="T70" fmla="*/ 148 w 191"/>
              <a:gd name="T71" fmla="*/ 63 h 229"/>
              <a:gd name="T72" fmla="*/ 137 w 191"/>
              <a:gd name="T73" fmla="*/ 65 h 229"/>
              <a:gd name="T74" fmla="*/ 146 w 191"/>
              <a:gd name="T75" fmla="*/ 51 h 229"/>
              <a:gd name="T76" fmla="*/ 156 w 191"/>
              <a:gd name="T77" fmla="*/ 18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1" h="229">
                <a:moveTo>
                  <a:pt x="156" y="18"/>
                </a:moveTo>
                <a:cubicBezTo>
                  <a:pt x="157" y="13"/>
                  <a:pt x="156" y="7"/>
                  <a:pt x="152" y="4"/>
                </a:cubicBezTo>
                <a:cubicBezTo>
                  <a:pt x="150" y="2"/>
                  <a:pt x="148" y="1"/>
                  <a:pt x="145" y="1"/>
                </a:cubicBezTo>
                <a:cubicBezTo>
                  <a:pt x="132" y="0"/>
                  <a:pt x="123" y="14"/>
                  <a:pt x="119" y="26"/>
                </a:cubicBezTo>
                <a:cubicBezTo>
                  <a:pt x="115" y="39"/>
                  <a:pt x="114" y="53"/>
                  <a:pt x="106" y="63"/>
                </a:cubicBezTo>
                <a:cubicBezTo>
                  <a:pt x="98" y="55"/>
                  <a:pt x="101" y="41"/>
                  <a:pt x="95" y="32"/>
                </a:cubicBezTo>
                <a:cubicBezTo>
                  <a:pt x="90" y="25"/>
                  <a:pt x="81" y="22"/>
                  <a:pt x="73" y="24"/>
                </a:cubicBezTo>
                <a:cubicBezTo>
                  <a:pt x="66" y="26"/>
                  <a:pt x="60" y="33"/>
                  <a:pt x="58" y="41"/>
                </a:cubicBezTo>
                <a:cubicBezTo>
                  <a:pt x="53" y="58"/>
                  <a:pt x="67" y="75"/>
                  <a:pt x="70" y="93"/>
                </a:cubicBezTo>
                <a:cubicBezTo>
                  <a:pt x="70" y="97"/>
                  <a:pt x="70" y="103"/>
                  <a:pt x="68" y="107"/>
                </a:cubicBezTo>
                <a:cubicBezTo>
                  <a:pt x="65" y="111"/>
                  <a:pt x="60" y="114"/>
                  <a:pt x="56" y="112"/>
                </a:cubicBezTo>
                <a:cubicBezTo>
                  <a:pt x="46" y="109"/>
                  <a:pt x="46" y="91"/>
                  <a:pt x="36" y="89"/>
                </a:cubicBezTo>
                <a:cubicBezTo>
                  <a:pt x="32" y="88"/>
                  <a:pt x="28" y="92"/>
                  <a:pt x="26" y="96"/>
                </a:cubicBezTo>
                <a:cubicBezTo>
                  <a:pt x="24" y="100"/>
                  <a:pt x="24" y="104"/>
                  <a:pt x="25" y="109"/>
                </a:cubicBezTo>
                <a:cubicBezTo>
                  <a:pt x="26" y="119"/>
                  <a:pt x="29" y="130"/>
                  <a:pt x="35" y="139"/>
                </a:cubicBezTo>
                <a:cubicBezTo>
                  <a:pt x="36" y="142"/>
                  <a:pt x="38" y="146"/>
                  <a:pt x="39" y="149"/>
                </a:cubicBezTo>
                <a:cubicBezTo>
                  <a:pt x="40" y="153"/>
                  <a:pt x="39" y="158"/>
                  <a:pt x="36" y="160"/>
                </a:cubicBezTo>
                <a:cubicBezTo>
                  <a:pt x="27" y="166"/>
                  <a:pt x="13" y="146"/>
                  <a:pt x="5" y="154"/>
                </a:cubicBezTo>
                <a:cubicBezTo>
                  <a:pt x="0" y="158"/>
                  <a:pt x="3" y="166"/>
                  <a:pt x="7" y="172"/>
                </a:cubicBezTo>
                <a:cubicBezTo>
                  <a:pt x="15" y="185"/>
                  <a:pt x="24" y="198"/>
                  <a:pt x="33" y="211"/>
                </a:cubicBezTo>
                <a:cubicBezTo>
                  <a:pt x="37" y="219"/>
                  <a:pt x="43" y="226"/>
                  <a:pt x="51" y="228"/>
                </a:cubicBezTo>
                <a:cubicBezTo>
                  <a:pt x="55" y="229"/>
                  <a:pt x="60" y="228"/>
                  <a:pt x="64" y="227"/>
                </a:cubicBezTo>
                <a:cubicBezTo>
                  <a:pt x="87" y="220"/>
                  <a:pt x="109" y="211"/>
                  <a:pt x="129" y="199"/>
                </a:cubicBezTo>
                <a:cubicBezTo>
                  <a:pt x="134" y="196"/>
                  <a:pt x="138" y="193"/>
                  <a:pt x="140" y="188"/>
                </a:cubicBezTo>
                <a:cubicBezTo>
                  <a:pt x="143" y="183"/>
                  <a:pt x="141" y="176"/>
                  <a:pt x="136" y="174"/>
                </a:cubicBezTo>
                <a:cubicBezTo>
                  <a:pt x="132" y="173"/>
                  <a:pt x="127" y="173"/>
                  <a:pt x="127" y="170"/>
                </a:cubicBezTo>
                <a:cubicBezTo>
                  <a:pt x="127" y="168"/>
                  <a:pt x="129" y="167"/>
                  <a:pt x="130" y="166"/>
                </a:cubicBezTo>
                <a:cubicBezTo>
                  <a:pt x="152" y="154"/>
                  <a:pt x="178" y="144"/>
                  <a:pt x="189" y="121"/>
                </a:cubicBezTo>
                <a:cubicBezTo>
                  <a:pt x="190" y="119"/>
                  <a:pt x="191" y="117"/>
                  <a:pt x="190" y="115"/>
                </a:cubicBezTo>
                <a:cubicBezTo>
                  <a:pt x="190" y="108"/>
                  <a:pt x="182" y="105"/>
                  <a:pt x="176" y="106"/>
                </a:cubicBezTo>
                <a:cubicBezTo>
                  <a:pt x="170" y="107"/>
                  <a:pt x="165" y="110"/>
                  <a:pt x="159" y="111"/>
                </a:cubicBezTo>
                <a:cubicBezTo>
                  <a:pt x="153" y="112"/>
                  <a:pt x="145" y="109"/>
                  <a:pt x="145" y="103"/>
                </a:cubicBezTo>
                <a:cubicBezTo>
                  <a:pt x="159" y="95"/>
                  <a:pt x="172" y="83"/>
                  <a:pt x="180" y="68"/>
                </a:cubicBezTo>
                <a:cubicBezTo>
                  <a:pt x="183" y="62"/>
                  <a:pt x="185" y="53"/>
                  <a:pt x="179" y="50"/>
                </a:cubicBezTo>
                <a:cubicBezTo>
                  <a:pt x="176" y="48"/>
                  <a:pt x="172" y="49"/>
                  <a:pt x="168" y="51"/>
                </a:cubicBezTo>
                <a:cubicBezTo>
                  <a:pt x="161" y="54"/>
                  <a:pt x="154" y="58"/>
                  <a:pt x="148" y="63"/>
                </a:cubicBezTo>
                <a:cubicBezTo>
                  <a:pt x="145" y="65"/>
                  <a:pt x="139" y="71"/>
                  <a:pt x="137" y="65"/>
                </a:cubicBezTo>
                <a:cubicBezTo>
                  <a:pt x="136" y="62"/>
                  <a:pt x="145" y="54"/>
                  <a:pt x="146" y="51"/>
                </a:cubicBezTo>
                <a:cubicBezTo>
                  <a:pt x="152" y="41"/>
                  <a:pt x="156" y="30"/>
                  <a:pt x="156" y="18"/>
                </a:cubicBezTo>
                <a:close/>
              </a:path>
            </a:pathLst>
          </a:custGeom>
          <a:solidFill>
            <a:srgbClr val="FF5D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6" name="Freeform 49">
            <a:extLst>
              <a:ext uri="{FF2B5EF4-FFF2-40B4-BE49-F238E27FC236}">
                <a16:creationId xmlns:a16="http://schemas.microsoft.com/office/drawing/2014/main" xmlns="" id="{A6F7BD92-7EEA-4340-BDFB-4149C41D75FE}"/>
              </a:ext>
            </a:extLst>
          </p:cNvPr>
          <p:cNvSpPr>
            <a:spLocks/>
          </p:cNvSpPr>
          <p:nvPr/>
        </p:nvSpPr>
        <p:spPr bwMode="auto">
          <a:xfrm>
            <a:off x="2782549" y="3189970"/>
            <a:ext cx="561226" cy="993521"/>
          </a:xfrm>
          <a:custGeom>
            <a:avLst/>
            <a:gdLst>
              <a:gd name="T0" fmla="*/ 115 w 118"/>
              <a:gd name="T1" fmla="*/ 1 h 209"/>
              <a:gd name="T2" fmla="*/ 2 w 118"/>
              <a:gd name="T3" fmla="*/ 202 h 209"/>
              <a:gd name="T4" fmla="*/ 0 w 118"/>
              <a:gd name="T5" fmla="*/ 206 h 209"/>
              <a:gd name="T6" fmla="*/ 1 w 118"/>
              <a:gd name="T7" fmla="*/ 208 h 209"/>
              <a:gd name="T8" fmla="*/ 2 w 118"/>
              <a:gd name="T9" fmla="*/ 209 h 209"/>
              <a:gd name="T10" fmla="*/ 4 w 118"/>
              <a:gd name="T11" fmla="*/ 209 h 209"/>
              <a:gd name="T12" fmla="*/ 4 w 118"/>
              <a:gd name="T13" fmla="*/ 207 h 209"/>
              <a:gd name="T14" fmla="*/ 5 w 118"/>
              <a:gd name="T15" fmla="*/ 206 h 209"/>
              <a:gd name="T16" fmla="*/ 5 w 118"/>
              <a:gd name="T17" fmla="*/ 205 h 209"/>
              <a:gd name="T18" fmla="*/ 3 w 118"/>
              <a:gd name="T19" fmla="*/ 204 h 209"/>
              <a:gd name="T20" fmla="*/ 2 w 118"/>
              <a:gd name="T21" fmla="*/ 205 h 209"/>
              <a:gd name="T22" fmla="*/ 2 w 118"/>
              <a:gd name="T23" fmla="*/ 206 h 209"/>
              <a:gd name="T24" fmla="*/ 3 w 118"/>
              <a:gd name="T25" fmla="*/ 207 h 209"/>
              <a:gd name="T26" fmla="*/ 3 w 118"/>
              <a:gd name="T27" fmla="*/ 207 h 209"/>
              <a:gd name="T28" fmla="*/ 3 w 118"/>
              <a:gd name="T29" fmla="*/ 207 h 209"/>
              <a:gd name="T30" fmla="*/ 3 w 118"/>
              <a:gd name="T31" fmla="*/ 207 h 209"/>
              <a:gd name="T32" fmla="*/ 3 w 118"/>
              <a:gd name="T33" fmla="*/ 207 h 209"/>
              <a:gd name="T34" fmla="*/ 3 w 118"/>
              <a:gd name="T35" fmla="*/ 207 h 209"/>
              <a:gd name="T36" fmla="*/ 3 w 118"/>
              <a:gd name="T37" fmla="*/ 206 h 209"/>
              <a:gd name="T38" fmla="*/ 3 w 118"/>
              <a:gd name="T39" fmla="*/ 207 h 209"/>
              <a:gd name="T40" fmla="*/ 3 w 118"/>
              <a:gd name="T41" fmla="*/ 207 h 209"/>
              <a:gd name="T42" fmla="*/ 3 w 118"/>
              <a:gd name="T43" fmla="*/ 206 h 209"/>
              <a:gd name="T44" fmla="*/ 3 w 118"/>
              <a:gd name="T45" fmla="*/ 207 h 209"/>
              <a:gd name="T46" fmla="*/ 3 w 118"/>
              <a:gd name="T47" fmla="*/ 206 h 209"/>
              <a:gd name="T48" fmla="*/ 2 w 118"/>
              <a:gd name="T49" fmla="*/ 207 h 209"/>
              <a:gd name="T50" fmla="*/ 3 w 118"/>
              <a:gd name="T51" fmla="*/ 207 h 209"/>
              <a:gd name="T52" fmla="*/ 3 w 118"/>
              <a:gd name="T53" fmla="*/ 206 h 209"/>
              <a:gd name="T54" fmla="*/ 2 w 118"/>
              <a:gd name="T55" fmla="*/ 207 h 209"/>
              <a:gd name="T56" fmla="*/ 3 w 118"/>
              <a:gd name="T57" fmla="*/ 206 h 209"/>
              <a:gd name="T58" fmla="*/ 2 w 118"/>
              <a:gd name="T59" fmla="*/ 206 h 209"/>
              <a:gd name="T60" fmla="*/ 2 w 118"/>
              <a:gd name="T61" fmla="*/ 207 h 209"/>
              <a:gd name="T62" fmla="*/ 3 w 118"/>
              <a:gd name="T63" fmla="*/ 206 h 209"/>
              <a:gd name="T64" fmla="*/ 2 w 118"/>
              <a:gd name="T65" fmla="*/ 206 h 209"/>
              <a:gd name="T66" fmla="*/ 2 w 118"/>
              <a:gd name="T67" fmla="*/ 206 h 209"/>
              <a:gd name="T68" fmla="*/ 2 w 118"/>
              <a:gd name="T69" fmla="*/ 206 h 209"/>
              <a:gd name="T70" fmla="*/ 2 w 118"/>
              <a:gd name="T71" fmla="*/ 206 h 209"/>
              <a:gd name="T72" fmla="*/ 2 w 118"/>
              <a:gd name="T73" fmla="*/ 206 h 209"/>
              <a:gd name="T74" fmla="*/ 2 w 118"/>
              <a:gd name="T75" fmla="*/ 206 h 209"/>
              <a:gd name="T76" fmla="*/ 2 w 118"/>
              <a:gd name="T77" fmla="*/ 206 h 209"/>
              <a:gd name="T78" fmla="*/ 2 w 118"/>
              <a:gd name="T79" fmla="*/ 206 h 209"/>
              <a:gd name="T80" fmla="*/ 2 w 118"/>
              <a:gd name="T81" fmla="*/ 207 h 209"/>
              <a:gd name="T82" fmla="*/ 2 w 118"/>
              <a:gd name="T83" fmla="*/ 206 h 209"/>
              <a:gd name="T84" fmla="*/ 2 w 118"/>
              <a:gd name="T85" fmla="*/ 206 h 209"/>
              <a:gd name="T86" fmla="*/ 2 w 118"/>
              <a:gd name="T87" fmla="*/ 207 h 209"/>
              <a:gd name="T88" fmla="*/ 2 w 118"/>
              <a:gd name="T89" fmla="*/ 206 h 209"/>
              <a:gd name="T90" fmla="*/ 2 w 118"/>
              <a:gd name="T91" fmla="*/ 207 h 209"/>
              <a:gd name="T92" fmla="*/ 2 w 118"/>
              <a:gd name="T93" fmla="*/ 206 h 209"/>
              <a:gd name="T94" fmla="*/ 2 w 118"/>
              <a:gd name="T95" fmla="*/ 206 h 209"/>
              <a:gd name="T96" fmla="*/ 2 w 118"/>
              <a:gd name="T97" fmla="*/ 207 h 209"/>
              <a:gd name="T98" fmla="*/ 2 w 118"/>
              <a:gd name="T99" fmla="*/ 206 h 209"/>
              <a:gd name="T100" fmla="*/ 2 w 118"/>
              <a:gd name="T101" fmla="*/ 207 h 209"/>
              <a:gd name="T102" fmla="*/ 3 w 118"/>
              <a:gd name="T103" fmla="*/ 206 h 209"/>
              <a:gd name="T104" fmla="*/ 2 w 118"/>
              <a:gd name="T105" fmla="*/ 206 h 209"/>
              <a:gd name="T106" fmla="*/ 2 w 118"/>
              <a:gd name="T107" fmla="*/ 207 h 209"/>
              <a:gd name="T108" fmla="*/ 3 w 118"/>
              <a:gd name="T109" fmla="*/ 206 h 209"/>
              <a:gd name="T110" fmla="*/ 3 w 118"/>
              <a:gd name="T111" fmla="*/ 206 h 209"/>
              <a:gd name="T112" fmla="*/ 4 w 118"/>
              <a:gd name="T113" fmla="*/ 204 h 209"/>
              <a:gd name="T114" fmla="*/ 118 w 118"/>
              <a:gd name="T115" fmla="*/ 2 h 209"/>
              <a:gd name="T116" fmla="*/ 117 w 118"/>
              <a:gd name="T117" fmla="*/ 1 h 209"/>
              <a:gd name="T118" fmla="*/ 115 w 118"/>
              <a:gd name="T119" fmla="*/ 1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18" h="209">
                <a:moveTo>
                  <a:pt x="115" y="1"/>
                </a:moveTo>
                <a:cubicBezTo>
                  <a:pt x="91" y="75"/>
                  <a:pt x="53" y="144"/>
                  <a:pt x="2" y="202"/>
                </a:cubicBezTo>
                <a:cubicBezTo>
                  <a:pt x="1" y="203"/>
                  <a:pt x="0" y="204"/>
                  <a:pt x="0" y="206"/>
                </a:cubicBezTo>
                <a:cubicBezTo>
                  <a:pt x="0" y="207"/>
                  <a:pt x="0" y="208"/>
                  <a:pt x="1" y="208"/>
                </a:cubicBezTo>
                <a:cubicBezTo>
                  <a:pt x="1" y="209"/>
                  <a:pt x="2" y="209"/>
                  <a:pt x="2" y="209"/>
                </a:cubicBezTo>
                <a:cubicBezTo>
                  <a:pt x="3" y="209"/>
                  <a:pt x="3" y="209"/>
                  <a:pt x="4" y="209"/>
                </a:cubicBezTo>
                <a:cubicBezTo>
                  <a:pt x="4" y="208"/>
                  <a:pt x="4" y="208"/>
                  <a:pt x="4" y="207"/>
                </a:cubicBezTo>
                <a:cubicBezTo>
                  <a:pt x="5" y="207"/>
                  <a:pt x="5" y="207"/>
                  <a:pt x="5" y="206"/>
                </a:cubicBezTo>
                <a:cubicBezTo>
                  <a:pt x="5" y="206"/>
                  <a:pt x="5" y="205"/>
                  <a:pt x="5" y="205"/>
                </a:cubicBezTo>
                <a:cubicBezTo>
                  <a:pt x="4" y="205"/>
                  <a:pt x="4" y="204"/>
                  <a:pt x="3" y="204"/>
                </a:cubicBezTo>
                <a:cubicBezTo>
                  <a:pt x="3" y="204"/>
                  <a:pt x="2" y="205"/>
                  <a:pt x="2" y="205"/>
                </a:cubicBezTo>
                <a:cubicBezTo>
                  <a:pt x="2" y="205"/>
                  <a:pt x="1" y="206"/>
                  <a:pt x="2" y="206"/>
                </a:cubicBezTo>
                <a:cubicBezTo>
                  <a:pt x="2" y="207"/>
                  <a:pt x="3" y="207"/>
                  <a:pt x="3" y="207"/>
                </a:cubicBezTo>
                <a:cubicBezTo>
                  <a:pt x="3" y="207"/>
                  <a:pt x="3" y="207"/>
                  <a:pt x="3" y="207"/>
                </a:cubicBezTo>
                <a:cubicBezTo>
                  <a:pt x="3" y="207"/>
                  <a:pt x="3" y="207"/>
                  <a:pt x="3" y="207"/>
                </a:cubicBezTo>
                <a:cubicBezTo>
                  <a:pt x="3" y="207"/>
                  <a:pt x="3" y="207"/>
                  <a:pt x="3" y="207"/>
                </a:cubicBezTo>
                <a:cubicBezTo>
                  <a:pt x="3" y="207"/>
                  <a:pt x="3" y="207"/>
                  <a:pt x="3" y="207"/>
                </a:cubicBezTo>
                <a:cubicBezTo>
                  <a:pt x="3" y="207"/>
                  <a:pt x="3" y="207"/>
                  <a:pt x="3" y="207"/>
                </a:cubicBezTo>
                <a:cubicBezTo>
                  <a:pt x="3" y="206"/>
                  <a:pt x="3" y="206"/>
                  <a:pt x="3" y="206"/>
                </a:cubicBezTo>
                <a:cubicBezTo>
                  <a:pt x="3" y="207"/>
                  <a:pt x="3" y="207"/>
                  <a:pt x="3" y="207"/>
                </a:cubicBezTo>
                <a:cubicBezTo>
                  <a:pt x="3" y="207"/>
                  <a:pt x="3" y="207"/>
                  <a:pt x="3" y="207"/>
                </a:cubicBezTo>
                <a:cubicBezTo>
                  <a:pt x="3" y="206"/>
                  <a:pt x="3" y="206"/>
                  <a:pt x="3" y="206"/>
                </a:cubicBezTo>
                <a:cubicBezTo>
                  <a:pt x="3" y="207"/>
                  <a:pt x="3" y="207"/>
                  <a:pt x="3" y="207"/>
                </a:cubicBezTo>
                <a:cubicBezTo>
                  <a:pt x="3" y="206"/>
                  <a:pt x="3" y="206"/>
                  <a:pt x="3" y="206"/>
                </a:cubicBezTo>
                <a:cubicBezTo>
                  <a:pt x="2" y="207"/>
                  <a:pt x="2" y="207"/>
                  <a:pt x="2" y="207"/>
                </a:cubicBezTo>
                <a:cubicBezTo>
                  <a:pt x="3" y="207"/>
                  <a:pt x="3" y="207"/>
                  <a:pt x="3" y="207"/>
                </a:cubicBezTo>
                <a:cubicBezTo>
                  <a:pt x="3" y="206"/>
                  <a:pt x="3" y="206"/>
                  <a:pt x="3" y="206"/>
                </a:cubicBezTo>
                <a:cubicBezTo>
                  <a:pt x="2" y="207"/>
                  <a:pt x="2" y="207"/>
                  <a:pt x="2" y="207"/>
                </a:cubicBezTo>
                <a:cubicBezTo>
                  <a:pt x="3" y="206"/>
                  <a:pt x="3" y="206"/>
                  <a:pt x="3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7"/>
                  <a:pt x="2" y="207"/>
                  <a:pt x="2" y="207"/>
                </a:cubicBezTo>
                <a:cubicBezTo>
                  <a:pt x="3" y="206"/>
                  <a:pt x="3" y="206"/>
                  <a:pt x="3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7"/>
                  <a:pt x="2" y="207"/>
                  <a:pt x="2" y="207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7"/>
                  <a:pt x="2" y="207"/>
                  <a:pt x="2" y="207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7"/>
                  <a:pt x="2" y="207"/>
                  <a:pt x="2" y="207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7"/>
                  <a:pt x="2" y="207"/>
                  <a:pt x="2" y="207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7"/>
                  <a:pt x="2" y="207"/>
                  <a:pt x="2" y="207"/>
                </a:cubicBezTo>
                <a:cubicBezTo>
                  <a:pt x="3" y="206"/>
                  <a:pt x="3" y="206"/>
                  <a:pt x="3" y="206"/>
                </a:cubicBezTo>
                <a:cubicBezTo>
                  <a:pt x="2" y="206"/>
                  <a:pt x="2" y="206"/>
                  <a:pt x="2" y="206"/>
                </a:cubicBezTo>
                <a:cubicBezTo>
                  <a:pt x="2" y="207"/>
                  <a:pt x="2" y="207"/>
                  <a:pt x="2" y="207"/>
                </a:cubicBezTo>
                <a:cubicBezTo>
                  <a:pt x="3" y="206"/>
                  <a:pt x="3" y="206"/>
                  <a:pt x="3" y="206"/>
                </a:cubicBezTo>
                <a:cubicBezTo>
                  <a:pt x="3" y="206"/>
                  <a:pt x="3" y="206"/>
                  <a:pt x="3" y="206"/>
                </a:cubicBezTo>
                <a:cubicBezTo>
                  <a:pt x="3" y="206"/>
                  <a:pt x="3" y="204"/>
                  <a:pt x="4" y="204"/>
                </a:cubicBezTo>
                <a:cubicBezTo>
                  <a:pt x="55" y="145"/>
                  <a:pt x="94" y="76"/>
                  <a:pt x="118" y="2"/>
                </a:cubicBezTo>
                <a:cubicBezTo>
                  <a:pt x="118" y="2"/>
                  <a:pt x="117" y="1"/>
                  <a:pt x="117" y="1"/>
                </a:cubicBezTo>
                <a:cubicBezTo>
                  <a:pt x="116" y="0"/>
                  <a:pt x="115" y="1"/>
                  <a:pt x="115" y="1"/>
                </a:cubicBezTo>
                <a:close/>
              </a:path>
            </a:pathLst>
          </a:custGeom>
          <a:solidFill>
            <a:srgbClr val="F0CA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7" name="Freeform 50">
            <a:extLst>
              <a:ext uri="{FF2B5EF4-FFF2-40B4-BE49-F238E27FC236}">
                <a16:creationId xmlns:a16="http://schemas.microsoft.com/office/drawing/2014/main" xmlns="" id="{DC567B0F-F8E2-4C44-A802-21886BD5791D}"/>
              </a:ext>
            </a:extLst>
          </p:cNvPr>
          <p:cNvSpPr>
            <a:spLocks/>
          </p:cNvSpPr>
          <p:nvPr/>
        </p:nvSpPr>
        <p:spPr bwMode="auto">
          <a:xfrm>
            <a:off x="2992377" y="3627322"/>
            <a:ext cx="313478" cy="139042"/>
          </a:xfrm>
          <a:custGeom>
            <a:avLst/>
            <a:gdLst>
              <a:gd name="T0" fmla="*/ 64 w 66"/>
              <a:gd name="T1" fmla="*/ 9 h 29"/>
              <a:gd name="T2" fmla="*/ 30 w 66"/>
              <a:gd name="T3" fmla="*/ 26 h 29"/>
              <a:gd name="T4" fmla="*/ 21 w 66"/>
              <a:gd name="T5" fmla="*/ 25 h 29"/>
              <a:gd name="T6" fmla="*/ 17 w 66"/>
              <a:gd name="T7" fmla="*/ 23 h 29"/>
              <a:gd name="T8" fmla="*/ 2 w 66"/>
              <a:gd name="T9" fmla="*/ 1 h 29"/>
              <a:gd name="T10" fmla="*/ 1 w 66"/>
              <a:gd name="T11" fmla="*/ 0 h 29"/>
              <a:gd name="T12" fmla="*/ 0 w 66"/>
              <a:gd name="T13" fmla="*/ 2 h 29"/>
              <a:gd name="T14" fmla="*/ 10 w 66"/>
              <a:gd name="T15" fmla="*/ 19 h 29"/>
              <a:gd name="T16" fmla="*/ 16 w 66"/>
              <a:gd name="T17" fmla="*/ 25 h 29"/>
              <a:gd name="T18" fmla="*/ 20 w 66"/>
              <a:gd name="T19" fmla="*/ 27 h 29"/>
              <a:gd name="T20" fmla="*/ 30 w 66"/>
              <a:gd name="T21" fmla="*/ 29 h 29"/>
              <a:gd name="T22" fmla="*/ 66 w 66"/>
              <a:gd name="T23" fmla="*/ 11 h 29"/>
              <a:gd name="T24" fmla="*/ 66 w 66"/>
              <a:gd name="T25" fmla="*/ 9 h 29"/>
              <a:gd name="T26" fmla="*/ 64 w 66"/>
              <a:gd name="T27" fmla="*/ 9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6" h="29">
                <a:moveTo>
                  <a:pt x="64" y="9"/>
                </a:moveTo>
                <a:cubicBezTo>
                  <a:pt x="54" y="19"/>
                  <a:pt x="43" y="26"/>
                  <a:pt x="30" y="26"/>
                </a:cubicBezTo>
                <a:cubicBezTo>
                  <a:pt x="27" y="26"/>
                  <a:pt x="24" y="25"/>
                  <a:pt x="21" y="25"/>
                </a:cubicBezTo>
                <a:cubicBezTo>
                  <a:pt x="20" y="25"/>
                  <a:pt x="19" y="24"/>
                  <a:pt x="17" y="23"/>
                </a:cubicBezTo>
                <a:cubicBezTo>
                  <a:pt x="13" y="19"/>
                  <a:pt x="6" y="11"/>
                  <a:pt x="2" y="1"/>
                </a:cubicBezTo>
                <a:cubicBezTo>
                  <a:pt x="2" y="0"/>
                  <a:pt x="2" y="0"/>
                  <a:pt x="1" y="0"/>
                </a:cubicBezTo>
                <a:cubicBezTo>
                  <a:pt x="0" y="0"/>
                  <a:pt x="0" y="1"/>
                  <a:pt x="0" y="2"/>
                </a:cubicBezTo>
                <a:cubicBezTo>
                  <a:pt x="2" y="9"/>
                  <a:pt x="6" y="15"/>
                  <a:pt x="10" y="19"/>
                </a:cubicBezTo>
                <a:cubicBezTo>
                  <a:pt x="12" y="21"/>
                  <a:pt x="14" y="23"/>
                  <a:pt x="16" y="25"/>
                </a:cubicBezTo>
                <a:cubicBezTo>
                  <a:pt x="17" y="26"/>
                  <a:pt x="19" y="27"/>
                  <a:pt x="20" y="27"/>
                </a:cubicBezTo>
                <a:cubicBezTo>
                  <a:pt x="23" y="28"/>
                  <a:pt x="27" y="29"/>
                  <a:pt x="30" y="29"/>
                </a:cubicBezTo>
                <a:cubicBezTo>
                  <a:pt x="44" y="29"/>
                  <a:pt x="55" y="21"/>
                  <a:pt x="66" y="11"/>
                </a:cubicBezTo>
                <a:cubicBezTo>
                  <a:pt x="66" y="10"/>
                  <a:pt x="66" y="9"/>
                  <a:pt x="66" y="9"/>
                </a:cubicBezTo>
                <a:cubicBezTo>
                  <a:pt x="65" y="8"/>
                  <a:pt x="65" y="8"/>
                  <a:pt x="64" y="9"/>
                </a:cubicBezTo>
                <a:close/>
              </a:path>
            </a:pathLst>
          </a:custGeom>
          <a:solidFill>
            <a:srgbClr val="F0CA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8" name="Freeform 51">
            <a:extLst>
              <a:ext uri="{FF2B5EF4-FFF2-40B4-BE49-F238E27FC236}">
                <a16:creationId xmlns:a16="http://schemas.microsoft.com/office/drawing/2014/main" xmlns="" id="{E274F4DD-FDCE-444C-BE88-B4B3CCB4B8E4}"/>
              </a:ext>
            </a:extLst>
          </p:cNvPr>
          <p:cNvSpPr>
            <a:spLocks/>
          </p:cNvSpPr>
          <p:nvPr/>
        </p:nvSpPr>
        <p:spPr bwMode="auto">
          <a:xfrm>
            <a:off x="3088442" y="3399798"/>
            <a:ext cx="331173" cy="98594"/>
          </a:xfrm>
          <a:custGeom>
            <a:avLst/>
            <a:gdLst>
              <a:gd name="T0" fmla="*/ 68 w 70"/>
              <a:gd name="T1" fmla="*/ 1 h 21"/>
              <a:gd name="T2" fmla="*/ 33 w 70"/>
              <a:gd name="T3" fmla="*/ 18 h 21"/>
              <a:gd name="T4" fmla="*/ 15 w 70"/>
              <a:gd name="T5" fmla="*/ 14 h 21"/>
              <a:gd name="T6" fmla="*/ 3 w 70"/>
              <a:gd name="T7" fmla="*/ 1 h 21"/>
              <a:gd name="T8" fmla="*/ 1 w 70"/>
              <a:gd name="T9" fmla="*/ 0 h 21"/>
              <a:gd name="T10" fmla="*/ 0 w 70"/>
              <a:gd name="T11" fmla="*/ 2 h 21"/>
              <a:gd name="T12" fmla="*/ 14 w 70"/>
              <a:gd name="T13" fmla="*/ 16 h 21"/>
              <a:gd name="T14" fmla="*/ 33 w 70"/>
              <a:gd name="T15" fmla="*/ 21 h 21"/>
              <a:gd name="T16" fmla="*/ 70 w 70"/>
              <a:gd name="T17" fmla="*/ 3 h 21"/>
              <a:gd name="T18" fmla="*/ 70 w 70"/>
              <a:gd name="T19" fmla="*/ 1 h 21"/>
              <a:gd name="T20" fmla="*/ 68 w 70"/>
              <a:gd name="T21" fmla="*/ 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0" h="21">
                <a:moveTo>
                  <a:pt x="68" y="1"/>
                </a:moveTo>
                <a:cubicBezTo>
                  <a:pt x="60" y="12"/>
                  <a:pt x="46" y="18"/>
                  <a:pt x="33" y="18"/>
                </a:cubicBezTo>
                <a:cubicBezTo>
                  <a:pt x="27" y="18"/>
                  <a:pt x="20" y="17"/>
                  <a:pt x="15" y="14"/>
                </a:cubicBezTo>
                <a:cubicBezTo>
                  <a:pt x="9" y="11"/>
                  <a:pt x="4" y="7"/>
                  <a:pt x="3" y="1"/>
                </a:cubicBez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0" y="2"/>
                </a:cubicBezTo>
                <a:cubicBezTo>
                  <a:pt x="2" y="9"/>
                  <a:pt x="8" y="13"/>
                  <a:pt x="14" y="16"/>
                </a:cubicBezTo>
                <a:cubicBezTo>
                  <a:pt x="20" y="19"/>
                  <a:pt x="26" y="21"/>
                  <a:pt x="33" y="21"/>
                </a:cubicBezTo>
                <a:cubicBezTo>
                  <a:pt x="47" y="21"/>
                  <a:pt x="61" y="14"/>
                  <a:pt x="70" y="3"/>
                </a:cubicBezTo>
                <a:cubicBezTo>
                  <a:pt x="70" y="2"/>
                  <a:pt x="70" y="1"/>
                  <a:pt x="70" y="1"/>
                </a:cubicBezTo>
                <a:cubicBezTo>
                  <a:pt x="69" y="0"/>
                  <a:pt x="68" y="1"/>
                  <a:pt x="68" y="1"/>
                </a:cubicBezTo>
                <a:close/>
              </a:path>
            </a:pathLst>
          </a:custGeom>
          <a:solidFill>
            <a:srgbClr val="F0CA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" name="Freeform 52">
            <a:extLst>
              <a:ext uri="{FF2B5EF4-FFF2-40B4-BE49-F238E27FC236}">
                <a16:creationId xmlns:a16="http://schemas.microsoft.com/office/drawing/2014/main" xmlns="" id="{1CABB389-2916-4441-94D9-48C03E9FF005}"/>
              </a:ext>
            </a:extLst>
          </p:cNvPr>
          <p:cNvSpPr>
            <a:spLocks/>
          </p:cNvSpPr>
          <p:nvPr/>
        </p:nvSpPr>
        <p:spPr bwMode="auto">
          <a:xfrm>
            <a:off x="3214845" y="3157106"/>
            <a:ext cx="242692" cy="128930"/>
          </a:xfrm>
          <a:custGeom>
            <a:avLst/>
            <a:gdLst>
              <a:gd name="T0" fmla="*/ 48 w 51"/>
              <a:gd name="T1" fmla="*/ 6 h 27"/>
              <a:gd name="T2" fmla="*/ 31 w 51"/>
              <a:gd name="T3" fmla="*/ 20 h 27"/>
              <a:gd name="T4" fmla="*/ 19 w 51"/>
              <a:gd name="T5" fmla="*/ 24 h 27"/>
              <a:gd name="T6" fmla="*/ 14 w 51"/>
              <a:gd name="T7" fmla="*/ 23 h 27"/>
              <a:gd name="T8" fmla="*/ 5 w 51"/>
              <a:gd name="T9" fmla="*/ 14 h 27"/>
              <a:gd name="T10" fmla="*/ 2 w 51"/>
              <a:gd name="T11" fmla="*/ 1 h 27"/>
              <a:gd name="T12" fmla="*/ 1 w 51"/>
              <a:gd name="T13" fmla="*/ 0 h 27"/>
              <a:gd name="T14" fmla="*/ 0 w 51"/>
              <a:gd name="T15" fmla="*/ 2 h 27"/>
              <a:gd name="T16" fmla="*/ 3 w 51"/>
              <a:gd name="T17" fmla="*/ 15 h 27"/>
              <a:gd name="T18" fmla="*/ 13 w 51"/>
              <a:gd name="T19" fmla="*/ 26 h 27"/>
              <a:gd name="T20" fmla="*/ 19 w 51"/>
              <a:gd name="T21" fmla="*/ 27 h 27"/>
              <a:gd name="T22" fmla="*/ 32 w 51"/>
              <a:gd name="T23" fmla="*/ 23 h 27"/>
              <a:gd name="T24" fmla="*/ 50 w 51"/>
              <a:gd name="T25" fmla="*/ 8 h 27"/>
              <a:gd name="T26" fmla="*/ 50 w 51"/>
              <a:gd name="T27" fmla="*/ 6 h 27"/>
              <a:gd name="T28" fmla="*/ 48 w 51"/>
              <a:gd name="T29" fmla="*/ 6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1" h="27">
                <a:moveTo>
                  <a:pt x="48" y="6"/>
                </a:moveTo>
                <a:cubicBezTo>
                  <a:pt x="43" y="12"/>
                  <a:pt x="37" y="17"/>
                  <a:pt x="31" y="20"/>
                </a:cubicBezTo>
                <a:cubicBezTo>
                  <a:pt x="27" y="22"/>
                  <a:pt x="23" y="24"/>
                  <a:pt x="19" y="24"/>
                </a:cubicBezTo>
                <a:cubicBezTo>
                  <a:pt x="17" y="24"/>
                  <a:pt x="15" y="24"/>
                  <a:pt x="14" y="23"/>
                </a:cubicBezTo>
                <a:cubicBezTo>
                  <a:pt x="10" y="22"/>
                  <a:pt x="7" y="18"/>
                  <a:pt x="5" y="14"/>
                </a:cubicBezTo>
                <a:cubicBezTo>
                  <a:pt x="4" y="10"/>
                  <a:pt x="3" y="6"/>
                  <a:pt x="2" y="1"/>
                </a:cubicBez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0" y="2"/>
                </a:cubicBezTo>
                <a:cubicBezTo>
                  <a:pt x="0" y="6"/>
                  <a:pt x="1" y="11"/>
                  <a:pt x="3" y="15"/>
                </a:cubicBezTo>
                <a:cubicBezTo>
                  <a:pt x="5" y="20"/>
                  <a:pt x="8" y="24"/>
                  <a:pt x="13" y="26"/>
                </a:cubicBezTo>
                <a:cubicBezTo>
                  <a:pt x="15" y="26"/>
                  <a:pt x="17" y="27"/>
                  <a:pt x="19" y="27"/>
                </a:cubicBezTo>
                <a:cubicBezTo>
                  <a:pt x="23" y="27"/>
                  <a:pt x="28" y="25"/>
                  <a:pt x="32" y="23"/>
                </a:cubicBezTo>
                <a:cubicBezTo>
                  <a:pt x="39" y="19"/>
                  <a:pt x="45" y="14"/>
                  <a:pt x="50" y="8"/>
                </a:cubicBezTo>
                <a:cubicBezTo>
                  <a:pt x="51" y="8"/>
                  <a:pt x="51" y="7"/>
                  <a:pt x="50" y="6"/>
                </a:cubicBezTo>
                <a:cubicBezTo>
                  <a:pt x="50" y="6"/>
                  <a:pt x="49" y="6"/>
                  <a:pt x="48" y="6"/>
                </a:cubicBezTo>
                <a:close/>
              </a:path>
            </a:pathLst>
          </a:custGeom>
          <a:solidFill>
            <a:srgbClr val="F0CA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" name="Freeform 53">
            <a:extLst>
              <a:ext uri="{FF2B5EF4-FFF2-40B4-BE49-F238E27FC236}">
                <a16:creationId xmlns:a16="http://schemas.microsoft.com/office/drawing/2014/main" xmlns="" id="{6E9366B7-4C8B-451A-8B19-8CE92D6307C4}"/>
              </a:ext>
            </a:extLst>
          </p:cNvPr>
          <p:cNvSpPr>
            <a:spLocks/>
          </p:cNvSpPr>
          <p:nvPr/>
        </p:nvSpPr>
        <p:spPr bwMode="auto">
          <a:xfrm>
            <a:off x="3131419" y="3081264"/>
            <a:ext cx="22752" cy="65729"/>
          </a:xfrm>
          <a:custGeom>
            <a:avLst/>
            <a:gdLst>
              <a:gd name="T0" fmla="*/ 0 w 5"/>
              <a:gd name="T1" fmla="*/ 5 h 14"/>
              <a:gd name="T2" fmla="*/ 0 w 5"/>
              <a:gd name="T3" fmla="*/ 2 h 14"/>
              <a:gd name="T4" fmla="*/ 2 w 5"/>
              <a:gd name="T5" fmla="*/ 0 h 14"/>
              <a:gd name="T6" fmla="*/ 3 w 5"/>
              <a:gd name="T7" fmla="*/ 0 h 14"/>
              <a:gd name="T8" fmla="*/ 4 w 5"/>
              <a:gd name="T9" fmla="*/ 1 h 14"/>
              <a:gd name="T10" fmla="*/ 5 w 5"/>
              <a:gd name="T11" fmla="*/ 10 h 14"/>
              <a:gd name="T12" fmla="*/ 5 w 5"/>
              <a:gd name="T13" fmla="*/ 13 h 14"/>
              <a:gd name="T14" fmla="*/ 3 w 5"/>
              <a:gd name="T15" fmla="*/ 14 h 14"/>
              <a:gd name="T16" fmla="*/ 0 w 5"/>
              <a:gd name="T17" fmla="*/ 11 h 14"/>
              <a:gd name="T18" fmla="*/ 0 w 5"/>
              <a:gd name="T19" fmla="*/ 5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" h="14">
                <a:moveTo>
                  <a:pt x="0" y="5"/>
                </a:moveTo>
                <a:cubicBezTo>
                  <a:pt x="0" y="4"/>
                  <a:pt x="0" y="3"/>
                  <a:pt x="0" y="2"/>
                </a:cubicBezTo>
                <a:cubicBezTo>
                  <a:pt x="1" y="1"/>
                  <a:pt x="1" y="0"/>
                  <a:pt x="2" y="0"/>
                </a:cubicBezTo>
                <a:cubicBezTo>
                  <a:pt x="3" y="0"/>
                  <a:pt x="3" y="0"/>
                  <a:pt x="3" y="0"/>
                </a:cubicBezTo>
                <a:cubicBezTo>
                  <a:pt x="4" y="1"/>
                  <a:pt x="4" y="1"/>
                  <a:pt x="4" y="1"/>
                </a:cubicBezTo>
                <a:cubicBezTo>
                  <a:pt x="5" y="3"/>
                  <a:pt x="5" y="7"/>
                  <a:pt x="5" y="10"/>
                </a:cubicBezTo>
                <a:cubicBezTo>
                  <a:pt x="5" y="11"/>
                  <a:pt x="5" y="12"/>
                  <a:pt x="5" y="13"/>
                </a:cubicBezTo>
                <a:cubicBezTo>
                  <a:pt x="4" y="13"/>
                  <a:pt x="4" y="14"/>
                  <a:pt x="3" y="14"/>
                </a:cubicBezTo>
                <a:cubicBezTo>
                  <a:pt x="2" y="14"/>
                  <a:pt x="1" y="13"/>
                  <a:pt x="0" y="11"/>
                </a:cubicBezTo>
                <a:cubicBezTo>
                  <a:pt x="0" y="9"/>
                  <a:pt x="0" y="7"/>
                  <a:pt x="0" y="5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" name="Freeform 54">
            <a:extLst>
              <a:ext uri="{FF2B5EF4-FFF2-40B4-BE49-F238E27FC236}">
                <a16:creationId xmlns:a16="http://schemas.microsoft.com/office/drawing/2014/main" xmlns="" id="{6AF71E3B-AD81-4537-931D-F3850B3B9436}"/>
              </a:ext>
            </a:extLst>
          </p:cNvPr>
          <p:cNvSpPr>
            <a:spLocks/>
          </p:cNvSpPr>
          <p:nvPr/>
        </p:nvSpPr>
        <p:spPr bwMode="auto">
          <a:xfrm>
            <a:off x="3164284" y="3167218"/>
            <a:ext cx="17696" cy="22752"/>
          </a:xfrm>
          <a:custGeom>
            <a:avLst/>
            <a:gdLst>
              <a:gd name="T0" fmla="*/ 0 w 4"/>
              <a:gd name="T1" fmla="*/ 1 h 5"/>
              <a:gd name="T2" fmla="*/ 1 w 4"/>
              <a:gd name="T3" fmla="*/ 0 h 5"/>
              <a:gd name="T4" fmla="*/ 1 w 4"/>
              <a:gd name="T5" fmla="*/ 0 h 5"/>
              <a:gd name="T6" fmla="*/ 4 w 4"/>
              <a:gd name="T7" fmla="*/ 4 h 5"/>
              <a:gd name="T8" fmla="*/ 3 w 4"/>
              <a:gd name="T9" fmla="*/ 5 h 5"/>
              <a:gd name="T10" fmla="*/ 2 w 4"/>
              <a:gd name="T11" fmla="*/ 5 h 5"/>
              <a:gd name="T12" fmla="*/ 1 w 4"/>
              <a:gd name="T13" fmla="*/ 4 h 5"/>
              <a:gd name="T14" fmla="*/ 0 w 4"/>
              <a:gd name="T15" fmla="*/ 1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" h="5">
                <a:moveTo>
                  <a:pt x="0" y="1"/>
                </a:moveTo>
                <a:cubicBezTo>
                  <a:pt x="0" y="1"/>
                  <a:pt x="0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2" y="1"/>
                  <a:pt x="3" y="3"/>
                  <a:pt x="4" y="4"/>
                </a:cubicBezTo>
                <a:cubicBezTo>
                  <a:pt x="4" y="5"/>
                  <a:pt x="4" y="5"/>
                  <a:pt x="3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1" y="5"/>
                  <a:pt x="1" y="4"/>
                </a:cubicBezTo>
                <a:cubicBezTo>
                  <a:pt x="1" y="4"/>
                  <a:pt x="0" y="2"/>
                  <a:pt x="0" y="1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" name="Freeform 55">
            <a:extLst>
              <a:ext uri="{FF2B5EF4-FFF2-40B4-BE49-F238E27FC236}">
                <a16:creationId xmlns:a16="http://schemas.microsoft.com/office/drawing/2014/main" xmlns="" id="{801BBC1F-F185-4097-9D6E-E6934CC9AEDB}"/>
              </a:ext>
            </a:extLst>
          </p:cNvPr>
          <p:cNvSpPr>
            <a:spLocks/>
          </p:cNvSpPr>
          <p:nvPr/>
        </p:nvSpPr>
        <p:spPr bwMode="auto">
          <a:xfrm>
            <a:off x="3101083" y="3063568"/>
            <a:ext cx="10112" cy="17696"/>
          </a:xfrm>
          <a:custGeom>
            <a:avLst/>
            <a:gdLst>
              <a:gd name="T0" fmla="*/ 2 w 2"/>
              <a:gd name="T1" fmla="*/ 4 h 4"/>
              <a:gd name="T2" fmla="*/ 1 w 2"/>
              <a:gd name="T3" fmla="*/ 4 h 4"/>
              <a:gd name="T4" fmla="*/ 1 w 2"/>
              <a:gd name="T5" fmla="*/ 4 h 4"/>
              <a:gd name="T6" fmla="*/ 1 w 2"/>
              <a:gd name="T7" fmla="*/ 1 h 4"/>
              <a:gd name="T8" fmla="*/ 1 w 2"/>
              <a:gd name="T9" fmla="*/ 0 h 4"/>
              <a:gd name="T10" fmla="*/ 2 w 2"/>
              <a:gd name="T11" fmla="*/ 1 h 4"/>
              <a:gd name="T12" fmla="*/ 2 w 2"/>
              <a:gd name="T13" fmla="*/ 2 h 4"/>
              <a:gd name="T14" fmla="*/ 2 w 2"/>
              <a:gd name="T15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4">
                <a:moveTo>
                  <a:pt x="2" y="4"/>
                </a:move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3"/>
                  <a:pt x="0" y="2"/>
                  <a:pt x="1" y="1"/>
                </a:cubicBezTo>
                <a:cubicBezTo>
                  <a:pt x="1" y="0"/>
                  <a:pt x="1" y="0"/>
                  <a:pt x="1" y="0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2"/>
                </a:cubicBezTo>
                <a:cubicBezTo>
                  <a:pt x="2" y="2"/>
                  <a:pt x="2" y="3"/>
                  <a:pt x="2" y="4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" name="Freeform 56">
            <a:extLst>
              <a:ext uri="{FF2B5EF4-FFF2-40B4-BE49-F238E27FC236}">
                <a16:creationId xmlns:a16="http://schemas.microsoft.com/office/drawing/2014/main" xmlns="" id="{6CF85729-1A14-4982-AF38-A371F02505F2}"/>
              </a:ext>
            </a:extLst>
          </p:cNvPr>
          <p:cNvSpPr>
            <a:spLocks/>
          </p:cNvSpPr>
          <p:nvPr/>
        </p:nvSpPr>
        <p:spPr bwMode="auto">
          <a:xfrm>
            <a:off x="3121307" y="2952334"/>
            <a:ext cx="10112" cy="20224"/>
          </a:xfrm>
          <a:custGeom>
            <a:avLst/>
            <a:gdLst>
              <a:gd name="T0" fmla="*/ 1 w 2"/>
              <a:gd name="T1" fmla="*/ 4 h 4"/>
              <a:gd name="T2" fmla="*/ 0 w 2"/>
              <a:gd name="T3" fmla="*/ 4 h 4"/>
              <a:gd name="T4" fmla="*/ 0 w 2"/>
              <a:gd name="T5" fmla="*/ 3 h 4"/>
              <a:gd name="T6" fmla="*/ 1 w 2"/>
              <a:gd name="T7" fmla="*/ 1 h 4"/>
              <a:gd name="T8" fmla="*/ 2 w 2"/>
              <a:gd name="T9" fmla="*/ 0 h 4"/>
              <a:gd name="T10" fmla="*/ 2 w 2"/>
              <a:gd name="T11" fmla="*/ 1 h 4"/>
              <a:gd name="T12" fmla="*/ 2 w 2"/>
              <a:gd name="T13" fmla="*/ 2 h 4"/>
              <a:gd name="T14" fmla="*/ 1 w 2"/>
              <a:gd name="T15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4">
                <a:moveTo>
                  <a:pt x="1" y="4"/>
                </a:moveTo>
                <a:cubicBezTo>
                  <a:pt x="0" y="4"/>
                  <a:pt x="0" y="4"/>
                  <a:pt x="0" y="4"/>
                </a:cubicBezTo>
                <a:cubicBezTo>
                  <a:pt x="0" y="3"/>
                  <a:pt x="0" y="3"/>
                  <a:pt x="0" y="3"/>
                </a:cubicBezTo>
                <a:cubicBezTo>
                  <a:pt x="0" y="2"/>
                  <a:pt x="1" y="1"/>
                  <a:pt x="1" y="1"/>
                </a:cubicBezTo>
                <a:cubicBezTo>
                  <a:pt x="2" y="0"/>
                  <a:pt x="2" y="0"/>
                  <a:pt x="2" y="0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2"/>
                  <a:pt x="2" y="2"/>
                </a:cubicBezTo>
                <a:cubicBezTo>
                  <a:pt x="2" y="3"/>
                  <a:pt x="1" y="4"/>
                  <a:pt x="1" y="4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" name="Freeform 57">
            <a:extLst>
              <a:ext uri="{FF2B5EF4-FFF2-40B4-BE49-F238E27FC236}">
                <a16:creationId xmlns:a16="http://schemas.microsoft.com/office/drawing/2014/main" xmlns="" id="{975CAF11-17B5-4867-B5A4-1744181F28EB}"/>
              </a:ext>
            </a:extLst>
          </p:cNvPr>
          <p:cNvSpPr>
            <a:spLocks/>
          </p:cNvSpPr>
          <p:nvPr/>
        </p:nvSpPr>
        <p:spPr bwMode="auto">
          <a:xfrm>
            <a:off x="3131419" y="3189970"/>
            <a:ext cx="17696" cy="10112"/>
          </a:xfrm>
          <a:custGeom>
            <a:avLst/>
            <a:gdLst>
              <a:gd name="T0" fmla="*/ 4 w 4"/>
              <a:gd name="T1" fmla="*/ 1 h 2"/>
              <a:gd name="T2" fmla="*/ 4 w 4"/>
              <a:gd name="T3" fmla="*/ 1 h 2"/>
              <a:gd name="T4" fmla="*/ 4 w 4"/>
              <a:gd name="T5" fmla="*/ 2 h 2"/>
              <a:gd name="T6" fmla="*/ 1 w 4"/>
              <a:gd name="T7" fmla="*/ 1 h 2"/>
              <a:gd name="T8" fmla="*/ 0 w 4"/>
              <a:gd name="T9" fmla="*/ 1 h 2"/>
              <a:gd name="T10" fmla="*/ 1 w 4"/>
              <a:gd name="T11" fmla="*/ 0 h 2"/>
              <a:gd name="T12" fmla="*/ 2 w 4"/>
              <a:gd name="T13" fmla="*/ 0 h 2"/>
              <a:gd name="T14" fmla="*/ 4 w 4"/>
              <a:gd name="T15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" h="2">
                <a:moveTo>
                  <a:pt x="4" y="1"/>
                </a:moveTo>
                <a:cubicBezTo>
                  <a:pt x="4" y="1"/>
                  <a:pt x="4" y="1"/>
                  <a:pt x="4" y="1"/>
                </a:cubicBezTo>
                <a:cubicBezTo>
                  <a:pt x="4" y="2"/>
                  <a:pt x="4" y="2"/>
                  <a:pt x="4" y="2"/>
                </a:cubicBezTo>
                <a:cubicBezTo>
                  <a:pt x="3" y="2"/>
                  <a:pt x="2" y="2"/>
                  <a:pt x="1" y="1"/>
                </a:cubicBezTo>
                <a:cubicBezTo>
                  <a:pt x="0" y="1"/>
                  <a:pt x="0" y="1"/>
                  <a:pt x="0" y="1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2" y="0"/>
                </a:cubicBezTo>
                <a:cubicBezTo>
                  <a:pt x="2" y="0"/>
                  <a:pt x="3" y="0"/>
                  <a:pt x="4" y="1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5" name="Freeform 58">
            <a:extLst>
              <a:ext uri="{FF2B5EF4-FFF2-40B4-BE49-F238E27FC236}">
                <a16:creationId xmlns:a16="http://schemas.microsoft.com/office/drawing/2014/main" xmlns="" id="{E3FB6C95-46BD-4076-B149-F5E948EB4086}"/>
              </a:ext>
            </a:extLst>
          </p:cNvPr>
          <p:cNvSpPr>
            <a:spLocks/>
          </p:cNvSpPr>
          <p:nvPr/>
        </p:nvSpPr>
        <p:spPr bwMode="auto">
          <a:xfrm>
            <a:off x="3174396" y="2952334"/>
            <a:ext cx="22752" cy="32864"/>
          </a:xfrm>
          <a:custGeom>
            <a:avLst/>
            <a:gdLst>
              <a:gd name="T0" fmla="*/ 0 w 5"/>
              <a:gd name="T1" fmla="*/ 0 h 7"/>
              <a:gd name="T2" fmla="*/ 2 w 5"/>
              <a:gd name="T3" fmla="*/ 0 h 7"/>
              <a:gd name="T4" fmla="*/ 4 w 5"/>
              <a:gd name="T5" fmla="*/ 1 h 7"/>
              <a:gd name="T6" fmla="*/ 5 w 5"/>
              <a:gd name="T7" fmla="*/ 4 h 7"/>
              <a:gd name="T8" fmla="*/ 5 w 5"/>
              <a:gd name="T9" fmla="*/ 5 h 7"/>
              <a:gd name="T10" fmla="*/ 3 w 5"/>
              <a:gd name="T11" fmla="*/ 6 h 7"/>
              <a:gd name="T12" fmla="*/ 1 w 5"/>
              <a:gd name="T13" fmla="*/ 6 h 7"/>
              <a:gd name="T14" fmla="*/ 0 w 5"/>
              <a:gd name="T15" fmla="*/ 5 h 7"/>
              <a:gd name="T16" fmla="*/ 0 w 5"/>
              <a:gd name="T1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" h="7">
                <a:moveTo>
                  <a:pt x="0" y="0"/>
                </a:moveTo>
                <a:cubicBezTo>
                  <a:pt x="1" y="0"/>
                  <a:pt x="1" y="0"/>
                  <a:pt x="2" y="0"/>
                </a:cubicBezTo>
                <a:cubicBezTo>
                  <a:pt x="3" y="0"/>
                  <a:pt x="3" y="1"/>
                  <a:pt x="4" y="1"/>
                </a:cubicBezTo>
                <a:cubicBezTo>
                  <a:pt x="4" y="2"/>
                  <a:pt x="5" y="3"/>
                  <a:pt x="5" y="4"/>
                </a:cubicBezTo>
                <a:cubicBezTo>
                  <a:pt x="5" y="4"/>
                  <a:pt x="5" y="5"/>
                  <a:pt x="5" y="5"/>
                </a:cubicBezTo>
                <a:cubicBezTo>
                  <a:pt x="5" y="6"/>
                  <a:pt x="4" y="6"/>
                  <a:pt x="3" y="6"/>
                </a:cubicBezTo>
                <a:cubicBezTo>
                  <a:pt x="3" y="7"/>
                  <a:pt x="2" y="7"/>
                  <a:pt x="1" y="6"/>
                </a:cubicBezTo>
                <a:cubicBezTo>
                  <a:pt x="1" y="6"/>
                  <a:pt x="0" y="5"/>
                  <a:pt x="0" y="5"/>
                </a:cubicBezTo>
                <a:cubicBezTo>
                  <a:pt x="0" y="3"/>
                  <a:pt x="0" y="1"/>
                  <a:pt x="0" y="0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" name="Freeform 59">
            <a:extLst>
              <a:ext uri="{FF2B5EF4-FFF2-40B4-BE49-F238E27FC236}">
                <a16:creationId xmlns:a16="http://schemas.microsoft.com/office/drawing/2014/main" xmlns="" id="{D6A336FA-B6A1-43A4-ADFB-8A289F4842CE}"/>
              </a:ext>
            </a:extLst>
          </p:cNvPr>
          <p:cNvSpPr>
            <a:spLocks/>
          </p:cNvSpPr>
          <p:nvPr/>
        </p:nvSpPr>
        <p:spPr bwMode="auto">
          <a:xfrm>
            <a:off x="3121307" y="3010479"/>
            <a:ext cx="27808" cy="22752"/>
          </a:xfrm>
          <a:custGeom>
            <a:avLst/>
            <a:gdLst>
              <a:gd name="T0" fmla="*/ 1 w 6"/>
              <a:gd name="T1" fmla="*/ 1 h 5"/>
              <a:gd name="T2" fmla="*/ 3 w 6"/>
              <a:gd name="T3" fmla="*/ 0 h 5"/>
              <a:gd name="T4" fmla="*/ 5 w 6"/>
              <a:gd name="T5" fmla="*/ 2 h 5"/>
              <a:gd name="T6" fmla="*/ 6 w 6"/>
              <a:gd name="T7" fmla="*/ 3 h 5"/>
              <a:gd name="T8" fmla="*/ 5 w 6"/>
              <a:gd name="T9" fmla="*/ 5 h 5"/>
              <a:gd name="T10" fmla="*/ 4 w 6"/>
              <a:gd name="T11" fmla="*/ 5 h 5"/>
              <a:gd name="T12" fmla="*/ 1 w 6"/>
              <a:gd name="T13" fmla="*/ 5 h 5"/>
              <a:gd name="T14" fmla="*/ 1 w 6"/>
              <a:gd name="T15" fmla="*/ 1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" h="5">
                <a:moveTo>
                  <a:pt x="1" y="1"/>
                </a:moveTo>
                <a:cubicBezTo>
                  <a:pt x="1" y="1"/>
                  <a:pt x="2" y="0"/>
                  <a:pt x="3" y="0"/>
                </a:cubicBezTo>
                <a:cubicBezTo>
                  <a:pt x="4" y="1"/>
                  <a:pt x="5" y="1"/>
                  <a:pt x="5" y="2"/>
                </a:cubicBezTo>
                <a:cubicBezTo>
                  <a:pt x="6" y="2"/>
                  <a:pt x="6" y="2"/>
                  <a:pt x="6" y="3"/>
                </a:cubicBezTo>
                <a:cubicBezTo>
                  <a:pt x="6" y="4"/>
                  <a:pt x="6" y="4"/>
                  <a:pt x="5" y="5"/>
                </a:cubicBezTo>
                <a:cubicBezTo>
                  <a:pt x="5" y="5"/>
                  <a:pt x="4" y="5"/>
                  <a:pt x="4" y="5"/>
                </a:cubicBezTo>
                <a:cubicBezTo>
                  <a:pt x="3" y="5"/>
                  <a:pt x="2" y="5"/>
                  <a:pt x="1" y="5"/>
                </a:cubicBezTo>
                <a:cubicBezTo>
                  <a:pt x="0" y="4"/>
                  <a:pt x="0" y="2"/>
                  <a:pt x="1" y="1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" name="Freeform 60">
            <a:extLst>
              <a:ext uri="{FF2B5EF4-FFF2-40B4-BE49-F238E27FC236}">
                <a16:creationId xmlns:a16="http://schemas.microsoft.com/office/drawing/2014/main" xmlns="" id="{ECE364C5-F84A-41BA-8B0B-299B7212EF48}"/>
              </a:ext>
            </a:extLst>
          </p:cNvPr>
          <p:cNvSpPr>
            <a:spLocks/>
          </p:cNvSpPr>
          <p:nvPr/>
        </p:nvSpPr>
        <p:spPr bwMode="auto">
          <a:xfrm>
            <a:off x="3159227" y="3058512"/>
            <a:ext cx="5056" cy="5056"/>
          </a:xfrm>
          <a:custGeom>
            <a:avLst/>
            <a:gdLst>
              <a:gd name="T0" fmla="*/ 0 w 2"/>
              <a:gd name="T1" fmla="*/ 0 h 2"/>
              <a:gd name="T2" fmla="*/ 0 w 2"/>
              <a:gd name="T3" fmla="*/ 0 h 2"/>
              <a:gd name="T4" fmla="*/ 2 w 2"/>
              <a:gd name="T5" fmla="*/ 0 h 2"/>
              <a:gd name="T6" fmla="*/ 2 w 2"/>
              <a:gd name="T7" fmla="*/ 2 h 2"/>
              <a:gd name="T8" fmla="*/ 2 w 2"/>
              <a:gd name="T9" fmla="*/ 2 h 2"/>
              <a:gd name="T10" fmla="*/ 0 w 2"/>
              <a:gd name="T11" fmla="*/ 2 h 2"/>
              <a:gd name="T12" fmla="*/ 0 w 2"/>
              <a:gd name="T13" fmla="*/ 2 h 2"/>
              <a:gd name="T14" fmla="*/ 0 w 2"/>
              <a:gd name="T1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8" name="Freeform 61">
            <a:extLst>
              <a:ext uri="{FF2B5EF4-FFF2-40B4-BE49-F238E27FC236}">
                <a16:creationId xmlns:a16="http://schemas.microsoft.com/office/drawing/2014/main" xmlns="" id="{1A0F8A6A-F018-4FF6-B026-FE83EC551848}"/>
              </a:ext>
            </a:extLst>
          </p:cNvPr>
          <p:cNvSpPr>
            <a:spLocks/>
          </p:cNvSpPr>
          <p:nvPr/>
        </p:nvSpPr>
        <p:spPr bwMode="auto">
          <a:xfrm>
            <a:off x="3096027" y="3129297"/>
            <a:ext cx="10112" cy="5056"/>
          </a:xfrm>
          <a:custGeom>
            <a:avLst/>
            <a:gdLst>
              <a:gd name="T0" fmla="*/ 0 w 4"/>
              <a:gd name="T1" fmla="*/ 0 h 2"/>
              <a:gd name="T2" fmla="*/ 2 w 4"/>
              <a:gd name="T3" fmla="*/ 0 h 2"/>
              <a:gd name="T4" fmla="*/ 4 w 4"/>
              <a:gd name="T5" fmla="*/ 0 h 2"/>
              <a:gd name="T6" fmla="*/ 4 w 4"/>
              <a:gd name="T7" fmla="*/ 2 h 2"/>
              <a:gd name="T8" fmla="*/ 4 w 4"/>
              <a:gd name="T9" fmla="*/ 2 h 2"/>
              <a:gd name="T10" fmla="*/ 2 w 4"/>
              <a:gd name="T11" fmla="*/ 2 h 2"/>
              <a:gd name="T12" fmla="*/ 2 w 4"/>
              <a:gd name="T13" fmla="*/ 2 h 2"/>
              <a:gd name="T14" fmla="*/ 0 w 4"/>
              <a:gd name="T1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" h="2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4" y="2"/>
                </a:lnTo>
                <a:lnTo>
                  <a:pt x="4" y="2"/>
                </a:lnTo>
                <a:lnTo>
                  <a:pt x="2" y="2"/>
                </a:lnTo>
                <a:lnTo>
                  <a:pt x="2" y="2"/>
                </a:lnTo>
                <a:lnTo>
                  <a:pt x="0" y="0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9" name="Freeform 62">
            <a:extLst>
              <a:ext uri="{FF2B5EF4-FFF2-40B4-BE49-F238E27FC236}">
                <a16:creationId xmlns:a16="http://schemas.microsoft.com/office/drawing/2014/main" xmlns="" id="{B0B58A2B-8032-4953-924C-B2F829183BF5}"/>
              </a:ext>
            </a:extLst>
          </p:cNvPr>
          <p:cNvSpPr>
            <a:spLocks/>
          </p:cNvSpPr>
          <p:nvPr/>
        </p:nvSpPr>
        <p:spPr bwMode="auto">
          <a:xfrm>
            <a:off x="3116251" y="3157106"/>
            <a:ext cx="5056" cy="10112"/>
          </a:xfrm>
          <a:custGeom>
            <a:avLst/>
            <a:gdLst>
              <a:gd name="T0" fmla="*/ 2 w 2"/>
              <a:gd name="T1" fmla="*/ 0 h 4"/>
              <a:gd name="T2" fmla="*/ 2 w 2"/>
              <a:gd name="T3" fmla="*/ 2 h 4"/>
              <a:gd name="T4" fmla="*/ 2 w 2"/>
              <a:gd name="T5" fmla="*/ 2 h 4"/>
              <a:gd name="T6" fmla="*/ 0 w 2"/>
              <a:gd name="T7" fmla="*/ 4 h 4"/>
              <a:gd name="T8" fmla="*/ 0 w 2"/>
              <a:gd name="T9" fmla="*/ 2 h 4"/>
              <a:gd name="T10" fmla="*/ 0 w 2"/>
              <a:gd name="T11" fmla="*/ 2 h 4"/>
              <a:gd name="T12" fmla="*/ 0 w 2"/>
              <a:gd name="T13" fmla="*/ 0 h 4"/>
              <a:gd name="T14" fmla="*/ 2 w 2"/>
              <a:gd name="T15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4">
                <a:moveTo>
                  <a:pt x="2" y="0"/>
                </a:moveTo>
                <a:lnTo>
                  <a:pt x="2" y="2"/>
                </a:lnTo>
                <a:lnTo>
                  <a:pt x="2" y="2"/>
                </a:lnTo>
                <a:lnTo>
                  <a:pt x="0" y="4"/>
                </a:lnTo>
                <a:lnTo>
                  <a:pt x="0" y="2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0" name="Freeform 63">
            <a:extLst>
              <a:ext uri="{FF2B5EF4-FFF2-40B4-BE49-F238E27FC236}">
                <a16:creationId xmlns:a16="http://schemas.microsoft.com/office/drawing/2014/main" xmlns="" id="{A6639B44-1E4B-40CF-803E-FFB66869078E}"/>
              </a:ext>
            </a:extLst>
          </p:cNvPr>
          <p:cNvSpPr>
            <a:spLocks/>
          </p:cNvSpPr>
          <p:nvPr/>
        </p:nvSpPr>
        <p:spPr bwMode="auto">
          <a:xfrm>
            <a:off x="3111195" y="3189970"/>
            <a:ext cx="5056" cy="0"/>
          </a:xfrm>
          <a:custGeom>
            <a:avLst/>
            <a:gdLst>
              <a:gd name="T0" fmla="*/ 0 w 2"/>
              <a:gd name="T1" fmla="*/ 0 w 2"/>
              <a:gd name="T2" fmla="*/ 2 w 2"/>
              <a:gd name="T3" fmla="*/ 2 w 2"/>
              <a:gd name="T4" fmla="*/ 2 w 2"/>
              <a:gd name="T5" fmla="*/ 0 w 2"/>
              <a:gd name="T6" fmla="*/ 0 w 2"/>
              <a:gd name="T7" fmla="*/ 0 w 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</a:cxnLst>
            <a:rect l="0" t="0" r="r" b="b"/>
            <a:pathLst>
              <a:path w="2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1" name="Freeform 64">
            <a:extLst>
              <a:ext uri="{FF2B5EF4-FFF2-40B4-BE49-F238E27FC236}">
                <a16:creationId xmlns:a16="http://schemas.microsoft.com/office/drawing/2014/main" xmlns="" id="{51BB6191-9013-4C69-ACB7-8AE76035CA97}"/>
              </a:ext>
            </a:extLst>
          </p:cNvPr>
          <p:cNvSpPr>
            <a:spLocks/>
          </p:cNvSpPr>
          <p:nvPr/>
        </p:nvSpPr>
        <p:spPr bwMode="auto">
          <a:xfrm>
            <a:off x="3136475" y="3162162"/>
            <a:ext cx="2528" cy="5056"/>
          </a:xfrm>
          <a:custGeom>
            <a:avLst/>
            <a:gdLst>
              <a:gd name="T0" fmla="*/ 0 w 1"/>
              <a:gd name="T1" fmla="*/ 2 h 2"/>
              <a:gd name="T2" fmla="*/ 0 w 1"/>
              <a:gd name="T3" fmla="*/ 0 h 2"/>
              <a:gd name="T4" fmla="*/ 1 w 1"/>
              <a:gd name="T5" fmla="*/ 2 h 2"/>
              <a:gd name="T6" fmla="*/ 1 w 1"/>
              <a:gd name="T7" fmla="*/ 2 h 2"/>
              <a:gd name="T8" fmla="*/ 1 w 1"/>
              <a:gd name="T9" fmla="*/ 2 h 2"/>
              <a:gd name="T10" fmla="*/ 0 w 1"/>
              <a:gd name="T11" fmla="*/ 2 h 2"/>
              <a:gd name="T12" fmla="*/ 0 w 1"/>
              <a:gd name="T13" fmla="*/ 2 h 2"/>
              <a:gd name="T14" fmla="*/ 0 w 1"/>
              <a:gd name="T1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" h="2">
                <a:moveTo>
                  <a:pt x="0" y="2"/>
                </a:moveTo>
                <a:lnTo>
                  <a:pt x="0" y="0"/>
                </a:lnTo>
                <a:lnTo>
                  <a:pt x="1" y="2"/>
                </a:lnTo>
                <a:lnTo>
                  <a:pt x="1" y="2"/>
                </a:lnTo>
                <a:lnTo>
                  <a:pt x="1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2" name="Freeform 65">
            <a:extLst>
              <a:ext uri="{FF2B5EF4-FFF2-40B4-BE49-F238E27FC236}">
                <a16:creationId xmlns:a16="http://schemas.microsoft.com/office/drawing/2014/main" xmlns="" id="{0F8AA43D-C4EA-4182-B894-BBD6488BBC75}"/>
              </a:ext>
            </a:extLst>
          </p:cNvPr>
          <p:cNvSpPr>
            <a:spLocks/>
          </p:cNvSpPr>
          <p:nvPr/>
        </p:nvSpPr>
        <p:spPr bwMode="auto">
          <a:xfrm>
            <a:off x="3126363" y="3210194"/>
            <a:ext cx="5056" cy="5056"/>
          </a:xfrm>
          <a:custGeom>
            <a:avLst/>
            <a:gdLst>
              <a:gd name="T0" fmla="*/ 0 w 2"/>
              <a:gd name="T1" fmla="*/ 0 h 2"/>
              <a:gd name="T2" fmla="*/ 0 w 2"/>
              <a:gd name="T3" fmla="*/ 0 h 2"/>
              <a:gd name="T4" fmla="*/ 2 w 2"/>
              <a:gd name="T5" fmla="*/ 2 h 2"/>
              <a:gd name="T6" fmla="*/ 2 w 2"/>
              <a:gd name="T7" fmla="*/ 2 h 2"/>
              <a:gd name="T8" fmla="*/ 2 w 2"/>
              <a:gd name="T9" fmla="*/ 2 h 2"/>
              <a:gd name="T10" fmla="*/ 2 w 2"/>
              <a:gd name="T11" fmla="*/ 2 h 2"/>
              <a:gd name="T12" fmla="*/ 0 w 2"/>
              <a:gd name="T13" fmla="*/ 2 h 2"/>
              <a:gd name="T14" fmla="*/ 0 w 2"/>
              <a:gd name="T1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0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3" name="Freeform 66">
            <a:extLst>
              <a:ext uri="{FF2B5EF4-FFF2-40B4-BE49-F238E27FC236}">
                <a16:creationId xmlns:a16="http://schemas.microsoft.com/office/drawing/2014/main" xmlns="" id="{0C24B801-EF6B-4130-9101-42005D47C7F2}"/>
              </a:ext>
            </a:extLst>
          </p:cNvPr>
          <p:cNvSpPr>
            <a:spLocks/>
          </p:cNvSpPr>
          <p:nvPr/>
        </p:nvSpPr>
        <p:spPr bwMode="auto">
          <a:xfrm>
            <a:off x="3164284" y="3215250"/>
            <a:ext cx="10112" cy="5056"/>
          </a:xfrm>
          <a:custGeom>
            <a:avLst/>
            <a:gdLst>
              <a:gd name="T0" fmla="*/ 0 w 4"/>
              <a:gd name="T1" fmla="*/ 0 h 2"/>
              <a:gd name="T2" fmla="*/ 2 w 4"/>
              <a:gd name="T3" fmla="*/ 0 h 2"/>
              <a:gd name="T4" fmla="*/ 2 w 4"/>
              <a:gd name="T5" fmla="*/ 0 h 2"/>
              <a:gd name="T6" fmla="*/ 4 w 4"/>
              <a:gd name="T7" fmla="*/ 2 h 2"/>
              <a:gd name="T8" fmla="*/ 2 w 4"/>
              <a:gd name="T9" fmla="*/ 2 h 2"/>
              <a:gd name="T10" fmla="*/ 2 w 4"/>
              <a:gd name="T11" fmla="*/ 2 h 2"/>
              <a:gd name="T12" fmla="*/ 0 w 4"/>
              <a:gd name="T13" fmla="*/ 2 h 2"/>
              <a:gd name="T14" fmla="*/ 0 w 4"/>
              <a:gd name="T1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" h="2">
                <a:moveTo>
                  <a:pt x="0" y="0"/>
                </a:moveTo>
                <a:lnTo>
                  <a:pt x="2" y="0"/>
                </a:lnTo>
                <a:lnTo>
                  <a:pt x="2" y="0"/>
                </a:lnTo>
                <a:lnTo>
                  <a:pt x="4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4" name="Freeform 67">
            <a:extLst>
              <a:ext uri="{FF2B5EF4-FFF2-40B4-BE49-F238E27FC236}">
                <a16:creationId xmlns:a16="http://schemas.microsoft.com/office/drawing/2014/main" xmlns="" id="{97C85C6D-E393-4D78-A35F-FAA35E6EF1A7}"/>
              </a:ext>
            </a:extLst>
          </p:cNvPr>
          <p:cNvSpPr>
            <a:spLocks/>
          </p:cNvSpPr>
          <p:nvPr/>
        </p:nvSpPr>
        <p:spPr bwMode="auto">
          <a:xfrm>
            <a:off x="3139003" y="3227891"/>
            <a:ext cx="5056" cy="5056"/>
          </a:xfrm>
          <a:custGeom>
            <a:avLst/>
            <a:gdLst>
              <a:gd name="T0" fmla="*/ 0 w 2"/>
              <a:gd name="T1" fmla="*/ 0 h 2"/>
              <a:gd name="T2" fmla="*/ 0 w 2"/>
              <a:gd name="T3" fmla="*/ 0 h 2"/>
              <a:gd name="T4" fmla="*/ 2 w 2"/>
              <a:gd name="T5" fmla="*/ 0 h 2"/>
              <a:gd name="T6" fmla="*/ 2 w 2"/>
              <a:gd name="T7" fmla="*/ 2 h 2"/>
              <a:gd name="T8" fmla="*/ 2 w 2"/>
              <a:gd name="T9" fmla="*/ 2 h 2"/>
              <a:gd name="T10" fmla="*/ 2 w 2"/>
              <a:gd name="T11" fmla="*/ 2 h 2"/>
              <a:gd name="T12" fmla="*/ 0 w 2"/>
              <a:gd name="T13" fmla="*/ 2 h 2"/>
              <a:gd name="T14" fmla="*/ 0 w 2"/>
              <a:gd name="T1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5" name="Freeform 68">
            <a:extLst>
              <a:ext uri="{FF2B5EF4-FFF2-40B4-BE49-F238E27FC236}">
                <a16:creationId xmlns:a16="http://schemas.microsoft.com/office/drawing/2014/main" xmlns="" id="{2292C91A-9DAF-4B17-A5EA-5B5645F9CA79}"/>
              </a:ext>
            </a:extLst>
          </p:cNvPr>
          <p:cNvSpPr>
            <a:spLocks/>
          </p:cNvSpPr>
          <p:nvPr/>
        </p:nvSpPr>
        <p:spPr bwMode="auto">
          <a:xfrm>
            <a:off x="2830582" y="3561593"/>
            <a:ext cx="42976" cy="60673"/>
          </a:xfrm>
          <a:custGeom>
            <a:avLst/>
            <a:gdLst>
              <a:gd name="T0" fmla="*/ 2 w 9"/>
              <a:gd name="T1" fmla="*/ 6 h 13"/>
              <a:gd name="T2" fmla="*/ 1 w 9"/>
              <a:gd name="T3" fmla="*/ 3 h 13"/>
              <a:gd name="T4" fmla="*/ 1 w 9"/>
              <a:gd name="T5" fmla="*/ 0 h 13"/>
              <a:gd name="T6" fmla="*/ 2 w 9"/>
              <a:gd name="T7" fmla="*/ 0 h 13"/>
              <a:gd name="T8" fmla="*/ 3 w 9"/>
              <a:gd name="T9" fmla="*/ 0 h 13"/>
              <a:gd name="T10" fmla="*/ 8 w 9"/>
              <a:gd name="T11" fmla="*/ 8 h 13"/>
              <a:gd name="T12" fmla="*/ 9 w 9"/>
              <a:gd name="T13" fmla="*/ 10 h 13"/>
              <a:gd name="T14" fmla="*/ 8 w 9"/>
              <a:gd name="T15" fmla="*/ 13 h 13"/>
              <a:gd name="T16" fmla="*/ 5 w 9"/>
              <a:gd name="T17" fmla="*/ 11 h 13"/>
              <a:gd name="T18" fmla="*/ 2 w 9"/>
              <a:gd name="T19" fmla="*/ 6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" h="13">
                <a:moveTo>
                  <a:pt x="2" y="6"/>
                </a:moveTo>
                <a:cubicBezTo>
                  <a:pt x="1" y="5"/>
                  <a:pt x="1" y="4"/>
                  <a:pt x="1" y="3"/>
                </a:cubicBezTo>
                <a:cubicBezTo>
                  <a:pt x="0" y="2"/>
                  <a:pt x="1" y="1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3" y="0"/>
                  <a:pt x="3" y="0"/>
                  <a:pt x="3" y="0"/>
                </a:cubicBezTo>
                <a:cubicBezTo>
                  <a:pt x="5" y="2"/>
                  <a:pt x="7" y="5"/>
                  <a:pt x="8" y="8"/>
                </a:cubicBezTo>
                <a:cubicBezTo>
                  <a:pt x="9" y="9"/>
                  <a:pt x="9" y="9"/>
                  <a:pt x="9" y="10"/>
                </a:cubicBezTo>
                <a:cubicBezTo>
                  <a:pt x="9" y="11"/>
                  <a:pt x="9" y="12"/>
                  <a:pt x="8" y="13"/>
                </a:cubicBezTo>
                <a:cubicBezTo>
                  <a:pt x="7" y="13"/>
                  <a:pt x="6" y="12"/>
                  <a:pt x="5" y="11"/>
                </a:cubicBezTo>
                <a:cubicBezTo>
                  <a:pt x="4" y="10"/>
                  <a:pt x="3" y="8"/>
                  <a:pt x="2" y="6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6" name="Freeform 69">
            <a:extLst>
              <a:ext uri="{FF2B5EF4-FFF2-40B4-BE49-F238E27FC236}">
                <a16:creationId xmlns:a16="http://schemas.microsoft.com/office/drawing/2014/main" xmlns="" id="{D1C4420C-B13C-47F7-8CFB-B318C060D94E}"/>
              </a:ext>
            </a:extLst>
          </p:cNvPr>
          <p:cNvSpPr>
            <a:spLocks/>
          </p:cNvSpPr>
          <p:nvPr/>
        </p:nvSpPr>
        <p:spPr bwMode="auto">
          <a:xfrm>
            <a:off x="2888727" y="3574233"/>
            <a:ext cx="27808" cy="20224"/>
          </a:xfrm>
          <a:custGeom>
            <a:avLst/>
            <a:gdLst>
              <a:gd name="T0" fmla="*/ 0 w 6"/>
              <a:gd name="T1" fmla="*/ 1 h 4"/>
              <a:gd name="T2" fmla="*/ 1 w 6"/>
              <a:gd name="T3" fmla="*/ 0 h 4"/>
              <a:gd name="T4" fmla="*/ 1 w 6"/>
              <a:gd name="T5" fmla="*/ 0 h 4"/>
              <a:gd name="T6" fmla="*/ 5 w 6"/>
              <a:gd name="T7" fmla="*/ 2 h 4"/>
              <a:gd name="T8" fmla="*/ 5 w 6"/>
              <a:gd name="T9" fmla="*/ 4 h 4"/>
              <a:gd name="T10" fmla="*/ 5 w 6"/>
              <a:gd name="T11" fmla="*/ 4 h 4"/>
              <a:gd name="T12" fmla="*/ 3 w 6"/>
              <a:gd name="T13" fmla="*/ 4 h 4"/>
              <a:gd name="T14" fmla="*/ 0 w 6"/>
              <a:gd name="T15" fmla="*/ 1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" h="4">
                <a:moveTo>
                  <a:pt x="0" y="1"/>
                </a:moveTo>
                <a:cubicBezTo>
                  <a:pt x="0" y="1"/>
                  <a:pt x="0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3" y="0"/>
                  <a:pt x="4" y="1"/>
                  <a:pt x="5" y="2"/>
                </a:cubicBezTo>
                <a:cubicBezTo>
                  <a:pt x="5" y="3"/>
                  <a:pt x="6" y="3"/>
                  <a:pt x="5" y="4"/>
                </a:cubicBezTo>
                <a:cubicBezTo>
                  <a:pt x="5" y="4"/>
                  <a:pt x="5" y="4"/>
                  <a:pt x="5" y="4"/>
                </a:cubicBezTo>
                <a:cubicBezTo>
                  <a:pt x="4" y="4"/>
                  <a:pt x="3" y="4"/>
                  <a:pt x="3" y="4"/>
                </a:cubicBezTo>
                <a:cubicBezTo>
                  <a:pt x="2" y="3"/>
                  <a:pt x="1" y="2"/>
                  <a:pt x="0" y="1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7" name="Freeform 70">
            <a:extLst>
              <a:ext uri="{FF2B5EF4-FFF2-40B4-BE49-F238E27FC236}">
                <a16:creationId xmlns:a16="http://schemas.microsoft.com/office/drawing/2014/main" xmlns="" id="{20A37145-5E0B-4C68-8B37-905A1C53D3C2}"/>
              </a:ext>
            </a:extLst>
          </p:cNvPr>
          <p:cNvSpPr>
            <a:spLocks/>
          </p:cNvSpPr>
          <p:nvPr/>
        </p:nvSpPr>
        <p:spPr bwMode="auto">
          <a:xfrm>
            <a:off x="2959512" y="3414966"/>
            <a:ext cx="15168" cy="12640"/>
          </a:xfrm>
          <a:custGeom>
            <a:avLst/>
            <a:gdLst>
              <a:gd name="T0" fmla="*/ 3 w 3"/>
              <a:gd name="T1" fmla="*/ 3 h 3"/>
              <a:gd name="T2" fmla="*/ 3 w 3"/>
              <a:gd name="T3" fmla="*/ 3 h 3"/>
              <a:gd name="T4" fmla="*/ 2 w 3"/>
              <a:gd name="T5" fmla="*/ 3 h 3"/>
              <a:gd name="T6" fmla="*/ 0 w 3"/>
              <a:gd name="T7" fmla="*/ 1 h 3"/>
              <a:gd name="T8" fmla="*/ 1 w 3"/>
              <a:gd name="T9" fmla="*/ 0 h 3"/>
              <a:gd name="T10" fmla="*/ 1 w 3"/>
              <a:gd name="T11" fmla="*/ 0 h 3"/>
              <a:gd name="T12" fmla="*/ 2 w 3"/>
              <a:gd name="T13" fmla="*/ 1 h 3"/>
              <a:gd name="T14" fmla="*/ 3 w 3"/>
              <a:gd name="T15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" h="3">
                <a:moveTo>
                  <a:pt x="3" y="3"/>
                </a:moveTo>
                <a:cubicBezTo>
                  <a:pt x="3" y="3"/>
                  <a:pt x="3" y="3"/>
                  <a:pt x="3" y="3"/>
                </a:cubicBezTo>
                <a:cubicBezTo>
                  <a:pt x="2" y="3"/>
                  <a:pt x="2" y="3"/>
                  <a:pt x="2" y="3"/>
                </a:cubicBezTo>
                <a:cubicBezTo>
                  <a:pt x="1" y="3"/>
                  <a:pt x="1" y="2"/>
                  <a:pt x="0" y="1"/>
                </a:cubicBez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2" y="0"/>
                  <a:pt x="2" y="0"/>
                  <a:pt x="2" y="1"/>
                </a:cubicBezTo>
                <a:cubicBezTo>
                  <a:pt x="2" y="1"/>
                  <a:pt x="3" y="2"/>
                  <a:pt x="3" y="3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8" name="Freeform 71">
            <a:extLst>
              <a:ext uri="{FF2B5EF4-FFF2-40B4-BE49-F238E27FC236}">
                <a16:creationId xmlns:a16="http://schemas.microsoft.com/office/drawing/2014/main" xmlns="" id="{CC90F3B2-8BC5-43EA-A1B9-59FDA93C9B66}"/>
              </a:ext>
            </a:extLst>
          </p:cNvPr>
          <p:cNvSpPr>
            <a:spLocks/>
          </p:cNvSpPr>
          <p:nvPr/>
        </p:nvSpPr>
        <p:spPr bwMode="auto">
          <a:xfrm>
            <a:off x="2926648" y="3303732"/>
            <a:ext cx="10112" cy="20224"/>
          </a:xfrm>
          <a:custGeom>
            <a:avLst/>
            <a:gdLst>
              <a:gd name="T0" fmla="*/ 2 w 2"/>
              <a:gd name="T1" fmla="*/ 4 h 4"/>
              <a:gd name="T2" fmla="*/ 1 w 2"/>
              <a:gd name="T3" fmla="*/ 4 h 4"/>
              <a:gd name="T4" fmla="*/ 1 w 2"/>
              <a:gd name="T5" fmla="*/ 4 h 4"/>
              <a:gd name="T6" fmla="*/ 1 w 2"/>
              <a:gd name="T7" fmla="*/ 1 h 4"/>
              <a:gd name="T8" fmla="*/ 1 w 2"/>
              <a:gd name="T9" fmla="*/ 0 h 4"/>
              <a:gd name="T10" fmla="*/ 2 w 2"/>
              <a:gd name="T11" fmla="*/ 1 h 4"/>
              <a:gd name="T12" fmla="*/ 2 w 2"/>
              <a:gd name="T13" fmla="*/ 2 h 4"/>
              <a:gd name="T14" fmla="*/ 2 w 2"/>
              <a:gd name="T15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4">
                <a:moveTo>
                  <a:pt x="2" y="4"/>
                </a:move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1" y="0"/>
                  <a:pt x="1" y="0"/>
                  <a:pt x="1" y="0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2"/>
                </a:cubicBezTo>
                <a:cubicBezTo>
                  <a:pt x="2" y="2"/>
                  <a:pt x="2" y="3"/>
                  <a:pt x="2" y="4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99" name="Freeform 72">
            <a:extLst>
              <a:ext uri="{FF2B5EF4-FFF2-40B4-BE49-F238E27FC236}">
                <a16:creationId xmlns:a16="http://schemas.microsoft.com/office/drawing/2014/main" xmlns="" id="{4321C326-3AF8-44DE-AAC1-CBA24CCE1209}"/>
              </a:ext>
            </a:extLst>
          </p:cNvPr>
          <p:cNvSpPr>
            <a:spLocks/>
          </p:cNvSpPr>
          <p:nvPr/>
        </p:nvSpPr>
        <p:spPr bwMode="auto">
          <a:xfrm>
            <a:off x="2883671" y="3652602"/>
            <a:ext cx="15168" cy="7584"/>
          </a:xfrm>
          <a:custGeom>
            <a:avLst/>
            <a:gdLst>
              <a:gd name="T0" fmla="*/ 3 w 3"/>
              <a:gd name="T1" fmla="*/ 0 h 2"/>
              <a:gd name="T2" fmla="*/ 3 w 3"/>
              <a:gd name="T3" fmla="*/ 1 h 2"/>
              <a:gd name="T4" fmla="*/ 3 w 3"/>
              <a:gd name="T5" fmla="*/ 1 h 2"/>
              <a:gd name="T6" fmla="*/ 1 w 3"/>
              <a:gd name="T7" fmla="*/ 2 h 2"/>
              <a:gd name="T8" fmla="*/ 0 w 3"/>
              <a:gd name="T9" fmla="*/ 2 h 2"/>
              <a:gd name="T10" fmla="*/ 0 w 3"/>
              <a:gd name="T11" fmla="*/ 1 h 2"/>
              <a:gd name="T12" fmla="*/ 1 w 3"/>
              <a:gd name="T13" fmla="*/ 0 h 2"/>
              <a:gd name="T14" fmla="*/ 3 w 3"/>
              <a:gd name="T1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" h="2">
                <a:moveTo>
                  <a:pt x="3" y="0"/>
                </a:move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cubicBezTo>
                  <a:pt x="3" y="2"/>
                  <a:pt x="2" y="2"/>
                  <a:pt x="1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1" y="0"/>
                </a:cubicBezTo>
                <a:cubicBezTo>
                  <a:pt x="1" y="0"/>
                  <a:pt x="2" y="0"/>
                  <a:pt x="3" y="0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0" name="Freeform 73">
            <a:extLst>
              <a:ext uri="{FF2B5EF4-FFF2-40B4-BE49-F238E27FC236}">
                <a16:creationId xmlns:a16="http://schemas.microsoft.com/office/drawing/2014/main" xmlns="" id="{F22B33BE-6BA4-4716-8F62-2AE742DFA82A}"/>
              </a:ext>
            </a:extLst>
          </p:cNvPr>
          <p:cNvSpPr>
            <a:spLocks/>
          </p:cNvSpPr>
          <p:nvPr/>
        </p:nvSpPr>
        <p:spPr bwMode="auto">
          <a:xfrm>
            <a:off x="2969624" y="3275924"/>
            <a:ext cx="32864" cy="32864"/>
          </a:xfrm>
          <a:custGeom>
            <a:avLst/>
            <a:gdLst>
              <a:gd name="T0" fmla="*/ 0 w 7"/>
              <a:gd name="T1" fmla="*/ 2 h 7"/>
              <a:gd name="T2" fmla="*/ 2 w 7"/>
              <a:gd name="T3" fmla="*/ 1 h 7"/>
              <a:gd name="T4" fmla="*/ 4 w 7"/>
              <a:gd name="T5" fmla="*/ 1 h 7"/>
              <a:gd name="T6" fmla="*/ 6 w 7"/>
              <a:gd name="T7" fmla="*/ 2 h 7"/>
              <a:gd name="T8" fmla="*/ 7 w 7"/>
              <a:gd name="T9" fmla="*/ 4 h 7"/>
              <a:gd name="T10" fmla="*/ 6 w 7"/>
              <a:gd name="T11" fmla="*/ 6 h 7"/>
              <a:gd name="T12" fmla="*/ 4 w 7"/>
              <a:gd name="T13" fmla="*/ 7 h 7"/>
              <a:gd name="T14" fmla="*/ 2 w 7"/>
              <a:gd name="T15" fmla="*/ 6 h 7"/>
              <a:gd name="T16" fmla="*/ 0 w 7"/>
              <a:gd name="T17" fmla="*/ 2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" h="7">
                <a:moveTo>
                  <a:pt x="0" y="2"/>
                </a:moveTo>
                <a:cubicBezTo>
                  <a:pt x="1" y="1"/>
                  <a:pt x="1" y="1"/>
                  <a:pt x="2" y="1"/>
                </a:cubicBezTo>
                <a:cubicBezTo>
                  <a:pt x="2" y="0"/>
                  <a:pt x="3" y="1"/>
                  <a:pt x="4" y="1"/>
                </a:cubicBezTo>
                <a:cubicBezTo>
                  <a:pt x="5" y="1"/>
                  <a:pt x="5" y="2"/>
                  <a:pt x="6" y="2"/>
                </a:cubicBezTo>
                <a:cubicBezTo>
                  <a:pt x="6" y="3"/>
                  <a:pt x="7" y="3"/>
                  <a:pt x="7" y="4"/>
                </a:cubicBezTo>
                <a:cubicBezTo>
                  <a:pt x="7" y="5"/>
                  <a:pt x="6" y="5"/>
                  <a:pt x="6" y="6"/>
                </a:cubicBezTo>
                <a:cubicBezTo>
                  <a:pt x="5" y="6"/>
                  <a:pt x="5" y="7"/>
                  <a:pt x="4" y="7"/>
                </a:cubicBezTo>
                <a:cubicBezTo>
                  <a:pt x="3" y="7"/>
                  <a:pt x="3" y="6"/>
                  <a:pt x="2" y="6"/>
                </a:cubicBezTo>
                <a:cubicBezTo>
                  <a:pt x="1" y="5"/>
                  <a:pt x="0" y="3"/>
                  <a:pt x="0" y="2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1" name="Freeform 74">
            <a:extLst>
              <a:ext uri="{FF2B5EF4-FFF2-40B4-BE49-F238E27FC236}">
                <a16:creationId xmlns:a16="http://schemas.microsoft.com/office/drawing/2014/main" xmlns="" id="{556D4EDA-614C-4AD2-B82B-50DF032EFA15}"/>
              </a:ext>
            </a:extLst>
          </p:cNvPr>
          <p:cNvSpPr>
            <a:spLocks/>
          </p:cNvSpPr>
          <p:nvPr/>
        </p:nvSpPr>
        <p:spPr bwMode="auto">
          <a:xfrm>
            <a:off x="2954456" y="3351765"/>
            <a:ext cx="27808" cy="25281"/>
          </a:xfrm>
          <a:custGeom>
            <a:avLst/>
            <a:gdLst>
              <a:gd name="T0" fmla="*/ 0 w 6"/>
              <a:gd name="T1" fmla="*/ 2 h 5"/>
              <a:gd name="T2" fmla="*/ 2 w 6"/>
              <a:gd name="T3" fmla="*/ 0 h 5"/>
              <a:gd name="T4" fmla="*/ 4 w 6"/>
              <a:gd name="T5" fmla="*/ 0 h 5"/>
              <a:gd name="T6" fmla="*/ 6 w 6"/>
              <a:gd name="T7" fmla="*/ 1 h 5"/>
              <a:gd name="T8" fmla="*/ 6 w 6"/>
              <a:gd name="T9" fmla="*/ 3 h 5"/>
              <a:gd name="T10" fmla="*/ 4 w 6"/>
              <a:gd name="T11" fmla="*/ 4 h 5"/>
              <a:gd name="T12" fmla="*/ 2 w 6"/>
              <a:gd name="T13" fmla="*/ 5 h 5"/>
              <a:gd name="T14" fmla="*/ 0 w 6"/>
              <a:gd name="T15" fmla="*/ 2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" h="5">
                <a:moveTo>
                  <a:pt x="0" y="2"/>
                </a:moveTo>
                <a:cubicBezTo>
                  <a:pt x="0" y="1"/>
                  <a:pt x="1" y="1"/>
                  <a:pt x="2" y="0"/>
                </a:cubicBezTo>
                <a:cubicBezTo>
                  <a:pt x="3" y="0"/>
                  <a:pt x="4" y="0"/>
                  <a:pt x="4" y="0"/>
                </a:cubicBezTo>
                <a:cubicBezTo>
                  <a:pt x="5" y="0"/>
                  <a:pt x="6" y="1"/>
                  <a:pt x="6" y="1"/>
                </a:cubicBezTo>
                <a:cubicBezTo>
                  <a:pt x="6" y="2"/>
                  <a:pt x="6" y="3"/>
                  <a:pt x="6" y="3"/>
                </a:cubicBezTo>
                <a:cubicBezTo>
                  <a:pt x="6" y="4"/>
                  <a:pt x="5" y="4"/>
                  <a:pt x="4" y="4"/>
                </a:cubicBezTo>
                <a:cubicBezTo>
                  <a:pt x="4" y="5"/>
                  <a:pt x="3" y="5"/>
                  <a:pt x="2" y="5"/>
                </a:cubicBezTo>
                <a:cubicBezTo>
                  <a:pt x="1" y="5"/>
                  <a:pt x="0" y="4"/>
                  <a:pt x="0" y="2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2" name="Freeform 75">
            <a:extLst>
              <a:ext uri="{FF2B5EF4-FFF2-40B4-BE49-F238E27FC236}">
                <a16:creationId xmlns:a16="http://schemas.microsoft.com/office/drawing/2014/main" xmlns="" id="{2C2ED25D-6CF7-47D7-A676-23795F2C667D}"/>
              </a:ext>
            </a:extLst>
          </p:cNvPr>
          <p:cNvSpPr>
            <a:spLocks/>
          </p:cNvSpPr>
          <p:nvPr/>
        </p:nvSpPr>
        <p:spPr bwMode="auto">
          <a:xfrm>
            <a:off x="3002489" y="3379573"/>
            <a:ext cx="10112" cy="10112"/>
          </a:xfrm>
          <a:custGeom>
            <a:avLst/>
            <a:gdLst>
              <a:gd name="T0" fmla="*/ 0 w 2"/>
              <a:gd name="T1" fmla="*/ 1 h 2"/>
              <a:gd name="T2" fmla="*/ 1 w 2"/>
              <a:gd name="T3" fmla="*/ 0 h 2"/>
              <a:gd name="T4" fmla="*/ 1 w 2"/>
              <a:gd name="T5" fmla="*/ 0 h 2"/>
              <a:gd name="T6" fmla="*/ 2 w 2"/>
              <a:gd name="T7" fmla="*/ 0 h 2"/>
              <a:gd name="T8" fmla="*/ 2 w 2"/>
              <a:gd name="T9" fmla="*/ 1 h 2"/>
              <a:gd name="T10" fmla="*/ 1 w 2"/>
              <a:gd name="T11" fmla="*/ 1 h 2"/>
              <a:gd name="T12" fmla="*/ 1 w 2"/>
              <a:gd name="T13" fmla="*/ 2 h 2"/>
              <a:gd name="T14" fmla="*/ 0 w 2"/>
              <a:gd name="T15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2">
                <a:moveTo>
                  <a:pt x="0" y="1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1"/>
                  <a:pt x="2" y="1"/>
                  <a:pt x="2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2"/>
                  <a:pt x="1" y="2"/>
                  <a:pt x="1" y="2"/>
                </a:cubicBezTo>
                <a:cubicBezTo>
                  <a:pt x="0" y="2"/>
                  <a:pt x="0" y="1"/>
                  <a:pt x="0" y="1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3" name="Freeform 76">
            <a:extLst>
              <a:ext uri="{FF2B5EF4-FFF2-40B4-BE49-F238E27FC236}">
                <a16:creationId xmlns:a16="http://schemas.microsoft.com/office/drawing/2014/main" xmlns="" id="{651036FD-BC61-444C-BD14-24D29BF086ED}"/>
              </a:ext>
            </a:extLst>
          </p:cNvPr>
          <p:cNvSpPr>
            <a:spLocks/>
          </p:cNvSpPr>
          <p:nvPr/>
        </p:nvSpPr>
        <p:spPr bwMode="auto">
          <a:xfrm>
            <a:off x="2982265" y="3470583"/>
            <a:ext cx="10112" cy="10112"/>
          </a:xfrm>
          <a:custGeom>
            <a:avLst/>
            <a:gdLst>
              <a:gd name="T0" fmla="*/ 1 w 2"/>
              <a:gd name="T1" fmla="*/ 1 h 2"/>
              <a:gd name="T2" fmla="*/ 1 w 2"/>
              <a:gd name="T3" fmla="*/ 0 h 2"/>
              <a:gd name="T4" fmla="*/ 2 w 2"/>
              <a:gd name="T5" fmla="*/ 0 h 2"/>
              <a:gd name="T6" fmla="*/ 2 w 2"/>
              <a:gd name="T7" fmla="*/ 1 h 2"/>
              <a:gd name="T8" fmla="*/ 2 w 2"/>
              <a:gd name="T9" fmla="*/ 1 h 2"/>
              <a:gd name="T10" fmla="*/ 2 w 2"/>
              <a:gd name="T11" fmla="*/ 2 h 2"/>
              <a:gd name="T12" fmla="*/ 1 w 2"/>
              <a:gd name="T13" fmla="*/ 2 h 2"/>
              <a:gd name="T14" fmla="*/ 1 w 2"/>
              <a:gd name="T15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0"/>
                  <a:pt x="1" y="0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2"/>
                  <a:pt x="2" y="2"/>
                  <a:pt x="2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0" y="1"/>
                  <a:pt x="1" y="1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4" name="Freeform 77">
            <a:extLst>
              <a:ext uri="{FF2B5EF4-FFF2-40B4-BE49-F238E27FC236}">
                <a16:creationId xmlns:a16="http://schemas.microsoft.com/office/drawing/2014/main" xmlns="" id="{472EA1CC-31AC-4F0B-AFEB-E13B72F9734A}"/>
              </a:ext>
            </a:extLst>
          </p:cNvPr>
          <p:cNvSpPr>
            <a:spLocks/>
          </p:cNvSpPr>
          <p:nvPr/>
        </p:nvSpPr>
        <p:spPr bwMode="auto">
          <a:xfrm>
            <a:off x="3012601" y="3490808"/>
            <a:ext cx="7584" cy="7584"/>
          </a:xfrm>
          <a:custGeom>
            <a:avLst/>
            <a:gdLst>
              <a:gd name="T0" fmla="*/ 1 w 2"/>
              <a:gd name="T1" fmla="*/ 0 h 2"/>
              <a:gd name="T2" fmla="*/ 2 w 2"/>
              <a:gd name="T3" fmla="*/ 1 h 2"/>
              <a:gd name="T4" fmla="*/ 2 w 2"/>
              <a:gd name="T5" fmla="*/ 2 h 2"/>
              <a:gd name="T6" fmla="*/ 1 w 2"/>
              <a:gd name="T7" fmla="*/ 2 h 2"/>
              <a:gd name="T8" fmla="*/ 1 w 2"/>
              <a:gd name="T9" fmla="*/ 2 h 2"/>
              <a:gd name="T10" fmla="*/ 0 w 2"/>
              <a:gd name="T11" fmla="*/ 1 h 2"/>
              <a:gd name="T12" fmla="*/ 0 w 2"/>
              <a:gd name="T13" fmla="*/ 1 h 2"/>
              <a:gd name="T14" fmla="*/ 1 w 2"/>
              <a:gd name="T1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2">
                <a:moveTo>
                  <a:pt x="1" y="0"/>
                </a:moveTo>
                <a:cubicBezTo>
                  <a:pt x="2" y="1"/>
                  <a:pt x="2" y="1"/>
                  <a:pt x="2" y="1"/>
                </a:cubicBezTo>
                <a:cubicBezTo>
                  <a:pt x="2" y="2"/>
                  <a:pt x="2" y="2"/>
                  <a:pt x="2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1" y="0"/>
                  <a:pt x="1" y="0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5" name="Freeform 78">
            <a:extLst>
              <a:ext uri="{FF2B5EF4-FFF2-40B4-BE49-F238E27FC236}">
                <a16:creationId xmlns:a16="http://schemas.microsoft.com/office/drawing/2014/main" xmlns="" id="{C100F382-09C0-413F-B595-035A407E5E55}"/>
              </a:ext>
            </a:extLst>
          </p:cNvPr>
          <p:cNvSpPr>
            <a:spLocks/>
          </p:cNvSpPr>
          <p:nvPr/>
        </p:nvSpPr>
        <p:spPr bwMode="auto">
          <a:xfrm>
            <a:off x="3025241" y="3523672"/>
            <a:ext cx="5056" cy="0"/>
          </a:xfrm>
          <a:custGeom>
            <a:avLst/>
            <a:gdLst>
              <a:gd name="T0" fmla="*/ 0 w 2"/>
              <a:gd name="T1" fmla="*/ 0 w 2"/>
              <a:gd name="T2" fmla="*/ 0 w 2"/>
              <a:gd name="T3" fmla="*/ 2 w 2"/>
              <a:gd name="T4" fmla="*/ 2 w 2"/>
              <a:gd name="T5" fmla="*/ 0 w 2"/>
              <a:gd name="T6" fmla="*/ 0 w 2"/>
              <a:gd name="T7" fmla="*/ 0 w 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</a:cxnLst>
            <a:rect l="0" t="0" r="r" b="b"/>
            <a:pathLst>
              <a:path w="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6" name="Freeform 79">
            <a:extLst>
              <a:ext uri="{FF2B5EF4-FFF2-40B4-BE49-F238E27FC236}">
                <a16:creationId xmlns:a16="http://schemas.microsoft.com/office/drawing/2014/main" xmlns="" id="{31D0A31C-EE83-45EF-8162-4C6EC7EFD717}"/>
              </a:ext>
            </a:extLst>
          </p:cNvPr>
          <p:cNvSpPr>
            <a:spLocks/>
          </p:cNvSpPr>
          <p:nvPr/>
        </p:nvSpPr>
        <p:spPr bwMode="auto">
          <a:xfrm>
            <a:off x="3030297" y="3490808"/>
            <a:ext cx="5056" cy="0"/>
          </a:xfrm>
          <a:custGeom>
            <a:avLst/>
            <a:gdLst>
              <a:gd name="T0" fmla="*/ 0 w 2"/>
              <a:gd name="T1" fmla="*/ 2 w 2"/>
              <a:gd name="T2" fmla="*/ 2 w 2"/>
              <a:gd name="T3" fmla="*/ 2 w 2"/>
              <a:gd name="T4" fmla="*/ 2 w 2"/>
              <a:gd name="T5" fmla="*/ 2 w 2"/>
              <a:gd name="T6" fmla="*/ 2 w 2"/>
              <a:gd name="T7" fmla="*/ 0 w 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</a:cxnLst>
            <a:rect l="0" t="0" r="r" b="b"/>
            <a:pathLst>
              <a:path w="2">
                <a:moveTo>
                  <a:pt x="0" y="0"/>
                </a:move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7" name="Freeform 80">
            <a:extLst>
              <a:ext uri="{FF2B5EF4-FFF2-40B4-BE49-F238E27FC236}">
                <a16:creationId xmlns:a16="http://schemas.microsoft.com/office/drawing/2014/main" xmlns="" id="{6B4023B9-3A6E-43A1-B8B1-E91FA5619A6A}"/>
              </a:ext>
            </a:extLst>
          </p:cNvPr>
          <p:cNvSpPr>
            <a:spLocks/>
          </p:cNvSpPr>
          <p:nvPr/>
        </p:nvSpPr>
        <p:spPr bwMode="auto">
          <a:xfrm>
            <a:off x="2992377" y="3523672"/>
            <a:ext cx="5056" cy="5056"/>
          </a:xfrm>
          <a:custGeom>
            <a:avLst/>
            <a:gdLst>
              <a:gd name="T0" fmla="*/ 0 w 2"/>
              <a:gd name="T1" fmla="*/ 2 h 2"/>
              <a:gd name="T2" fmla="*/ 0 w 2"/>
              <a:gd name="T3" fmla="*/ 0 h 2"/>
              <a:gd name="T4" fmla="*/ 0 w 2"/>
              <a:gd name="T5" fmla="*/ 0 h 2"/>
              <a:gd name="T6" fmla="*/ 2 w 2"/>
              <a:gd name="T7" fmla="*/ 0 h 2"/>
              <a:gd name="T8" fmla="*/ 2 w 2"/>
              <a:gd name="T9" fmla="*/ 2 h 2"/>
              <a:gd name="T10" fmla="*/ 0 w 2"/>
              <a:gd name="T11" fmla="*/ 2 h 2"/>
              <a:gd name="T12" fmla="*/ 0 w 2"/>
              <a:gd name="T13" fmla="*/ 2 h 2"/>
              <a:gd name="T14" fmla="*/ 0 w 2"/>
              <a:gd name="T1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8" name="Freeform 81">
            <a:extLst>
              <a:ext uri="{FF2B5EF4-FFF2-40B4-BE49-F238E27FC236}">
                <a16:creationId xmlns:a16="http://schemas.microsoft.com/office/drawing/2014/main" xmlns="" id="{8B6360B4-436C-4FDE-996A-67B487251A17}"/>
              </a:ext>
            </a:extLst>
          </p:cNvPr>
          <p:cNvSpPr>
            <a:spLocks/>
          </p:cNvSpPr>
          <p:nvPr/>
        </p:nvSpPr>
        <p:spPr bwMode="auto">
          <a:xfrm>
            <a:off x="2969624" y="3561593"/>
            <a:ext cx="10112" cy="5056"/>
          </a:xfrm>
          <a:custGeom>
            <a:avLst/>
            <a:gdLst>
              <a:gd name="T0" fmla="*/ 0 w 2"/>
              <a:gd name="T1" fmla="*/ 0 h 1"/>
              <a:gd name="T2" fmla="*/ 1 w 2"/>
              <a:gd name="T3" fmla="*/ 0 h 1"/>
              <a:gd name="T4" fmla="*/ 2 w 2"/>
              <a:gd name="T5" fmla="*/ 0 h 1"/>
              <a:gd name="T6" fmla="*/ 2 w 2"/>
              <a:gd name="T7" fmla="*/ 0 h 1"/>
              <a:gd name="T8" fmla="*/ 2 w 2"/>
              <a:gd name="T9" fmla="*/ 1 h 1"/>
              <a:gd name="T10" fmla="*/ 2 w 2"/>
              <a:gd name="T11" fmla="*/ 1 h 1"/>
              <a:gd name="T12" fmla="*/ 1 w 2"/>
              <a:gd name="T13" fmla="*/ 1 h 1"/>
              <a:gd name="T14" fmla="*/ 0 w 2"/>
              <a:gd name="T15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1">
                <a:moveTo>
                  <a:pt x="0" y="0"/>
                </a:moveTo>
                <a:cubicBezTo>
                  <a:pt x="1" y="0"/>
                  <a:pt x="1" y="0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1" y="1"/>
                  <a:pt x="1" y="1"/>
                  <a:pt x="1" y="1"/>
                </a:cubicBezTo>
                <a:cubicBezTo>
                  <a:pt x="1" y="1"/>
                  <a:pt x="0" y="1"/>
                  <a:pt x="0" y="0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09" name="Freeform 82">
            <a:extLst>
              <a:ext uri="{FF2B5EF4-FFF2-40B4-BE49-F238E27FC236}">
                <a16:creationId xmlns:a16="http://schemas.microsoft.com/office/drawing/2014/main" xmlns="" id="{50ECFDE0-6763-4CDC-85F3-BCED0F034E4D}"/>
              </a:ext>
            </a:extLst>
          </p:cNvPr>
          <p:cNvSpPr>
            <a:spLocks/>
          </p:cNvSpPr>
          <p:nvPr/>
        </p:nvSpPr>
        <p:spPr bwMode="auto">
          <a:xfrm>
            <a:off x="2936760" y="3594457"/>
            <a:ext cx="7584" cy="10112"/>
          </a:xfrm>
          <a:custGeom>
            <a:avLst/>
            <a:gdLst>
              <a:gd name="T0" fmla="*/ 0 w 2"/>
              <a:gd name="T1" fmla="*/ 1 h 2"/>
              <a:gd name="T2" fmla="*/ 1 w 2"/>
              <a:gd name="T3" fmla="*/ 0 h 2"/>
              <a:gd name="T4" fmla="*/ 2 w 2"/>
              <a:gd name="T5" fmla="*/ 0 h 2"/>
              <a:gd name="T6" fmla="*/ 2 w 2"/>
              <a:gd name="T7" fmla="*/ 1 h 2"/>
              <a:gd name="T8" fmla="*/ 2 w 2"/>
              <a:gd name="T9" fmla="*/ 1 h 2"/>
              <a:gd name="T10" fmla="*/ 2 w 2"/>
              <a:gd name="T11" fmla="*/ 2 h 2"/>
              <a:gd name="T12" fmla="*/ 1 w 2"/>
              <a:gd name="T13" fmla="*/ 2 h 2"/>
              <a:gd name="T14" fmla="*/ 0 w 2"/>
              <a:gd name="T15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" h="2">
                <a:moveTo>
                  <a:pt x="0" y="1"/>
                </a:moveTo>
                <a:cubicBezTo>
                  <a:pt x="1" y="0"/>
                  <a:pt x="1" y="0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2"/>
                  <a:pt x="2" y="2"/>
                  <a:pt x="2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0" y="1"/>
                  <a:pt x="0" y="1"/>
                </a:cubicBezTo>
                <a:close/>
              </a:path>
            </a:pathLst>
          </a:custGeom>
          <a:solidFill>
            <a:srgbClr val="FF84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0" name="Freeform 83">
            <a:extLst>
              <a:ext uri="{FF2B5EF4-FFF2-40B4-BE49-F238E27FC236}">
                <a16:creationId xmlns:a16="http://schemas.microsoft.com/office/drawing/2014/main" xmlns="" id="{D819B51B-50C9-486F-AFC2-9E786FDA5BE0}"/>
              </a:ext>
            </a:extLst>
          </p:cNvPr>
          <p:cNvSpPr>
            <a:spLocks/>
          </p:cNvSpPr>
          <p:nvPr/>
        </p:nvSpPr>
        <p:spPr bwMode="auto">
          <a:xfrm>
            <a:off x="843539" y="3698107"/>
            <a:ext cx="869647" cy="1387897"/>
          </a:xfrm>
          <a:custGeom>
            <a:avLst/>
            <a:gdLst>
              <a:gd name="T0" fmla="*/ 183 w 183"/>
              <a:gd name="T1" fmla="*/ 291 h 292"/>
              <a:gd name="T2" fmla="*/ 2 w 183"/>
              <a:gd name="T3" fmla="*/ 0 h 292"/>
              <a:gd name="T4" fmla="*/ 0 w 183"/>
              <a:gd name="T5" fmla="*/ 1 h 292"/>
              <a:gd name="T6" fmla="*/ 181 w 183"/>
              <a:gd name="T7" fmla="*/ 292 h 292"/>
              <a:gd name="T8" fmla="*/ 183 w 183"/>
              <a:gd name="T9" fmla="*/ 291 h 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292">
                <a:moveTo>
                  <a:pt x="183" y="291"/>
                </a:moveTo>
                <a:cubicBezTo>
                  <a:pt x="148" y="181"/>
                  <a:pt x="85" y="80"/>
                  <a:pt x="2" y="0"/>
                </a:cubicBezTo>
                <a:cubicBezTo>
                  <a:pt x="0" y="1"/>
                  <a:pt x="0" y="1"/>
                  <a:pt x="0" y="1"/>
                </a:cubicBezTo>
                <a:cubicBezTo>
                  <a:pt x="83" y="81"/>
                  <a:pt x="146" y="182"/>
                  <a:pt x="181" y="292"/>
                </a:cubicBezTo>
                <a:cubicBezTo>
                  <a:pt x="183" y="291"/>
                  <a:pt x="183" y="291"/>
                  <a:pt x="183" y="29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1" name="Freeform 84">
            <a:extLst>
              <a:ext uri="{FF2B5EF4-FFF2-40B4-BE49-F238E27FC236}">
                <a16:creationId xmlns:a16="http://schemas.microsoft.com/office/drawing/2014/main" xmlns="" id="{EC944A81-7127-449D-9976-4E596E8B4D29}"/>
              </a:ext>
            </a:extLst>
          </p:cNvPr>
          <p:cNvSpPr>
            <a:spLocks/>
          </p:cNvSpPr>
          <p:nvPr/>
        </p:nvSpPr>
        <p:spPr bwMode="auto">
          <a:xfrm>
            <a:off x="810675" y="3854846"/>
            <a:ext cx="247748" cy="101122"/>
          </a:xfrm>
          <a:custGeom>
            <a:avLst/>
            <a:gdLst>
              <a:gd name="T0" fmla="*/ 18 w 52"/>
              <a:gd name="T1" fmla="*/ 1 h 21"/>
              <a:gd name="T2" fmla="*/ 8 w 52"/>
              <a:gd name="T3" fmla="*/ 1 h 21"/>
              <a:gd name="T4" fmla="*/ 1 w 52"/>
              <a:gd name="T5" fmla="*/ 7 h 21"/>
              <a:gd name="T6" fmla="*/ 6 w 52"/>
              <a:gd name="T7" fmla="*/ 18 h 21"/>
              <a:gd name="T8" fmla="*/ 18 w 52"/>
              <a:gd name="T9" fmla="*/ 21 h 21"/>
              <a:gd name="T10" fmla="*/ 51 w 52"/>
              <a:gd name="T11" fmla="*/ 14 h 21"/>
              <a:gd name="T12" fmla="*/ 18 w 52"/>
              <a:gd name="T13" fmla="*/ 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2" h="21">
                <a:moveTo>
                  <a:pt x="18" y="1"/>
                </a:moveTo>
                <a:cubicBezTo>
                  <a:pt x="15" y="0"/>
                  <a:pt x="12" y="0"/>
                  <a:pt x="8" y="1"/>
                </a:cubicBezTo>
                <a:cubicBezTo>
                  <a:pt x="5" y="2"/>
                  <a:pt x="2" y="4"/>
                  <a:pt x="1" y="7"/>
                </a:cubicBezTo>
                <a:cubicBezTo>
                  <a:pt x="0" y="11"/>
                  <a:pt x="2" y="15"/>
                  <a:pt x="6" y="18"/>
                </a:cubicBezTo>
                <a:cubicBezTo>
                  <a:pt x="9" y="20"/>
                  <a:pt x="14" y="20"/>
                  <a:pt x="18" y="21"/>
                </a:cubicBezTo>
                <a:cubicBezTo>
                  <a:pt x="23" y="21"/>
                  <a:pt x="50" y="21"/>
                  <a:pt x="51" y="14"/>
                </a:cubicBezTo>
                <a:cubicBezTo>
                  <a:pt x="52" y="8"/>
                  <a:pt x="23" y="2"/>
                  <a:pt x="18" y="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2" name="Freeform 85">
            <a:extLst>
              <a:ext uri="{FF2B5EF4-FFF2-40B4-BE49-F238E27FC236}">
                <a16:creationId xmlns:a16="http://schemas.microsoft.com/office/drawing/2014/main" xmlns="" id="{93B98CA0-040B-4E5C-A93E-8059D4EF6E3D}"/>
              </a:ext>
            </a:extLst>
          </p:cNvPr>
          <p:cNvSpPr>
            <a:spLocks/>
          </p:cNvSpPr>
          <p:nvPr/>
        </p:nvSpPr>
        <p:spPr bwMode="auto">
          <a:xfrm>
            <a:off x="896629" y="3988833"/>
            <a:ext cx="242692" cy="96066"/>
          </a:xfrm>
          <a:custGeom>
            <a:avLst/>
            <a:gdLst>
              <a:gd name="T0" fmla="*/ 17 w 51"/>
              <a:gd name="T1" fmla="*/ 0 h 20"/>
              <a:gd name="T2" fmla="*/ 7 w 51"/>
              <a:gd name="T3" fmla="*/ 2 h 20"/>
              <a:gd name="T4" fmla="*/ 1 w 51"/>
              <a:gd name="T5" fmla="*/ 9 h 20"/>
              <a:gd name="T6" fmla="*/ 7 w 51"/>
              <a:gd name="T7" fmla="*/ 19 h 20"/>
              <a:gd name="T8" fmla="*/ 19 w 51"/>
              <a:gd name="T9" fmla="*/ 20 h 20"/>
              <a:gd name="T10" fmla="*/ 51 w 51"/>
              <a:gd name="T11" fmla="*/ 9 h 20"/>
              <a:gd name="T12" fmla="*/ 17 w 51"/>
              <a:gd name="T13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" h="20">
                <a:moveTo>
                  <a:pt x="17" y="0"/>
                </a:moveTo>
                <a:cubicBezTo>
                  <a:pt x="13" y="0"/>
                  <a:pt x="10" y="0"/>
                  <a:pt x="7" y="2"/>
                </a:cubicBezTo>
                <a:cubicBezTo>
                  <a:pt x="4" y="3"/>
                  <a:pt x="1" y="5"/>
                  <a:pt x="1" y="9"/>
                </a:cubicBezTo>
                <a:cubicBezTo>
                  <a:pt x="0" y="13"/>
                  <a:pt x="3" y="17"/>
                  <a:pt x="7" y="19"/>
                </a:cubicBezTo>
                <a:cubicBezTo>
                  <a:pt x="10" y="20"/>
                  <a:pt x="15" y="20"/>
                  <a:pt x="19" y="20"/>
                </a:cubicBezTo>
                <a:cubicBezTo>
                  <a:pt x="24" y="20"/>
                  <a:pt x="51" y="16"/>
                  <a:pt x="51" y="9"/>
                </a:cubicBezTo>
                <a:cubicBezTo>
                  <a:pt x="51" y="3"/>
                  <a:pt x="21" y="0"/>
                  <a:pt x="17" y="0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3" name="Freeform 86">
            <a:extLst>
              <a:ext uri="{FF2B5EF4-FFF2-40B4-BE49-F238E27FC236}">
                <a16:creationId xmlns:a16="http://schemas.microsoft.com/office/drawing/2014/main" xmlns="" id="{33507CAE-773B-4BE6-8B3C-C3FEF769156E}"/>
              </a:ext>
            </a:extLst>
          </p:cNvPr>
          <p:cNvSpPr>
            <a:spLocks/>
          </p:cNvSpPr>
          <p:nvPr/>
        </p:nvSpPr>
        <p:spPr bwMode="auto">
          <a:xfrm>
            <a:off x="987638" y="4107651"/>
            <a:ext cx="242692" cy="128930"/>
          </a:xfrm>
          <a:custGeom>
            <a:avLst/>
            <a:gdLst>
              <a:gd name="T0" fmla="*/ 14 w 51"/>
              <a:gd name="T1" fmla="*/ 6 h 27"/>
              <a:gd name="T2" fmla="*/ 5 w 51"/>
              <a:gd name="T3" fmla="*/ 9 h 27"/>
              <a:gd name="T4" fmla="*/ 0 w 51"/>
              <a:gd name="T5" fmla="*/ 18 h 27"/>
              <a:gd name="T6" fmla="*/ 8 w 51"/>
              <a:gd name="T7" fmla="*/ 26 h 27"/>
              <a:gd name="T8" fmla="*/ 21 w 51"/>
              <a:gd name="T9" fmla="*/ 25 h 27"/>
              <a:gd name="T10" fmla="*/ 49 w 51"/>
              <a:gd name="T11" fmla="*/ 6 h 27"/>
              <a:gd name="T12" fmla="*/ 14 w 51"/>
              <a:gd name="T13" fmla="*/ 6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" h="27">
                <a:moveTo>
                  <a:pt x="14" y="6"/>
                </a:moveTo>
                <a:cubicBezTo>
                  <a:pt x="10" y="6"/>
                  <a:pt x="7" y="7"/>
                  <a:pt x="5" y="9"/>
                </a:cubicBezTo>
                <a:cubicBezTo>
                  <a:pt x="2" y="11"/>
                  <a:pt x="0" y="14"/>
                  <a:pt x="0" y="18"/>
                </a:cubicBezTo>
                <a:cubicBezTo>
                  <a:pt x="0" y="22"/>
                  <a:pt x="4" y="25"/>
                  <a:pt x="8" y="26"/>
                </a:cubicBezTo>
                <a:cubicBezTo>
                  <a:pt x="12" y="27"/>
                  <a:pt x="17" y="26"/>
                  <a:pt x="21" y="25"/>
                </a:cubicBezTo>
                <a:cubicBezTo>
                  <a:pt x="25" y="23"/>
                  <a:pt x="51" y="13"/>
                  <a:pt x="49" y="6"/>
                </a:cubicBezTo>
                <a:cubicBezTo>
                  <a:pt x="48" y="0"/>
                  <a:pt x="18" y="5"/>
                  <a:pt x="14" y="6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4" name="Freeform 87">
            <a:extLst>
              <a:ext uri="{FF2B5EF4-FFF2-40B4-BE49-F238E27FC236}">
                <a16:creationId xmlns:a16="http://schemas.microsoft.com/office/drawing/2014/main" xmlns="" id="{D2A0B441-FC46-4FC9-92B7-64F671DC6FC8}"/>
              </a:ext>
            </a:extLst>
          </p:cNvPr>
          <p:cNvSpPr>
            <a:spLocks/>
          </p:cNvSpPr>
          <p:nvPr/>
        </p:nvSpPr>
        <p:spPr bwMode="auto">
          <a:xfrm>
            <a:off x="1240442" y="4517193"/>
            <a:ext cx="240165" cy="126403"/>
          </a:xfrm>
          <a:custGeom>
            <a:avLst/>
            <a:gdLst>
              <a:gd name="T0" fmla="*/ 14 w 51"/>
              <a:gd name="T1" fmla="*/ 6 h 27"/>
              <a:gd name="T2" fmla="*/ 5 w 51"/>
              <a:gd name="T3" fmla="*/ 9 h 27"/>
              <a:gd name="T4" fmla="*/ 0 w 51"/>
              <a:gd name="T5" fmla="*/ 18 h 27"/>
              <a:gd name="T6" fmla="*/ 8 w 51"/>
              <a:gd name="T7" fmla="*/ 26 h 27"/>
              <a:gd name="T8" fmla="*/ 21 w 51"/>
              <a:gd name="T9" fmla="*/ 25 h 27"/>
              <a:gd name="T10" fmla="*/ 50 w 51"/>
              <a:gd name="T11" fmla="*/ 6 h 27"/>
              <a:gd name="T12" fmla="*/ 14 w 51"/>
              <a:gd name="T13" fmla="*/ 6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" h="27">
                <a:moveTo>
                  <a:pt x="14" y="6"/>
                </a:moveTo>
                <a:cubicBezTo>
                  <a:pt x="11" y="7"/>
                  <a:pt x="7" y="8"/>
                  <a:pt x="5" y="9"/>
                </a:cubicBezTo>
                <a:cubicBezTo>
                  <a:pt x="2" y="11"/>
                  <a:pt x="0" y="15"/>
                  <a:pt x="0" y="18"/>
                </a:cubicBezTo>
                <a:cubicBezTo>
                  <a:pt x="1" y="22"/>
                  <a:pt x="4" y="25"/>
                  <a:pt x="8" y="26"/>
                </a:cubicBezTo>
                <a:cubicBezTo>
                  <a:pt x="13" y="27"/>
                  <a:pt x="17" y="26"/>
                  <a:pt x="21" y="25"/>
                </a:cubicBezTo>
                <a:cubicBezTo>
                  <a:pt x="25" y="23"/>
                  <a:pt x="51" y="13"/>
                  <a:pt x="50" y="6"/>
                </a:cubicBezTo>
                <a:cubicBezTo>
                  <a:pt x="48" y="0"/>
                  <a:pt x="18" y="5"/>
                  <a:pt x="14" y="6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5" name="Freeform 88">
            <a:extLst>
              <a:ext uri="{FF2B5EF4-FFF2-40B4-BE49-F238E27FC236}">
                <a16:creationId xmlns:a16="http://schemas.microsoft.com/office/drawing/2014/main" xmlns="" id="{95E01740-E135-4FCE-89BC-5B6EF304F6D3}"/>
              </a:ext>
            </a:extLst>
          </p:cNvPr>
          <p:cNvSpPr>
            <a:spLocks/>
          </p:cNvSpPr>
          <p:nvPr/>
        </p:nvSpPr>
        <p:spPr bwMode="auto">
          <a:xfrm>
            <a:off x="1205050" y="4360455"/>
            <a:ext cx="187075" cy="93537"/>
          </a:xfrm>
          <a:custGeom>
            <a:avLst/>
            <a:gdLst>
              <a:gd name="T0" fmla="*/ 10 w 39"/>
              <a:gd name="T1" fmla="*/ 4 h 20"/>
              <a:gd name="T2" fmla="*/ 3 w 39"/>
              <a:gd name="T3" fmla="*/ 7 h 20"/>
              <a:gd name="T4" fmla="*/ 0 w 39"/>
              <a:gd name="T5" fmla="*/ 13 h 20"/>
              <a:gd name="T6" fmla="*/ 6 w 39"/>
              <a:gd name="T7" fmla="*/ 20 h 20"/>
              <a:gd name="T8" fmla="*/ 16 w 39"/>
              <a:gd name="T9" fmla="*/ 19 h 20"/>
              <a:gd name="T10" fmla="*/ 38 w 39"/>
              <a:gd name="T11" fmla="*/ 5 h 20"/>
              <a:gd name="T12" fmla="*/ 10 w 39"/>
              <a:gd name="T13" fmla="*/ 4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" h="20">
                <a:moveTo>
                  <a:pt x="10" y="4"/>
                </a:moveTo>
                <a:cubicBezTo>
                  <a:pt x="8" y="5"/>
                  <a:pt x="5" y="5"/>
                  <a:pt x="3" y="7"/>
                </a:cubicBezTo>
                <a:cubicBezTo>
                  <a:pt x="1" y="8"/>
                  <a:pt x="0" y="11"/>
                  <a:pt x="0" y="13"/>
                </a:cubicBezTo>
                <a:cubicBezTo>
                  <a:pt x="0" y="17"/>
                  <a:pt x="3" y="19"/>
                  <a:pt x="6" y="20"/>
                </a:cubicBezTo>
                <a:cubicBezTo>
                  <a:pt x="9" y="20"/>
                  <a:pt x="13" y="20"/>
                  <a:pt x="16" y="19"/>
                </a:cubicBezTo>
                <a:cubicBezTo>
                  <a:pt x="19" y="18"/>
                  <a:pt x="39" y="10"/>
                  <a:pt x="38" y="5"/>
                </a:cubicBezTo>
                <a:cubicBezTo>
                  <a:pt x="37" y="0"/>
                  <a:pt x="14" y="3"/>
                  <a:pt x="10" y="4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6" name="Freeform 89">
            <a:extLst>
              <a:ext uri="{FF2B5EF4-FFF2-40B4-BE49-F238E27FC236}">
                <a16:creationId xmlns:a16="http://schemas.microsoft.com/office/drawing/2014/main" xmlns="" id="{5C7C0439-AF6A-4D0F-9F12-BFCB3B435EF6}"/>
              </a:ext>
            </a:extLst>
          </p:cNvPr>
          <p:cNvSpPr>
            <a:spLocks/>
          </p:cNvSpPr>
          <p:nvPr/>
        </p:nvSpPr>
        <p:spPr bwMode="auto">
          <a:xfrm>
            <a:off x="1566560" y="4615787"/>
            <a:ext cx="161794" cy="156738"/>
          </a:xfrm>
          <a:custGeom>
            <a:avLst/>
            <a:gdLst>
              <a:gd name="T0" fmla="*/ 28 w 34"/>
              <a:gd name="T1" fmla="*/ 16 h 33"/>
              <a:gd name="T2" fmla="*/ 33 w 34"/>
              <a:gd name="T3" fmla="*/ 10 h 33"/>
              <a:gd name="T4" fmla="*/ 33 w 34"/>
              <a:gd name="T5" fmla="*/ 3 h 33"/>
              <a:gd name="T6" fmla="*/ 24 w 34"/>
              <a:gd name="T7" fmla="*/ 1 h 33"/>
              <a:gd name="T8" fmla="*/ 17 w 34"/>
              <a:gd name="T9" fmla="*/ 6 h 33"/>
              <a:gd name="T10" fmla="*/ 4 w 34"/>
              <a:gd name="T11" fmla="*/ 29 h 33"/>
              <a:gd name="T12" fmla="*/ 28 w 34"/>
              <a:gd name="T13" fmla="*/ 16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" h="33">
                <a:moveTo>
                  <a:pt x="28" y="16"/>
                </a:moveTo>
                <a:cubicBezTo>
                  <a:pt x="30" y="15"/>
                  <a:pt x="32" y="13"/>
                  <a:pt x="33" y="10"/>
                </a:cubicBezTo>
                <a:cubicBezTo>
                  <a:pt x="34" y="8"/>
                  <a:pt x="34" y="5"/>
                  <a:pt x="33" y="3"/>
                </a:cubicBezTo>
                <a:cubicBezTo>
                  <a:pt x="31" y="0"/>
                  <a:pt x="27" y="0"/>
                  <a:pt x="24" y="1"/>
                </a:cubicBezTo>
                <a:cubicBezTo>
                  <a:pt x="21" y="1"/>
                  <a:pt x="19" y="4"/>
                  <a:pt x="17" y="6"/>
                </a:cubicBezTo>
                <a:cubicBezTo>
                  <a:pt x="14" y="9"/>
                  <a:pt x="0" y="25"/>
                  <a:pt x="4" y="29"/>
                </a:cubicBezTo>
                <a:cubicBezTo>
                  <a:pt x="7" y="33"/>
                  <a:pt x="25" y="19"/>
                  <a:pt x="28" y="16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7" name="Freeform 90">
            <a:extLst>
              <a:ext uri="{FF2B5EF4-FFF2-40B4-BE49-F238E27FC236}">
                <a16:creationId xmlns:a16="http://schemas.microsoft.com/office/drawing/2014/main" xmlns="" id="{AE9E4E44-BFDF-4A7F-BFE4-371CF29EA788}"/>
              </a:ext>
            </a:extLst>
          </p:cNvPr>
          <p:cNvSpPr>
            <a:spLocks/>
          </p:cNvSpPr>
          <p:nvPr/>
        </p:nvSpPr>
        <p:spPr bwMode="auto">
          <a:xfrm>
            <a:off x="1505887" y="4502025"/>
            <a:ext cx="174435" cy="133986"/>
          </a:xfrm>
          <a:custGeom>
            <a:avLst/>
            <a:gdLst>
              <a:gd name="T0" fmla="*/ 29 w 37"/>
              <a:gd name="T1" fmla="*/ 16 h 28"/>
              <a:gd name="T2" fmla="*/ 35 w 37"/>
              <a:gd name="T3" fmla="*/ 12 h 28"/>
              <a:gd name="T4" fmla="*/ 36 w 37"/>
              <a:gd name="T5" fmla="*/ 4 h 28"/>
              <a:gd name="T6" fmla="*/ 28 w 37"/>
              <a:gd name="T7" fmla="*/ 0 h 28"/>
              <a:gd name="T8" fmla="*/ 20 w 37"/>
              <a:gd name="T9" fmla="*/ 4 h 28"/>
              <a:gd name="T10" fmla="*/ 2 w 37"/>
              <a:gd name="T11" fmla="*/ 24 h 28"/>
              <a:gd name="T12" fmla="*/ 29 w 37"/>
              <a:gd name="T13" fmla="*/ 16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7" h="28">
                <a:moveTo>
                  <a:pt x="29" y="16"/>
                </a:moveTo>
                <a:cubicBezTo>
                  <a:pt x="31" y="15"/>
                  <a:pt x="33" y="14"/>
                  <a:pt x="35" y="12"/>
                </a:cubicBezTo>
                <a:cubicBezTo>
                  <a:pt x="36" y="10"/>
                  <a:pt x="37" y="7"/>
                  <a:pt x="36" y="4"/>
                </a:cubicBezTo>
                <a:cubicBezTo>
                  <a:pt x="35" y="1"/>
                  <a:pt x="32" y="0"/>
                  <a:pt x="28" y="0"/>
                </a:cubicBezTo>
                <a:cubicBezTo>
                  <a:pt x="25" y="0"/>
                  <a:pt x="22" y="2"/>
                  <a:pt x="20" y="4"/>
                </a:cubicBezTo>
                <a:cubicBezTo>
                  <a:pt x="17" y="6"/>
                  <a:pt x="0" y="19"/>
                  <a:pt x="2" y="24"/>
                </a:cubicBezTo>
                <a:cubicBezTo>
                  <a:pt x="5" y="28"/>
                  <a:pt x="26" y="18"/>
                  <a:pt x="29" y="16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8" name="Freeform 91">
            <a:extLst>
              <a:ext uri="{FF2B5EF4-FFF2-40B4-BE49-F238E27FC236}">
                <a16:creationId xmlns:a16="http://schemas.microsoft.com/office/drawing/2014/main" xmlns="" id="{3F56F5BF-2C2D-4832-B4D0-CA28B7C484E3}"/>
              </a:ext>
            </a:extLst>
          </p:cNvPr>
          <p:cNvSpPr>
            <a:spLocks/>
          </p:cNvSpPr>
          <p:nvPr/>
        </p:nvSpPr>
        <p:spPr bwMode="auto">
          <a:xfrm>
            <a:off x="1382013" y="4678989"/>
            <a:ext cx="189603" cy="75842"/>
          </a:xfrm>
          <a:custGeom>
            <a:avLst/>
            <a:gdLst>
              <a:gd name="T0" fmla="*/ 13 w 40"/>
              <a:gd name="T1" fmla="*/ 1 h 16"/>
              <a:gd name="T2" fmla="*/ 6 w 40"/>
              <a:gd name="T3" fmla="*/ 1 h 16"/>
              <a:gd name="T4" fmla="*/ 0 w 40"/>
              <a:gd name="T5" fmla="*/ 6 h 16"/>
              <a:gd name="T6" fmla="*/ 5 w 40"/>
              <a:gd name="T7" fmla="*/ 14 h 16"/>
              <a:gd name="T8" fmla="*/ 14 w 40"/>
              <a:gd name="T9" fmla="*/ 16 h 16"/>
              <a:gd name="T10" fmla="*/ 39 w 40"/>
              <a:gd name="T11" fmla="*/ 9 h 16"/>
              <a:gd name="T12" fmla="*/ 13 w 40"/>
              <a:gd name="T13" fmla="*/ 1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16">
                <a:moveTo>
                  <a:pt x="13" y="1"/>
                </a:moveTo>
                <a:cubicBezTo>
                  <a:pt x="11" y="0"/>
                  <a:pt x="8" y="0"/>
                  <a:pt x="6" y="1"/>
                </a:cubicBezTo>
                <a:cubicBezTo>
                  <a:pt x="3" y="2"/>
                  <a:pt x="1" y="4"/>
                  <a:pt x="0" y="6"/>
                </a:cubicBezTo>
                <a:cubicBezTo>
                  <a:pt x="0" y="9"/>
                  <a:pt x="2" y="12"/>
                  <a:pt x="5" y="14"/>
                </a:cubicBezTo>
                <a:cubicBezTo>
                  <a:pt x="7" y="16"/>
                  <a:pt x="11" y="16"/>
                  <a:pt x="14" y="16"/>
                </a:cubicBezTo>
                <a:cubicBezTo>
                  <a:pt x="18" y="16"/>
                  <a:pt x="39" y="15"/>
                  <a:pt x="39" y="9"/>
                </a:cubicBezTo>
                <a:cubicBezTo>
                  <a:pt x="40" y="5"/>
                  <a:pt x="17" y="1"/>
                  <a:pt x="13" y="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9" name="Freeform 92">
            <a:extLst>
              <a:ext uri="{FF2B5EF4-FFF2-40B4-BE49-F238E27FC236}">
                <a16:creationId xmlns:a16="http://schemas.microsoft.com/office/drawing/2014/main" xmlns="" id="{9BFFE1AE-8B8F-4751-BF08-A833033C2FBD}"/>
              </a:ext>
            </a:extLst>
          </p:cNvPr>
          <p:cNvSpPr>
            <a:spLocks/>
          </p:cNvSpPr>
          <p:nvPr/>
        </p:nvSpPr>
        <p:spPr bwMode="auto">
          <a:xfrm>
            <a:off x="1091288" y="4211300"/>
            <a:ext cx="209828" cy="111234"/>
          </a:xfrm>
          <a:custGeom>
            <a:avLst/>
            <a:gdLst>
              <a:gd name="T0" fmla="*/ 12 w 44"/>
              <a:gd name="T1" fmla="*/ 5 h 23"/>
              <a:gd name="T2" fmla="*/ 4 w 44"/>
              <a:gd name="T3" fmla="*/ 8 h 23"/>
              <a:gd name="T4" fmla="*/ 0 w 44"/>
              <a:gd name="T5" fmla="*/ 16 h 23"/>
              <a:gd name="T6" fmla="*/ 7 w 44"/>
              <a:gd name="T7" fmla="*/ 23 h 23"/>
              <a:gd name="T8" fmla="*/ 18 w 44"/>
              <a:gd name="T9" fmla="*/ 21 h 23"/>
              <a:gd name="T10" fmla="*/ 42 w 44"/>
              <a:gd name="T11" fmla="*/ 6 h 23"/>
              <a:gd name="T12" fmla="*/ 12 w 44"/>
              <a:gd name="T13" fmla="*/ 5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" h="23">
                <a:moveTo>
                  <a:pt x="12" y="5"/>
                </a:moveTo>
                <a:cubicBezTo>
                  <a:pt x="9" y="6"/>
                  <a:pt x="6" y="7"/>
                  <a:pt x="4" y="8"/>
                </a:cubicBezTo>
                <a:cubicBezTo>
                  <a:pt x="2" y="10"/>
                  <a:pt x="0" y="13"/>
                  <a:pt x="0" y="16"/>
                </a:cubicBezTo>
                <a:cubicBezTo>
                  <a:pt x="1" y="19"/>
                  <a:pt x="4" y="22"/>
                  <a:pt x="7" y="23"/>
                </a:cubicBezTo>
                <a:cubicBezTo>
                  <a:pt x="11" y="23"/>
                  <a:pt x="14" y="22"/>
                  <a:pt x="18" y="21"/>
                </a:cubicBezTo>
                <a:cubicBezTo>
                  <a:pt x="22" y="20"/>
                  <a:pt x="44" y="12"/>
                  <a:pt x="42" y="6"/>
                </a:cubicBezTo>
                <a:cubicBezTo>
                  <a:pt x="41" y="0"/>
                  <a:pt x="16" y="4"/>
                  <a:pt x="12" y="5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0" name="Freeform 93">
            <a:extLst>
              <a:ext uri="{FF2B5EF4-FFF2-40B4-BE49-F238E27FC236}">
                <a16:creationId xmlns:a16="http://schemas.microsoft.com/office/drawing/2014/main" xmlns="" id="{68F8C6F3-AFC7-4655-B9D2-8EC09CF5AA64}"/>
              </a:ext>
            </a:extLst>
          </p:cNvPr>
          <p:cNvSpPr>
            <a:spLocks/>
          </p:cNvSpPr>
          <p:nvPr/>
        </p:nvSpPr>
        <p:spPr bwMode="auto">
          <a:xfrm>
            <a:off x="691857" y="3566649"/>
            <a:ext cx="214884" cy="199716"/>
          </a:xfrm>
          <a:custGeom>
            <a:avLst/>
            <a:gdLst>
              <a:gd name="T0" fmla="*/ 21 w 45"/>
              <a:gd name="T1" fmla="*/ 7 h 42"/>
              <a:gd name="T2" fmla="*/ 13 w 45"/>
              <a:gd name="T3" fmla="*/ 1 h 42"/>
              <a:gd name="T4" fmla="*/ 4 w 45"/>
              <a:gd name="T5" fmla="*/ 2 h 42"/>
              <a:gd name="T6" fmla="*/ 2 w 45"/>
              <a:gd name="T7" fmla="*/ 14 h 42"/>
              <a:gd name="T8" fmla="*/ 9 w 45"/>
              <a:gd name="T9" fmla="*/ 23 h 42"/>
              <a:gd name="T10" fmla="*/ 41 w 45"/>
              <a:gd name="T11" fmla="*/ 37 h 42"/>
              <a:gd name="T12" fmla="*/ 21 w 45"/>
              <a:gd name="T13" fmla="*/ 7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5" h="42">
                <a:moveTo>
                  <a:pt x="21" y="7"/>
                </a:moveTo>
                <a:cubicBezTo>
                  <a:pt x="19" y="5"/>
                  <a:pt x="16" y="2"/>
                  <a:pt x="13" y="1"/>
                </a:cubicBezTo>
                <a:cubicBezTo>
                  <a:pt x="10" y="0"/>
                  <a:pt x="6" y="0"/>
                  <a:pt x="4" y="2"/>
                </a:cubicBezTo>
                <a:cubicBezTo>
                  <a:pt x="1" y="5"/>
                  <a:pt x="0" y="10"/>
                  <a:pt x="2" y="14"/>
                </a:cubicBezTo>
                <a:cubicBezTo>
                  <a:pt x="3" y="17"/>
                  <a:pt x="6" y="20"/>
                  <a:pt x="9" y="23"/>
                </a:cubicBezTo>
                <a:cubicBezTo>
                  <a:pt x="13" y="26"/>
                  <a:pt x="36" y="42"/>
                  <a:pt x="41" y="37"/>
                </a:cubicBezTo>
                <a:cubicBezTo>
                  <a:pt x="45" y="33"/>
                  <a:pt x="25" y="10"/>
                  <a:pt x="21" y="7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1" name="Freeform 94">
            <a:extLst>
              <a:ext uri="{FF2B5EF4-FFF2-40B4-BE49-F238E27FC236}">
                <a16:creationId xmlns:a16="http://schemas.microsoft.com/office/drawing/2014/main" xmlns="" id="{40094CF8-943F-4F57-821C-60F443D26E32}"/>
              </a:ext>
            </a:extLst>
          </p:cNvPr>
          <p:cNvSpPr>
            <a:spLocks/>
          </p:cNvSpPr>
          <p:nvPr/>
        </p:nvSpPr>
        <p:spPr bwMode="auto">
          <a:xfrm>
            <a:off x="939605" y="3614682"/>
            <a:ext cx="96066" cy="240165"/>
          </a:xfrm>
          <a:custGeom>
            <a:avLst/>
            <a:gdLst>
              <a:gd name="T0" fmla="*/ 20 w 20"/>
              <a:gd name="T1" fmla="*/ 16 h 51"/>
              <a:gd name="T2" fmla="*/ 19 w 20"/>
              <a:gd name="T3" fmla="*/ 6 h 51"/>
              <a:gd name="T4" fmla="*/ 11 w 20"/>
              <a:gd name="T5" fmla="*/ 0 h 51"/>
              <a:gd name="T6" fmla="*/ 2 w 20"/>
              <a:gd name="T7" fmla="*/ 7 h 51"/>
              <a:gd name="T8" fmla="*/ 1 w 20"/>
              <a:gd name="T9" fmla="*/ 19 h 51"/>
              <a:gd name="T10" fmla="*/ 13 w 20"/>
              <a:gd name="T11" fmla="*/ 51 h 51"/>
              <a:gd name="T12" fmla="*/ 20 w 20"/>
              <a:gd name="T13" fmla="*/ 16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0" h="51">
                <a:moveTo>
                  <a:pt x="20" y="16"/>
                </a:moveTo>
                <a:cubicBezTo>
                  <a:pt x="20" y="12"/>
                  <a:pt x="20" y="9"/>
                  <a:pt x="19" y="6"/>
                </a:cubicBezTo>
                <a:cubicBezTo>
                  <a:pt x="17" y="3"/>
                  <a:pt x="14" y="0"/>
                  <a:pt x="11" y="0"/>
                </a:cubicBezTo>
                <a:cubicBezTo>
                  <a:pt x="7" y="0"/>
                  <a:pt x="3" y="3"/>
                  <a:pt x="2" y="7"/>
                </a:cubicBezTo>
                <a:cubicBezTo>
                  <a:pt x="0" y="10"/>
                  <a:pt x="0" y="15"/>
                  <a:pt x="1" y="19"/>
                </a:cubicBezTo>
                <a:cubicBezTo>
                  <a:pt x="1" y="24"/>
                  <a:pt x="6" y="51"/>
                  <a:pt x="13" y="51"/>
                </a:cubicBezTo>
                <a:cubicBezTo>
                  <a:pt x="19" y="51"/>
                  <a:pt x="20" y="20"/>
                  <a:pt x="20" y="16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2" name="Freeform 95">
            <a:extLst>
              <a:ext uri="{FF2B5EF4-FFF2-40B4-BE49-F238E27FC236}">
                <a16:creationId xmlns:a16="http://schemas.microsoft.com/office/drawing/2014/main" xmlns="" id="{CFB01867-13F8-4B8C-93D4-A7227BEDDF51}"/>
              </a:ext>
            </a:extLst>
          </p:cNvPr>
          <p:cNvSpPr>
            <a:spLocks/>
          </p:cNvSpPr>
          <p:nvPr/>
        </p:nvSpPr>
        <p:spPr bwMode="auto">
          <a:xfrm>
            <a:off x="1081176" y="3746140"/>
            <a:ext cx="106178" cy="247748"/>
          </a:xfrm>
          <a:custGeom>
            <a:avLst/>
            <a:gdLst>
              <a:gd name="T0" fmla="*/ 21 w 22"/>
              <a:gd name="T1" fmla="*/ 18 h 52"/>
              <a:gd name="T2" fmla="*/ 21 w 22"/>
              <a:gd name="T3" fmla="*/ 9 h 52"/>
              <a:gd name="T4" fmla="*/ 15 w 22"/>
              <a:gd name="T5" fmla="*/ 1 h 52"/>
              <a:gd name="T6" fmla="*/ 5 w 22"/>
              <a:gd name="T7" fmla="*/ 5 h 52"/>
              <a:gd name="T8" fmla="*/ 1 w 22"/>
              <a:gd name="T9" fmla="*/ 17 h 52"/>
              <a:gd name="T10" fmla="*/ 6 w 22"/>
              <a:gd name="T11" fmla="*/ 51 h 52"/>
              <a:gd name="T12" fmla="*/ 21 w 22"/>
              <a:gd name="T13" fmla="*/ 18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" h="52">
                <a:moveTo>
                  <a:pt x="21" y="18"/>
                </a:moveTo>
                <a:cubicBezTo>
                  <a:pt x="22" y="15"/>
                  <a:pt x="22" y="12"/>
                  <a:pt x="21" y="9"/>
                </a:cubicBezTo>
                <a:cubicBezTo>
                  <a:pt x="21" y="5"/>
                  <a:pt x="19" y="2"/>
                  <a:pt x="15" y="1"/>
                </a:cubicBezTo>
                <a:cubicBezTo>
                  <a:pt x="12" y="0"/>
                  <a:pt x="7" y="2"/>
                  <a:pt x="5" y="5"/>
                </a:cubicBezTo>
                <a:cubicBezTo>
                  <a:pt x="2" y="9"/>
                  <a:pt x="2" y="13"/>
                  <a:pt x="1" y="17"/>
                </a:cubicBezTo>
                <a:cubicBezTo>
                  <a:pt x="1" y="22"/>
                  <a:pt x="0" y="49"/>
                  <a:pt x="6" y="51"/>
                </a:cubicBezTo>
                <a:cubicBezTo>
                  <a:pt x="13" y="52"/>
                  <a:pt x="20" y="23"/>
                  <a:pt x="21" y="18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3" name="Freeform 96">
            <a:extLst>
              <a:ext uri="{FF2B5EF4-FFF2-40B4-BE49-F238E27FC236}">
                <a16:creationId xmlns:a16="http://schemas.microsoft.com/office/drawing/2014/main" xmlns="" id="{DB594A61-3806-452A-9071-CAB2749E2EEE}"/>
              </a:ext>
            </a:extLst>
          </p:cNvPr>
          <p:cNvSpPr>
            <a:spLocks/>
          </p:cNvSpPr>
          <p:nvPr/>
        </p:nvSpPr>
        <p:spPr bwMode="auto">
          <a:xfrm>
            <a:off x="1167129" y="3859903"/>
            <a:ext cx="144099" cy="247748"/>
          </a:xfrm>
          <a:custGeom>
            <a:avLst/>
            <a:gdLst>
              <a:gd name="T0" fmla="*/ 28 w 30"/>
              <a:gd name="T1" fmla="*/ 20 h 52"/>
              <a:gd name="T2" fmla="*/ 30 w 30"/>
              <a:gd name="T3" fmla="*/ 11 h 52"/>
              <a:gd name="T4" fmla="*/ 26 w 30"/>
              <a:gd name="T5" fmla="*/ 2 h 52"/>
              <a:gd name="T6" fmla="*/ 14 w 30"/>
              <a:gd name="T7" fmla="*/ 4 h 52"/>
              <a:gd name="T8" fmla="*/ 8 w 30"/>
              <a:gd name="T9" fmla="*/ 15 h 52"/>
              <a:gd name="T10" fmla="*/ 6 w 30"/>
              <a:gd name="T11" fmla="*/ 49 h 52"/>
              <a:gd name="T12" fmla="*/ 28 w 30"/>
              <a:gd name="T13" fmla="*/ 2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" h="52">
                <a:moveTo>
                  <a:pt x="28" y="20"/>
                </a:moveTo>
                <a:cubicBezTo>
                  <a:pt x="29" y="17"/>
                  <a:pt x="30" y="14"/>
                  <a:pt x="30" y="11"/>
                </a:cubicBezTo>
                <a:cubicBezTo>
                  <a:pt x="30" y="8"/>
                  <a:pt x="29" y="4"/>
                  <a:pt x="26" y="2"/>
                </a:cubicBezTo>
                <a:cubicBezTo>
                  <a:pt x="22" y="0"/>
                  <a:pt x="17" y="2"/>
                  <a:pt x="14" y="4"/>
                </a:cubicBezTo>
                <a:cubicBezTo>
                  <a:pt x="11" y="7"/>
                  <a:pt x="10" y="11"/>
                  <a:pt x="8" y="15"/>
                </a:cubicBezTo>
                <a:cubicBezTo>
                  <a:pt x="7" y="20"/>
                  <a:pt x="0" y="46"/>
                  <a:pt x="6" y="49"/>
                </a:cubicBezTo>
                <a:cubicBezTo>
                  <a:pt x="12" y="52"/>
                  <a:pt x="26" y="25"/>
                  <a:pt x="28" y="20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4" name="Freeform 97">
            <a:extLst>
              <a:ext uri="{FF2B5EF4-FFF2-40B4-BE49-F238E27FC236}">
                <a16:creationId xmlns:a16="http://schemas.microsoft.com/office/drawing/2014/main" xmlns="" id="{ABE9F59C-07E3-42D2-98CE-55C2FA816AA7}"/>
              </a:ext>
            </a:extLst>
          </p:cNvPr>
          <p:cNvSpPr>
            <a:spLocks/>
          </p:cNvSpPr>
          <p:nvPr/>
        </p:nvSpPr>
        <p:spPr bwMode="auto">
          <a:xfrm>
            <a:off x="1253083" y="3993889"/>
            <a:ext cx="166850" cy="237636"/>
          </a:xfrm>
          <a:custGeom>
            <a:avLst/>
            <a:gdLst>
              <a:gd name="T0" fmla="*/ 31 w 35"/>
              <a:gd name="T1" fmla="*/ 21 h 50"/>
              <a:gd name="T2" fmla="*/ 35 w 35"/>
              <a:gd name="T3" fmla="*/ 11 h 50"/>
              <a:gd name="T4" fmla="*/ 32 w 35"/>
              <a:gd name="T5" fmla="*/ 2 h 50"/>
              <a:gd name="T6" fmla="*/ 20 w 35"/>
              <a:gd name="T7" fmla="*/ 3 h 50"/>
              <a:gd name="T8" fmla="*/ 13 w 35"/>
              <a:gd name="T9" fmla="*/ 13 h 50"/>
              <a:gd name="T10" fmla="*/ 6 w 35"/>
              <a:gd name="T11" fmla="*/ 46 h 50"/>
              <a:gd name="T12" fmla="*/ 31 w 35"/>
              <a:gd name="T13" fmla="*/ 21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50">
                <a:moveTo>
                  <a:pt x="31" y="21"/>
                </a:moveTo>
                <a:cubicBezTo>
                  <a:pt x="33" y="18"/>
                  <a:pt x="35" y="15"/>
                  <a:pt x="35" y="11"/>
                </a:cubicBezTo>
                <a:cubicBezTo>
                  <a:pt x="35" y="8"/>
                  <a:pt x="35" y="5"/>
                  <a:pt x="32" y="2"/>
                </a:cubicBezTo>
                <a:cubicBezTo>
                  <a:pt x="29" y="0"/>
                  <a:pt x="24" y="0"/>
                  <a:pt x="20" y="3"/>
                </a:cubicBezTo>
                <a:cubicBezTo>
                  <a:pt x="17" y="5"/>
                  <a:pt x="15" y="9"/>
                  <a:pt x="13" y="13"/>
                </a:cubicBezTo>
                <a:cubicBezTo>
                  <a:pt x="11" y="17"/>
                  <a:pt x="0" y="43"/>
                  <a:pt x="6" y="46"/>
                </a:cubicBezTo>
                <a:cubicBezTo>
                  <a:pt x="12" y="50"/>
                  <a:pt x="29" y="25"/>
                  <a:pt x="31" y="2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5" name="Freeform 98">
            <a:extLst>
              <a:ext uri="{FF2B5EF4-FFF2-40B4-BE49-F238E27FC236}">
                <a16:creationId xmlns:a16="http://schemas.microsoft.com/office/drawing/2014/main" xmlns="" id="{FE2236EF-3871-4C4B-B04D-999945FC9A0D}"/>
              </a:ext>
            </a:extLst>
          </p:cNvPr>
          <p:cNvSpPr>
            <a:spLocks/>
          </p:cNvSpPr>
          <p:nvPr/>
        </p:nvSpPr>
        <p:spPr bwMode="auto">
          <a:xfrm>
            <a:off x="1344093" y="4122819"/>
            <a:ext cx="166850" cy="232580"/>
          </a:xfrm>
          <a:custGeom>
            <a:avLst/>
            <a:gdLst>
              <a:gd name="T0" fmla="*/ 31 w 35"/>
              <a:gd name="T1" fmla="*/ 20 h 49"/>
              <a:gd name="T2" fmla="*/ 35 w 35"/>
              <a:gd name="T3" fmla="*/ 11 h 49"/>
              <a:gd name="T4" fmla="*/ 31 w 35"/>
              <a:gd name="T5" fmla="*/ 2 h 49"/>
              <a:gd name="T6" fmla="*/ 20 w 35"/>
              <a:gd name="T7" fmla="*/ 3 h 49"/>
              <a:gd name="T8" fmla="*/ 13 w 35"/>
              <a:gd name="T9" fmla="*/ 12 h 49"/>
              <a:gd name="T10" fmla="*/ 6 w 35"/>
              <a:gd name="T11" fmla="*/ 46 h 49"/>
              <a:gd name="T12" fmla="*/ 31 w 35"/>
              <a:gd name="T13" fmla="*/ 20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9">
                <a:moveTo>
                  <a:pt x="31" y="20"/>
                </a:moveTo>
                <a:cubicBezTo>
                  <a:pt x="33" y="18"/>
                  <a:pt x="34" y="15"/>
                  <a:pt x="35" y="11"/>
                </a:cubicBezTo>
                <a:cubicBezTo>
                  <a:pt x="35" y="8"/>
                  <a:pt x="34" y="4"/>
                  <a:pt x="31" y="2"/>
                </a:cubicBezTo>
                <a:cubicBezTo>
                  <a:pt x="28" y="0"/>
                  <a:pt x="23" y="0"/>
                  <a:pt x="20" y="3"/>
                </a:cubicBezTo>
                <a:cubicBezTo>
                  <a:pt x="16" y="5"/>
                  <a:pt x="14" y="9"/>
                  <a:pt x="13" y="12"/>
                </a:cubicBezTo>
                <a:cubicBezTo>
                  <a:pt x="10" y="17"/>
                  <a:pt x="0" y="42"/>
                  <a:pt x="6" y="46"/>
                </a:cubicBezTo>
                <a:cubicBezTo>
                  <a:pt x="11" y="49"/>
                  <a:pt x="28" y="24"/>
                  <a:pt x="31" y="20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6" name="Freeform 99">
            <a:extLst>
              <a:ext uri="{FF2B5EF4-FFF2-40B4-BE49-F238E27FC236}">
                <a16:creationId xmlns:a16="http://schemas.microsoft.com/office/drawing/2014/main" xmlns="" id="{1C70E0DF-5D79-4771-B179-31C670FBE5D4}"/>
              </a:ext>
            </a:extLst>
          </p:cNvPr>
          <p:cNvSpPr>
            <a:spLocks/>
          </p:cNvSpPr>
          <p:nvPr/>
        </p:nvSpPr>
        <p:spPr bwMode="auto">
          <a:xfrm>
            <a:off x="1409821" y="4241637"/>
            <a:ext cx="166850" cy="237636"/>
          </a:xfrm>
          <a:custGeom>
            <a:avLst/>
            <a:gdLst>
              <a:gd name="T0" fmla="*/ 31 w 35"/>
              <a:gd name="T1" fmla="*/ 21 h 50"/>
              <a:gd name="T2" fmla="*/ 34 w 35"/>
              <a:gd name="T3" fmla="*/ 12 h 50"/>
              <a:gd name="T4" fmla="*/ 31 w 35"/>
              <a:gd name="T5" fmla="*/ 3 h 50"/>
              <a:gd name="T6" fmla="*/ 20 w 35"/>
              <a:gd name="T7" fmla="*/ 3 h 50"/>
              <a:gd name="T8" fmla="*/ 12 w 35"/>
              <a:gd name="T9" fmla="*/ 13 h 50"/>
              <a:gd name="T10" fmla="*/ 6 w 35"/>
              <a:gd name="T11" fmla="*/ 47 h 50"/>
              <a:gd name="T12" fmla="*/ 31 w 35"/>
              <a:gd name="T13" fmla="*/ 21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50">
                <a:moveTo>
                  <a:pt x="31" y="21"/>
                </a:moveTo>
                <a:cubicBezTo>
                  <a:pt x="32" y="18"/>
                  <a:pt x="34" y="15"/>
                  <a:pt x="34" y="12"/>
                </a:cubicBezTo>
                <a:cubicBezTo>
                  <a:pt x="35" y="8"/>
                  <a:pt x="34" y="5"/>
                  <a:pt x="31" y="3"/>
                </a:cubicBezTo>
                <a:cubicBezTo>
                  <a:pt x="28" y="0"/>
                  <a:pt x="23" y="1"/>
                  <a:pt x="20" y="3"/>
                </a:cubicBezTo>
                <a:cubicBezTo>
                  <a:pt x="16" y="6"/>
                  <a:pt x="14" y="9"/>
                  <a:pt x="12" y="13"/>
                </a:cubicBezTo>
                <a:cubicBezTo>
                  <a:pt x="10" y="17"/>
                  <a:pt x="0" y="43"/>
                  <a:pt x="6" y="47"/>
                </a:cubicBezTo>
                <a:cubicBezTo>
                  <a:pt x="11" y="50"/>
                  <a:pt x="28" y="25"/>
                  <a:pt x="31" y="2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7" name="Freeform 100">
            <a:extLst>
              <a:ext uri="{FF2B5EF4-FFF2-40B4-BE49-F238E27FC236}">
                <a16:creationId xmlns:a16="http://schemas.microsoft.com/office/drawing/2014/main" xmlns="" id="{30F32126-0B62-4306-8E83-D194EC1E0E4F}"/>
              </a:ext>
            </a:extLst>
          </p:cNvPr>
          <p:cNvSpPr>
            <a:spLocks/>
          </p:cNvSpPr>
          <p:nvPr/>
        </p:nvSpPr>
        <p:spPr bwMode="auto">
          <a:xfrm>
            <a:off x="1452798" y="4373095"/>
            <a:ext cx="232580" cy="166850"/>
          </a:xfrm>
          <a:custGeom>
            <a:avLst/>
            <a:gdLst>
              <a:gd name="T0" fmla="*/ 38 w 49"/>
              <a:gd name="T1" fmla="*/ 21 h 35"/>
              <a:gd name="T2" fmla="*/ 46 w 49"/>
              <a:gd name="T3" fmla="*/ 15 h 35"/>
              <a:gd name="T4" fmla="*/ 48 w 49"/>
              <a:gd name="T5" fmla="*/ 6 h 35"/>
              <a:gd name="T6" fmla="*/ 38 w 49"/>
              <a:gd name="T7" fmla="*/ 0 h 35"/>
              <a:gd name="T8" fmla="*/ 26 w 49"/>
              <a:gd name="T9" fmla="*/ 5 h 35"/>
              <a:gd name="T10" fmla="*/ 3 w 49"/>
              <a:gd name="T11" fmla="*/ 29 h 35"/>
              <a:gd name="T12" fmla="*/ 38 w 49"/>
              <a:gd name="T13" fmla="*/ 21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" h="35">
                <a:moveTo>
                  <a:pt x="38" y="21"/>
                </a:moveTo>
                <a:cubicBezTo>
                  <a:pt x="41" y="20"/>
                  <a:pt x="44" y="18"/>
                  <a:pt x="46" y="15"/>
                </a:cubicBezTo>
                <a:cubicBezTo>
                  <a:pt x="48" y="13"/>
                  <a:pt x="49" y="9"/>
                  <a:pt x="48" y="6"/>
                </a:cubicBezTo>
                <a:cubicBezTo>
                  <a:pt x="47" y="2"/>
                  <a:pt x="42" y="0"/>
                  <a:pt x="38" y="0"/>
                </a:cubicBezTo>
                <a:cubicBezTo>
                  <a:pt x="34" y="0"/>
                  <a:pt x="30" y="2"/>
                  <a:pt x="26" y="5"/>
                </a:cubicBezTo>
                <a:cubicBezTo>
                  <a:pt x="22" y="7"/>
                  <a:pt x="0" y="23"/>
                  <a:pt x="3" y="29"/>
                </a:cubicBezTo>
                <a:cubicBezTo>
                  <a:pt x="6" y="35"/>
                  <a:pt x="34" y="23"/>
                  <a:pt x="38" y="2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8" name="Freeform 101">
            <a:extLst>
              <a:ext uri="{FF2B5EF4-FFF2-40B4-BE49-F238E27FC236}">
                <a16:creationId xmlns:a16="http://schemas.microsoft.com/office/drawing/2014/main" xmlns="" id="{EAF7CB1C-AE8E-40B1-96ED-1C468ED8A4F5}"/>
              </a:ext>
            </a:extLst>
          </p:cNvPr>
          <p:cNvSpPr>
            <a:spLocks/>
          </p:cNvSpPr>
          <p:nvPr/>
        </p:nvSpPr>
        <p:spPr bwMode="auto">
          <a:xfrm>
            <a:off x="2165706" y="2697001"/>
            <a:ext cx="604202" cy="1519354"/>
          </a:xfrm>
          <a:custGeom>
            <a:avLst/>
            <a:gdLst>
              <a:gd name="T0" fmla="*/ 1 w 127"/>
              <a:gd name="T1" fmla="*/ 320 h 320"/>
              <a:gd name="T2" fmla="*/ 127 w 127"/>
              <a:gd name="T3" fmla="*/ 0 h 320"/>
              <a:gd name="T4" fmla="*/ 125 w 127"/>
              <a:gd name="T5" fmla="*/ 0 h 320"/>
              <a:gd name="T6" fmla="*/ 0 w 127"/>
              <a:gd name="T7" fmla="*/ 318 h 320"/>
              <a:gd name="T8" fmla="*/ 1 w 127"/>
              <a:gd name="T9" fmla="*/ 32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" h="320">
                <a:moveTo>
                  <a:pt x="1" y="320"/>
                </a:moveTo>
                <a:cubicBezTo>
                  <a:pt x="69" y="226"/>
                  <a:pt x="112" y="115"/>
                  <a:pt x="127" y="0"/>
                </a:cubicBezTo>
                <a:cubicBezTo>
                  <a:pt x="125" y="0"/>
                  <a:pt x="125" y="0"/>
                  <a:pt x="125" y="0"/>
                </a:cubicBezTo>
                <a:cubicBezTo>
                  <a:pt x="110" y="114"/>
                  <a:pt x="67" y="225"/>
                  <a:pt x="0" y="318"/>
                </a:cubicBezTo>
                <a:cubicBezTo>
                  <a:pt x="1" y="320"/>
                  <a:pt x="1" y="320"/>
                  <a:pt x="1" y="320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9" name="Freeform 102">
            <a:extLst>
              <a:ext uri="{FF2B5EF4-FFF2-40B4-BE49-F238E27FC236}">
                <a16:creationId xmlns:a16="http://schemas.microsoft.com/office/drawing/2014/main" xmlns="" id="{45E9D747-7309-4809-9286-271C0804A156}"/>
              </a:ext>
            </a:extLst>
          </p:cNvPr>
          <p:cNvSpPr>
            <a:spLocks/>
          </p:cNvSpPr>
          <p:nvPr/>
        </p:nvSpPr>
        <p:spPr bwMode="auto">
          <a:xfrm>
            <a:off x="2565138" y="2777899"/>
            <a:ext cx="171907" cy="232580"/>
          </a:xfrm>
          <a:custGeom>
            <a:avLst/>
            <a:gdLst>
              <a:gd name="T0" fmla="*/ 22 w 36"/>
              <a:gd name="T1" fmla="*/ 11 h 49"/>
              <a:gd name="T2" fmla="*/ 16 w 36"/>
              <a:gd name="T3" fmla="*/ 3 h 49"/>
              <a:gd name="T4" fmla="*/ 6 w 36"/>
              <a:gd name="T5" fmla="*/ 1 h 49"/>
              <a:gd name="T6" fmla="*/ 1 w 36"/>
              <a:gd name="T7" fmla="*/ 11 h 49"/>
              <a:gd name="T8" fmla="*/ 5 w 36"/>
              <a:gd name="T9" fmla="*/ 23 h 49"/>
              <a:gd name="T10" fmla="*/ 30 w 36"/>
              <a:gd name="T11" fmla="*/ 46 h 49"/>
              <a:gd name="T12" fmla="*/ 22 w 36"/>
              <a:gd name="T13" fmla="*/ 11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" h="49">
                <a:moveTo>
                  <a:pt x="22" y="11"/>
                </a:moveTo>
                <a:cubicBezTo>
                  <a:pt x="20" y="8"/>
                  <a:pt x="18" y="5"/>
                  <a:pt x="16" y="3"/>
                </a:cubicBezTo>
                <a:cubicBezTo>
                  <a:pt x="13" y="1"/>
                  <a:pt x="10" y="0"/>
                  <a:pt x="6" y="1"/>
                </a:cubicBezTo>
                <a:cubicBezTo>
                  <a:pt x="3" y="2"/>
                  <a:pt x="0" y="7"/>
                  <a:pt x="1" y="11"/>
                </a:cubicBezTo>
                <a:cubicBezTo>
                  <a:pt x="1" y="15"/>
                  <a:pt x="3" y="19"/>
                  <a:pt x="5" y="23"/>
                </a:cubicBezTo>
                <a:cubicBezTo>
                  <a:pt x="8" y="27"/>
                  <a:pt x="24" y="49"/>
                  <a:pt x="30" y="46"/>
                </a:cubicBezTo>
                <a:cubicBezTo>
                  <a:pt x="36" y="43"/>
                  <a:pt x="24" y="15"/>
                  <a:pt x="22" y="1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0" name="Freeform 103">
            <a:extLst>
              <a:ext uri="{FF2B5EF4-FFF2-40B4-BE49-F238E27FC236}">
                <a16:creationId xmlns:a16="http://schemas.microsoft.com/office/drawing/2014/main" xmlns="" id="{A8D0A9A7-6D83-4926-B54E-FF0AB170EED1}"/>
              </a:ext>
            </a:extLst>
          </p:cNvPr>
          <p:cNvSpPr>
            <a:spLocks/>
          </p:cNvSpPr>
          <p:nvPr/>
        </p:nvSpPr>
        <p:spPr bwMode="auto">
          <a:xfrm>
            <a:off x="2506992" y="2924526"/>
            <a:ext cx="192131" cy="222468"/>
          </a:xfrm>
          <a:custGeom>
            <a:avLst/>
            <a:gdLst>
              <a:gd name="T0" fmla="*/ 21 w 40"/>
              <a:gd name="T1" fmla="*/ 10 h 47"/>
              <a:gd name="T2" fmla="*/ 14 w 40"/>
              <a:gd name="T3" fmla="*/ 3 h 47"/>
              <a:gd name="T4" fmla="*/ 5 w 40"/>
              <a:gd name="T5" fmla="*/ 2 h 47"/>
              <a:gd name="T6" fmla="*/ 1 w 40"/>
              <a:gd name="T7" fmla="*/ 13 h 47"/>
              <a:gd name="T8" fmla="*/ 7 w 40"/>
              <a:gd name="T9" fmla="*/ 23 h 47"/>
              <a:gd name="T10" fmla="*/ 35 w 40"/>
              <a:gd name="T11" fmla="*/ 43 h 47"/>
              <a:gd name="T12" fmla="*/ 21 w 40"/>
              <a:gd name="T13" fmla="*/ 1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47">
                <a:moveTo>
                  <a:pt x="21" y="10"/>
                </a:moveTo>
                <a:cubicBezTo>
                  <a:pt x="19" y="7"/>
                  <a:pt x="17" y="4"/>
                  <a:pt x="14" y="3"/>
                </a:cubicBezTo>
                <a:cubicBezTo>
                  <a:pt x="12" y="1"/>
                  <a:pt x="8" y="0"/>
                  <a:pt x="5" y="2"/>
                </a:cubicBezTo>
                <a:cubicBezTo>
                  <a:pt x="1" y="4"/>
                  <a:pt x="0" y="9"/>
                  <a:pt x="1" y="13"/>
                </a:cubicBezTo>
                <a:cubicBezTo>
                  <a:pt x="1" y="17"/>
                  <a:pt x="4" y="20"/>
                  <a:pt x="7" y="23"/>
                </a:cubicBezTo>
                <a:cubicBezTo>
                  <a:pt x="10" y="27"/>
                  <a:pt x="29" y="47"/>
                  <a:pt x="35" y="43"/>
                </a:cubicBezTo>
                <a:cubicBezTo>
                  <a:pt x="40" y="39"/>
                  <a:pt x="24" y="13"/>
                  <a:pt x="21" y="10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1" name="Freeform 104">
            <a:extLst>
              <a:ext uri="{FF2B5EF4-FFF2-40B4-BE49-F238E27FC236}">
                <a16:creationId xmlns:a16="http://schemas.microsoft.com/office/drawing/2014/main" xmlns="" id="{DC0EEBB8-1042-4D4D-A44D-590351FA684C}"/>
              </a:ext>
            </a:extLst>
          </p:cNvPr>
          <p:cNvSpPr>
            <a:spLocks/>
          </p:cNvSpPr>
          <p:nvPr/>
        </p:nvSpPr>
        <p:spPr bwMode="auto">
          <a:xfrm>
            <a:off x="2436207" y="3091376"/>
            <a:ext cx="224996" cy="189603"/>
          </a:xfrm>
          <a:custGeom>
            <a:avLst/>
            <a:gdLst>
              <a:gd name="T0" fmla="*/ 21 w 47"/>
              <a:gd name="T1" fmla="*/ 6 h 40"/>
              <a:gd name="T2" fmla="*/ 13 w 47"/>
              <a:gd name="T3" fmla="*/ 1 h 40"/>
              <a:gd name="T4" fmla="*/ 4 w 47"/>
              <a:gd name="T5" fmla="*/ 2 h 40"/>
              <a:gd name="T6" fmla="*/ 2 w 47"/>
              <a:gd name="T7" fmla="*/ 14 h 40"/>
              <a:gd name="T8" fmla="*/ 10 w 47"/>
              <a:gd name="T9" fmla="*/ 22 h 40"/>
              <a:gd name="T10" fmla="*/ 42 w 47"/>
              <a:gd name="T11" fmla="*/ 35 h 40"/>
              <a:gd name="T12" fmla="*/ 21 w 47"/>
              <a:gd name="T13" fmla="*/ 6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7" h="40">
                <a:moveTo>
                  <a:pt x="21" y="6"/>
                </a:moveTo>
                <a:cubicBezTo>
                  <a:pt x="19" y="4"/>
                  <a:pt x="16" y="2"/>
                  <a:pt x="13" y="1"/>
                </a:cubicBezTo>
                <a:cubicBezTo>
                  <a:pt x="10" y="0"/>
                  <a:pt x="6" y="0"/>
                  <a:pt x="4" y="2"/>
                </a:cubicBezTo>
                <a:cubicBezTo>
                  <a:pt x="1" y="5"/>
                  <a:pt x="0" y="10"/>
                  <a:pt x="2" y="14"/>
                </a:cubicBezTo>
                <a:cubicBezTo>
                  <a:pt x="4" y="17"/>
                  <a:pt x="7" y="20"/>
                  <a:pt x="10" y="22"/>
                </a:cubicBezTo>
                <a:cubicBezTo>
                  <a:pt x="14" y="25"/>
                  <a:pt x="38" y="40"/>
                  <a:pt x="42" y="35"/>
                </a:cubicBezTo>
                <a:cubicBezTo>
                  <a:pt x="47" y="30"/>
                  <a:pt x="25" y="9"/>
                  <a:pt x="21" y="6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2" name="Freeform 105">
            <a:extLst>
              <a:ext uri="{FF2B5EF4-FFF2-40B4-BE49-F238E27FC236}">
                <a16:creationId xmlns:a16="http://schemas.microsoft.com/office/drawing/2014/main" xmlns="" id="{058B7718-3A55-4820-9987-C126FCCAED90}"/>
              </a:ext>
            </a:extLst>
          </p:cNvPr>
          <p:cNvSpPr>
            <a:spLocks/>
          </p:cNvSpPr>
          <p:nvPr/>
        </p:nvSpPr>
        <p:spPr bwMode="auto">
          <a:xfrm>
            <a:off x="2261772" y="3536313"/>
            <a:ext cx="217412" cy="192131"/>
          </a:xfrm>
          <a:custGeom>
            <a:avLst/>
            <a:gdLst>
              <a:gd name="T0" fmla="*/ 21 w 46"/>
              <a:gd name="T1" fmla="*/ 6 h 40"/>
              <a:gd name="T2" fmla="*/ 13 w 46"/>
              <a:gd name="T3" fmla="*/ 1 h 40"/>
              <a:gd name="T4" fmla="*/ 3 w 46"/>
              <a:gd name="T5" fmla="*/ 2 h 40"/>
              <a:gd name="T6" fmla="*/ 2 w 46"/>
              <a:gd name="T7" fmla="*/ 14 h 40"/>
              <a:gd name="T8" fmla="*/ 10 w 46"/>
              <a:gd name="T9" fmla="*/ 23 h 40"/>
              <a:gd name="T10" fmla="*/ 42 w 46"/>
              <a:gd name="T11" fmla="*/ 35 h 40"/>
              <a:gd name="T12" fmla="*/ 21 w 46"/>
              <a:gd name="T13" fmla="*/ 6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" h="40">
                <a:moveTo>
                  <a:pt x="21" y="6"/>
                </a:moveTo>
                <a:cubicBezTo>
                  <a:pt x="19" y="4"/>
                  <a:pt x="16" y="2"/>
                  <a:pt x="13" y="1"/>
                </a:cubicBezTo>
                <a:cubicBezTo>
                  <a:pt x="10" y="0"/>
                  <a:pt x="6" y="0"/>
                  <a:pt x="3" y="2"/>
                </a:cubicBezTo>
                <a:cubicBezTo>
                  <a:pt x="0" y="5"/>
                  <a:pt x="0" y="10"/>
                  <a:pt x="2" y="14"/>
                </a:cubicBezTo>
                <a:cubicBezTo>
                  <a:pt x="3" y="17"/>
                  <a:pt x="7" y="20"/>
                  <a:pt x="10" y="23"/>
                </a:cubicBezTo>
                <a:cubicBezTo>
                  <a:pt x="14" y="25"/>
                  <a:pt x="37" y="40"/>
                  <a:pt x="42" y="35"/>
                </a:cubicBezTo>
                <a:cubicBezTo>
                  <a:pt x="46" y="30"/>
                  <a:pt x="25" y="9"/>
                  <a:pt x="21" y="6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3" name="Freeform 106">
            <a:extLst>
              <a:ext uri="{FF2B5EF4-FFF2-40B4-BE49-F238E27FC236}">
                <a16:creationId xmlns:a16="http://schemas.microsoft.com/office/drawing/2014/main" xmlns="" id="{E20E4B1F-02FE-4ACC-B9F5-856F2B78F743}"/>
              </a:ext>
            </a:extLst>
          </p:cNvPr>
          <p:cNvSpPr>
            <a:spLocks/>
          </p:cNvSpPr>
          <p:nvPr/>
        </p:nvSpPr>
        <p:spPr bwMode="auto">
          <a:xfrm>
            <a:off x="2385646" y="3404854"/>
            <a:ext cx="169379" cy="146627"/>
          </a:xfrm>
          <a:custGeom>
            <a:avLst/>
            <a:gdLst>
              <a:gd name="T0" fmla="*/ 17 w 36"/>
              <a:gd name="T1" fmla="*/ 5 h 31"/>
              <a:gd name="T2" fmla="*/ 10 w 36"/>
              <a:gd name="T3" fmla="*/ 1 h 31"/>
              <a:gd name="T4" fmla="*/ 3 w 36"/>
              <a:gd name="T5" fmla="*/ 2 h 31"/>
              <a:gd name="T6" fmla="*/ 2 w 36"/>
              <a:gd name="T7" fmla="*/ 11 h 31"/>
              <a:gd name="T8" fmla="*/ 8 w 36"/>
              <a:gd name="T9" fmla="*/ 18 h 31"/>
              <a:gd name="T10" fmla="*/ 33 w 36"/>
              <a:gd name="T11" fmla="*/ 27 h 31"/>
              <a:gd name="T12" fmla="*/ 17 w 36"/>
              <a:gd name="T13" fmla="*/ 5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" h="31">
                <a:moveTo>
                  <a:pt x="17" y="5"/>
                </a:moveTo>
                <a:cubicBezTo>
                  <a:pt x="15" y="3"/>
                  <a:pt x="13" y="2"/>
                  <a:pt x="10" y="1"/>
                </a:cubicBezTo>
                <a:cubicBezTo>
                  <a:pt x="8" y="0"/>
                  <a:pt x="5" y="0"/>
                  <a:pt x="3" y="2"/>
                </a:cubicBezTo>
                <a:cubicBezTo>
                  <a:pt x="1" y="4"/>
                  <a:pt x="0" y="8"/>
                  <a:pt x="2" y="11"/>
                </a:cubicBezTo>
                <a:cubicBezTo>
                  <a:pt x="3" y="14"/>
                  <a:pt x="6" y="16"/>
                  <a:pt x="8" y="18"/>
                </a:cubicBezTo>
                <a:cubicBezTo>
                  <a:pt x="11" y="20"/>
                  <a:pt x="29" y="31"/>
                  <a:pt x="33" y="27"/>
                </a:cubicBezTo>
                <a:cubicBezTo>
                  <a:pt x="36" y="23"/>
                  <a:pt x="19" y="7"/>
                  <a:pt x="17" y="5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4" name="Freeform 107">
            <a:extLst>
              <a:ext uri="{FF2B5EF4-FFF2-40B4-BE49-F238E27FC236}">
                <a16:creationId xmlns:a16="http://schemas.microsoft.com/office/drawing/2014/main" xmlns="" id="{E421B62C-1337-4EFB-ABC6-5C2C62D0489A}"/>
              </a:ext>
            </a:extLst>
          </p:cNvPr>
          <p:cNvSpPr>
            <a:spLocks/>
          </p:cNvSpPr>
          <p:nvPr/>
        </p:nvSpPr>
        <p:spPr bwMode="auto">
          <a:xfrm>
            <a:off x="2355310" y="3890238"/>
            <a:ext cx="189603" cy="83425"/>
          </a:xfrm>
          <a:custGeom>
            <a:avLst/>
            <a:gdLst>
              <a:gd name="T0" fmla="*/ 26 w 40"/>
              <a:gd name="T1" fmla="*/ 17 h 18"/>
              <a:gd name="T2" fmla="*/ 33 w 40"/>
              <a:gd name="T3" fmla="*/ 18 h 18"/>
              <a:gd name="T4" fmla="*/ 39 w 40"/>
              <a:gd name="T5" fmla="*/ 13 h 18"/>
              <a:gd name="T6" fmla="*/ 36 w 40"/>
              <a:gd name="T7" fmla="*/ 5 h 18"/>
              <a:gd name="T8" fmla="*/ 27 w 40"/>
              <a:gd name="T9" fmla="*/ 2 h 18"/>
              <a:gd name="T10" fmla="*/ 1 w 40"/>
              <a:gd name="T11" fmla="*/ 6 h 18"/>
              <a:gd name="T12" fmla="*/ 26 w 40"/>
              <a:gd name="T13" fmla="*/ 17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18">
                <a:moveTo>
                  <a:pt x="26" y="17"/>
                </a:moveTo>
                <a:cubicBezTo>
                  <a:pt x="28" y="18"/>
                  <a:pt x="31" y="18"/>
                  <a:pt x="33" y="18"/>
                </a:cubicBezTo>
                <a:cubicBezTo>
                  <a:pt x="36" y="17"/>
                  <a:pt x="38" y="16"/>
                  <a:pt x="39" y="13"/>
                </a:cubicBezTo>
                <a:cubicBezTo>
                  <a:pt x="40" y="10"/>
                  <a:pt x="39" y="7"/>
                  <a:pt x="36" y="5"/>
                </a:cubicBezTo>
                <a:cubicBezTo>
                  <a:pt x="34" y="3"/>
                  <a:pt x="30" y="2"/>
                  <a:pt x="27" y="2"/>
                </a:cubicBezTo>
                <a:cubicBezTo>
                  <a:pt x="23" y="2"/>
                  <a:pt x="2" y="0"/>
                  <a:pt x="1" y="6"/>
                </a:cubicBezTo>
                <a:cubicBezTo>
                  <a:pt x="0" y="10"/>
                  <a:pt x="22" y="17"/>
                  <a:pt x="26" y="17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5" name="Freeform 108">
            <a:extLst>
              <a:ext uri="{FF2B5EF4-FFF2-40B4-BE49-F238E27FC236}">
                <a16:creationId xmlns:a16="http://schemas.microsoft.com/office/drawing/2014/main" xmlns="" id="{7D197420-25D7-42F0-9807-AA88269C9627}"/>
              </a:ext>
            </a:extLst>
          </p:cNvPr>
          <p:cNvSpPr>
            <a:spLocks/>
          </p:cNvSpPr>
          <p:nvPr/>
        </p:nvSpPr>
        <p:spPr bwMode="auto">
          <a:xfrm>
            <a:off x="2423567" y="3756252"/>
            <a:ext cx="184547" cy="108706"/>
          </a:xfrm>
          <a:custGeom>
            <a:avLst/>
            <a:gdLst>
              <a:gd name="T0" fmla="*/ 24 w 39"/>
              <a:gd name="T1" fmla="*/ 21 h 23"/>
              <a:gd name="T2" fmla="*/ 31 w 39"/>
              <a:gd name="T3" fmla="*/ 23 h 23"/>
              <a:gd name="T4" fmla="*/ 38 w 39"/>
              <a:gd name="T5" fmla="*/ 20 h 23"/>
              <a:gd name="T6" fmla="*/ 36 w 39"/>
              <a:gd name="T7" fmla="*/ 11 h 23"/>
              <a:gd name="T8" fmla="*/ 28 w 39"/>
              <a:gd name="T9" fmla="*/ 7 h 23"/>
              <a:gd name="T10" fmla="*/ 2 w 39"/>
              <a:gd name="T11" fmla="*/ 5 h 23"/>
              <a:gd name="T12" fmla="*/ 24 w 39"/>
              <a:gd name="T13" fmla="*/ 21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" h="23">
                <a:moveTo>
                  <a:pt x="24" y="21"/>
                </a:moveTo>
                <a:cubicBezTo>
                  <a:pt x="26" y="22"/>
                  <a:pt x="28" y="23"/>
                  <a:pt x="31" y="23"/>
                </a:cubicBezTo>
                <a:cubicBezTo>
                  <a:pt x="34" y="23"/>
                  <a:pt x="36" y="22"/>
                  <a:pt x="38" y="20"/>
                </a:cubicBezTo>
                <a:cubicBezTo>
                  <a:pt x="39" y="17"/>
                  <a:pt x="38" y="14"/>
                  <a:pt x="36" y="11"/>
                </a:cubicBezTo>
                <a:cubicBezTo>
                  <a:pt x="34" y="9"/>
                  <a:pt x="31" y="8"/>
                  <a:pt x="28" y="7"/>
                </a:cubicBezTo>
                <a:cubicBezTo>
                  <a:pt x="25" y="5"/>
                  <a:pt x="4" y="0"/>
                  <a:pt x="2" y="5"/>
                </a:cubicBezTo>
                <a:cubicBezTo>
                  <a:pt x="0" y="9"/>
                  <a:pt x="20" y="20"/>
                  <a:pt x="24" y="2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6" name="Freeform 109">
            <a:extLst>
              <a:ext uri="{FF2B5EF4-FFF2-40B4-BE49-F238E27FC236}">
                <a16:creationId xmlns:a16="http://schemas.microsoft.com/office/drawing/2014/main" xmlns="" id="{70EFB149-E515-401A-9A8E-FB9E37B30911}"/>
              </a:ext>
            </a:extLst>
          </p:cNvPr>
          <p:cNvSpPr>
            <a:spLocks/>
          </p:cNvSpPr>
          <p:nvPr/>
        </p:nvSpPr>
        <p:spPr bwMode="auto">
          <a:xfrm>
            <a:off x="2256716" y="3723388"/>
            <a:ext cx="136515" cy="174435"/>
          </a:xfrm>
          <a:custGeom>
            <a:avLst/>
            <a:gdLst>
              <a:gd name="T0" fmla="*/ 17 w 29"/>
              <a:gd name="T1" fmla="*/ 8 h 37"/>
              <a:gd name="T2" fmla="*/ 12 w 29"/>
              <a:gd name="T3" fmla="*/ 2 h 37"/>
              <a:gd name="T4" fmla="*/ 5 w 29"/>
              <a:gd name="T5" fmla="*/ 1 h 37"/>
              <a:gd name="T6" fmla="*/ 1 w 29"/>
              <a:gd name="T7" fmla="*/ 9 h 37"/>
              <a:gd name="T8" fmla="*/ 5 w 29"/>
              <a:gd name="T9" fmla="*/ 17 h 37"/>
              <a:gd name="T10" fmla="*/ 25 w 29"/>
              <a:gd name="T11" fmla="*/ 34 h 37"/>
              <a:gd name="T12" fmla="*/ 17 w 29"/>
              <a:gd name="T13" fmla="*/ 8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" h="37">
                <a:moveTo>
                  <a:pt x="17" y="8"/>
                </a:moveTo>
                <a:cubicBezTo>
                  <a:pt x="15" y="5"/>
                  <a:pt x="14" y="3"/>
                  <a:pt x="12" y="2"/>
                </a:cubicBezTo>
                <a:cubicBezTo>
                  <a:pt x="10" y="0"/>
                  <a:pt x="7" y="0"/>
                  <a:pt x="5" y="1"/>
                </a:cubicBezTo>
                <a:cubicBezTo>
                  <a:pt x="2" y="2"/>
                  <a:pt x="0" y="6"/>
                  <a:pt x="1" y="9"/>
                </a:cubicBezTo>
                <a:cubicBezTo>
                  <a:pt x="1" y="12"/>
                  <a:pt x="3" y="15"/>
                  <a:pt x="5" y="17"/>
                </a:cubicBezTo>
                <a:cubicBezTo>
                  <a:pt x="7" y="20"/>
                  <a:pt x="20" y="37"/>
                  <a:pt x="25" y="34"/>
                </a:cubicBezTo>
                <a:cubicBezTo>
                  <a:pt x="29" y="31"/>
                  <a:pt x="19" y="11"/>
                  <a:pt x="17" y="8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7" name="Freeform 110">
            <a:extLst>
              <a:ext uri="{FF2B5EF4-FFF2-40B4-BE49-F238E27FC236}">
                <a16:creationId xmlns:a16="http://schemas.microsoft.com/office/drawing/2014/main" xmlns="" id="{BF28F1BF-4F35-4542-9A8D-29C8F2D71753}"/>
              </a:ext>
            </a:extLst>
          </p:cNvPr>
          <p:cNvSpPr>
            <a:spLocks/>
          </p:cNvSpPr>
          <p:nvPr/>
        </p:nvSpPr>
        <p:spPr bwMode="auto">
          <a:xfrm>
            <a:off x="2426095" y="3227891"/>
            <a:ext cx="192131" cy="166850"/>
          </a:xfrm>
          <a:custGeom>
            <a:avLst/>
            <a:gdLst>
              <a:gd name="T0" fmla="*/ 18 w 40"/>
              <a:gd name="T1" fmla="*/ 6 h 35"/>
              <a:gd name="T2" fmla="*/ 11 w 40"/>
              <a:gd name="T3" fmla="*/ 1 h 35"/>
              <a:gd name="T4" fmla="*/ 3 w 40"/>
              <a:gd name="T5" fmla="*/ 3 h 35"/>
              <a:gd name="T6" fmla="*/ 2 w 40"/>
              <a:gd name="T7" fmla="*/ 12 h 35"/>
              <a:gd name="T8" fmla="*/ 9 w 40"/>
              <a:gd name="T9" fmla="*/ 20 h 35"/>
              <a:gd name="T10" fmla="*/ 36 w 40"/>
              <a:gd name="T11" fmla="*/ 31 h 35"/>
              <a:gd name="T12" fmla="*/ 18 w 40"/>
              <a:gd name="T13" fmla="*/ 6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35">
                <a:moveTo>
                  <a:pt x="18" y="6"/>
                </a:moveTo>
                <a:cubicBezTo>
                  <a:pt x="16" y="4"/>
                  <a:pt x="14" y="2"/>
                  <a:pt x="11" y="1"/>
                </a:cubicBezTo>
                <a:cubicBezTo>
                  <a:pt x="8" y="0"/>
                  <a:pt x="5" y="1"/>
                  <a:pt x="3" y="3"/>
                </a:cubicBezTo>
                <a:cubicBezTo>
                  <a:pt x="0" y="5"/>
                  <a:pt x="0" y="9"/>
                  <a:pt x="2" y="12"/>
                </a:cubicBezTo>
                <a:cubicBezTo>
                  <a:pt x="3" y="16"/>
                  <a:pt x="6" y="18"/>
                  <a:pt x="9" y="20"/>
                </a:cubicBezTo>
                <a:cubicBezTo>
                  <a:pt x="12" y="23"/>
                  <a:pt x="32" y="35"/>
                  <a:pt x="36" y="31"/>
                </a:cubicBezTo>
                <a:cubicBezTo>
                  <a:pt x="40" y="27"/>
                  <a:pt x="21" y="8"/>
                  <a:pt x="18" y="6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8" name="Freeform 111">
            <a:extLst>
              <a:ext uri="{FF2B5EF4-FFF2-40B4-BE49-F238E27FC236}">
                <a16:creationId xmlns:a16="http://schemas.microsoft.com/office/drawing/2014/main" xmlns="" id="{0069129C-9D67-4EF7-A994-DF587978F0B1}"/>
              </a:ext>
            </a:extLst>
          </p:cNvPr>
          <p:cNvSpPr>
            <a:spLocks/>
          </p:cNvSpPr>
          <p:nvPr/>
        </p:nvSpPr>
        <p:spPr bwMode="auto">
          <a:xfrm>
            <a:off x="2716820" y="2507399"/>
            <a:ext cx="101122" cy="245221"/>
          </a:xfrm>
          <a:custGeom>
            <a:avLst/>
            <a:gdLst>
              <a:gd name="T0" fmla="*/ 20 w 21"/>
              <a:gd name="T1" fmla="*/ 18 h 52"/>
              <a:gd name="T2" fmla="*/ 20 w 21"/>
              <a:gd name="T3" fmla="*/ 8 h 52"/>
              <a:gd name="T4" fmla="*/ 14 w 21"/>
              <a:gd name="T5" fmla="*/ 1 h 52"/>
              <a:gd name="T6" fmla="*/ 3 w 21"/>
              <a:gd name="T7" fmla="*/ 6 h 52"/>
              <a:gd name="T8" fmla="*/ 0 w 21"/>
              <a:gd name="T9" fmla="*/ 18 h 52"/>
              <a:gd name="T10" fmla="*/ 8 w 21"/>
              <a:gd name="T11" fmla="*/ 51 h 52"/>
              <a:gd name="T12" fmla="*/ 20 w 21"/>
              <a:gd name="T13" fmla="*/ 18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" h="52">
                <a:moveTo>
                  <a:pt x="20" y="18"/>
                </a:moveTo>
                <a:cubicBezTo>
                  <a:pt x="21" y="15"/>
                  <a:pt x="21" y="11"/>
                  <a:pt x="20" y="8"/>
                </a:cubicBezTo>
                <a:cubicBezTo>
                  <a:pt x="19" y="5"/>
                  <a:pt x="17" y="2"/>
                  <a:pt x="14" y="1"/>
                </a:cubicBezTo>
                <a:cubicBezTo>
                  <a:pt x="10" y="0"/>
                  <a:pt x="5" y="2"/>
                  <a:pt x="3" y="6"/>
                </a:cubicBezTo>
                <a:cubicBezTo>
                  <a:pt x="1" y="9"/>
                  <a:pt x="1" y="14"/>
                  <a:pt x="0" y="18"/>
                </a:cubicBezTo>
                <a:cubicBezTo>
                  <a:pt x="0" y="23"/>
                  <a:pt x="1" y="50"/>
                  <a:pt x="8" y="51"/>
                </a:cubicBezTo>
                <a:cubicBezTo>
                  <a:pt x="14" y="52"/>
                  <a:pt x="20" y="22"/>
                  <a:pt x="20" y="18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9" name="Freeform 112">
            <a:extLst>
              <a:ext uri="{FF2B5EF4-FFF2-40B4-BE49-F238E27FC236}">
                <a16:creationId xmlns:a16="http://schemas.microsoft.com/office/drawing/2014/main" xmlns="" id="{8BB93634-A827-436E-9F2C-66022322DFEA}"/>
              </a:ext>
            </a:extLst>
          </p:cNvPr>
          <p:cNvSpPr>
            <a:spLocks/>
          </p:cNvSpPr>
          <p:nvPr/>
        </p:nvSpPr>
        <p:spPr bwMode="auto">
          <a:xfrm>
            <a:off x="2711764" y="2734922"/>
            <a:ext cx="219940" cy="199716"/>
          </a:xfrm>
          <a:custGeom>
            <a:avLst/>
            <a:gdLst>
              <a:gd name="T0" fmla="*/ 37 w 46"/>
              <a:gd name="T1" fmla="*/ 22 h 42"/>
              <a:gd name="T2" fmla="*/ 44 w 46"/>
              <a:gd name="T3" fmla="*/ 15 h 42"/>
              <a:gd name="T4" fmla="*/ 44 w 46"/>
              <a:gd name="T5" fmla="*/ 5 h 42"/>
              <a:gd name="T6" fmla="*/ 33 w 46"/>
              <a:gd name="T7" fmla="*/ 1 h 42"/>
              <a:gd name="T8" fmla="*/ 23 w 46"/>
              <a:gd name="T9" fmla="*/ 8 h 42"/>
              <a:gd name="T10" fmla="*/ 4 w 46"/>
              <a:gd name="T11" fmla="*/ 37 h 42"/>
              <a:gd name="T12" fmla="*/ 37 w 46"/>
              <a:gd name="T13" fmla="*/ 22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" h="42">
                <a:moveTo>
                  <a:pt x="37" y="22"/>
                </a:moveTo>
                <a:cubicBezTo>
                  <a:pt x="39" y="20"/>
                  <a:pt x="42" y="18"/>
                  <a:pt x="44" y="15"/>
                </a:cubicBezTo>
                <a:cubicBezTo>
                  <a:pt x="45" y="12"/>
                  <a:pt x="46" y="8"/>
                  <a:pt x="44" y="5"/>
                </a:cubicBezTo>
                <a:cubicBezTo>
                  <a:pt x="42" y="2"/>
                  <a:pt x="37" y="0"/>
                  <a:pt x="33" y="1"/>
                </a:cubicBezTo>
                <a:cubicBezTo>
                  <a:pt x="29" y="2"/>
                  <a:pt x="26" y="5"/>
                  <a:pt x="23" y="8"/>
                </a:cubicBezTo>
                <a:cubicBezTo>
                  <a:pt x="19" y="11"/>
                  <a:pt x="0" y="31"/>
                  <a:pt x="4" y="37"/>
                </a:cubicBezTo>
                <a:cubicBezTo>
                  <a:pt x="8" y="42"/>
                  <a:pt x="33" y="25"/>
                  <a:pt x="37" y="22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0" name="Freeform 113">
            <a:extLst>
              <a:ext uri="{FF2B5EF4-FFF2-40B4-BE49-F238E27FC236}">
                <a16:creationId xmlns:a16="http://schemas.microsoft.com/office/drawing/2014/main" xmlns="" id="{B222B96F-CA2C-4098-95A0-D39D2F290293}"/>
              </a:ext>
            </a:extLst>
          </p:cNvPr>
          <p:cNvSpPr>
            <a:spLocks/>
          </p:cNvSpPr>
          <p:nvPr/>
        </p:nvSpPr>
        <p:spPr bwMode="auto">
          <a:xfrm>
            <a:off x="2678899" y="2944750"/>
            <a:ext cx="232580" cy="159267"/>
          </a:xfrm>
          <a:custGeom>
            <a:avLst/>
            <a:gdLst>
              <a:gd name="T0" fmla="*/ 38 w 49"/>
              <a:gd name="T1" fmla="*/ 21 h 34"/>
              <a:gd name="T2" fmla="*/ 46 w 49"/>
              <a:gd name="T3" fmla="*/ 15 h 34"/>
              <a:gd name="T4" fmla="*/ 48 w 49"/>
              <a:gd name="T5" fmla="*/ 6 h 34"/>
              <a:gd name="T6" fmla="*/ 38 w 49"/>
              <a:gd name="T7" fmla="*/ 0 h 34"/>
              <a:gd name="T8" fmla="*/ 27 w 49"/>
              <a:gd name="T9" fmla="*/ 4 h 34"/>
              <a:gd name="T10" fmla="*/ 3 w 49"/>
              <a:gd name="T11" fmla="*/ 28 h 34"/>
              <a:gd name="T12" fmla="*/ 38 w 49"/>
              <a:gd name="T13" fmla="*/ 21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" h="34">
                <a:moveTo>
                  <a:pt x="38" y="21"/>
                </a:moveTo>
                <a:cubicBezTo>
                  <a:pt x="40" y="19"/>
                  <a:pt x="43" y="18"/>
                  <a:pt x="46" y="15"/>
                </a:cubicBezTo>
                <a:cubicBezTo>
                  <a:pt x="48" y="13"/>
                  <a:pt x="49" y="9"/>
                  <a:pt x="48" y="6"/>
                </a:cubicBezTo>
                <a:cubicBezTo>
                  <a:pt x="47" y="2"/>
                  <a:pt x="42" y="0"/>
                  <a:pt x="38" y="0"/>
                </a:cubicBezTo>
                <a:cubicBezTo>
                  <a:pt x="34" y="0"/>
                  <a:pt x="30" y="2"/>
                  <a:pt x="27" y="4"/>
                </a:cubicBezTo>
                <a:cubicBezTo>
                  <a:pt x="23" y="7"/>
                  <a:pt x="0" y="22"/>
                  <a:pt x="3" y="28"/>
                </a:cubicBezTo>
                <a:cubicBezTo>
                  <a:pt x="6" y="34"/>
                  <a:pt x="33" y="23"/>
                  <a:pt x="38" y="2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1" name="Freeform 114">
            <a:extLst>
              <a:ext uri="{FF2B5EF4-FFF2-40B4-BE49-F238E27FC236}">
                <a16:creationId xmlns:a16="http://schemas.microsoft.com/office/drawing/2014/main" xmlns="" id="{4A7B888C-F854-48CE-B161-212DF81FA052}"/>
              </a:ext>
            </a:extLst>
          </p:cNvPr>
          <p:cNvSpPr>
            <a:spLocks/>
          </p:cNvSpPr>
          <p:nvPr/>
        </p:nvSpPr>
        <p:spPr bwMode="auto">
          <a:xfrm>
            <a:off x="2651090" y="3109073"/>
            <a:ext cx="242692" cy="133986"/>
          </a:xfrm>
          <a:custGeom>
            <a:avLst/>
            <a:gdLst>
              <a:gd name="T0" fmla="*/ 37 w 51"/>
              <a:gd name="T1" fmla="*/ 21 h 28"/>
              <a:gd name="T2" fmla="*/ 46 w 51"/>
              <a:gd name="T3" fmla="*/ 17 h 28"/>
              <a:gd name="T4" fmla="*/ 51 w 51"/>
              <a:gd name="T5" fmla="*/ 9 h 28"/>
              <a:gd name="T6" fmla="*/ 42 w 51"/>
              <a:gd name="T7" fmla="*/ 1 h 28"/>
              <a:gd name="T8" fmla="*/ 30 w 51"/>
              <a:gd name="T9" fmla="*/ 2 h 28"/>
              <a:gd name="T10" fmla="*/ 2 w 51"/>
              <a:gd name="T11" fmla="*/ 21 h 28"/>
              <a:gd name="T12" fmla="*/ 37 w 51"/>
              <a:gd name="T13" fmla="*/ 21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" h="28">
                <a:moveTo>
                  <a:pt x="37" y="21"/>
                </a:moveTo>
                <a:cubicBezTo>
                  <a:pt x="41" y="20"/>
                  <a:pt x="44" y="19"/>
                  <a:pt x="46" y="17"/>
                </a:cubicBezTo>
                <a:cubicBezTo>
                  <a:pt x="49" y="15"/>
                  <a:pt x="51" y="12"/>
                  <a:pt x="51" y="9"/>
                </a:cubicBezTo>
                <a:cubicBezTo>
                  <a:pt x="50" y="5"/>
                  <a:pt x="46" y="2"/>
                  <a:pt x="42" y="1"/>
                </a:cubicBezTo>
                <a:cubicBezTo>
                  <a:pt x="38" y="0"/>
                  <a:pt x="34" y="1"/>
                  <a:pt x="30" y="2"/>
                </a:cubicBezTo>
                <a:cubicBezTo>
                  <a:pt x="26" y="4"/>
                  <a:pt x="0" y="15"/>
                  <a:pt x="2" y="21"/>
                </a:cubicBezTo>
                <a:cubicBezTo>
                  <a:pt x="3" y="28"/>
                  <a:pt x="33" y="22"/>
                  <a:pt x="37" y="2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2" name="Freeform 115">
            <a:extLst>
              <a:ext uri="{FF2B5EF4-FFF2-40B4-BE49-F238E27FC236}">
                <a16:creationId xmlns:a16="http://schemas.microsoft.com/office/drawing/2014/main" xmlns="" id="{F4B5B8C5-5C4E-45C6-99A7-24BEFFB558B3}"/>
              </a:ext>
            </a:extLst>
          </p:cNvPr>
          <p:cNvSpPr>
            <a:spLocks/>
          </p:cNvSpPr>
          <p:nvPr/>
        </p:nvSpPr>
        <p:spPr bwMode="auto">
          <a:xfrm>
            <a:off x="2613170" y="3275924"/>
            <a:ext cx="242692" cy="103650"/>
          </a:xfrm>
          <a:custGeom>
            <a:avLst/>
            <a:gdLst>
              <a:gd name="T0" fmla="*/ 36 w 51"/>
              <a:gd name="T1" fmla="*/ 20 h 22"/>
              <a:gd name="T2" fmla="*/ 45 w 51"/>
              <a:gd name="T3" fmla="*/ 18 h 22"/>
              <a:gd name="T4" fmla="*/ 51 w 51"/>
              <a:gd name="T5" fmla="*/ 10 h 22"/>
              <a:gd name="T6" fmla="*/ 43 w 51"/>
              <a:gd name="T7" fmla="*/ 1 h 22"/>
              <a:gd name="T8" fmla="*/ 31 w 51"/>
              <a:gd name="T9" fmla="*/ 1 h 22"/>
              <a:gd name="T10" fmla="*/ 0 w 51"/>
              <a:gd name="T11" fmla="*/ 16 h 22"/>
              <a:gd name="T12" fmla="*/ 36 w 51"/>
              <a:gd name="T13" fmla="*/ 2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" h="22">
                <a:moveTo>
                  <a:pt x="36" y="20"/>
                </a:moveTo>
                <a:cubicBezTo>
                  <a:pt x="39" y="20"/>
                  <a:pt x="42" y="19"/>
                  <a:pt x="45" y="18"/>
                </a:cubicBezTo>
                <a:cubicBezTo>
                  <a:pt x="48" y="16"/>
                  <a:pt x="51" y="13"/>
                  <a:pt x="51" y="10"/>
                </a:cubicBezTo>
                <a:cubicBezTo>
                  <a:pt x="51" y="6"/>
                  <a:pt x="47" y="2"/>
                  <a:pt x="43" y="1"/>
                </a:cubicBezTo>
                <a:cubicBezTo>
                  <a:pt x="40" y="0"/>
                  <a:pt x="35" y="0"/>
                  <a:pt x="31" y="1"/>
                </a:cubicBezTo>
                <a:cubicBezTo>
                  <a:pt x="26" y="2"/>
                  <a:pt x="0" y="9"/>
                  <a:pt x="0" y="16"/>
                </a:cubicBezTo>
                <a:cubicBezTo>
                  <a:pt x="1" y="22"/>
                  <a:pt x="31" y="21"/>
                  <a:pt x="36" y="20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3" name="Freeform 116">
            <a:extLst>
              <a:ext uri="{FF2B5EF4-FFF2-40B4-BE49-F238E27FC236}">
                <a16:creationId xmlns:a16="http://schemas.microsoft.com/office/drawing/2014/main" xmlns="" id="{CC72328F-91A8-4737-854A-CCCE0AECC71C}"/>
              </a:ext>
            </a:extLst>
          </p:cNvPr>
          <p:cNvSpPr>
            <a:spLocks/>
          </p:cNvSpPr>
          <p:nvPr/>
        </p:nvSpPr>
        <p:spPr bwMode="auto">
          <a:xfrm>
            <a:off x="2560081" y="3422550"/>
            <a:ext cx="242692" cy="106178"/>
          </a:xfrm>
          <a:custGeom>
            <a:avLst/>
            <a:gdLst>
              <a:gd name="T0" fmla="*/ 36 w 51"/>
              <a:gd name="T1" fmla="*/ 20 h 22"/>
              <a:gd name="T2" fmla="*/ 46 w 51"/>
              <a:gd name="T3" fmla="*/ 18 h 22"/>
              <a:gd name="T4" fmla="*/ 51 w 51"/>
              <a:gd name="T5" fmla="*/ 10 h 22"/>
              <a:gd name="T6" fmla="*/ 44 w 51"/>
              <a:gd name="T7" fmla="*/ 1 h 22"/>
              <a:gd name="T8" fmla="*/ 32 w 51"/>
              <a:gd name="T9" fmla="*/ 1 h 22"/>
              <a:gd name="T10" fmla="*/ 1 w 51"/>
              <a:gd name="T11" fmla="*/ 16 h 22"/>
              <a:gd name="T12" fmla="*/ 36 w 51"/>
              <a:gd name="T13" fmla="*/ 2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" h="22">
                <a:moveTo>
                  <a:pt x="36" y="20"/>
                </a:moveTo>
                <a:cubicBezTo>
                  <a:pt x="40" y="20"/>
                  <a:pt x="43" y="19"/>
                  <a:pt x="46" y="18"/>
                </a:cubicBezTo>
                <a:cubicBezTo>
                  <a:pt x="49" y="16"/>
                  <a:pt x="51" y="13"/>
                  <a:pt x="51" y="10"/>
                </a:cubicBezTo>
                <a:cubicBezTo>
                  <a:pt x="51" y="6"/>
                  <a:pt x="48" y="2"/>
                  <a:pt x="44" y="1"/>
                </a:cubicBezTo>
                <a:cubicBezTo>
                  <a:pt x="40" y="0"/>
                  <a:pt x="36" y="0"/>
                  <a:pt x="32" y="1"/>
                </a:cubicBezTo>
                <a:cubicBezTo>
                  <a:pt x="27" y="2"/>
                  <a:pt x="0" y="9"/>
                  <a:pt x="1" y="16"/>
                </a:cubicBezTo>
                <a:cubicBezTo>
                  <a:pt x="1" y="22"/>
                  <a:pt x="32" y="21"/>
                  <a:pt x="36" y="20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4" name="Freeform 117">
            <a:extLst>
              <a:ext uri="{FF2B5EF4-FFF2-40B4-BE49-F238E27FC236}">
                <a16:creationId xmlns:a16="http://schemas.microsoft.com/office/drawing/2014/main" xmlns="" id="{D743CA09-5C4A-4447-9AF9-EB056E92C23C}"/>
              </a:ext>
            </a:extLst>
          </p:cNvPr>
          <p:cNvSpPr>
            <a:spLocks/>
          </p:cNvSpPr>
          <p:nvPr/>
        </p:nvSpPr>
        <p:spPr bwMode="auto">
          <a:xfrm>
            <a:off x="2504464" y="3546425"/>
            <a:ext cx="240165" cy="106178"/>
          </a:xfrm>
          <a:custGeom>
            <a:avLst/>
            <a:gdLst>
              <a:gd name="T0" fmla="*/ 36 w 51"/>
              <a:gd name="T1" fmla="*/ 21 h 22"/>
              <a:gd name="T2" fmla="*/ 46 w 51"/>
              <a:gd name="T3" fmla="*/ 18 h 22"/>
              <a:gd name="T4" fmla="*/ 51 w 51"/>
              <a:gd name="T5" fmla="*/ 10 h 22"/>
              <a:gd name="T6" fmla="*/ 44 w 51"/>
              <a:gd name="T7" fmla="*/ 1 h 22"/>
              <a:gd name="T8" fmla="*/ 31 w 51"/>
              <a:gd name="T9" fmla="*/ 1 h 22"/>
              <a:gd name="T10" fmla="*/ 1 w 51"/>
              <a:gd name="T11" fmla="*/ 16 h 22"/>
              <a:gd name="T12" fmla="*/ 36 w 51"/>
              <a:gd name="T13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" h="22">
                <a:moveTo>
                  <a:pt x="36" y="21"/>
                </a:moveTo>
                <a:cubicBezTo>
                  <a:pt x="39" y="20"/>
                  <a:pt x="43" y="20"/>
                  <a:pt x="46" y="18"/>
                </a:cubicBezTo>
                <a:cubicBezTo>
                  <a:pt x="49" y="16"/>
                  <a:pt x="51" y="13"/>
                  <a:pt x="51" y="10"/>
                </a:cubicBezTo>
                <a:cubicBezTo>
                  <a:pt x="51" y="6"/>
                  <a:pt x="48" y="2"/>
                  <a:pt x="44" y="1"/>
                </a:cubicBezTo>
                <a:cubicBezTo>
                  <a:pt x="40" y="0"/>
                  <a:pt x="36" y="0"/>
                  <a:pt x="31" y="1"/>
                </a:cubicBezTo>
                <a:cubicBezTo>
                  <a:pt x="27" y="2"/>
                  <a:pt x="0" y="9"/>
                  <a:pt x="1" y="16"/>
                </a:cubicBezTo>
                <a:cubicBezTo>
                  <a:pt x="1" y="22"/>
                  <a:pt x="31" y="21"/>
                  <a:pt x="36" y="21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5" name="Freeform 118">
            <a:extLst>
              <a:ext uri="{FF2B5EF4-FFF2-40B4-BE49-F238E27FC236}">
                <a16:creationId xmlns:a16="http://schemas.microsoft.com/office/drawing/2014/main" xmlns="" id="{14DC19E5-44FA-42DC-858E-4469FD2569CE}"/>
              </a:ext>
            </a:extLst>
          </p:cNvPr>
          <p:cNvSpPr>
            <a:spLocks/>
          </p:cNvSpPr>
          <p:nvPr/>
        </p:nvSpPr>
        <p:spPr bwMode="auto">
          <a:xfrm>
            <a:off x="2469072" y="3647546"/>
            <a:ext cx="242692" cy="151682"/>
          </a:xfrm>
          <a:custGeom>
            <a:avLst/>
            <a:gdLst>
              <a:gd name="T0" fmla="*/ 30 w 51"/>
              <a:gd name="T1" fmla="*/ 29 h 32"/>
              <a:gd name="T2" fmla="*/ 39 w 51"/>
              <a:gd name="T3" fmla="*/ 32 h 32"/>
              <a:gd name="T4" fmla="*/ 48 w 51"/>
              <a:gd name="T5" fmla="*/ 29 h 32"/>
              <a:gd name="T6" fmla="*/ 47 w 51"/>
              <a:gd name="T7" fmla="*/ 17 h 32"/>
              <a:gd name="T8" fmla="*/ 37 w 51"/>
              <a:gd name="T9" fmla="*/ 10 h 32"/>
              <a:gd name="T10" fmla="*/ 3 w 51"/>
              <a:gd name="T11" fmla="*/ 6 h 32"/>
              <a:gd name="T12" fmla="*/ 30 w 51"/>
              <a:gd name="T13" fmla="*/ 29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" h="32">
                <a:moveTo>
                  <a:pt x="30" y="29"/>
                </a:moveTo>
                <a:cubicBezTo>
                  <a:pt x="33" y="31"/>
                  <a:pt x="36" y="32"/>
                  <a:pt x="39" y="32"/>
                </a:cubicBezTo>
                <a:cubicBezTo>
                  <a:pt x="43" y="32"/>
                  <a:pt x="46" y="31"/>
                  <a:pt x="48" y="29"/>
                </a:cubicBezTo>
                <a:cubicBezTo>
                  <a:pt x="51" y="25"/>
                  <a:pt x="50" y="20"/>
                  <a:pt x="47" y="17"/>
                </a:cubicBezTo>
                <a:cubicBezTo>
                  <a:pt x="44" y="14"/>
                  <a:pt x="40" y="12"/>
                  <a:pt x="37" y="10"/>
                </a:cubicBezTo>
                <a:cubicBezTo>
                  <a:pt x="32" y="9"/>
                  <a:pt x="6" y="0"/>
                  <a:pt x="3" y="6"/>
                </a:cubicBezTo>
                <a:cubicBezTo>
                  <a:pt x="0" y="12"/>
                  <a:pt x="26" y="27"/>
                  <a:pt x="30" y="29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7" name="Freeform 120">
            <a:extLst>
              <a:ext uri="{FF2B5EF4-FFF2-40B4-BE49-F238E27FC236}">
                <a16:creationId xmlns:a16="http://schemas.microsoft.com/office/drawing/2014/main" xmlns="" id="{5E1B4B97-9573-447C-B554-0681644A58B7}"/>
              </a:ext>
            </a:extLst>
          </p:cNvPr>
          <p:cNvSpPr>
            <a:spLocks/>
          </p:cNvSpPr>
          <p:nvPr/>
        </p:nvSpPr>
        <p:spPr bwMode="auto">
          <a:xfrm>
            <a:off x="755058" y="4643596"/>
            <a:ext cx="4181384" cy="1079475"/>
          </a:xfrm>
          <a:custGeom>
            <a:avLst/>
            <a:gdLst>
              <a:gd name="T0" fmla="*/ 1654 w 1654"/>
              <a:gd name="T1" fmla="*/ 427 h 427"/>
              <a:gd name="T2" fmla="*/ 0 w 1654"/>
              <a:gd name="T3" fmla="*/ 359 h 427"/>
              <a:gd name="T4" fmla="*/ 0 w 1654"/>
              <a:gd name="T5" fmla="*/ 106 h 427"/>
              <a:gd name="T6" fmla="*/ 1438 w 1654"/>
              <a:gd name="T7" fmla="*/ 0 h 427"/>
              <a:gd name="T8" fmla="*/ 1654 w 1654"/>
              <a:gd name="T9" fmla="*/ 427 h 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54" h="427">
                <a:moveTo>
                  <a:pt x="1654" y="427"/>
                </a:moveTo>
                <a:lnTo>
                  <a:pt x="0" y="359"/>
                </a:lnTo>
                <a:lnTo>
                  <a:pt x="0" y="106"/>
                </a:lnTo>
                <a:lnTo>
                  <a:pt x="1438" y="0"/>
                </a:lnTo>
                <a:lnTo>
                  <a:pt x="1654" y="42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8" name="Freeform 121">
            <a:extLst>
              <a:ext uri="{FF2B5EF4-FFF2-40B4-BE49-F238E27FC236}">
                <a16:creationId xmlns:a16="http://schemas.microsoft.com/office/drawing/2014/main" xmlns="" id="{79839A00-AF1A-4C2A-BFEA-4BDDA4F60566}"/>
              </a:ext>
            </a:extLst>
          </p:cNvPr>
          <p:cNvSpPr>
            <a:spLocks/>
          </p:cNvSpPr>
          <p:nvPr/>
        </p:nvSpPr>
        <p:spPr bwMode="auto">
          <a:xfrm>
            <a:off x="1614593" y="5452570"/>
            <a:ext cx="846894" cy="255333"/>
          </a:xfrm>
          <a:custGeom>
            <a:avLst/>
            <a:gdLst>
              <a:gd name="T0" fmla="*/ 19 w 335"/>
              <a:gd name="T1" fmla="*/ 86 h 101"/>
              <a:gd name="T2" fmla="*/ 321 w 335"/>
              <a:gd name="T3" fmla="*/ 98 h 101"/>
              <a:gd name="T4" fmla="*/ 335 w 335"/>
              <a:gd name="T5" fmla="*/ 0 h 101"/>
              <a:gd name="T6" fmla="*/ 0 w 335"/>
              <a:gd name="T7" fmla="*/ 21 h 101"/>
              <a:gd name="T8" fmla="*/ 21 w 335"/>
              <a:gd name="T9" fmla="*/ 101 h 101"/>
              <a:gd name="T10" fmla="*/ 19 w 335"/>
              <a:gd name="T11" fmla="*/ 86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5" h="101">
                <a:moveTo>
                  <a:pt x="19" y="86"/>
                </a:moveTo>
                <a:lnTo>
                  <a:pt x="321" y="98"/>
                </a:lnTo>
                <a:lnTo>
                  <a:pt x="335" y="0"/>
                </a:lnTo>
                <a:lnTo>
                  <a:pt x="0" y="21"/>
                </a:lnTo>
                <a:lnTo>
                  <a:pt x="21" y="101"/>
                </a:lnTo>
                <a:lnTo>
                  <a:pt x="19" y="86"/>
                </a:lnTo>
                <a:close/>
              </a:path>
            </a:pathLst>
          </a:custGeom>
          <a:solidFill>
            <a:srgbClr val="01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9" name="Freeform 122">
            <a:extLst>
              <a:ext uri="{FF2B5EF4-FFF2-40B4-BE49-F238E27FC236}">
                <a16:creationId xmlns:a16="http://schemas.microsoft.com/office/drawing/2014/main" xmlns="" id="{97991D4E-7A98-47BA-BC43-F1EC2BAAD498}"/>
              </a:ext>
            </a:extLst>
          </p:cNvPr>
          <p:cNvSpPr>
            <a:spLocks/>
          </p:cNvSpPr>
          <p:nvPr/>
        </p:nvSpPr>
        <p:spPr bwMode="auto">
          <a:xfrm>
            <a:off x="1614593" y="5452570"/>
            <a:ext cx="846894" cy="255333"/>
          </a:xfrm>
          <a:custGeom>
            <a:avLst/>
            <a:gdLst>
              <a:gd name="T0" fmla="*/ 19 w 335"/>
              <a:gd name="T1" fmla="*/ 86 h 101"/>
              <a:gd name="T2" fmla="*/ 321 w 335"/>
              <a:gd name="T3" fmla="*/ 98 h 101"/>
              <a:gd name="T4" fmla="*/ 335 w 335"/>
              <a:gd name="T5" fmla="*/ 0 h 101"/>
              <a:gd name="T6" fmla="*/ 0 w 335"/>
              <a:gd name="T7" fmla="*/ 21 h 101"/>
              <a:gd name="T8" fmla="*/ 21 w 335"/>
              <a:gd name="T9" fmla="*/ 101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5" h="101">
                <a:moveTo>
                  <a:pt x="19" y="86"/>
                </a:moveTo>
                <a:lnTo>
                  <a:pt x="321" y="98"/>
                </a:lnTo>
                <a:lnTo>
                  <a:pt x="335" y="0"/>
                </a:lnTo>
                <a:lnTo>
                  <a:pt x="0" y="21"/>
                </a:lnTo>
                <a:lnTo>
                  <a:pt x="21" y="10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0" name="Freeform 123">
            <a:extLst>
              <a:ext uri="{FF2B5EF4-FFF2-40B4-BE49-F238E27FC236}">
                <a16:creationId xmlns:a16="http://schemas.microsoft.com/office/drawing/2014/main" xmlns="" id="{704BF2FE-D671-4071-A101-109354B029B5}"/>
              </a:ext>
            </a:extLst>
          </p:cNvPr>
          <p:cNvSpPr>
            <a:spLocks/>
          </p:cNvSpPr>
          <p:nvPr/>
        </p:nvSpPr>
        <p:spPr bwMode="auto">
          <a:xfrm>
            <a:off x="2512048" y="5242742"/>
            <a:ext cx="381734" cy="626955"/>
          </a:xfrm>
          <a:custGeom>
            <a:avLst/>
            <a:gdLst>
              <a:gd name="T0" fmla="*/ 80 w 80"/>
              <a:gd name="T1" fmla="*/ 67 h 132"/>
              <a:gd name="T2" fmla="*/ 62 w 80"/>
              <a:gd name="T3" fmla="*/ 128 h 132"/>
              <a:gd name="T4" fmla="*/ 31 w 80"/>
              <a:gd name="T5" fmla="*/ 132 h 132"/>
              <a:gd name="T6" fmla="*/ 0 w 80"/>
              <a:gd name="T7" fmla="*/ 66 h 132"/>
              <a:gd name="T8" fmla="*/ 34 w 80"/>
              <a:gd name="T9" fmla="*/ 0 h 132"/>
              <a:gd name="T10" fmla="*/ 58 w 80"/>
              <a:gd name="T11" fmla="*/ 2 h 132"/>
              <a:gd name="T12" fmla="*/ 80 w 80"/>
              <a:gd name="T13" fmla="*/ 67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0" h="132">
                <a:moveTo>
                  <a:pt x="80" y="67"/>
                </a:moveTo>
                <a:cubicBezTo>
                  <a:pt x="80" y="94"/>
                  <a:pt x="74" y="118"/>
                  <a:pt x="62" y="128"/>
                </a:cubicBezTo>
                <a:cubicBezTo>
                  <a:pt x="58" y="132"/>
                  <a:pt x="36" y="132"/>
                  <a:pt x="31" y="132"/>
                </a:cubicBezTo>
                <a:cubicBezTo>
                  <a:pt x="12" y="132"/>
                  <a:pt x="0" y="102"/>
                  <a:pt x="0" y="66"/>
                </a:cubicBezTo>
                <a:cubicBezTo>
                  <a:pt x="0" y="29"/>
                  <a:pt x="15" y="0"/>
                  <a:pt x="34" y="0"/>
                </a:cubicBezTo>
                <a:cubicBezTo>
                  <a:pt x="38" y="0"/>
                  <a:pt x="54" y="0"/>
                  <a:pt x="58" y="2"/>
                </a:cubicBezTo>
                <a:cubicBezTo>
                  <a:pt x="71" y="11"/>
                  <a:pt x="80" y="38"/>
                  <a:pt x="80" y="67"/>
                </a:cubicBezTo>
                <a:close/>
              </a:path>
            </a:pathLst>
          </a:custGeom>
          <a:solidFill>
            <a:srgbClr val="120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1" name="Oval 124">
            <a:extLst>
              <a:ext uri="{FF2B5EF4-FFF2-40B4-BE49-F238E27FC236}">
                <a16:creationId xmlns:a16="http://schemas.microsoft.com/office/drawing/2014/main" xmlns="" id="{E3E56DCA-119F-489E-AD44-837153FC4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2048" y="5252854"/>
            <a:ext cx="270501" cy="62189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2" name="Oval 125">
            <a:extLst>
              <a:ext uri="{FF2B5EF4-FFF2-40B4-BE49-F238E27FC236}">
                <a16:creationId xmlns:a16="http://schemas.microsoft.com/office/drawing/2014/main" xmlns="" id="{BF5F9CC5-BA29-420F-BA7F-36078F9AE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5250" y="5389369"/>
            <a:ext cx="146626" cy="343814"/>
          </a:xfrm>
          <a:prstGeom prst="ellipse">
            <a:avLst/>
          </a:prstGeom>
          <a:solidFill>
            <a:srgbClr val="4A4D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3" name="Oval 126">
            <a:extLst>
              <a:ext uri="{FF2B5EF4-FFF2-40B4-BE49-F238E27FC236}">
                <a16:creationId xmlns:a16="http://schemas.microsoft.com/office/drawing/2014/main" xmlns="" id="{53506870-D831-4621-964F-55E8E611F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2833" y="5419706"/>
            <a:ext cx="118818" cy="283141"/>
          </a:xfrm>
          <a:prstGeom prst="ellipse">
            <a:avLst/>
          </a:prstGeom>
          <a:solidFill>
            <a:srgbClr val="493B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4" name="Oval 127">
            <a:extLst>
              <a:ext uri="{FF2B5EF4-FFF2-40B4-BE49-F238E27FC236}">
                <a16:creationId xmlns:a16="http://schemas.microsoft.com/office/drawing/2014/main" xmlns="" id="{5CBE5A79-EB96-4AE3-AF7E-85F2EB732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0866" y="5523355"/>
            <a:ext cx="25281" cy="6572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5" name="Oval 128">
            <a:extLst>
              <a:ext uri="{FF2B5EF4-FFF2-40B4-BE49-F238E27FC236}">
                <a16:creationId xmlns:a16="http://schemas.microsoft.com/office/drawing/2014/main" xmlns="" id="{919BE61F-BB7D-41A8-B2E1-A9A9341CC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922" y="5442458"/>
            <a:ext cx="15168" cy="6572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6" name="Oval 129">
            <a:extLst>
              <a:ext uri="{FF2B5EF4-FFF2-40B4-BE49-F238E27FC236}">
                <a16:creationId xmlns:a16="http://schemas.microsoft.com/office/drawing/2014/main" xmlns="" id="{03029B8C-0376-4388-BF31-D65902E48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922" y="5609309"/>
            <a:ext cx="15168" cy="60673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7" name="Oval 130">
            <a:extLst>
              <a:ext uri="{FF2B5EF4-FFF2-40B4-BE49-F238E27FC236}">
                <a16:creationId xmlns:a16="http://schemas.microsoft.com/office/drawing/2014/main" xmlns="" id="{A7C1586D-48BD-4D37-B864-EFB577ED6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3731" y="5543580"/>
            <a:ext cx="30337" cy="32864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8" name="Oval 131">
            <a:extLst>
              <a:ext uri="{FF2B5EF4-FFF2-40B4-BE49-F238E27FC236}">
                <a16:creationId xmlns:a16="http://schemas.microsoft.com/office/drawing/2014/main" xmlns="" id="{C73C3BBC-026C-4CD7-8F9B-2A8DFFDFB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2946" y="5543580"/>
            <a:ext cx="30337" cy="32864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9" name="Freeform 132">
            <a:extLst>
              <a:ext uri="{FF2B5EF4-FFF2-40B4-BE49-F238E27FC236}">
                <a16:creationId xmlns:a16="http://schemas.microsoft.com/office/drawing/2014/main" xmlns="" id="{8EB35EDE-3B7E-4644-86C8-1ADD71B8C243}"/>
              </a:ext>
            </a:extLst>
          </p:cNvPr>
          <p:cNvSpPr>
            <a:spLocks/>
          </p:cNvSpPr>
          <p:nvPr/>
        </p:nvSpPr>
        <p:spPr bwMode="auto">
          <a:xfrm>
            <a:off x="2656146" y="5584029"/>
            <a:ext cx="27808" cy="63201"/>
          </a:xfrm>
          <a:custGeom>
            <a:avLst/>
            <a:gdLst>
              <a:gd name="T0" fmla="*/ 2 w 6"/>
              <a:gd name="T1" fmla="*/ 9 h 13"/>
              <a:gd name="T2" fmla="*/ 1 w 6"/>
              <a:gd name="T3" fmla="*/ 2 h 13"/>
              <a:gd name="T4" fmla="*/ 4 w 6"/>
              <a:gd name="T5" fmla="*/ 4 h 13"/>
              <a:gd name="T6" fmla="*/ 5 w 6"/>
              <a:gd name="T7" fmla="*/ 11 h 13"/>
              <a:gd name="T8" fmla="*/ 2 w 6"/>
              <a:gd name="T9" fmla="*/ 9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" h="13">
                <a:moveTo>
                  <a:pt x="2" y="9"/>
                </a:moveTo>
                <a:cubicBezTo>
                  <a:pt x="1" y="6"/>
                  <a:pt x="0" y="3"/>
                  <a:pt x="1" y="2"/>
                </a:cubicBezTo>
                <a:cubicBezTo>
                  <a:pt x="1" y="0"/>
                  <a:pt x="3" y="2"/>
                  <a:pt x="4" y="4"/>
                </a:cubicBezTo>
                <a:cubicBezTo>
                  <a:pt x="5" y="7"/>
                  <a:pt x="6" y="10"/>
                  <a:pt x="5" y="11"/>
                </a:cubicBezTo>
                <a:cubicBezTo>
                  <a:pt x="4" y="13"/>
                  <a:pt x="3" y="12"/>
                  <a:pt x="2" y="9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0" name="Freeform 133">
            <a:extLst>
              <a:ext uri="{FF2B5EF4-FFF2-40B4-BE49-F238E27FC236}">
                <a16:creationId xmlns:a16="http://schemas.microsoft.com/office/drawing/2014/main" xmlns="" id="{B8F34388-05F6-472C-9CF6-41B403DEA352}"/>
              </a:ext>
            </a:extLst>
          </p:cNvPr>
          <p:cNvSpPr>
            <a:spLocks/>
          </p:cNvSpPr>
          <p:nvPr/>
        </p:nvSpPr>
        <p:spPr bwMode="auto">
          <a:xfrm>
            <a:off x="2603058" y="5470267"/>
            <a:ext cx="27808" cy="58145"/>
          </a:xfrm>
          <a:custGeom>
            <a:avLst/>
            <a:gdLst>
              <a:gd name="T0" fmla="*/ 2 w 6"/>
              <a:gd name="T1" fmla="*/ 9 h 12"/>
              <a:gd name="T2" fmla="*/ 1 w 6"/>
              <a:gd name="T3" fmla="*/ 1 h 12"/>
              <a:gd name="T4" fmla="*/ 4 w 6"/>
              <a:gd name="T5" fmla="*/ 4 h 12"/>
              <a:gd name="T6" fmla="*/ 5 w 6"/>
              <a:gd name="T7" fmla="*/ 11 h 12"/>
              <a:gd name="T8" fmla="*/ 2 w 6"/>
              <a:gd name="T9" fmla="*/ 9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" h="12">
                <a:moveTo>
                  <a:pt x="2" y="9"/>
                </a:moveTo>
                <a:cubicBezTo>
                  <a:pt x="1" y="6"/>
                  <a:pt x="0" y="3"/>
                  <a:pt x="1" y="1"/>
                </a:cubicBezTo>
                <a:cubicBezTo>
                  <a:pt x="2" y="0"/>
                  <a:pt x="3" y="1"/>
                  <a:pt x="4" y="4"/>
                </a:cubicBezTo>
                <a:cubicBezTo>
                  <a:pt x="5" y="6"/>
                  <a:pt x="6" y="10"/>
                  <a:pt x="5" y="11"/>
                </a:cubicBezTo>
                <a:cubicBezTo>
                  <a:pt x="5" y="12"/>
                  <a:pt x="3" y="11"/>
                  <a:pt x="2" y="9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1" name="Freeform 134">
            <a:extLst>
              <a:ext uri="{FF2B5EF4-FFF2-40B4-BE49-F238E27FC236}">
                <a16:creationId xmlns:a16="http://schemas.microsoft.com/office/drawing/2014/main" xmlns="" id="{1EA67450-3B26-4206-A3F6-1517F734D5C3}"/>
              </a:ext>
            </a:extLst>
          </p:cNvPr>
          <p:cNvSpPr>
            <a:spLocks/>
          </p:cNvSpPr>
          <p:nvPr/>
        </p:nvSpPr>
        <p:spPr bwMode="auto">
          <a:xfrm>
            <a:off x="2603058" y="5584029"/>
            <a:ext cx="27808" cy="63201"/>
          </a:xfrm>
          <a:custGeom>
            <a:avLst/>
            <a:gdLst>
              <a:gd name="T0" fmla="*/ 2 w 6"/>
              <a:gd name="T1" fmla="*/ 4 h 13"/>
              <a:gd name="T2" fmla="*/ 5 w 6"/>
              <a:gd name="T3" fmla="*/ 2 h 13"/>
              <a:gd name="T4" fmla="*/ 4 w 6"/>
              <a:gd name="T5" fmla="*/ 9 h 13"/>
              <a:gd name="T6" fmla="*/ 1 w 6"/>
              <a:gd name="T7" fmla="*/ 11 h 13"/>
              <a:gd name="T8" fmla="*/ 2 w 6"/>
              <a:gd name="T9" fmla="*/ 4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" h="13">
                <a:moveTo>
                  <a:pt x="2" y="4"/>
                </a:moveTo>
                <a:cubicBezTo>
                  <a:pt x="3" y="2"/>
                  <a:pt x="5" y="0"/>
                  <a:pt x="5" y="2"/>
                </a:cubicBezTo>
                <a:cubicBezTo>
                  <a:pt x="6" y="3"/>
                  <a:pt x="5" y="6"/>
                  <a:pt x="4" y="9"/>
                </a:cubicBezTo>
                <a:cubicBezTo>
                  <a:pt x="3" y="12"/>
                  <a:pt x="2" y="13"/>
                  <a:pt x="1" y="11"/>
                </a:cubicBezTo>
                <a:cubicBezTo>
                  <a:pt x="0" y="10"/>
                  <a:pt x="1" y="7"/>
                  <a:pt x="2" y="4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2" name="Freeform 135">
            <a:extLst>
              <a:ext uri="{FF2B5EF4-FFF2-40B4-BE49-F238E27FC236}">
                <a16:creationId xmlns:a16="http://schemas.microsoft.com/office/drawing/2014/main" xmlns="" id="{1A64C06E-D576-4E67-9B2B-A6C81F07018D}"/>
              </a:ext>
            </a:extLst>
          </p:cNvPr>
          <p:cNvSpPr>
            <a:spLocks/>
          </p:cNvSpPr>
          <p:nvPr/>
        </p:nvSpPr>
        <p:spPr bwMode="auto">
          <a:xfrm>
            <a:off x="2656146" y="5470267"/>
            <a:ext cx="27808" cy="58145"/>
          </a:xfrm>
          <a:custGeom>
            <a:avLst/>
            <a:gdLst>
              <a:gd name="T0" fmla="*/ 2 w 6"/>
              <a:gd name="T1" fmla="*/ 4 h 12"/>
              <a:gd name="T2" fmla="*/ 5 w 6"/>
              <a:gd name="T3" fmla="*/ 1 h 12"/>
              <a:gd name="T4" fmla="*/ 4 w 6"/>
              <a:gd name="T5" fmla="*/ 9 h 12"/>
              <a:gd name="T6" fmla="*/ 1 w 6"/>
              <a:gd name="T7" fmla="*/ 11 h 12"/>
              <a:gd name="T8" fmla="*/ 2 w 6"/>
              <a:gd name="T9" fmla="*/ 4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" h="12">
                <a:moveTo>
                  <a:pt x="2" y="4"/>
                </a:moveTo>
                <a:cubicBezTo>
                  <a:pt x="3" y="1"/>
                  <a:pt x="4" y="0"/>
                  <a:pt x="5" y="1"/>
                </a:cubicBezTo>
                <a:cubicBezTo>
                  <a:pt x="6" y="3"/>
                  <a:pt x="5" y="6"/>
                  <a:pt x="4" y="9"/>
                </a:cubicBezTo>
                <a:cubicBezTo>
                  <a:pt x="3" y="11"/>
                  <a:pt x="1" y="12"/>
                  <a:pt x="1" y="11"/>
                </a:cubicBezTo>
                <a:cubicBezTo>
                  <a:pt x="0" y="10"/>
                  <a:pt x="1" y="6"/>
                  <a:pt x="2" y="4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3" name="Freeform 136">
            <a:extLst>
              <a:ext uri="{FF2B5EF4-FFF2-40B4-BE49-F238E27FC236}">
                <a16:creationId xmlns:a16="http://schemas.microsoft.com/office/drawing/2014/main" xmlns="" id="{46932D1B-A428-4C7D-9201-6F435A286E50}"/>
              </a:ext>
            </a:extLst>
          </p:cNvPr>
          <p:cNvSpPr>
            <a:spLocks/>
          </p:cNvSpPr>
          <p:nvPr/>
        </p:nvSpPr>
        <p:spPr bwMode="auto">
          <a:xfrm>
            <a:off x="2327502" y="5247798"/>
            <a:ext cx="379207" cy="626955"/>
          </a:xfrm>
          <a:custGeom>
            <a:avLst/>
            <a:gdLst>
              <a:gd name="T0" fmla="*/ 80 w 80"/>
              <a:gd name="T1" fmla="*/ 67 h 132"/>
              <a:gd name="T2" fmla="*/ 63 w 80"/>
              <a:gd name="T3" fmla="*/ 129 h 132"/>
              <a:gd name="T4" fmla="*/ 32 w 80"/>
              <a:gd name="T5" fmla="*/ 132 h 132"/>
              <a:gd name="T6" fmla="*/ 0 w 80"/>
              <a:gd name="T7" fmla="*/ 66 h 132"/>
              <a:gd name="T8" fmla="*/ 35 w 80"/>
              <a:gd name="T9" fmla="*/ 0 h 132"/>
              <a:gd name="T10" fmla="*/ 58 w 80"/>
              <a:gd name="T11" fmla="*/ 2 h 132"/>
              <a:gd name="T12" fmla="*/ 80 w 80"/>
              <a:gd name="T13" fmla="*/ 67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0" h="132">
                <a:moveTo>
                  <a:pt x="80" y="67"/>
                </a:moveTo>
                <a:cubicBezTo>
                  <a:pt x="80" y="94"/>
                  <a:pt x="75" y="118"/>
                  <a:pt x="63" y="129"/>
                </a:cubicBezTo>
                <a:cubicBezTo>
                  <a:pt x="59" y="132"/>
                  <a:pt x="37" y="132"/>
                  <a:pt x="32" y="132"/>
                </a:cubicBezTo>
                <a:cubicBezTo>
                  <a:pt x="13" y="132"/>
                  <a:pt x="0" y="103"/>
                  <a:pt x="0" y="66"/>
                </a:cubicBezTo>
                <a:cubicBezTo>
                  <a:pt x="0" y="29"/>
                  <a:pt x="16" y="0"/>
                  <a:pt x="35" y="0"/>
                </a:cubicBezTo>
                <a:cubicBezTo>
                  <a:pt x="39" y="0"/>
                  <a:pt x="55" y="0"/>
                  <a:pt x="58" y="2"/>
                </a:cubicBezTo>
                <a:cubicBezTo>
                  <a:pt x="72" y="12"/>
                  <a:pt x="80" y="38"/>
                  <a:pt x="80" y="67"/>
                </a:cubicBezTo>
                <a:close/>
              </a:path>
            </a:pathLst>
          </a:custGeom>
          <a:solidFill>
            <a:srgbClr val="120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4" name="Oval 137">
            <a:extLst>
              <a:ext uri="{FF2B5EF4-FFF2-40B4-BE49-F238E27FC236}">
                <a16:creationId xmlns:a16="http://schemas.microsoft.com/office/drawing/2014/main" xmlns="" id="{A7081306-C8B2-4042-A4ED-321FE17D7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7502" y="5262966"/>
            <a:ext cx="270501" cy="616843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5" name="Oval 138">
            <a:extLst>
              <a:ext uri="{FF2B5EF4-FFF2-40B4-BE49-F238E27FC236}">
                <a16:creationId xmlns:a16="http://schemas.microsoft.com/office/drawing/2014/main" xmlns="" id="{B416973E-962E-40D1-9C40-572687DFA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8174" y="5394425"/>
            <a:ext cx="149155" cy="343814"/>
          </a:xfrm>
          <a:prstGeom prst="ellipse">
            <a:avLst/>
          </a:prstGeom>
          <a:solidFill>
            <a:srgbClr val="4A4D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6" name="Oval 139">
            <a:extLst>
              <a:ext uri="{FF2B5EF4-FFF2-40B4-BE49-F238E27FC236}">
                <a16:creationId xmlns:a16="http://schemas.microsoft.com/office/drawing/2014/main" xmlns="" id="{C7A3D9A6-B240-45AE-B213-B0FF8E9F2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8286" y="5424762"/>
            <a:ext cx="123874" cy="283141"/>
          </a:xfrm>
          <a:prstGeom prst="ellipse">
            <a:avLst/>
          </a:prstGeom>
          <a:solidFill>
            <a:srgbClr val="493B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7" name="Oval 140">
            <a:extLst>
              <a:ext uri="{FF2B5EF4-FFF2-40B4-BE49-F238E27FC236}">
                <a16:creationId xmlns:a16="http://schemas.microsoft.com/office/drawing/2014/main" xmlns="" id="{163E9AF1-A644-40F4-B5EC-F111C235F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6320" y="5528411"/>
            <a:ext cx="27808" cy="6572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8" name="Oval 141">
            <a:extLst>
              <a:ext uri="{FF2B5EF4-FFF2-40B4-BE49-F238E27FC236}">
                <a16:creationId xmlns:a16="http://schemas.microsoft.com/office/drawing/2014/main" xmlns="" id="{DA1059FA-B08B-40B4-BA4D-622123D8B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6432" y="5447514"/>
            <a:ext cx="12640" cy="6572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9" name="Oval 142">
            <a:extLst>
              <a:ext uri="{FF2B5EF4-FFF2-40B4-BE49-F238E27FC236}">
                <a16:creationId xmlns:a16="http://schemas.microsoft.com/office/drawing/2014/main" xmlns="" id="{6BB4CE73-176C-4501-8B22-6833893AA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6432" y="5614365"/>
            <a:ext cx="12640" cy="6572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0" name="Oval 143">
            <a:extLst>
              <a:ext uri="{FF2B5EF4-FFF2-40B4-BE49-F238E27FC236}">
                <a16:creationId xmlns:a16="http://schemas.microsoft.com/office/drawing/2014/main" xmlns="" id="{1003843F-C3B1-4468-809F-7D4C52764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240" y="5546107"/>
            <a:ext cx="27808" cy="35393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1" name="Oval 144">
            <a:extLst>
              <a:ext uri="{FF2B5EF4-FFF2-40B4-BE49-F238E27FC236}">
                <a16:creationId xmlns:a16="http://schemas.microsoft.com/office/drawing/2014/main" xmlns="" id="{C3F614CA-8B9F-4BD8-924A-85C2FF588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454" y="5546107"/>
            <a:ext cx="22752" cy="35393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2" name="Freeform 145">
            <a:extLst>
              <a:ext uri="{FF2B5EF4-FFF2-40B4-BE49-F238E27FC236}">
                <a16:creationId xmlns:a16="http://schemas.microsoft.com/office/drawing/2014/main" xmlns="" id="{51AF58E8-DEBE-4E03-96E1-23A34F14CBC3}"/>
              </a:ext>
            </a:extLst>
          </p:cNvPr>
          <p:cNvSpPr>
            <a:spLocks/>
          </p:cNvSpPr>
          <p:nvPr/>
        </p:nvSpPr>
        <p:spPr bwMode="auto">
          <a:xfrm>
            <a:off x="2474128" y="5594141"/>
            <a:ext cx="25281" cy="58145"/>
          </a:xfrm>
          <a:custGeom>
            <a:avLst/>
            <a:gdLst>
              <a:gd name="T0" fmla="*/ 1 w 5"/>
              <a:gd name="T1" fmla="*/ 8 h 12"/>
              <a:gd name="T2" fmla="*/ 0 w 5"/>
              <a:gd name="T3" fmla="*/ 1 h 12"/>
              <a:gd name="T4" fmla="*/ 3 w 5"/>
              <a:gd name="T5" fmla="*/ 3 h 12"/>
              <a:gd name="T6" fmla="*/ 5 w 5"/>
              <a:gd name="T7" fmla="*/ 10 h 12"/>
              <a:gd name="T8" fmla="*/ 1 w 5"/>
              <a:gd name="T9" fmla="*/ 8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2">
                <a:moveTo>
                  <a:pt x="1" y="8"/>
                </a:moveTo>
                <a:cubicBezTo>
                  <a:pt x="0" y="5"/>
                  <a:pt x="0" y="2"/>
                  <a:pt x="0" y="1"/>
                </a:cubicBezTo>
                <a:cubicBezTo>
                  <a:pt x="1" y="0"/>
                  <a:pt x="2" y="1"/>
                  <a:pt x="3" y="3"/>
                </a:cubicBezTo>
                <a:cubicBezTo>
                  <a:pt x="5" y="6"/>
                  <a:pt x="5" y="9"/>
                  <a:pt x="5" y="10"/>
                </a:cubicBezTo>
                <a:cubicBezTo>
                  <a:pt x="4" y="12"/>
                  <a:pt x="3" y="11"/>
                  <a:pt x="1" y="8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3" name="Freeform 146">
            <a:extLst>
              <a:ext uri="{FF2B5EF4-FFF2-40B4-BE49-F238E27FC236}">
                <a16:creationId xmlns:a16="http://schemas.microsoft.com/office/drawing/2014/main" xmlns="" id="{727E2AED-25BD-4724-8C33-A7EBBECE1411}"/>
              </a:ext>
            </a:extLst>
          </p:cNvPr>
          <p:cNvSpPr>
            <a:spLocks/>
          </p:cNvSpPr>
          <p:nvPr/>
        </p:nvSpPr>
        <p:spPr bwMode="auto">
          <a:xfrm>
            <a:off x="2423567" y="5475323"/>
            <a:ext cx="22752" cy="58145"/>
          </a:xfrm>
          <a:custGeom>
            <a:avLst/>
            <a:gdLst>
              <a:gd name="T0" fmla="*/ 2 w 5"/>
              <a:gd name="T1" fmla="*/ 9 h 12"/>
              <a:gd name="T2" fmla="*/ 1 w 5"/>
              <a:gd name="T3" fmla="*/ 2 h 12"/>
              <a:gd name="T4" fmla="*/ 4 w 5"/>
              <a:gd name="T5" fmla="*/ 4 h 12"/>
              <a:gd name="T6" fmla="*/ 5 w 5"/>
              <a:gd name="T7" fmla="*/ 11 h 12"/>
              <a:gd name="T8" fmla="*/ 2 w 5"/>
              <a:gd name="T9" fmla="*/ 9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2">
                <a:moveTo>
                  <a:pt x="2" y="9"/>
                </a:moveTo>
                <a:cubicBezTo>
                  <a:pt x="0" y="6"/>
                  <a:pt x="0" y="3"/>
                  <a:pt x="1" y="2"/>
                </a:cubicBezTo>
                <a:cubicBezTo>
                  <a:pt x="1" y="0"/>
                  <a:pt x="3" y="1"/>
                  <a:pt x="4" y="4"/>
                </a:cubicBezTo>
                <a:cubicBezTo>
                  <a:pt x="5" y="7"/>
                  <a:pt x="5" y="10"/>
                  <a:pt x="5" y="11"/>
                </a:cubicBezTo>
                <a:cubicBezTo>
                  <a:pt x="4" y="12"/>
                  <a:pt x="3" y="11"/>
                  <a:pt x="2" y="9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4" name="Freeform 147">
            <a:extLst>
              <a:ext uri="{FF2B5EF4-FFF2-40B4-BE49-F238E27FC236}">
                <a16:creationId xmlns:a16="http://schemas.microsoft.com/office/drawing/2014/main" xmlns="" id="{66B2310C-0AED-4703-B2D6-AFD66CBFAC05}"/>
              </a:ext>
            </a:extLst>
          </p:cNvPr>
          <p:cNvSpPr>
            <a:spLocks/>
          </p:cNvSpPr>
          <p:nvPr/>
        </p:nvSpPr>
        <p:spPr bwMode="auto">
          <a:xfrm>
            <a:off x="2423567" y="5594141"/>
            <a:ext cx="22752" cy="58145"/>
          </a:xfrm>
          <a:custGeom>
            <a:avLst/>
            <a:gdLst>
              <a:gd name="T0" fmla="*/ 2 w 5"/>
              <a:gd name="T1" fmla="*/ 3 h 12"/>
              <a:gd name="T2" fmla="*/ 5 w 5"/>
              <a:gd name="T3" fmla="*/ 1 h 12"/>
              <a:gd name="T4" fmla="*/ 4 w 5"/>
              <a:gd name="T5" fmla="*/ 8 h 12"/>
              <a:gd name="T6" fmla="*/ 1 w 5"/>
              <a:gd name="T7" fmla="*/ 10 h 12"/>
              <a:gd name="T8" fmla="*/ 2 w 5"/>
              <a:gd name="T9" fmla="*/ 3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2">
                <a:moveTo>
                  <a:pt x="2" y="3"/>
                </a:moveTo>
                <a:cubicBezTo>
                  <a:pt x="3" y="1"/>
                  <a:pt x="4" y="0"/>
                  <a:pt x="5" y="1"/>
                </a:cubicBezTo>
                <a:cubicBezTo>
                  <a:pt x="5" y="2"/>
                  <a:pt x="5" y="5"/>
                  <a:pt x="4" y="8"/>
                </a:cubicBezTo>
                <a:cubicBezTo>
                  <a:pt x="3" y="11"/>
                  <a:pt x="1" y="12"/>
                  <a:pt x="1" y="10"/>
                </a:cubicBezTo>
                <a:cubicBezTo>
                  <a:pt x="0" y="9"/>
                  <a:pt x="0" y="6"/>
                  <a:pt x="2" y="3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5" name="Freeform 148">
            <a:extLst>
              <a:ext uri="{FF2B5EF4-FFF2-40B4-BE49-F238E27FC236}">
                <a16:creationId xmlns:a16="http://schemas.microsoft.com/office/drawing/2014/main" xmlns="" id="{9A0F75BE-60AD-4AED-8E2D-4B3F326C7998}"/>
              </a:ext>
            </a:extLst>
          </p:cNvPr>
          <p:cNvSpPr>
            <a:spLocks/>
          </p:cNvSpPr>
          <p:nvPr/>
        </p:nvSpPr>
        <p:spPr bwMode="auto">
          <a:xfrm>
            <a:off x="2474128" y="5475323"/>
            <a:ext cx="25281" cy="58145"/>
          </a:xfrm>
          <a:custGeom>
            <a:avLst/>
            <a:gdLst>
              <a:gd name="T0" fmla="*/ 1 w 5"/>
              <a:gd name="T1" fmla="*/ 4 h 12"/>
              <a:gd name="T2" fmla="*/ 5 w 5"/>
              <a:gd name="T3" fmla="*/ 2 h 12"/>
              <a:gd name="T4" fmla="*/ 3 w 5"/>
              <a:gd name="T5" fmla="*/ 9 h 12"/>
              <a:gd name="T6" fmla="*/ 0 w 5"/>
              <a:gd name="T7" fmla="*/ 11 h 12"/>
              <a:gd name="T8" fmla="*/ 1 w 5"/>
              <a:gd name="T9" fmla="*/ 4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2">
                <a:moveTo>
                  <a:pt x="1" y="4"/>
                </a:moveTo>
                <a:cubicBezTo>
                  <a:pt x="3" y="1"/>
                  <a:pt x="4" y="0"/>
                  <a:pt x="5" y="2"/>
                </a:cubicBezTo>
                <a:cubicBezTo>
                  <a:pt x="5" y="3"/>
                  <a:pt x="5" y="6"/>
                  <a:pt x="3" y="9"/>
                </a:cubicBezTo>
                <a:cubicBezTo>
                  <a:pt x="2" y="11"/>
                  <a:pt x="1" y="12"/>
                  <a:pt x="0" y="11"/>
                </a:cubicBezTo>
                <a:cubicBezTo>
                  <a:pt x="0" y="10"/>
                  <a:pt x="0" y="7"/>
                  <a:pt x="1" y="4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6" name="Freeform 149">
            <a:extLst>
              <a:ext uri="{FF2B5EF4-FFF2-40B4-BE49-F238E27FC236}">
                <a16:creationId xmlns:a16="http://schemas.microsoft.com/office/drawing/2014/main" xmlns="" id="{258BD54A-E7FC-4288-8F2E-A81D9313134B}"/>
              </a:ext>
            </a:extLst>
          </p:cNvPr>
          <p:cNvSpPr>
            <a:spLocks/>
          </p:cNvSpPr>
          <p:nvPr/>
        </p:nvSpPr>
        <p:spPr bwMode="auto">
          <a:xfrm>
            <a:off x="3487873" y="4939377"/>
            <a:ext cx="677516" cy="988465"/>
          </a:xfrm>
          <a:custGeom>
            <a:avLst/>
            <a:gdLst>
              <a:gd name="T0" fmla="*/ 143 w 143"/>
              <a:gd name="T1" fmla="*/ 104 h 208"/>
              <a:gd name="T2" fmla="*/ 104 w 143"/>
              <a:gd name="T3" fmla="*/ 202 h 208"/>
              <a:gd name="T4" fmla="*/ 63 w 143"/>
              <a:gd name="T5" fmla="*/ 208 h 208"/>
              <a:gd name="T6" fmla="*/ 0 w 143"/>
              <a:gd name="T7" fmla="*/ 104 h 208"/>
              <a:gd name="T8" fmla="*/ 69 w 143"/>
              <a:gd name="T9" fmla="*/ 0 h 208"/>
              <a:gd name="T10" fmla="*/ 96 w 143"/>
              <a:gd name="T11" fmla="*/ 4 h 208"/>
              <a:gd name="T12" fmla="*/ 143 w 143"/>
              <a:gd name="T13" fmla="*/ 104 h 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3" h="208">
                <a:moveTo>
                  <a:pt x="143" y="104"/>
                </a:moveTo>
                <a:cubicBezTo>
                  <a:pt x="143" y="146"/>
                  <a:pt x="129" y="186"/>
                  <a:pt x="104" y="202"/>
                </a:cubicBezTo>
                <a:cubicBezTo>
                  <a:pt x="96" y="208"/>
                  <a:pt x="73" y="208"/>
                  <a:pt x="63" y="208"/>
                </a:cubicBezTo>
                <a:cubicBezTo>
                  <a:pt x="25" y="208"/>
                  <a:pt x="0" y="161"/>
                  <a:pt x="0" y="104"/>
                </a:cubicBezTo>
                <a:cubicBezTo>
                  <a:pt x="0" y="47"/>
                  <a:pt x="31" y="0"/>
                  <a:pt x="69" y="0"/>
                </a:cubicBezTo>
                <a:cubicBezTo>
                  <a:pt x="77" y="0"/>
                  <a:pt x="89" y="0"/>
                  <a:pt x="96" y="4"/>
                </a:cubicBezTo>
                <a:cubicBezTo>
                  <a:pt x="123" y="18"/>
                  <a:pt x="143" y="59"/>
                  <a:pt x="143" y="104"/>
                </a:cubicBezTo>
                <a:close/>
              </a:path>
            </a:pathLst>
          </a:custGeom>
          <a:solidFill>
            <a:srgbClr val="120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7" name="Oval 150">
            <a:extLst>
              <a:ext uri="{FF2B5EF4-FFF2-40B4-BE49-F238E27FC236}">
                <a16:creationId xmlns:a16="http://schemas.microsoft.com/office/drawing/2014/main" xmlns="" id="{23405348-93D2-4609-BAC2-1BA79D4B6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873" y="4962130"/>
            <a:ext cx="541001" cy="97076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8" name="Oval 151">
            <a:extLst>
              <a:ext uri="{FF2B5EF4-FFF2-40B4-BE49-F238E27FC236}">
                <a16:creationId xmlns:a16="http://schemas.microsoft.com/office/drawing/2014/main" xmlns="" id="{F5416626-01AF-4BC1-BB59-14F234871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1747" y="5177014"/>
            <a:ext cx="293253" cy="530889"/>
          </a:xfrm>
          <a:prstGeom prst="ellipse">
            <a:avLst/>
          </a:prstGeom>
          <a:solidFill>
            <a:srgbClr val="D6D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9" name="Oval 152">
            <a:extLst>
              <a:ext uri="{FF2B5EF4-FFF2-40B4-BE49-F238E27FC236}">
                <a16:creationId xmlns:a16="http://schemas.microsoft.com/office/drawing/2014/main" xmlns="" id="{6D56F647-71CD-4735-84FD-C96353DB4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9443" y="5219990"/>
            <a:ext cx="242692" cy="442408"/>
          </a:xfrm>
          <a:prstGeom prst="ellipse">
            <a:avLst/>
          </a:pr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0" name="Oval 153">
            <a:extLst>
              <a:ext uri="{FF2B5EF4-FFF2-40B4-BE49-F238E27FC236}">
                <a16:creationId xmlns:a16="http://schemas.microsoft.com/office/drawing/2014/main" xmlns="" id="{FDEF4332-73E4-40A2-B422-ED9BDB721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5509" y="5386840"/>
            <a:ext cx="55617" cy="98594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1" name="Oval 154">
            <a:extLst>
              <a:ext uri="{FF2B5EF4-FFF2-40B4-BE49-F238E27FC236}">
                <a16:creationId xmlns:a16="http://schemas.microsoft.com/office/drawing/2014/main" xmlns="" id="{63BE38B7-6DC7-426D-93B0-7E9F06861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8149" y="5257910"/>
            <a:ext cx="30337" cy="98594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" name="Oval 155">
            <a:extLst>
              <a:ext uri="{FF2B5EF4-FFF2-40B4-BE49-F238E27FC236}">
                <a16:creationId xmlns:a16="http://schemas.microsoft.com/office/drawing/2014/main" xmlns="" id="{34BEBE44-D015-4917-AAF3-F054F61CB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8149" y="5513243"/>
            <a:ext cx="30337" cy="101122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" name="Oval 156">
            <a:extLst>
              <a:ext uri="{FF2B5EF4-FFF2-40B4-BE49-F238E27FC236}">
                <a16:creationId xmlns:a16="http://schemas.microsoft.com/office/drawing/2014/main" xmlns="" id="{FBE9F3E0-DC68-4651-95EB-75E4A803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6295" y="5414650"/>
            <a:ext cx="55617" cy="48032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" name="Oval 157">
            <a:extLst>
              <a:ext uri="{FF2B5EF4-FFF2-40B4-BE49-F238E27FC236}">
                <a16:creationId xmlns:a16="http://schemas.microsoft.com/office/drawing/2014/main" xmlns="" id="{AA11688D-AF1B-4F57-A06F-EB0A1DFA8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2196" y="5414650"/>
            <a:ext cx="53089" cy="48032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" name="Freeform 158">
            <a:extLst>
              <a:ext uri="{FF2B5EF4-FFF2-40B4-BE49-F238E27FC236}">
                <a16:creationId xmlns:a16="http://schemas.microsoft.com/office/drawing/2014/main" xmlns="" id="{2C947EC4-A731-47C1-BD2C-2FCD0FC47660}"/>
              </a:ext>
            </a:extLst>
          </p:cNvPr>
          <p:cNvSpPr>
            <a:spLocks/>
          </p:cNvSpPr>
          <p:nvPr/>
        </p:nvSpPr>
        <p:spPr bwMode="auto">
          <a:xfrm>
            <a:off x="3776070" y="5480379"/>
            <a:ext cx="53089" cy="96066"/>
          </a:xfrm>
          <a:custGeom>
            <a:avLst/>
            <a:gdLst>
              <a:gd name="T0" fmla="*/ 3 w 11"/>
              <a:gd name="T1" fmla="*/ 14 h 20"/>
              <a:gd name="T2" fmla="*/ 1 w 11"/>
              <a:gd name="T3" fmla="*/ 2 h 20"/>
              <a:gd name="T4" fmla="*/ 7 w 11"/>
              <a:gd name="T5" fmla="*/ 6 h 20"/>
              <a:gd name="T6" fmla="*/ 10 w 11"/>
              <a:gd name="T7" fmla="*/ 17 h 20"/>
              <a:gd name="T8" fmla="*/ 3 w 11"/>
              <a:gd name="T9" fmla="*/ 14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" h="20">
                <a:moveTo>
                  <a:pt x="3" y="14"/>
                </a:moveTo>
                <a:cubicBezTo>
                  <a:pt x="1" y="10"/>
                  <a:pt x="0" y="5"/>
                  <a:pt x="1" y="2"/>
                </a:cubicBezTo>
                <a:cubicBezTo>
                  <a:pt x="2" y="0"/>
                  <a:pt x="5" y="2"/>
                  <a:pt x="7" y="6"/>
                </a:cubicBezTo>
                <a:cubicBezTo>
                  <a:pt x="10" y="10"/>
                  <a:pt x="11" y="15"/>
                  <a:pt x="10" y="17"/>
                </a:cubicBezTo>
                <a:cubicBezTo>
                  <a:pt x="8" y="20"/>
                  <a:pt x="6" y="18"/>
                  <a:pt x="3" y="14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6" name="Freeform 159">
            <a:extLst>
              <a:ext uri="{FF2B5EF4-FFF2-40B4-BE49-F238E27FC236}">
                <a16:creationId xmlns:a16="http://schemas.microsoft.com/office/drawing/2014/main" xmlns="" id="{BC66CD58-5893-4099-8A9C-9D91536F3813}"/>
              </a:ext>
            </a:extLst>
          </p:cNvPr>
          <p:cNvSpPr>
            <a:spLocks/>
          </p:cNvSpPr>
          <p:nvPr/>
        </p:nvSpPr>
        <p:spPr bwMode="auto">
          <a:xfrm>
            <a:off x="3677477" y="5300888"/>
            <a:ext cx="48032" cy="88481"/>
          </a:xfrm>
          <a:custGeom>
            <a:avLst/>
            <a:gdLst>
              <a:gd name="T0" fmla="*/ 3 w 10"/>
              <a:gd name="T1" fmla="*/ 13 h 19"/>
              <a:gd name="T2" fmla="*/ 1 w 10"/>
              <a:gd name="T3" fmla="*/ 2 h 19"/>
              <a:gd name="T4" fmla="*/ 7 w 10"/>
              <a:gd name="T5" fmla="*/ 6 h 19"/>
              <a:gd name="T6" fmla="*/ 9 w 10"/>
              <a:gd name="T7" fmla="*/ 17 h 19"/>
              <a:gd name="T8" fmla="*/ 3 w 10"/>
              <a:gd name="T9" fmla="*/ 13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9">
                <a:moveTo>
                  <a:pt x="3" y="13"/>
                </a:moveTo>
                <a:cubicBezTo>
                  <a:pt x="1" y="9"/>
                  <a:pt x="0" y="4"/>
                  <a:pt x="1" y="2"/>
                </a:cubicBezTo>
                <a:cubicBezTo>
                  <a:pt x="2" y="0"/>
                  <a:pt x="5" y="2"/>
                  <a:pt x="7" y="6"/>
                </a:cubicBezTo>
                <a:cubicBezTo>
                  <a:pt x="9" y="10"/>
                  <a:pt x="10" y="15"/>
                  <a:pt x="9" y="17"/>
                </a:cubicBezTo>
                <a:cubicBezTo>
                  <a:pt x="8" y="19"/>
                  <a:pt x="5" y="18"/>
                  <a:pt x="3" y="13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7" name="Freeform 160">
            <a:extLst>
              <a:ext uri="{FF2B5EF4-FFF2-40B4-BE49-F238E27FC236}">
                <a16:creationId xmlns:a16="http://schemas.microsoft.com/office/drawing/2014/main" xmlns="" id="{53FC579C-9734-4FBC-B724-84FD9F765845}"/>
              </a:ext>
            </a:extLst>
          </p:cNvPr>
          <p:cNvSpPr>
            <a:spLocks/>
          </p:cNvSpPr>
          <p:nvPr/>
        </p:nvSpPr>
        <p:spPr bwMode="auto">
          <a:xfrm>
            <a:off x="3677477" y="5480379"/>
            <a:ext cx="48032" cy="96066"/>
          </a:xfrm>
          <a:custGeom>
            <a:avLst/>
            <a:gdLst>
              <a:gd name="T0" fmla="*/ 3 w 10"/>
              <a:gd name="T1" fmla="*/ 6 h 20"/>
              <a:gd name="T2" fmla="*/ 9 w 10"/>
              <a:gd name="T3" fmla="*/ 2 h 20"/>
              <a:gd name="T4" fmla="*/ 7 w 10"/>
              <a:gd name="T5" fmla="*/ 14 h 20"/>
              <a:gd name="T6" fmla="*/ 1 w 10"/>
              <a:gd name="T7" fmla="*/ 17 h 20"/>
              <a:gd name="T8" fmla="*/ 3 w 10"/>
              <a:gd name="T9" fmla="*/ 6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20">
                <a:moveTo>
                  <a:pt x="3" y="6"/>
                </a:moveTo>
                <a:cubicBezTo>
                  <a:pt x="5" y="2"/>
                  <a:pt x="8" y="0"/>
                  <a:pt x="9" y="2"/>
                </a:cubicBezTo>
                <a:cubicBezTo>
                  <a:pt x="10" y="5"/>
                  <a:pt x="9" y="10"/>
                  <a:pt x="7" y="14"/>
                </a:cubicBezTo>
                <a:cubicBezTo>
                  <a:pt x="5" y="18"/>
                  <a:pt x="2" y="20"/>
                  <a:pt x="1" y="17"/>
                </a:cubicBezTo>
                <a:cubicBezTo>
                  <a:pt x="0" y="15"/>
                  <a:pt x="1" y="10"/>
                  <a:pt x="3" y="6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8" name="Freeform 161">
            <a:extLst>
              <a:ext uri="{FF2B5EF4-FFF2-40B4-BE49-F238E27FC236}">
                <a16:creationId xmlns:a16="http://schemas.microsoft.com/office/drawing/2014/main" xmlns="" id="{2587D602-1FD4-4D0D-AB83-D07AFE458707}"/>
              </a:ext>
            </a:extLst>
          </p:cNvPr>
          <p:cNvSpPr>
            <a:spLocks/>
          </p:cNvSpPr>
          <p:nvPr/>
        </p:nvSpPr>
        <p:spPr bwMode="auto">
          <a:xfrm>
            <a:off x="3776070" y="5300888"/>
            <a:ext cx="53089" cy="88481"/>
          </a:xfrm>
          <a:custGeom>
            <a:avLst/>
            <a:gdLst>
              <a:gd name="T0" fmla="*/ 3 w 11"/>
              <a:gd name="T1" fmla="*/ 6 h 19"/>
              <a:gd name="T2" fmla="*/ 10 w 11"/>
              <a:gd name="T3" fmla="*/ 2 h 19"/>
              <a:gd name="T4" fmla="*/ 7 w 11"/>
              <a:gd name="T5" fmla="*/ 13 h 19"/>
              <a:gd name="T6" fmla="*/ 1 w 11"/>
              <a:gd name="T7" fmla="*/ 17 h 19"/>
              <a:gd name="T8" fmla="*/ 3 w 11"/>
              <a:gd name="T9" fmla="*/ 6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" h="19">
                <a:moveTo>
                  <a:pt x="3" y="6"/>
                </a:moveTo>
                <a:cubicBezTo>
                  <a:pt x="6" y="2"/>
                  <a:pt x="8" y="0"/>
                  <a:pt x="10" y="2"/>
                </a:cubicBezTo>
                <a:cubicBezTo>
                  <a:pt x="11" y="4"/>
                  <a:pt x="10" y="9"/>
                  <a:pt x="7" y="13"/>
                </a:cubicBezTo>
                <a:cubicBezTo>
                  <a:pt x="5" y="18"/>
                  <a:pt x="2" y="19"/>
                  <a:pt x="1" y="17"/>
                </a:cubicBezTo>
                <a:cubicBezTo>
                  <a:pt x="0" y="15"/>
                  <a:pt x="1" y="10"/>
                  <a:pt x="3" y="6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9" name="Freeform 162">
            <a:extLst>
              <a:ext uri="{FF2B5EF4-FFF2-40B4-BE49-F238E27FC236}">
                <a16:creationId xmlns:a16="http://schemas.microsoft.com/office/drawing/2014/main" xmlns="" id="{516FA58E-7EBB-4839-B008-0DF60A94289B}"/>
              </a:ext>
            </a:extLst>
          </p:cNvPr>
          <p:cNvSpPr>
            <a:spLocks/>
          </p:cNvSpPr>
          <p:nvPr/>
        </p:nvSpPr>
        <p:spPr bwMode="auto">
          <a:xfrm>
            <a:off x="3331134" y="4934320"/>
            <a:ext cx="677516" cy="988465"/>
          </a:xfrm>
          <a:custGeom>
            <a:avLst/>
            <a:gdLst>
              <a:gd name="T0" fmla="*/ 143 w 143"/>
              <a:gd name="T1" fmla="*/ 103 h 208"/>
              <a:gd name="T2" fmla="*/ 104 w 143"/>
              <a:gd name="T3" fmla="*/ 202 h 208"/>
              <a:gd name="T4" fmla="*/ 63 w 143"/>
              <a:gd name="T5" fmla="*/ 208 h 208"/>
              <a:gd name="T6" fmla="*/ 0 w 143"/>
              <a:gd name="T7" fmla="*/ 104 h 208"/>
              <a:gd name="T8" fmla="*/ 69 w 143"/>
              <a:gd name="T9" fmla="*/ 0 h 208"/>
              <a:gd name="T10" fmla="*/ 96 w 143"/>
              <a:gd name="T11" fmla="*/ 4 h 208"/>
              <a:gd name="T12" fmla="*/ 143 w 143"/>
              <a:gd name="T13" fmla="*/ 103 h 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3" h="208">
                <a:moveTo>
                  <a:pt x="143" y="103"/>
                </a:moveTo>
                <a:cubicBezTo>
                  <a:pt x="143" y="146"/>
                  <a:pt x="129" y="186"/>
                  <a:pt x="104" y="202"/>
                </a:cubicBezTo>
                <a:cubicBezTo>
                  <a:pt x="96" y="208"/>
                  <a:pt x="73" y="208"/>
                  <a:pt x="63" y="208"/>
                </a:cubicBezTo>
                <a:cubicBezTo>
                  <a:pt x="25" y="208"/>
                  <a:pt x="0" y="161"/>
                  <a:pt x="0" y="104"/>
                </a:cubicBezTo>
                <a:cubicBezTo>
                  <a:pt x="0" y="47"/>
                  <a:pt x="31" y="0"/>
                  <a:pt x="69" y="0"/>
                </a:cubicBezTo>
                <a:cubicBezTo>
                  <a:pt x="77" y="0"/>
                  <a:pt x="89" y="0"/>
                  <a:pt x="96" y="4"/>
                </a:cubicBezTo>
                <a:cubicBezTo>
                  <a:pt x="123" y="18"/>
                  <a:pt x="143" y="59"/>
                  <a:pt x="143" y="103"/>
                </a:cubicBezTo>
                <a:close/>
              </a:path>
            </a:pathLst>
          </a:custGeom>
          <a:solidFill>
            <a:srgbClr val="120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0" name="Oval 163">
            <a:extLst>
              <a:ext uri="{FF2B5EF4-FFF2-40B4-BE49-F238E27FC236}">
                <a16:creationId xmlns:a16="http://schemas.microsoft.com/office/drawing/2014/main" xmlns="" id="{AC9414AD-449D-496C-B49C-4AFA3AAD6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1134" y="4957073"/>
            <a:ext cx="541001" cy="97076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1" name="Oval 164">
            <a:extLst>
              <a:ext uri="{FF2B5EF4-FFF2-40B4-BE49-F238E27FC236}">
                <a16:creationId xmlns:a16="http://schemas.microsoft.com/office/drawing/2014/main" xmlns="" id="{E8DFD748-EA94-4DB1-82BB-6C6DEEFD6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481" y="5171958"/>
            <a:ext cx="295781" cy="528362"/>
          </a:xfrm>
          <a:prstGeom prst="ellipse">
            <a:avLst/>
          </a:prstGeom>
          <a:solidFill>
            <a:srgbClr val="D6D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2" name="Oval 165">
            <a:extLst>
              <a:ext uri="{FF2B5EF4-FFF2-40B4-BE49-F238E27FC236}">
                <a16:creationId xmlns:a16="http://schemas.microsoft.com/office/drawing/2014/main" xmlns="" id="{AA0265D5-9817-47FE-891B-04BAE8D3A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2705" y="5214934"/>
            <a:ext cx="242692" cy="442408"/>
          </a:xfrm>
          <a:prstGeom prst="ellipse">
            <a:avLst/>
          </a:pr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3" name="Oval 166">
            <a:extLst>
              <a:ext uri="{FF2B5EF4-FFF2-40B4-BE49-F238E27FC236}">
                <a16:creationId xmlns:a16="http://schemas.microsoft.com/office/drawing/2014/main" xmlns="" id="{D6ADE9FC-DC00-421E-9D40-03C1DF69C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771" y="5381784"/>
            <a:ext cx="55617" cy="98594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4" name="Oval 167">
            <a:extLst>
              <a:ext uri="{FF2B5EF4-FFF2-40B4-BE49-F238E27FC236}">
                <a16:creationId xmlns:a16="http://schemas.microsoft.com/office/drawing/2014/main" xmlns="" id="{EBCE6FDD-B9B9-4645-BD20-468F99FE3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11" y="5252854"/>
            <a:ext cx="30337" cy="98594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5" name="Oval 168">
            <a:extLst>
              <a:ext uri="{FF2B5EF4-FFF2-40B4-BE49-F238E27FC236}">
                <a16:creationId xmlns:a16="http://schemas.microsoft.com/office/drawing/2014/main" xmlns="" id="{1A0E31E9-FC5A-4A14-A411-880141CD0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11" y="5508187"/>
            <a:ext cx="30337" cy="101122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6" name="Oval 169">
            <a:extLst>
              <a:ext uri="{FF2B5EF4-FFF2-40B4-BE49-F238E27FC236}">
                <a16:creationId xmlns:a16="http://schemas.microsoft.com/office/drawing/2014/main" xmlns="" id="{9C9F1682-6746-4075-A665-C800B50C9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9555" y="5404537"/>
            <a:ext cx="55617" cy="5308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7" name="Oval 170">
            <a:extLst>
              <a:ext uri="{FF2B5EF4-FFF2-40B4-BE49-F238E27FC236}">
                <a16:creationId xmlns:a16="http://schemas.microsoft.com/office/drawing/2014/main" xmlns="" id="{0F083B70-22C3-40B3-97F6-511429A4F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457" y="5404537"/>
            <a:ext cx="58145" cy="5308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8" name="Freeform 171">
            <a:extLst>
              <a:ext uri="{FF2B5EF4-FFF2-40B4-BE49-F238E27FC236}">
                <a16:creationId xmlns:a16="http://schemas.microsoft.com/office/drawing/2014/main" xmlns="" id="{4A42F95A-BA84-450C-B232-8F194F4CF0C6}"/>
              </a:ext>
            </a:extLst>
          </p:cNvPr>
          <p:cNvSpPr>
            <a:spLocks/>
          </p:cNvSpPr>
          <p:nvPr/>
        </p:nvSpPr>
        <p:spPr bwMode="auto">
          <a:xfrm>
            <a:off x="3619331" y="5475323"/>
            <a:ext cx="53089" cy="91010"/>
          </a:xfrm>
          <a:custGeom>
            <a:avLst/>
            <a:gdLst>
              <a:gd name="T0" fmla="*/ 3 w 11"/>
              <a:gd name="T1" fmla="*/ 14 h 19"/>
              <a:gd name="T2" fmla="*/ 1 w 11"/>
              <a:gd name="T3" fmla="*/ 2 h 19"/>
              <a:gd name="T4" fmla="*/ 8 w 11"/>
              <a:gd name="T5" fmla="*/ 6 h 19"/>
              <a:gd name="T6" fmla="*/ 10 w 11"/>
              <a:gd name="T7" fmla="*/ 17 h 19"/>
              <a:gd name="T8" fmla="*/ 3 w 11"/>
              <a:gd name="T9" fmla="*/ 14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" h="19">
                <a:moveTo>
                  <a:pt x="3" y="14"/>
                </a:moveTo>
                <a:cubicBezTo>
                  <a:pt x="1" y="9"/>
                  <a:pt x="0" y="4"/>
                  <a:pt x="1" y="2"/>
                </a:cubicBezTo>
                <a:cubicBezTo>
                  <a:pt x="2" y="0"/>
                  <a:pt x="5" y="2"/>
                  <a:pt x="8" y="6"/>
                </a:cubicBezTo>
                <a:cubicBezTo>
                  <a:pt x="10" y="10"/>
                  <a:pt x="11" y="15"/>
                  <a:pt x="10" y="17"/>
                </a:cubicBezTo>
                <a:cubicBezTo>
                  <a:pt x="8" y="19"/>
                  <a:pt x="6" y="18"/>
                  <a:pt x="3" y="14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9" name="Freeform 172">
            <a:extLst>
              <a:ext uri="{FF2B5EF4-FFF2-40B4-BE49-F238E27FC236}">
                <a16:creationId xmlns:a16="http://schemas.microsoft.com/office/drawing/2014/main" xmlns="" id="{FDD51FB7-AD9E-47DE-BB93-5B6A1D8D8D73}"/>
              </a:ext>
            </a:extLst>
          </p:cNvPr>
          <p:cNvSpPr>
            <a:spLocks/>
          </p:cNvSpPr>
          <p:nvPr/>
        </p:nvSpPr>
        <p:spPr bwMode="auto">
          <a:xfrm>
            <a:off x="3520737" y="5295832"/>
            <a:ext cx="48032" cy="91010"/>
          </a:xfrm>
          <a:custGeom>
            <a:avLst/>
            <a:gdLst>
              <a:gd name="T0" fmla="*/ 3 w 10"/>
              <a:gd name="T1" fmla="*/ 13 h 19"/>
              <a:gd name="T2" fmla="*/ 1 w 10"/>
              <a:gd name="T3" fmla="*/ 2 h 19"/>
              <a:gd name="T4" fmla="*/ 7 w 10"/>
              <a:gd name="T5" fmla="*/ 6 h 19"/>
              <a:gd name="T6" fmla="*/ 9 w 10"/>
              <a:gd name="T7" fmla="*/ 17 h 19"/>
              <a:gd name="T8" fmla="*/ 3 w 10"/>
              <a:gd name="T9" fmla="*/ 13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9">
                <a:moveTo>
                  <a:pt x="3" y="13"/>
                </a:moveTo>
                <a:cubicBezTo>
                  <a:pt x="1" y="9"/>
                  <a:pt x="0" y="4"/>
                  <a:pt x="1" y="2"/>
                </a:cubicBezTo>
                <a:cubicBezTo>
                  <a:pt x="2" y="0"/>
                  <a:pt x="5" y="2"/>
                  <a:pt x="7" y="6"/>
                </a:cubicBezTo>
                <a:cubicBezTo>
                  <a:pt x="9" y="10"/>
                  <a:pt x="10" y="15"/>
                  <a:pt x="9" y="17"/>
                </a:cubicBezTo>
                <a:cubicBezTo>
                  <a:pt x="8" y="19"/>
                  <a:pt x="5" y="18"/>
                  <a:pt x="3" y="13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0" name="Freeform 173">
            <a:extLst>
              <a:ext uri="{FF2B5EF4-FFF2-40B4-BE49-F238E27FC236}">
                <a16:creationId xmlns:a16="http://schemas.microsoft.com/office/drawing/2014/main" xmlns="" id="{7E555406-6B19-4D4B-A5CF-0711357E935B}"/>
              </a:ext>
            </a:extLst>
          </p:cNvPr>
          <p:cNvSpPr>
            <a:spLocks/>
          </p:cNvSpPr>
          <p:nvPr/>
        </p:nvSpPr>
        <p:spPr bwMode="auto">
          <a:xfrm>
            <a:off x="3520737" y="5475323"/>
            <a:ext cx="48032" cy="91010"/>
          </a:xfrm>
          <a:custGeom>
            <a:avLst/>
            <a:gdLst>
              <a:gd name="T0" fmla="*/ 3 w 10"/>
              <a:gd name="T1" fmla="*/ 6 h 19"/>
              <a:gd name="T2" fmla="*/ 9 w 10"/>
              <a:gd name="T3" fmla="*/ 2 h 19"/>
              <a:gd name="T4" fmla="*/ 7 w 10"/>
              <a:gd name="T5" fmla="*/ 14 h 19"/>
              <a:gd name="T6" fmla="*/ 1 w 10"/>
              <a:gd name="T7" fmla="*/ 17 h 19"/>
              <a:gd name="T8" fmla="*/ 3 w 10"/>
              <a:gd name="T9" fmla="*/ 6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9">
                <a:moveTo>
                  <a:pt x="3" y="6"/>
                </a:moveTo>
                <a:cubicBezTo>
                  <a:pt x="5" y="2"/>
                  <a:pt x="8" y="0"/>
                  <a:pt x="9" y="2"/>
                </a:cubicBezTo>
                <a:cubicBezTo>
                  <a:pt x="10" y="4"/>
                  <a:pt x="9" y="9"/>
                  <a:pt x="7" y="14"/>
                </a:cubicBezTo>
                <a:cubicBezTo>
                  <a:pt x="5" y="18"/>
                  <a:pt x="2" y="19"/>
                  <a:pt x="1" y="17"/>
                </a:cubicBezTo>
                <a:cubicBezTo>
                  <a:pt x="0" y="15"/>
                  <a:pt x="1" y="10"/>
                  <a:pt x="3" y="6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1" name="Freeform 174">
            <a:extLst>
              <a:ext uri="{FF2B5EF4-FFF2-40B4-BE49-F238E27FC236}">
                <a16:creationId xmlns:a16="http://schemas.microsoft.com/office/drawing/2014/main" xmlns="" id="{D8E3D887-FB49-4E04-8E0B-FF2382FB61FA}"/>
              </a:ext>
            </a:extLst>
          </p:cNvPr>
          <p:cNvSpPr>
            <a:spLocks/>
          </p:cNvSpPr>
          <p:nvPr/>
        </p:nvSpPr>
        <p:spPr bwMode="auto">
          <a:xfrm>
            <a:off x="3619331" y="5295832"/>
            <a:ext cx="53089" cy="91010"/>
          </a:xfrm>
          <a:custGeom>
            <a:avLst/>
            <a:gdLst>
              <a:gd name="T0" fmla="*/ 3 w 11"/>
              <a:gd name="T1" fmla="*/ 6 h 19"/>
              <a:gd name="T2" fmla="*/ 10 w 11"/>
              <a:gd name="T3" fmla="*/ 2 h 19"/>
              <a:gd name="T4" fmla="*/ 8 w 11"/>
              <a:gd name="T5" fmla="*/ 13 h 19"/>
              <a:gd name="T6" fmla="*/ 1 w 11"/>
              <a:gd name="T7" fmla="*/ 17 h 19"/>
              <a:gd name="T8" fmla="*/ 3 w 11"/>
              <a:gd name="T9" fmla="*/ 6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" h="19">
                <a:moveTo>
                  <a:pt x="3" y="6"/>
                </a:moveTo>
                <a:cubicBezTo>
                  <a:pt x="6" y="2"/>
                  <a:pt x="8" y="0"/>
                  <a:pt x="10" y="2"/>
                </a:cubicBezTo>
                <a:cubicBezTo>
                  <a:pt x="11" y="4"/>
                  <a:pt x="10" y="9"/>
                  <a:pt x="8" y="13"/>
                </a:cubicBezTo>
                <a:cubicBezTo>
                  <a:pt x="5" y="18"/>
                  <a:pt x="2" y="19"/>
                  <a:pt x="1" y="17"/>
                </a:cubicBezTo>
                <a:cubicBezTo>
                  <a:pt x="0" y="15"/>
                  <a:pt x="1" y="10"/>
                  <a:pt x="3" y="6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2" name="Freeform 175">
            <a:extLst>
              <a:ext uri="{FF2B5EF4-FFF2-40B4-BE49-F238E27FC236}">
                <a16:creationId xmlns:a16="http://schemas.microsoft.com/office/drawing/2014/main" xmlns="" id="{46ACDF8F-430A-4AF9-A10D-1662D72874B2}"/>
              </a:ext>
            </a:extLst>
          </p:cNvPr>
          <p:cNvSpPr>
            <a:spLocks/>
          </p:cNvSpPr>
          <p:nvPr/>
        </p:nvSpPr>
        <p:spPr bwMode="auto">
          <a:xfrm>
            <a:off x="1457854" y="5247798"/>
            <a:ext cx="379207" cy="626955"/>
          </a:xfrm>
          <a:custGeom>
            <a:avLst/>
            <a:gdLst>
              <a:gd name="T0" fmla="*/ 80 w 80"/>
              <a:gd name="T1" fmla="*/ 67 h 132"/>
              <a:gd name="T2" fmla="*/ 62 w 80"/>
              <a:gd name="T3" fmla="*/ 129 h 132"/>
              <a:gd name="T4" fmla="*/ 32 w 80"/>
              <a:gd name="T5" fmla="*/ 132 h 132"/>
              <a:gd name="T6" fmla="*/ 0 w 80"/>
              <a:gd name="T7" fmla="*/ 66 h 132"/>
              <a:gd name="T8" fmla="*/ 34 w 80"/>
              <a:gd name="T9" fmla="*/ 0 h 132"/>
              <a:gd name="T10" fmla="*/ 58 w 80"/>
              <a:gd name="T11" fmla="*/ 2 h 132"/>
              <a:gd name="T12" fmla="*/ 80 w 80"/>
              <a:gd name="T13" fmla="*/ 67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0" h="132">
                <a:moveTo>
                  <a:pt x="80" y="67"/>
                </a:moveTo>
                <a:cubicBezTo>
                  <a:pt x="80" y="94"/>
                  <a:pt x="75" y="118"/>
                  <a:pt x="62" y="129"/>
                </a:cubicBezTo>
                <a:cubicBezTo>
                  <a:pt x="58" y="132"/>
                  <a:pt x="36" y="132"/>
                  <a:pt x="32" y="132"/>
                </a:cubicBezTo>
                <a:cubicBezTo>
                  <a:pt x="12" y="132"/>
                  <a:pt x="0" y="103"/>
                  <a:pt x="0" y="66"/>
                </a:cubicBezTo>
                <a:cubicBezTo>
                  <a:pt x="0" y="29"/>
                  <a:pt x="15" y="0"/>
                  <a:pt x="34" y="0"/>
                </a:cubicBezTo>
                <a:cubicBezTo>
                  <a:pt x="39" y="0"/>
                  <a:pt x="54" y="0"/>
                  <a:pt x="58" y="2"/>
                </a:cubicBezTo>
                <a:cubicBezTo>
                  <a:pt x="71" y="12"/>
                  <a:pt x="80" y="38"/>
                  <a:pt x="80" y="67"/>
                </a:cubicBezTo>
                <a:close/>
              </a:path>
            </a:pathLst>
          </a:custGeom>
          <a:solidFill>
            <a:srgbClr val="120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3" name="Oval 176">
            <a:extLst>
              <a:ext uri="{FF2B5EF4-FFF2-40B4-BE49-F238E27FC236}">
                <a16:creationId xmlns:a16="http://schemas.microsoft.com/office/drawing/2014/main" xmlns="" id="{36C13838-93BE-4552-BC72-808CF484C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7854" y="5262966"/>
            <a:ext cx="270501" cy="616843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4" name="Oval 177">
            <a:extLst>
              <a:ext uri="{FF2B5EF4-FFF2-40B4-BE49-F238E27FC236}">
                <a16:creationId xmlns:a16="http://schemas.microsoft.com/office/drawing/2014/main" xmlns="" id="{B7D2566B-B102-4C9A-95EA-F88EB9C90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527" y="5394425"/>
            <a:ext cx="149155" cy="343814"/>
          </a:xfrm>
          <a:prstGeom prst="ellipse">
            <a:avLst/>
          </a:prstGeom>
          <a:solidFill>
            <a:srgbClr val="4A4D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5" name="Oval 178">
            <a:extLst>
              <a:ext uri="{FF2B5EF4-FFF2-40B4-BE49-F238E27FC236}">
                <a16:creationId xmlns:a16="http://schemas.microsoft.com/office/drawing/2014/main" xmlns="" id="{B9753994-C632-445A-A9EA-C78BB1F90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8639" y="5424762"/>
            <a:ext cx="118818" cy="283141"/>
          </a:xfrm>
          <a:prstGeom prst="ellipse">
            <a:avLst/>
          </a:prstGeom>
          <a:solidFill>
            <a:srgbClr val="493B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6" name="Oval 179">
            <a:extLst>
              <a:ext uri="{FF2B5EF4-FFF2-40B4-BE49-F238E27FC236}">
                <a16:creationId xmlns:a16="http://schemas.microsoft.com/office/drawing/2014/main" xmlns="" id="{94D53811-6E33-46FC-B449-48EFEAA8C4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672" y="5528411"/>
            <a:ext cx="27808" cy="6572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7" name="Oval 180">
            <a:extLst>
              <a:ext uri="{FF2B5EF4-FFF2-40B4-BE49-F238E27FC236}">
                <a16:creationId xmlns:a16="http://schemas.microsoft.com/office/drawing/2014/main" xmlns="" id="{695FA2EB-FDC1-4E82-A257-77A853B72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729" y="5447514"/>
            <a:ext cx="12640" cy="6572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8" name="Oval 181">
            <a:extLst>
              <a:ext uri="{FF2B5EF4-FFF2-40B4-BE49-F238E27FC236}">
                <a16:creationId xmlns:a16="http://schemas.microsoft.com/office/drawing/2014/main" xmlns="" id="{BF26D636-B6E2-4B11-8455-F0608C262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729" y="5614365"/>
            <a:ext cx="12640" cy="6572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9" name="Oval 182">
            <a:extLst>
              <a:ext uri="{FF2B5EF4-FFF2-40B4-BE49-F238E27FC236}">
                <a16:creationId xmlns:a16="http://schemas.microsoft.com/office/drawing/2014/main" xmlns="" id="{FCF74056-2156-4BF7-8B8E-AEDE5F270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9537" y="5546107"/>
            <a:ext cx="27808" cy="35393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0" name="Oval 183">
            <a:extLst>
              <a:ext uri="{FF2B5EF4-FFF2-40B4-BE49-F238E27FC236}">
                <a16:creationId xmlns:a16="http://schemas.microsoft.com/office/drawing/2014/main" xmlns="" id="{A9A5C916-A0CF-4153-80A1-2B53E2F21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751" y="5546107"/>
            <a:ext cx="27808" cy="35393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1" name="Freeform 184">
            <a:extLst>
              <a:ext uri="{FF2B5EF4-FFF2-40B4-BE49-F238E27FC236}">
                <a16:creationId xmlns:a16="http://schemas.microsoft.com/office/drawing/2014/main" xmlns="" id="{764EC252-AD5B-4916-A9FC-BE2550635B1F}"/>
              </a:ext>
            </a:extLst>
          </p:cNvPr>
          <p:cNvSpPr>
            <a:spLocks/>
          </p:cNvSpPr>
          <p:nvPr/>
        </p:nvSpPr>
        <p:spPr bwMode="auto">
          <a:xfrm>
            <a:off x="1599424" y="5594141"/>
            <a:ext cx="30337" cy="58145"/>
          </a:xfrm>
          <a:custGeom>
            <a:avLst/>
            <a:gdLst>
              <a:gd name="T0" fmla="*/ 2 w 6"/>
              <a:gd name="T1" fmla="*/ 8 h 12"/>
              <a:gd name="T2" fmla="*/ 1 w 6"/>
              <a:gd name="T3" fmla="*/ 1 h 12"/>
              <a:gd name="T4" fmla="*/ 4 w 6"/>
              <a:gd name="T5" fmla="*/ 3 h 12"/>
              <a:gd name="T6" fmla="*/ 5 w 6"/>
              <a:gd name="T7" fmla="*/ 10 h 12"/>
              <a:gd name="T8" fmla="*/ 2 w 6"/>
              <a:gd name="T9" fmla="*/ 8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" h="12">
                <a:moveTo>
                  <a:pt x="2" y="8"/>
                </a:moveTo>
                <a:cubicBezTo>
                  <a:pt x="1" y="5"/>
                  <a:pt x="0" y="2"/>
                  <a:pt x="1" y="1"/>
                </a:cubicBezTo>
                <a:cubicBezTo>
                  <a:pt x="2" y="0"/>
                  <a:pt x="3" y="1"/>
                  <a:pt x="4" y="3"/>
                </a:cubicBezTo>
                <a:cubicBezTo>
                  <a:pt x="5" y="6"/>
                  <a:pt x="6" y="9"/>
                  <a:pt x="5" y="10"/>
                </a:cubicBezTo>
                <a:cubicBezTo>
                  <a:pt x="5" y="12"/>
                  <a:pt x="3" y="11"/>
                  <a:pt x="2" y="8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2" name="Freeform 185">
            <a:extLst>
              <a:ext uri="{FF2B5EF4-FFF2-40B4-BE49-F238E27FC236}">
                <a16:creationId xmlns:a16="http://schemas.microsoft.com/office/drawing/2014/main" xmlns="" id="{48A09399-0CF9-4345-9655-9F06FC2AED0C}"/>
              </a:ext>
            </a:extLst>
          </p:cNvPr>
          <p:cNvSpPr>
            <a:spLocks/>
          </p:cNvSpPr>
          <p:nvPr/>
        </p:nvSpPr>
        <p:spPr bwMode="auto">
          <a:xfrm>
            <a:off x="1553919" y="5475323"/>
            <a:ext cx="22752" cy="58145"/>
          </a:xfrm>
          <a:custGeom>
            <a:avLst/>
            <a:gdLst>
              <a:gd name="T0" fmla="*/ 1 w 5"/>
              <a:gd name="T1" fmla="*/ 9 h 12"/>
              <a:gd name="T2" fmla="*/ 0 w 5"/>
              <a:gd name="T3" fmla="*/ 2 h 12"/>
              <a:gd name="T4" fmla="*/ 3 w 5"/>
              <a:gd name="T5" fmla="*/ 4 h 12"/>
              <a:gd name="T6" fmla="*/ 4 w 5"/>
              <a:gd name="T7" fmla="*/ 11 h 12"/>
              <a:gd name="T8" fmla="*/ 1 w 5"/>
              <a:gd name="T9" fmla="*/ 9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2">
                <a:moveTo>
                  <a:pt x="1" y="9"/>
                </a:moveTo>
                <a:cubicBezTo>
                  <a:pt x="0" y="6"/>
                  <a:pt x="0" y="3"/>
                  <a:pt x="0" y="2"/>
                </a:cubicBezTo>
                <a:cubicBezTo>
                  <a:pt x="1" y="0"/>
                  <a:pt x="2" y="1"/>
                  <a:pt x="3" y="4"/>
                </a:cubicBezTo>
                <a:cubicBezTo>
                  <a:pt x="5" y="7"/>
                  <a:pt x="5" y="10"/>
                  <a:pt x="4" y="11"/>
                </a:cubicBezTo>
                <a:cubicBezTo>
                  <a:pt x="4" y="12"/>
                  <a:pt x="2" y="11"/>
                  <a:pt x="1" y="9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3" name="Freeform 186">
            <a:extLst>
              <a:ext uri="{FF2B5EF4-FFF2-40B4-BE49-F238E27FC236}">
                <a16:creationId xmlns:a16="http://schemas.microsoft.com/office/drawing/2014/main" xmlns="" id="{8C09D564-1A56-474D-9223-7670E63F6421}"/>
              </a:ext>
            </a:extLst>
          </p:cNvPr>
          <p:cNvSpPr>
            <a:spLocks/>
          </p:cNvSpPr>
          <p:nvPr/>
        </p:nvSpPr>
        <p:spPr bwMode="auto">
          <a:xfrm>
            <a:off x="1553919" y="5594141"/>
            <a:ext cx="22752" cy="58145"/>
          </a:xfrm>
          <a:custGeom>
            <a:avLst/>
            <a:gdLst>
              <a:gd name="T0" fmla="*/ 1 w 5"/>
              <a:gd name="T1" fmla="*/ 3 h 12"/>
              <a:gd name="T2" fmla="*/ 4 w 5"/>
              <a:gd name="T3" fmla="*/ 1 h 12"/>
              <a:gd name="T4" fmla="*/ 3 w 5"/>
              <a:gd name="T5" fmla="*/ 8 h 12"/>
              <a:gd name="T6" fmla="*/ 0 w 5"/>
              <a:gd name="T7" fmla="*/ 10 h 12"/>
              <a:gd name="T8" fmla="*/ 1 w 5"/>
              <a:gd name="T9" fmla="*/ 3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2">
                <a:moveTo>
                  <a:pt x="1" y="3"/>
                </a:moveTo>
                <a:cubicBezTo>
                  <a:pt x="2" y="1"/>
                  <a:pt x="4" y="0"/>
                  <a:pt x="4" y="1"/>
                </a:cubicBezTo>
                <a:cubicBezTo>
                  <a:pt x="5" y="2"/>
                  <a:pt x="5" y="5"/>
                  <a:pt x="3" y="8"/>
                </a:cubicBezTo>
                <a:cubicBezTo>
                  <a:pt x="2" y="11"/>
                  <a:pt x="1" y="12"/>
                  <a:pt x="0" y="10"/>
                </a:cubicBezTo>
                <a:cubicBezTo>
                  <a:pt x="0" y="9"/>
                  <a:pt x="0" y="6"/>
                  <a:pt x="1" y="3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4" name="Freeform 187">
            <a:extLst>
              <a:ext uri="{FF2B5EF4-FFF2-40B4-BE49-F238E27FC236}">
                <a16:creationId xmlns:a16="http://schemas.microsoft.com/office/drawing/2014/main" xmlns="" id="{C27F1220-5482-4FC8-89FF-E1760C2E1E2B}"/>
              </a:ext>
            </a:extLst>
          </p:cNvPr>
          <p:cNvSpPr>
            <a:spLocks/>
          </p:cNvSpPr>
          <p:nvPr/>
        </p:nvSpPr>
        <p:spPr bwMode="auto">
          <a:xfrm>
            <a:off x="1599424" y="5475323"/>
            <a:ext cx="30337" cy="58145"/>
          </a:xfrm>
          <a:custGeom>
            <a:avLst/>
            <a:gdLst>
              <a:gd name="T0" fmla="*/ 2 w 6"/>
              <a:gd name="T1" fmla="*/ 4 h 12"/>
              <a:gd name="T2" fmla="*/ 5 w 6"/>
              <a:gd name="T3" fmla="*/ 2 h 12"/>
              <a:gd name="T4" fmla="*/ 4 w 6"/>
              <a:gd name="T5" fmla="*/ 9 h 12"/>
              <a:gd name="T6" fmla="*/ 1 w 6"/>
              <a:gd name="T7" fmla="*/ 11 h 12"/>
              <a:gd name="T8" fmla="*/ 2 w 6"/>
              <a:gd name="T9" fmla="*/ 4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" h="12">
                <a:moveTo>
                  <a:pt x="2" y="4"/>
                </a:moveTo>
                <a:cubicBezTo>
                  <a:pt x="3" y="1"/>
                  <a:pt x="5" y="0"/>
                  <a:pt x="5" y="2"/>
                </a:cubicBezTo>
                <a:cubicBezTo>
                  <a:pt x="6" y="3"/>
                  <a:pt x="5" y="6"/>
                  <a:pt x="4" y="9"/>
                </a:cubicBezTo>
                <a:cubicBezTo>
                  <a:pt x="3" y="11"/>
                  <a:pt x="2" y="12"/>
                  <a:pt x="1" y="11"/>
                </a:cubicBezTo>
                <a:cubicBezTo>
                  <a:pt x="0" y="10"/>
                  <a:pt x="1" y="7"/>
                  <a:pt x="2" y="4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5" name="Freeform 188">
            <a:extLst>
              <a:ext uri="{FF2B5EF4-FFF2-40B4-BE49-F238E27FC236}">
                <a16:creationId xmlns:a16="http://schemas.microsoft.com/office/drawing/2014/main" xmlns="" id="{BAF3CDC2-3FC3-4A89-B72A-54A922A24392}"/>
              </a:ext>
            </a:extLst>
          </p:cNvPr>
          <p:cNvSpPr>
            <a:spLocks/>
          </p:cNvSpPr>
          <p:nvPr/>
        </p:nvSpPr>
        <p:spPr bwMode="auto">
          <a:xfrm>
            <a:off x="1301115" y="5257910"/>
            <a:ext cx="379207" cy="626955"/>
          </a:xfrm>
          <a:custGeom>
            <a:avLst/>
            <a:gdLst>
              <a:gd name="T0" fmla="*/ 80 w 80"/>
              <a:gd name="T1" fmla="*/ 67 h 132"/>
              <a:gd name="T2" fmla="*/ 62 w 80"/>
              <a:gd name="T3" fmla="*/ 129 h 132"/>
              <a:gd name="T4" fmla="*/ 32 w 80"/>
              <a:gd name="T5" fmla="*/ 132 h 132"/>
              <a:gd name="T6" fmla="*/ 0 w 80"/>
              <a:gd name="T7" fmla="*/ 66 h 132"/>
              <a:gd name="T8" fmla="*/ 34 w 80"/>
              <a:gd name="T9" fmla="*/ 0 h 132"/>
              <a:gd name="T10" fmla="*/ 58 w 80"/>
              <a:gd name="T11" fmla="*/ 2 h 132"/>
              <a:gd name="T12" fmla="*/ 80 w 80"/>
              <a:gd name="T13" fmla="*/ 67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0" h="132">
                <a:moveTo>
                  <a:pt x="80" y="67"/>
                </a:moveTo>
                <a:cubicBezTo>
                  <a:pt x="80" y="95"/>
                  <a:pt x="75" y="119"/>
                  <a:pt x="62" y="129"/>
                </a:cubicBezTo>
                <a:cubicBezTo>
                  <a:pt x="58" y="132"/>
                  <a:pt x="36" y="132"/>
                  <a:pt x="32" y="132"/>
                </a:cubicBezTo>
                <a:cubicBezTo>
                  <a:pt x="13" y="132"/>
                  <a:pt x="0" y="103"/>
                  <a:pt x="0" y="66"/>
                </a:cubicBezTo>
                <a:cubicBezTo>
                  <a:pt x="0" y="30"/>
                  <a:pt x="15" y="0"/>
                  <a:pt x="34" y="0"/>
                </a:cubicBezTo>
                <a:cubicBezTo>
                  <a:pt x="39" y="0"/>
                  <a:pt x="54" y="0"/>
                  <a:pt x="58" y="2"/>
                </a:cubicBezTo>
                <a:cubicBezTo>
                  <a:pt x="71" y="12"/>
                  <a:pt x="80" y="39"/>
                  <a:pt x="80" y="67"/>
                </a:cubicBezTo>
                <a:close/>
              </a:path>
            </a:pathLst>
          </a:custGeom>
          <a:solidFill>
            <a:srgbClr val="120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6" name="Oval 189">
            <a:extLst>
              <a:ext uri="{FF2B5EF4-FFF2-40B4-BE49-F238E27FC236}">
                <a16:creationId xmlns:a16="http://schemas.microsoft.com/office/drawing/2014/main" xmlns="" id="{9C0B0D7B-50A5-406A-BFFA-308208A31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115" y="5270551"/>
            <a:ext cx="270501" cy="619370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7" name="Oval 190">
            <a:extLst>
              <a:ext uri="{FF2B5EF4-FFF2-40B4-BE49-F238E27FC236}">
                <a16:creationId xmlns:a16="http://schemas.microsoft.com/office/drawing/2014/main" xmlns="" id="{BA3C1B96-7A1C-4B25-9CC7-9BC173877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788" y="5409593"/>
            <a:ext cx="149155" cy="336230"/>
          </a:xfrm>
          <a:prstGeom prst="ellipse">
            <a:avLst/>
          </a:prstGeom>
          <a:solidFill>
            <a:srgbClr val="D6D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8" name="Oval 191">
            <a:extLst>
              <a:ext uri="{FF2B5EF4-FFF2-40B4-BE49-F238E27FC236}">
                <a16:creationId xmlns:a16="http://schemas.microsoft.com/office/drawing/2014/main" xmlns="" id="{26E92376-0EF3-48DC-8395-643918EA9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901" y="5437402"/>
            <a:ext cx="123874" cy="280613"/>
          </a:xfrm>
          <a:prstGeom prst="ellipse">
            <a:avLst/>
          </a:pr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9" name="Oval 192">
            <a:extLst>
              <a:ext uri="{FF2B5EF4-FFF2-40B4-BE49-F238E27FC236}">
                <a16:creationId xmlns:a16="http://schemas.microsoft.com/office/drawing/2014/main" xmlns="" id="{A5CF43C5-78A1-489D-B4CE-173BB58DA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933" y="5543580"/>
            <a:ext cx="27808" cy="60673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0" name="Oval 193">
            <a:extLst>
              <a:ext uri="{FF2B5EF4-FFF2-40B4-BE49-F238E27FC236}">
                <a16:creationId xmlns:a16="http://schemas.microsoft.com/office/drawing/2014/main" xmlns="" id="{D0FAC4AB-2735-4EDF-A2CE-28B8FA8EA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4989" y="5462682"/>
            <a:ext cx="12640" cy="60673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1" name="Oval 194">
            <a:extLst>
              <a:ext uri="{FF2B5EF4-FFF2-40B4-BE49-F238E27FC236}">
                <a16:creationId xmlns:a16="http://schemas.microsoft.com/office/drawing/2014/main" xmlns="" id="{C3127CA1-3032-40B9-B910-68B5917E7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4989" y="5624478"/>
            <a:ext cx="12640" cy="65729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2" name="Oval 195">
            <a:extLst>
              <a:ext uri="{FF2B5EF4-FFF2-40B4-BE49-F238E27FC236}">
                <a16:creationId xmlns:a16="http://schemas.microsoft.com/office/drawing/2014/main" xmlns="" id="{114F1153-E3ED-4B30-B5AD-1F930CC1F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798" y="5556220"/>
            <a:ext cx="27808" cy="32864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3" name="Oval 196">
            <a:extLst>
              <a:ext uri="{FF2B5EF4-FFF2-40B4-BE49-F238E27FC236}">
                <a16:creationId xmlns:a16="http://schemas.microsoft.com/office/drawing/2014/main" xmlns="" id="{DAF3760A-23EC-4844-A62D-D1CB609C2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013" y="5556220"/>
            <a:ext cx="27808" cy="32864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4" name="Freeform 197">
            <a:extLst>
              <a:ext uri="{FF2B5EF4-FFF2-40B4-BE49-F238E27FC236}">
                <a16:creationId xmlns:a16="http://schemas.microsoft.com/office/drawing/2014/main" xmlns="" id="{6B96DC62-E628-4E31-9626-691A5529DB0B}"/>
              </a:ext>
            </a:extLst>
          </p:cNvPr>
          <p:cNvSpPr>
            <a:spLocks/>
          </p:cNvSpPr>
          <p:nvPr/>
        </p:nvSpPr>
        <p:spPr bwMode="auto">
          <a:xfrm>
            <a:off x="1442686" y="5604253"/>
            <a:ext cx="30337" cy="58145"/>
          </a:xfrm>
          <a:custGeom>
            <a:avLst/>
            <a:gdLst>
              <a:gd name="T0" fmla="*/ 2 w 6"/>
              <a:gd name="T1" fmla="*/ 8 h 12"/>
              <a:gd name="T2" fmla="*/ 1 w 6"/>
              <a:gd name="T3" fmla="*/ 1 h 12"/>
              <a:gd name="T4" fmla="*/ 4 w 6"/>
              <a:gd name="T5" fmla="*/ 3 h 12"/>
              <a:gd name="T6" fmla="*/ 5 w 6"/>
              <a:gd name="T7" fmla="*/ 11 h 12"/>
              <a:gd name="T8" fmla="*/ 2 w 6"/>
              <a:gd name="T9" fmla="*/ 8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" h="12">
                <a:moveTo>
                  <a:pt x="2" y="8"/>
                </a:moveTo>
                <a:cubicBezTo>
                  <a:pt x="1" y="6"/>
                  <a:pt x="0" y="2"/>
                  <a:pt x="1" y="1"/>
                </a:cubicBezTo>
                <a:cubicBezTo>
                  <a:pt x="2" y="0"/>
                  <a:pt x="3" y="1"/>
                  <a:pt x="4" y="3"/>
                </a:cubicBezTo>
                <a:cubicBezTo>
                  <a:pt x="5" y="6"/>
                  <a:pt x="6" y="9"/>
                  <a:pt x="5" y="11"/>
                </a:cubicBezTo>
                <a:cubicBezTo>
                  <a:pt x="5" y="12"/>
                  <a:pt x="3" y="11"/>
                  <a:pt x="2" y="8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5" name="Freeform 198">
            <a:extLst>
              <a:ext uri="{FF2B5EF4-FFF2-40B4-BE49-F238E27FC236}">
                <a16:creationId xmlns:a16="http://schemas.microsoft.com/office/drawing/2014/main" xmlns="" id="{42A7C540-F584-4B91-AEBA-1453D7DE5869}"/>
              </a:ext>
            </a:extLst>
          </p:cNvPr>
          <p:cNvSpPr>
            <a:spLocks/>
          </p:cNvSpPr>
          <p:nvPr/>
        </p:nvSpPr>
        <p:spPr bwMode="auto">
          <a:xfrm>
            <a:off x="1397181" y="5485435"/>
            <a:ext cx="22752" cy="60673"/>
          </a:xfrm>
          <a:custGeom>
            <a:avLst/>
            <a:gdLst>
              <a:gd name="T0" fmla="*/ 1 w 5"/>
              <a:gd name="T1" fmla="*/ 9 h 13"/>
              <a:gd name="T2" fmla="*/ 0 w 5"/>
              <a:gd name="T3" fmla="*/ 2 h 13"/>
              <a:gd name="T4" fmla="*/ 3 w 5"/>
              <a:gd name="T5" fmla="*/ 4 h 13"/>
              <a:gd name="T6" fmla="*/ 5 w 5"/>
              <a:gd name="T7" fmla="*/ 11 h 13"/>
              <a:gd name="T8" fmla="*/ 1 w 5"/>
              <a:gd name="T9" fmla="*/ 9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3">
                <a:moveTo>
                  <a:pt x="1" y="9"/>
                </a:moveTo>
                <a:cubicBezTo>
                  <a:pt x="0" y="6"/>
                  <a:pt x="0" y="3"/>
                  <a:pt x="0" y="2"/>
                </a:cubicBezTo>
                <a:cubicBezTo>
                  <a:pt x="1" y="0"/>
                  <a:pt x="2" y="1"/>
                  <a:pt x="3" y="4"/>
                </a:cubicBezTo>
                <a:cubicBezTo>
                  <a:pt x="5" y="7"/>
                  <a:pt x="5" y="10"/>
                  <a:pt x="5" y="11"/>
                </a:cubicBezTo>
                <a:cubicBezTo>
                  <a:pt x="4" y="13"/>
                  <a:pt x="3" y="12"/>
                  <a:pt x="1" y="9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6" name="Freeform 199">
            <a:extLst>
              <a:ext uri="{FF2B5EF4-FFF2-40B4-BE49-F238E27FC236}">
                <a16:creationId xmlns:a16="http://schemas.microsoft.com/office/drawing/2014/main" xmlns="" id="{2183ADEA-0E7D-4B42-9592-AFFB9256C459}"/>
              </a:ext>
            </a:extLst>
          </p:cNvPr>
          <p:cNvSpPr>
            <a:spLocks/>
          </p:cNvSpPr>
          <p:nvPr/>
        </p:nvSpPr>
        <p:spPr bwMode="auto">
          <a:xfrm>
            <a:off x="1397181" y="5604253"/>
            <a:ext cx="22752" cy="58145"/>
          </a:xfrm>
          <a:custGeom>
            <a:avLst/>
            <a:gdLst>
              <a:gd name="T0" fmla="*/ 1 w 5"/>
              <a:gd name="T1" fmla="*/ 3 h 12"/>
              <a:gd name="T2" fmla="*/ 5 w 5"/>
              <a:gd name="T3" fmla="*/ 1 h 12"/>
              <a:gd name="T4" fmla="*/ 3 w 5"/>
              <a:gd name="T5" fmla="*/ 8 h 12"/>
              <a:gd name="T6" fmla="*/ 0 w 5"/>
              <a:gd name="T7" fmla="*/ 11 h 12"/>
              <a:gd name="T8" fmla="*/ 1 w 5"/>
              <a:gd name="T9" fmla="*/ 3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2">
                <a:moveTo>
                  <a:pt x="1" y="3"/>
                </a:moveTo>
                <a:cubicBezTo>
                  <a:pt x="3" y="1"/>
                  <a:pt x="4" y="0"/>
                  <a:pt x="5" y="1"/>
                </a:cubicBezTo>
                <a:cubicBezTo>
                  <a:pt x="5" y="2"/>
                  <a:pt x="5" y="6"/>
                  <a:pt x="3" y="8"/>
                </a:cubicBezTo>
                <a:cubicBezTo>
                  <a:pt x="2" y="11"/>
                  <a:pt x="1" y="12"/>
                  <a:pt x="0" y="11"/>
                </a:cubicBezTo>
                <a:cubicBezTo>
                  <a:pt x="0" y="9"/>
                  <a:pt x="0" y="6"/>
                  <a:pt x="1" y="3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7" name="Freeform 200">
            <a:extLst>
              <a:ext uri="{FF2B5EF4-FFF2-40B4-BE49-F238E27FC236}">
                <a16:creationId xmlns:a16="http://schemas.microsoft.com/office/drawing/2014/main" xmlns="" id="{1FBED33C-2843-4AD8-A914-4FE286885267}"/>
              </a:ext>
            </a:extLst>
          </p:cNvPr>
          <p:cNvSpPr>
            <a:spLocks/>
          </p:cNvSpPr>
          <p:nvPr/>
        </p:nvSpPr>
        <p:spPr bwMode="auto">
          <a:xfrm>
            <a:off x="1442686" y="5485435"/>
            <a:ext cx="30337" cy="60673"/>
          </a:xfrm>
          <a:custGeom>
            <a:avLst/>
            <a:gdLst>
              <a:gd name="T0" fmla="*/ 2 w 6"/>
              <a:gd name="T1" fmla="*/ 4 h 13"/>
              <a:gd name="T2" fmla="*/ 5 w 6"/>
              <a:gd name="T3" fmla="*/ 2 h 13"/>
              <a:gd name="T4" fmla="*/ 4 w 6"/>
              <a:gd name="T5" fmla="*/ 9 h 13"/>
              <a:gd name="T6" fmla="*/ 1 w 6"/>
              <a:gd name="T7" fmla="*/ 11 h 13"/>
              <a:gd name="T8" fmla="*/ 2 w 6"/>
              <a:gd name="T9" fmla="*/ 4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" h="13">
                <a:moveTo>
                  <a:pt x="2" y="4"/>
                </a:moveTo>
                <a:cubicBezTo>
                  <a:pt x="3" y="1"/>
                  <a:pt x="5" y="0"/>
                  <a:pt x="5" y="2"/>
                </a:cubicBezTo>
                <a:cubicBezTo>
                  <a:pt x="6" y="3"/>
                  <a:pt x="5" y="6"/>
                  <a:pt x="4" y="9"/>
                </a:cubicBezTo>
                <a:cubicBezTo>
                  <a:pt x="3" y="12"/>
                  <a:pt x="2" y="13"/>
                  <a:pt x="1" y="11"/>
                </a:cubicBezTo>
                <a:cubicBezTo>
                  <a:pt x="0" y="10"/>
                  <a:pt x="1" y="7"/>
                  <a:pt x="2" y="4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8" name="Freeform 201">
            <a:extLst>
              <a:ext uri="{FF2B5EF4-FFF2-40B4-BE49-F238E27FC236}">
                <a16:creationId xmlns:a16="http://schemas.microsoft.com/office/drawing/2014/main" xmlns="" id="{7830D6A8-F421-4032-B196-72B61BCFAE22}"/>
              </a:ext>
            </a:extLst>
          </p:cNvPr>
          <p:cNvSpPr>
            <a:spLocks/>
          </p:cNvSpPr>
          <p:nvPr/>
        </p:nvSpPr>
        <p:spPr bwMode="auto">
          <a:xfrm>
            <a:off x="4835321" y="4924208"/>
            <a:ext cx="680044" cy="993521"/>
          </a:xfrm>
          <a:custGeom>
            <a:avLst/>
            <a:gdLst>
              <a:gd name="T0" fmla="*/ 143 w 143"/>
              <a:gd name="T1" fmla="*/ 104 h 209"/>
              <a:gd name="T2" fmla="*/ 104 w 143"/>
              <a:gd name="T3" fmla="*/ 203 h 209"/>
              <a:gd name="T4" fmla="*/ 64 w 143"/>
              <a:gd name="T5" fmla="*/ 209 h 209"/>
              <a:gd name="T6" fmla="*/ 0 w 143"/>
              <a:gd name="T7" fmla="*/ 105 h 209"/>
              <a:gd name="T8" fmla="*/ 69 w 143"/>
              <a:gd name="T9" fmla="*/ 1 h 209"/>
              <a:gd name="T10" fmla="*/ 96 w 143"/>
              <a:gd name="T11" fmla="*/ 4 h 209"/>
              <a:gd name="T12" fmla="*/ 143 w 143"/>
              <a:gd name="T13" fmla="*/ 104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3" h="209">
                <a:moveTo>
                  <a:pt x="143" y="104"/>
                </a:moveTo>
                <a:cubicBezTo>
                  <a:pt x="143" y="147"/>
                  <a:pt x="129" y="187"/>
                  <a:pt x="104" y="203"/>
                </a:cubicBezTo>
                <a:cubicBezTo>
                  <a:pt x="96" y="209"/>
                  <a:pt x="73" y="209"/>
                  <a:pt x="64" y="209"/>
                </a:cubicBezTo>
                <a:cubicBezTo>
                  <a:pt x="25" y="209"/>
                  <a:pt x="0" y="162"/>
                  <a:pt x="0" y="105"/>
                </a:cubicBezTo>
                <a:cubicBezTo>
                  <a:pt x="0" y="48"/>
                  <a:pt x="31" y="1"/>
                  <a:pt x="69" y="1"/>
                </a:cubicBezTo>
                <a:cubicBezTo>
                  <a:pt x="78" y="1"/>
                  <a:pt x="89" y="0"/>
                  <a:pt x="96" y="4"/>
                </a:cubicBezTo>
                <a:cubicBezTo>
                  <a:pt x="123" y="19"/>
                  <a:pt x="143" y="59"/>
                  <a:pt x="143" y="104"/>
                </a:cubicBezTo>
                <a:close/>
              </a:path>
            </a:pathLst>
          </a:custGeom>
          <a:solidFill>
            <a:srgbClr val="120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9" name="Oval 202">
            <a:extLst>
              <a:ext uri="{FF2B5EF4-FFF2-40B4-BE49-F238E27FC236}">
                <a16:creationId xmlns:a16="http://schemas.microsoft.com/office/drawing/2014/main" xmlns="" id="{EDC6FF12-3F6C-4DAE-A083-F42A669FF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5321" y="4954545"/>
            <a:ext cx="548586" cy="968241"/>
          </a:xfrm>
          <a:prstGeom prst="ellipse">
            <a:avLst/>
          </a:prstGeom>
          <a:solidFill>
            <a:srgbClr val="160D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30" name="Oval 203">
            <a:extLst>
              <a:ext uri="{FF2B5EF4-FFF2-40B4-BE49-F238E27FC236}">
                <a16:creationId xmlns:a16="http://schemas.microsoft.com/office/drawing/2014/main" xmlns="" id="{398D02AC-A3B4-44D1-98A4-D8548FE68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9195" y="5166901"/>
            <a:ext cx="300837" cy="528362"/>
          </a:xfrm>
          <a:prstGeom prst="ellipse">
            <a:avLst/>
          </a:prstGeom>
          <a:solidFill>
            <a:srgbClr val="4244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31" name="Oval 204">
            <a:extLst>
              <a:ext uri="{FF2B5EF4-FFF2-40B4-BE49-F238E27FC236}">
                <a16:creationId xmlns:a16="http://schemas.microsoft.com/office/drawing/2014/main" xmlns="" id="{F2EA6E58-B72C-4E18-8C5E-96C88271C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8013" y="5376728"/>
            <a:ext cx="63201" cy="108706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206">
            <a:extLst>
              <a:ext uri="{FF2B5EF4-FFF2-40B4-BE49-F238E27FC236}">
                <a16:creationId xmlns:a16="http://schemas.microsoft.com/office/drawing/2014/main" xmlns="" id="{B0255B5E-E6E1-4768-A949-83CF37FAB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3181" y="5232630"/>
            <a:ext cx="32864" cy="116290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207">
            <a:extLst>
              <a:ext uri="{FF2B5EF4-FFF2-40B4-BE49-F238E27FC236}">
                <a16:creationId xmlns:a16="http://schemas.microsoft.com/office/drawing/2014/main" xmlns="" id="{01EC2E71-B311-4EC1-B5E3-DDEC1E42F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3181" y="5523355"/>
            <a:ext cx="32864" cy="108706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208">
            <a:extLst>
              <a:ext uri="{FF2B5EF4-FFF2-40B4-BE49-F238E27FC236}">
                <a16:creationId xmlns:a16="http://schemas.microsoft.com/office/drawing/2014/main" xmlns="" id="{420F3444-5068-4DDD-9586-4E63B33E0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910" y="5404537"/>
            <a:ext cx="63201" cy="58145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209">
            <a:extLst>
              <a:ext uri="{FF2B5EF4-FFF2-40B4-BE49-F238E27FC236}">
                <a16:creationId xmlns:a16="http://schemas.microsoft.com/office/drawing/2014/main" xmlns="" id="{E590C41D-5100-4B21-B992-13842F274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7115" y="5404537"/>
            <a:ext cx="63201" cy="58145"/>
          </a:xfrm>
          <a:prstGeom prst="ellipse">
            <a:avLst/>
          </a:pr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210">
            <a:extLst>
              <a:ext uri="{FF2B5EF4-FFF2-40B4-BE49-F238E27FC236}">
                <a16:creationId xmlns:a16="http://schemas.microsoft.com/office/drawing/2014/main" xmlns="" id="{33CC4D61-B337-42AD-A1B3-D04CA4C184BA}"/>
              </a:ext>
            </a:extLst>
          </p:cNvPr>
          <p:cNvSpPr>
            <a:spLocks/>
          </p:cNvSpPr>
          <p:nvPr/>
        </p:nvSpPr>
        <p:spPr bwMode="auto">
          <a:xfrm>
            <a:off x="5136158" y="5485435"/>
            <a:ext cx="55617" cy="98594"/>
          </a:xfrm>
          <a:custGeom>
            <a:avLst/>
            <a:gdLst>
              <a:gd name="T0" fmla="*/ 4 w 12"/>
              <a:gd name="T1" fmla="*/ 15 h 21"/>
              <a:gd name="T2" fmla="*/ 2 w 12"/>
              <a:gd name="T3" fmla="*/ 2 h 21"/>
              <a:gd name="T4" fmla="*/ 9 w 12"/>
              <a:gd name="T5" fmla="*/ 6 h 21"/>
              <a:gd name="T6" fmla="*/ 11 w 12"/>
              <a:gd name="T7" fmla="*/ 19 h 21"/>
              <a:gd name="T8" fmla="*/ 4 w 12"/>
              <a:gd name="T9" fmla="*/ 15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" h="21">
                <a:moveTo>
                  <a:pt x="4" y="15"/>
                </a:moveTo>
                <a:cubicBezTo>
                  <a:pt x="1" y="10"/>
                  <a:pt x="0" y="4"/>
                  <a:pt x="2" y="2"/>
                </a:cubicBezTo>
                <a:cubicBezTo>
                  <a:pt x="3" y="0"/>
                  <a:pt x="6" y="2"/>
                  <a:pt x="9" y="6"/>
                </a:cubicBezTo>
                <a:cubicBezTo>
                  <a:pt x="11" y="11"/>
                  <a:pt x="12" y="17"/>
                  <a:pt x="11" y="19"/>
                </a:cubicBezTo>
                <a:cubicBezTo>
                  <a:pt x="10" y="21"/>
                  <a:pt x="7" y="19"/>
                  <a:pt x="4" y="15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11">
            <a:extLst>
              <a:ext uri="{FF2B5EF4-FFF2-40B4-BE49-F238E27FC236}">
                <a16:creationId xmlns:a16="http://schemas.microsoft.com/office/drawing/2014/main" xmlns="" id="{93591E0C-6AA0-44AE-9C3B-55E4B5295918}"/>
              </a:ext>
            </a:extLst>
          </p:cNvPr>
          <p:cNvSpPr>
            <a:spLocks/>
          </p:cNvSpPr>
          <p:nvPr/>
        </p:nvSpPr>
        <p:spPr bwMode="auto">
          <a:xfrm>
            <a:off x="5022396" y="5280663"/>
            <a:ext cx="55617" cy="101122"/>
          </a:xfrm>
          <a:custGeom>
            <a:avLst/>
            <a:gdLst>
              <a:gd name="T0" fmla="*/ 4 w 12"/>
              <a:gd name="T1" fmla="*/ 15 h 21"/>
              <a:gd name="T2" fmla="*/ 2 w 12"/>
              <a:gd name="T3" fmla="*/ 2 h 21"/>
              <a:gd name="T4" fmla="*/ 9 w 12"/>
              <a:gd name="T5" fmla="*/ 7 h 21"/>
              <a:gd name="T6" fmla="*/ 11 w 12"/>
              <a:gd name="T7" fmla="*/ 19 h 21"/>
              <a:gd name="T8" fmla="*/ 4 w 12"/>
              <a:gd name="T9" fmla="*/ 15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" h="21">
                <a:moveTo>
                  <a:pt x="4" y="15"/>
                </a:moveTo>
                <a:cubicBezTo>
                  <a:pt x="1" y="10"/>
                  <a:pt x="0" y="5"/>
                  <a:pt x="2" y="2"/>
                </a:cubicBezTo>
                <a:cubicBezTo>
                  <a:pt x="3" y="0"/>
                  <a:pt x="6" y="2"/>
                  <a:pt x="9" y="7"/>
                </a:cubicBezTo>
                <a:cubicBezTo>
                  <a:pt x="11" y="11"/>
                  <a:pt x="12" y="17"/>
                  <a:pt x="11" y="19"/>
                </a:cubicBezTo>
                <a:cubicBezTo>
                  <a:pt x="10" y="21"/>
                  <a:pt x="7" y="20"/>
                  <a:pt x="4" y="15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12">
            <a:extLst>
              <a:ext uri="{FF2B5EF4-FFF2-40B4-BE49-F238E27FC236}">
                <a16:creationId xmlns:a16="http://schemas.microsoft.com/office/drawing/2014/main" xmlns="" id="{98D9BBDF-4FBB-484B-8C64-94B77F8C47AD}"/>
              </a:ext>
            </a:extLst>
          </p:cNvPr>
          <p:cNvSpPr>
            <a:spLocks/>
          </p:cNvSpPr>
          <p:nvPr/>
        </p:nvSpPr>
        <p:spPr bwMode="auto">
          <a:xfrm>
            <a:off x="5022396" y="5485435"/>
            <a:ext cx="55617" cy="98594"/>
          </a:xfrm>
          <a:custGeom>
            <a:avLst/>
            <a:gdLst>
              <a:gd name="T0" fmla="*/ 4 w 12"/>
              <a:gd name="T1" fmla="*/ 6 h 21"/>
              <a:gd name="T2" fmla="*/ 11 w 12"/>
              <a:gd name="T3" fmla="*/ 2 h 21"/>
              <a:gd name="T4" fmla="*/ 9 w 12"/>
              <a:gd name="T5" fmla="*/ 15 h 21"/>
              <a:gd name="T6" fmla="*/ 2 w 12"/>
              <a:gd name="T7" fmla="*/ 19 h 21"/>
              <a:gd name="T8" fmla="*/ 4 w 12"/>
              <a:gd name="T9" fmla="*/ 6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" h="21">
                <a:moveTo>
                  <a:pt x="4" y="6"/>
                </a:moveTo>
                <a:cubicBezTo>
                  <a:pt x="7" y="2"/>
                  <a:pt x="10" y="0"/>
                  <a:pt x="11" y="2"/>
                </a:cubicBezTo>
                <a:cubicBezTo>
                  <a:pt x="12" y="4"/>
                  <a:pt x="11" y="10"/>
                  <a:pt x="9" y="15"/>
                </a:cubicBezTo>
                <a:cubicBezTo>
                  <a:pt x="6" y="19"/>
                  <a:pt x="3" y="21"/>
                  <a:pt x="2" y="19"/>
                </a:cubicBezTo>
                <a:cubicBezTo>
                  <a:pt x="0" y="17"/>
                  <a:pt x="1" y="11"/>
                  <a:pt x="4" y="6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213">
            <a:extLst>
              <a:ext uri="{FF2B5EF4-FFF2-40B4-BE49-F238E27FC236}">
                <a16:creationId xmlns:a16="http://schemas.microsoft.com/office/drawing/2014/main" xmlns="" id="{68E7C8A7-AA29-4AF8-8D29-58211ADFC67C}"/>
              </a:ext>
            </a:extLst>
          </p:cNvPr>
          <p:cNvSpPr>
            <a:spLocks/>
          </p:cNvSpPr>
          <p:nvPr/>
        </p:nvSpPr>
        <p:spPr bwMode="auto">
          <a:xfrm>
            <a:off x="5136158" y="5280663"/>
            <a:ext cx="55617" cy="101122"/>
          </a:xfrm>
          <a:custGeom>
            <a:avLst/>
            <a:gdLst>
              <a:gd name="T0" fmla="*/ 4 w 12"/>
              <a:gd name="T1" fmla="*/ 7 h 21"/>
              <a:gd name="T2" fmla="*/ 11 w 12"/>
              <a:gd name="T3" fmla="*/ 2 h 21"/>
              <a:gd name="T4" fmla="*/ 9 w 12"/>
              <a:gd name="T5" fmla="*/ 15 h 21"/>
              <a:gd name="T6" fmla="*/ 2 w 12"/>
              <a:gd name="T7" fmla="*/ 19 h 21"/>
              <a:gd name="T8" fmla="*/ 4 w 12"/>
              <a:gd name="T9" fmla="*/ 7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" h="21">
                <a:moveTo>
                  <a:pt x="4" y="7"/>
                </a:moveTo>
                <a:cubicBezTo>
                  <a:pt x="7" y="2"/>
                  <a:pt x="10" y="0"/>
                  <a:pt x="11" y="2"/>
                </a:cubicBezTo>
                <a:cubicBezTo>
                  <a:pt x="12" y="5"/>
                  <a:pt x="11" y="10"/>
                  <a:pt x="9" y="15"/>
                </a:cubicBezTo>
                <a:cubicBezTo>
                  <a:pt x="6" y="20"/>
                  <a:pt x="3" y="21"/>
                  <a:pt x="2" y="19"/>
                </a:cubicBezTo>
                <a:cubicBezTo>
                  <a:pt x="0" y="17"/>
                  <a:pt x="1" y="11"/>
                  <a:pt x="4" y="7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14">
            <a:extLst>
              <a:ext uri="{FF2B5EF4-FFF2-40B4-BE49-F238E27FC236}">
                <a16:creationId xmlns:a16="http://schemas.microsoft.com/office/drawing/2014/main" xmlns="" id="{30225B41-8D8D-4841-8A68-A6FE6388C110}"/>
              </a:ext>
            </a:extLst>
          </p:cNvPr>
          <p:cNvSpPr>
            <a:spLocks/>
          </p:cNvSpPr>
          <p:nvPr/>
        </p:nvSpPr>
        <p:spPr bwMode="auto">
          <a:xfrm>
            <a:off x="755058" y="3265811"/>
            <a:ext cx="4965077" cy="2419338"/>
          </a:xfrm>
          <a:custGeom>
            <a:avLst/>
            <a:gdLst>
              <a:gd name="T0" fmla="*/ 15 w 1045"/>
              <a:gd name="T1" fmla="*/ 218 h 509"/>
              <a:gd name="T2" fmla="*/ 572 w 1045"/>
              <a:gd name="T3" fmla="*/ 14 h 509"/>
              <a:gd name="T4" fmla="*/ 708 w 1045"/>
              <a:gd name="T5" fmla="*/ 7 h 509"/>
              <a:gd name="T6" fmla="*/ 852 w 1045"/>
              <a:gd name="T7" fmla="*/ 47 h 509"/>
              <a:gd name="T8" fmla="*/ 886 w 1045"/>
              <a:gd name="T9" fmla="*/ 82 h 509"/>
              <a:gd name="T10" fmla="*/ 888 w 1045"/>
              <a:gd name="T11" fmla="*/ 132 h 509"/>
              <a:gd name="T12" fmla="*/ 879 w 1045"/>
              <a:gd name="T13" fmla="*/ 143 h 509"/>
              <a:gd name="T14" fmla="*/ 877 w 1045"/>
              <a:gd name="T15" fmla="*/ 254 h 509"/>
              <a:gd name="T16" fmla="*/ 945 w 1045"/>
              <a:gd name="T17" fmla="*/ 272 h 509"/>
              <a:gd name="T18" fmla="*/ 983 w 1045"/>
              <a:gd name="T19" fmla="*/ 313 h 509"/>
              <a:gd name="T20" fmla="*/ 989 w 1045"/>
              <a:gd name="T21" fmla="*/ 327 h 509"/>
              <a:gd name="T22" fmla="*/ 1024 w 1045"/>
              <a:gd name="T23" fmla="*/ 352 h 509"/>
              <a:gd name="T24" fmla="*/ 1039 w 1045"/>
              <a:gd name="T25" fmla="*/ 401 h 509"/>
              <a:gd name="T26" fmla="*/ 1043 w 1045"/>
              <a:gd name="T27" fmla="*/ 437 h 509"/>
              <a:gd name="T28" fmla="*/ 1037 w 1045"/>
              <a:gd name="T29" fmla="*/ 472 h 509"/>
              <a:gd name="T30" fmla="*/ 1035 w 1045"/>
              <a:gd name="T31" fmla="*/ 480 h 509"/>
              <a:gd name="T32" fmla="*/ 1033 w 1045"/>
              <a:gd name="T33" fmla="*/ 484 h 509"/>
              <a:gd name="T34" fmla="*/ 677 w 1045"/>
              <a:gd name="T35" fmla="*/ 470 h 509"/>
              <a:gd name="T36" fmla="*/ 657 w 1045"/>
              <a:gd name="T37" fmla="*/ 442 h 509"/>
              <a:gd name="T38" fmla="*/ 632 w 1045"/>
              <a:gd name="T39" fmla="*/ 330 h 509"/>
              <a:gd name="T40" fmla="*/ 572 w 1045"/>
              <a:gd name="T41" fmla="*/ 317 h 509"/>
              <a:gd name="T42" fmla="*/ 549 w 1045"/>
              <a:gd name="T43" fmla="*/ 376 h 509"/>
              <a:gd name="T44" fmla="*/ 536 w 1045"/>
              <a:gd name="T45" fmla="*/ 507 h 509"/>
              <a:gd name="T46" fmla="*/ 407 w 1045"/>
              <a:gd name="T47" fmla="*/ 509 h 509"/>
              <a:gd name="T48" fmla="*/ 400 w 1045"/>
              <a:gd name="T49" fmla="*/ 448 h 509"/>
              <a:gd name="T50" fmla="*/ 169 w 1045"/>
              <a:gd name="T51" fmla="*/ 468 h 509"/>
              <a:gd name="T52" fmla="*/ 160 w 1045"/>
              <a:gd name="T53" fmla="*/ 409 h 509"/>
              <a:gd name="T54" fmla="*/ 131 w 1045"/>
              <a:gd name="T55" fmla="*/ 396 h 509"/>
              <a:gd name="T56" fmla="*/ 114 w 1045"/>
              <a:gd name="T57" fmla="*/ 440 h 509"/>
              <a:gd name="T58" fmla="*/ 111 w 1045"/>
              <a:gd name="T59" fmla="*/ 473 h 509"/>
              <a:gd name="T60" fmla="*/ 0 w 1045"/>
              <a:gd name="T61" fmla="*/ 476 h 509"/>
              <a:gd name="T62" fmla="*/ 0 w 1045"/>
              <a:gd name="T63" fmla="*/ 259 h 509"/>
              <a:gd name="T64" fmla="*/ 5 w 1045"/>
              <a:gd name="T65" fmla="*/ 227 h 509"/>
              <a:gd name="T66" fmla="*/ 15 w 1045"/>
              <a:gd name="T67" fmla="*/ 218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045" h="509">
                <a:moveTo>
                  <a:pt x="15" y="218"/>
                </a:moveTo>
                <a:cubicBezTo>
                  <a:pt x="572" y="14"/>
                  <a:pt x="572" y="14"/>
                  <a:pt x="572" y="14"/>
                </a:cubicBezTo>
                <a:cubicBezTo>
                  <a:pt x="572" y="14"/>
                  <a:pt x="633" y="0"/>
                  <a:pt x="708" y="7"/>
                </a:cubicBezTo>
                <a:cubicBezTo>
                  <a:pt x="756" y="11"/>
                  <a:pt x="824" y="31"/>
                  <a:pt x="852" y="47"/>
                </a:cubicBezTo>
                <a:cubicBezTo>
                  <a:pt x="879" y="64"/>
                  <a:pt x="883" y="75"/>
                  <a:pt x="886" y="82"/>
                </a:cubicBezTo>
                <a:cubicBezTo>
                  <a:pt x="888" y="90"/>
                  <a:pt x="888" y="132"/>
                  <a:pt x="888" y="132"/>
                </a:cubicBezTo>
                <a:cubicBezTo>
                  <a:pt x="879" y="143"/>
                  <a:pt x="879" y="143"/>
                  <a:pt x="879" y="143"/>
                </a:cubicBezTo>
                <a:cubicBezTo>
                  <a:pt x="877" y="254"/>
                  <a:pt x="877" y="254"/>
                  <a:pt x="877" y="254"/>
                </a:cubicBezTo>
                <a:cubicBezTo>
                  <a:pt x="877" y="254"/>
                  <a:pt x="923" y="260"/>
                  <a:pt x="945" y="272"/>
                </a:cubicBezTo>
                <a:cubicBezTo>
                  <a:pt x="967" y="284"/>
                  <a:pt x="978" y="301"/>
                  <a:pt x="983" y="313"/>
                </a:cubicBezTo>
                <a:cubicBezTo>
                  <a:pt x="989" y="325"/>
                  <a:pt x="989" y="327"/>
                  <a:pt x="989" y="327"/>
                </a:cubicBezTo>
                <a:cubicBezTo>
                  <a:pt x="989" y="327"/>
                  <a:pt x="1013" y="334"/>
                  <a:pt x="1024" y="352"/>
                </a:cubicBezTo>
                <a:cubicBezTo>
                  <a:pt x="1035" y="371"/>
                  <a:pt x="1039" y="401"/>
                  <a:pt x="1039" y="401"/>
                </a:cubicBezTo>
                <a:cubicBezTo>
                  <a:pt x="1039" y="401"/>
                  <a:pt x="1045" y="419"/>
                  <a:pt x="1043" y="437"/>
                </a:cubicBezTo>
                <a:cubicBezTo>
                  <a:pt x="1040" y="454"/>
                  <a:pt x="1037" y="472"/>
                  <a:pt x="1037" y="472"/>
                </a:cubicBezTo>
                <a:cubicBezTo>
                  <a:pt x="1035" y="480"/>
                  <a:pt x="1035" y="480"/>
                  <a:pt x="1035" y="480"/>
                </a:cubicBezTo>
                <a:cubicBezTo>
                  <a:pt x="1033" y="484"/>
                  <a:pt x="1033" y="484"/>
                  <a:pt x="1033" y="484"/>
                </a:cubicBezTo>
                <a:cubicBezTo>
                  <a:pt x="677" y="470"/>
                  <a:pt x="677" y="470"/>
                  <a:pt x="677" y="470"/>
                </a:cubicBezTo>
                <a:cubicBezTo>
                  <a:pt x="677" y="470"/>
                  <a:pt x="664" y="467"/>
                  <a:pt x="657" y="442"/>
                </a:cubicBezTo>
                <a:cubicBezTo>
                  <a:pt x="651" y="418"/>
                  <a:pt x="643" y="341"/>
                  <a:pt x="632" y="330"/>
                </a:cubicBezTo>
                <a:cubicBezTo>
                  <a:pt x="621" y="319"/>
                  <a:pt x="572" y="317"/>
                  <a:pt x="572" y="317"/>
                </a:cubicBezTo>
                <a:cubicBezTo>
                  <a:pt x="572" y="317"/>
                  <a:pt x="554" y="344"/>
                  <a:pt x="549" y="376"/>
                </a:cubicBezTo>
                <a:cubicBezTo>
                  <a:pt x="543" y="409"/>
                  <a:pt x="536" y="507"/>
                  <a:pt x="536" y="507"/>
                </a:cubicBezTo>
                <a:cubicBezTo>
                  <a:pt x="407" y="509"/>
                  <a:pt x="407" y="509"/>
                  <a:pt x="407" y="509"/>
                </a:cubicBezTo>
                <a:cubicBezTo>
                  <a:pt x="400" y="448"/>
                  <a:pt x="400" y="448"/>
                  <a:pt x="400" y="448"/>
                </a:cubicBezTo>
                <a:cubicBezTo>
                  <a:pt x="169" y="468"/>
                  <a:pt x="169" y="468"/>
                  <a:pt x="169" y="468"/>
                </a:cubicBezTo>
                <a:cubicBezTo>
                  <a:pt x="169" y="468"/>
                  <a:pt x="170" y="424"/>
                  <a:pt x="160" y="409"/>
                </a:cubicBezTo>
                <a:cubicBezTo>
                  <a:pt x="150" y="395"/>
                  <a:pt x="139" y="391"/>
                  <a:pt x="131" y="396"/>
                </a:cubicBezTo>
                <a:cubicBezTo>
                  <a:pt x="124" y="402"/>
                  <a:pt x="116" y="419"/>
                  <a:pt x="114" y="440"/>
                </a:cubicBezTo>
                <a:cubicBezTo>
                  <a:pt x="112" y="461"/>
                  <a:pt x="111" y="473"/>
                  <a:pt x="111" y="473"/>
                </a:cubicBezTo>
                <a:cubicBezTo>
                  <a:pt x="0" y="476"/>
                  <a:pt x="0" y="476"/>
                  <a:pt x="0" y="476"/>
                </a:cubicBezTo>
                <a:cubicBezTo>
                  <a:pt x="0" y="476"/>
                  <a:pt x="0" y="278"/>
                  <a:pt x="0" y="259"/>
                </a:cubicBezTo>
                <a:cubicBezTo>
                  <a:pt x="0" y="240"/>
                  <a:pt x="1" y="232"/>
                  <a:pt x="5" y="227"/>
                </a:cubicBezTo>
                <a:cubicBezTo>
                  <a:pt x="10" y="223"/>
                  <a:pt x="15" y="218"/>
                  <a:pt x="15" y="218"/>
                </a:cubicBezTo>
              </a:path>
            </a:pathLst>
          </a:custGeom>
          <a:solidFill>
            <a:srgbClr val="FFCD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15">
            <a:extLst>
              <a:ext uri="{FF2B5EF4-FFF2-40B4-BE49-F238E27FC236}">
                <a16:creationId xmlns:a16="http://schemas.microsoft.com/office/drawing/2014/main" xmlns="" id="{D0C2B3DA-C32A-444A-A916-7E08DDBFCCB6}"/>
              </a:ext>
            </a:extLst>
          </p:cNvPr>
          <p:cNvSpPr>
            <a:spLocks/>
          </p:cNvSpPr>
          <p:nvPr/>
        </p:nvSpPr>
        <p:spPr bwMode="auto">
          <a:xfrm>
            <a:off x="4579988" y="4767470"/>
            <a:ext cx="755885" cy="404488"/>
          </a:xfrm>
          <a:custGeom>
            <a:avLst/>
            <a:gdLst>
              <a:gd name="T0" fmla="*/ 1 w 159"/>
              <a:gd name="T1" fmla="*/ 4 h 85"/>
              <a:gd name="T2" fmla="*/ 0 w 159"/>
              <a:gd name="T3" fmla="*/ 8 h 85"/>
              <a:gd name="T4" fmla="*/ 20 w 159"/>
              <a:gd name="T5" fmla="*/ 62 h 85"/>
              <a:gd name="T6" fmla="*/ 26 w 159"/>
              <a:gd name="T7" fmla="*/ 77 h 85"/>
              <a:gd name="T8" fmla="*/ 62 w 159"/>
              <a:gd name="T9" fmla="*/ 78 h 85"/>
              <a:gd name="T10" fmla="*/ 150 w 159"/>
              <a:gd name="T11" fmla="*/ 81 h 85"/>
              <a:gd name="T12" fmla="*/ 157 w 159"/>
              <a:gd name="T13" fmla="*/ 31 h 85"/>
              <a:gd name="T14" fmla="*/ 147 w 159"/>
              <a:gd name="T15" fmla="*/ 12 h 85"/>
              <a:gd name="T16" fmla="*/ 58 w 159"/>
              <a:gd name="T17" fmla="*/ 0 h 85"/>
              <a:gd name="T18" fmla="*/ 11 w 159"/>
              <a:gd name="T19" fmla="*/ 2 h 85"/>
              <a:gd name="T20" fmla="*/ 4 w 159"/>
              <a:gd name="T21" fmla="*/ 3 h 85"/>
              <a:gd name="T22" fmla="*/ 1 w 159"/>
              <a:gd name="T23" fmla="*/ 4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9" h="85">
                <a:moveTo>
                  <a:pt x="1" y="4"/>
                </a:moveTo>
                <a:cubicBezTo>
                  <a:pt x="1" y="5"/>
                  <a:pt x="0" y="6"/>
                  <a:pt x="0" y="8"/>
                </a:cubicBezTo>
                <a:cubicBezTo>
                  <a:pt x="0" y="15"/>
                  <a:pt x="18" y="52"/>
                  <a:pt x="20" y="62"/>
                </a:cubicBezTo>
                <a:cubicBezTo>
                  <a:pt x="22" y="71"/>
                  <a:pt x="26" y="77"/>
                  <a:pt x="26" y="77"/>
                </a:cubicBezTo>
                <a:cubicBezTo>
                  <a:pt x="26" y="77"/>
                  <a:pt x="29" y="77"/>
                  <a:pt x="62" y="78"/>
                </a:cubicBezTo>
                <a:cubicBezTo>
                  <a:pt x="96" y="79"/>
                  <a:pt x="143" y="85"/>
                  <a:pt x="150" y="81"/>
                </a:cubicBezTo>
                <a:cubicBezTo>
                  <a:pt x="157" y="76"/>
                  <a:pt x="159" y="40"/>
                  <a:pt x="157" y="31"/>
                </a:cubicBezTo>
                <a:cubicBezTo>
                  <a:pt x="155" y="22"/>
                  <a:pt x="155" y="15"/>
                  <a:pt x="147" y="12"/>
                </a:cubicBezTo>
                <a:cubicBezTo>
                  <a:pt x="139" y="8"/>
                  <a:pt x="94" y="0"/>
                  <a:pt x="58" y="0"/>
                </a:cubicBezTo>
                <a:cubicBezTo>
                  <a:pt x="37" y="0"/>
                  <a:pt x="20" y="1"/>
                  <a:pt x="11" y="2"/>
                </a:cubicBezTo>
                <a:cubicBezTo>
                  <a:pt x="8" y="2"/>
                  <a:pt x="6" y="2"/>
                  <a:pt x="4" y="3"/>
                </a:cubicBezTo>
                <a:cubicBezTo>
                  <a:pt x="2" y="3"/>
                  <a:pt x="1" y="4"/>
                  <a:pt x="1" y="4"/>
                </a:cubicBez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288" name="Picture 216">
            <a:extLst>
              <a:ext uri="{FF2B5EF4-FFF2-40B4-BE49-F238E27FC236}">
                <a16:creationId xmlns:a16="http://schemas.microsoft.com/office/drawing/2014/main" xmlns="" id="{B5AB4BC9-ACE3-4813-B3F9-EA009102F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89" y="3779005"/>
            <a:ext cx="2110916" cy="111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217">
            <a:extLst>
              <a:ext uri="{FF2B5EF4-FFF2-40B4-BE49-F238E27FC236}">
                <a16:creationId xmlns:a16="http://schemas.microsoft.com/office/drawing/2014/main" xmlns="" id="{0F814718-49E9-4491-B836-6F73FD4FE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5" y="4398375"/>
            <a:ext cx="35393" cy="492969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218">
            <a:extLst>
              <a:ext uri="{FF2B5EF4-FFF2-40B4-BE49-F238E27FC236}">
                <a16:creationId xmlns:a16="http://schemas.microsoft.com/office/drawing/2014/main" xmlns="" id="{5D96FCE4-6701-42ED-B443-45CAC69BC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469" y="4360455"/>
            <a:ext cx="30337" cy="498025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219">
            <a:extLst>
              <a:ext uri="{FF2B5EF4-FFF2-40B4-BE49-F238E27FC236}">
                <a16:creationId xmlns:a16="http://schemas.microsoft.com/office/drawing/2014/main" xmlns="" id="{78F130B3-035B-4211-893F-E25EF7BB3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377" y="4287142"/>
            <a:ext cx="22752" cy="604202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220">
            <a:extLst>
              <a:ext uri="{FF2B5EF4-FFF2-40B4-BE49-F238E27FC236}">
                <a16:creationId xmlns:a16="http://schemas.microsoft.com/office/drawing/2014/main" xmlns="" id="{184139CD-78AC-49DB-8EAA-02BC4C79A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307" y="4206244"/>
            <a:ext cx="27808" cy="604202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221">
            <a:extLst>
              <a:ext uri="{FF2B5EF4-FFF2-40B4-BE49-F238E27FC236}">
                <a16:creationId xmlns:a16="http://schemas.microsoft.com/office/drawing/2014/main" xmlns="" id="{2278BC7D-58B9-40B3-8B7A-8E52CB75F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4989" y="4155683"/>
            <a:ext cx="27808" cy="601675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22">
            <a:extLst>
              <a:ext uri="{FF2B5EF4-FFF2-40B4-BE49-F238E27FC236}">
                <a16:creationId xmlns:a16="http://schemas.microsoft.com/office/drawing/2014/main" xmlns="" id="{17A466EF-A246-43FB-B288-FDBACC3E9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672" y="4112707"/>
            <a:ext cx="27808" cy="604202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3">
            <a:extLst>
              <a:ext uri="{FF2B5EF4-FFF2-40B4-BE49-F238E27FC236}">
                <a16:creationId xmlns:a16="http://schemas.microsoft.com/office/drawing/2014/main" xmlns="" id="{1BD72125-8A94-465F-8F0B-03EFC9179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523" y="4069729"/>
            <a:ext cx="27808" cy="604202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24">
            <a:extLst>
              <a:ext uri="{FF2B5EF4-FFF2-40B4-BE49-F238E27FC236}">
                <a16:creationId xmlns:a16="http://schemas.microsoft.com/office/drawing/2014/main" xmlns="" id="{0384A4BE-C884-455C-9BD1-0557C091D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902" y="4036865"/>
            <a:ext cx="30337" cy="606731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225">
            <a:extLst>
              <a:ext uri="{FF2B5EF4-FFF2-40B4-BE49-F238E27FC236}">
                <a16:creationId xmlns:a16="http://schemas.microsoft.com/office/drawing/2014/main" xmlns="" id="{28435F55-0015-400B-91DA-9FFA7E188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9977" y="3973664"/>
            <a:ext cx="37920" cy="652236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226">
            <a:extLst>
              <a:ext uri="{FF2B5EF4-FFF2-40B4-BE49-F238E27FC236}">
                <a16:creationId xmlns:a16="http://schemas.microsoft.com/office/drawing/2014/main" xmlns="" id="{02A81D77-E2E1-46ED-BEC2-EFFEC8DEF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5310" y="3907935"/>
            <a:ext cx="48032" cy="654763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27">
            <a:extLst>
              <a:ext uri="{FF2B5EF4-FFF2-40B4-BE49-F238E27FC236}">
                <a16:creationId xmlns:a16="http://schemas.microsoft.com/office/drawing/2014/main" xmlns="" id="{672A458D-D2B3-4551-840A-2B9D01977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2833" y="3811869"/>
            <a:ext cx="48032" cy="690156"/>
          </a:xfrm>
          <a:prstGeom prst="rect">
            <a:avLst/>
          </a:prstGeom>
          <a:solidFill>
            <a:srgbClr val="FFC9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300" name="Picture 228">
            <a:extLst>
              <a:ext uri="{FF2B5EF4-FFF2-40B4-BE49-F238E27FC236}">
                <a16:creationId xmlns:a16="http://schemas.microsoft.com/office/drawing/2014/main" xmlns="" id="{FEA88ECE-087E-423A-A0CE-3E6C544F3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979" y="3703163"/>
            <a:ext cx="1754463" cy="700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Freeform 229">
            <a:extLst>
              <a:ext uri="{FF2B5EF4-FFF2-40B4-BE49-F238E27FC236}">
                <a16:creationId xmlns:a16="http://schemas.microsoft.com/office/drawing/2014/main" xmlns="" id="{DA186C0D-2AB5-4B86-85B2-32D8E0F0C4EA}"/>
              </a:ext>
            </a:extLst>
          </p:cNvPr>
          <p:cNvSpPr>
            <a:spLocks/>
          </p:cNvSpPr>
          <p:nvPr/>
        </p:nvSpPr>
        <p:spPr bwMode="auto">
          <a:xfrm>
            <a:off x="3887304" y="4876176"/>
            <a:ext cx="621899" cy="182019"/>
          </a:xfrm>
          <a:custGeom>
            <a:avLst/>
            <a:gdLst>
              <a:gd name="T0" fmla="*/ 3 w 131"/>
              <a:gd name="T1" fmla="*/ 36 h 38"/>
              <a:gd name="T2" fmla="*/ 131 w 131"/>
              <a:gd name="T3" fmla="*/ 38 h 38"/>
              <a:gd name="T4" fmla="*/ 111 w 131"/>
              <a:gd name="T5" fmla="*/ 8 h 38"/>
              <a:gd name="T6" fmla="*/ 9 w 131"/>
              <a:gd name="T7" fmla="*/ 1 h 38"/>
              <a:gd name="T8" fmla="*/ 2 w 131"/>
              <a:gd name="T9" fmla="*/ 5 h 38"/>
              <a:gd name="T10" fmla="*/ 0 w 131"/>
              <a:gd name="T11" fmla="*/ 34 h 38"/>
              <a:gd name="T12" fmla="*/ 3 w 131"/>
              <a:gd name="T13" fmla="*/ 36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1" h="38">
                <a:moveTo>
                  <a:pt x="3" y="36"/>
                </a:moveTo>
                <a:cubicBezTo>
                  <a:pt x="131" y="38"/>
                  <a:pt x="131" y="38"/>
                  <a:pt x="131" y="38"/>
                </a:cubicBezTo>
                <a:cubicBezTo>
                  <a:pt x="131" y="38"/>
                  <a:pt x="117" y="14"/>
                  <a:pt x="111" y="8"/>
                </a:cubicBezTo>
                <a:cubicBezTo>
                  <a:pt x="106" y="3"/>
                  <a:pt x="14" y="0"/>
                  <a:pt x="9" y="1"/>
                </a:cubicBezTo>
                <a:cubicBezTo>
                  <a:pt x="5" y="2"/>
                  <a:pt x="2" y="2"/>
                  <a:pt x="2" y="5"/>
                </a:cubicBezTo>
                <a:cubicBezTo>
                  <a:pt x="2" y="9"/>
                  <a:pt x="0" y="34"/>
                  <a:pt x="0" y="34"/>
                </a:cubicBezTo>
                <a:lnTo>
                  <a:pt x="3" y="36"/>
                </a:lnTo>
                <a:close/>
              </a:path>
            </a:pathLst>
          </a:custGeom>
          <a:solidFill>
            <a:srgbClr val="DAE3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30">
            <a:extLst>
              <a:ext uri="{FF2B5EF4-FFF2-40B4-BE49-F238E27FC236}">
                <a16:creationId xmlns:a16="http://schemas.microsoft.com/office/drawing/2014/main" xmlns="" id="{86567A1F-81DC-4AB0-9C31-49886D6CA0CB}"/>
              </a:ext>
            </a:extLst>
          </p:cNvPr>
          <p:cNvSpPr>
            <a:spLocks/>
          </p:cNvSpPr>
          <p:nvPr/>
        </p:nvSpPr>
        <p:spPr bwMode="auto">
          <a:xfrm>
            <a:off x="3927752" y="4891344"/>
            <a:ext cx="538474" cy="151682"/>
          </a:xfrm>
          <a:custGeom>
            <a:avLst/>
            <a:gdLst>
              <a:gd name="T0" fmla="*/ 2 w 113"/>
              <a:gd name="T1" fmla="*/ 31 h 32"/>
              <a:gd name="T2" fmla="*/ 113 w 113"/>
              <a:gd name="T3" fmla="*/ 32 h 32"/>
              <a:gd name="T4" fmla="*/ 96 w 113"/>
              <a:gd name="T5" fmla="*/ 7 h 32"/>
              <a:gd name="T6" fmla="*/ 8 w 113"/>
              <a:gd name="T7" fmla="*/ 0 h 32"/>
              <a:gd name="T8" fmla="*/ 1 w 113"/>
              <a:gd name="T9" fmla="*/ 4 h 32"/>
              <a:gd name="T10" fmla="*/ 0 w 113"/>
              <a:gd name="T11" fmla="*/ 29 h 32"/>
              <a:gd name="T12" fmla="*/ 2 w 113"/>
              <a:gd name="T13" fmla="*/ 31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3" h="32">
                <a:moveTo>
                  <a:pt x="2" y="31"/>
                </a:moveTo>
                <a:cubicBezTo>
                  <a:pt x="113" y="32"/>
                  <a:pt x="113" y="32"/>
                  <a:pt x="113" y="32"/>
                </a:cubicBezTo>
                <a:cubicBezTo>
                  <a:pt x="113" y="32"/>
                  <a:pt x="101" y="11"/>
                  <a:pt x="96" y="7"/>
                </a:cubicBezTo>
                <a:cubicBezTo>
                  <a:pt x="91" y="2"/>
                  <a:pt x="12" y="0"/>
                  <a:pt x="8" y="0"/>
                </a:cubicBezTo>
                <a:cubicBezTo>
                  <a:pt x="4" y="1"/>
                  <a:pt x="1" y="1"/>
                  <a:pt x="1" y="4"/>
                </a:cubicBezTo>
                <a:cubicBezTo>
                  <a:pt x="1" y="7"/>
                  <a:pt x="0" y="29"/>
                  <a:pt x="0" y="29"/>
                </a:cubicBezTo>
                <a:lnTo>
                  <a:pt x="2" y="31"/>
                </a:ln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31">
            <a:extLst>
              <a:ext uri="{FF2B5EF4-FFF2-40B4-BE49-F238E27FC236}">
                <a16:creationId xmlns:a16="http://schemas.microsoft.com/office/drawing/2014/main" xmlns="" id="{9C599FA8-33CC-4FFB-ABD5-72CE7A90F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1739" y="4914096"/>
            <a:ext cx="53089" cy="63201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32">
            <a:extLst>
              <a:ext uri="{FF2B5EF4-FFF2-40B4-BE49-F238E27FC236}">
                <a16:creationId xmlns:a16="http://schemas.microsoft.com/office/drawing/2014/main" xmlns="" id="{421FEB1A-DDA6-4878-8172-291894A735A7}"/>
              </a:ext>
            </a:extLst>
          </p:cNvPr>
          <p:cNvSpPr>
            <a:spLocks/>
          </p:cNvSpPr>
          <p:nvPr/>
        </p:nvSpPr>
        <p:spPr bwMode="auto">
          <a:xfrm>
            <a:off x="3996010" y="4914096"/>
            <a:ext cx="98594" cy="116290"/>
          </a:xfrm>
          <a:custGeom>
            <a:avLst/>
            <a:gdLst>
              <a:gd name="T0" fmla="*/ 17 w 21"/>
              <a:gd name="T1" fmla="*/ 16 h 24"/>
              <a:gd name="T2" fmla="*/ 10 w 21"/>
              <a:gd name="T3" fmla="*/ 8 h 24"/>
              <a:gd name="T4" fmla="*/ 13 w 21"/>
              <a:gd name="T5" fmla="*/ 0 h 24"/>
              <a:gd name="T6" fmla="*/ 11 w 21"/>
              <a:gd name="T7" fmla="*/ 0 h 24"/>
              <a:gd name="T8" fmla="*/ 0 w 21"/>
              <a:gd name="T9" fmla="*/ 12 h 24"/>
              <a:gd name="T10" fmla="*/ 11 w 21"/>
              <a:gd name="T11" fmla="*/ 24 h 24"/>
              <a:gd name="T12" fmla="*/ 21 w 21"/>
              <a:gd name="T13" fmla="*/ 15 h 24"/>
              <a:gd name="T14" fmla="*/ 17 w 21"/>
              <a:gd name="T15" fmla="*/ 16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" h="24">
                <a:moveTo>
                  <a:pt x="17" y="16"/>
                </a:moveTo>
                <a:cubicBezTo>
                  <a:pt x="13" y="16"/>
                  <a:pt x="10" y="12"/>
                  <a:pt x="10" y="8"/>
                </a:cubicBezTo>
                <a:cubicBezTo>
                  <a:pt x="10" y="4"/>
                  <a:pt x="11" y="2"/>
                  <a:pt x="13" y="0"/>
                </a:cubicBezTo>
                <a:cubicBezTo>
                  <a:pt x="12" y="0"/>
                  <a:pt x="12" y="0"/>
                  <a:pt x="11" y="0"/>
                </a:cubicBezTo>
                <a:cubicBezTo>
                  <a:pt x="5" y="0"/>
                  <a:pt x="0" y="5"/>
                  <a:pt x="0" y="12"/>
                </a:cubicBezTo>
                <a:cubicBezTo>
                  <a:pt x="0" y="19"/>
                  <a:pt x="5" y="24"/>
                  <a:pt x="11" y="24"/>
                </a:cubicBezTo>
                <a:cubicBezTo>
                  <a:pt x="16" y="24"/>
                  <a:pt x="20" y="20"/>
                  <a:pt x="21" y="15"/>
                </a:cubicBezTo>
                <a:cubicBezTo>
                  <a:pt x="20" y="16"/>
                  <a:pt x="19" y="16"/>
                  <a:pt x="17" y="16"/>
                </a:cubicBezTo>
                <a:close/>
              </a:path>
            </a:pathLst>
          </a:custGeom>
          <a:solidFill>
            <a:srgbClr val="FF5D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233">
            <a:extLst>
              <a:ext uri="{FF2B5EF4-FFF2-40B4-BE49-F238E27FC236}">
                <a16:creationId xmlns:a16="http://schemas.microsoft.com/office/drawing/2014/main" xmlns="" id="{DE8CFEE5-9229-4047-A14A-4D6272039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679" y="4934320"/>
            <a:ext cx="75842" cy="85954"/>
          </a:xfrm>
          <a:prstGeom prst="ellipse">
            <a:avLst/>
          </a:prstGeom>
          <a:solidFill>
            <a:srgbClr val="FF5D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4" name="Freeform 234">
            <a:extLst>
              <a:ext uri="{FF2B5EF4-FFF2-40B4-BE49-F238E27FC236}">
                <a16:creationId xmlns:a16="http://schemas.microsoft.com/office/drawing/2014/main" xmlns="" id="{46BF5D7D-A2EE-4533-A4B7-D5A8D4BA1054}"/>
              </a:ext>
            </a:extLst>
          </p:cNvPr>
          <p:cNvSpPr>
            <a:spLocks/>
          </p:cNvSpPr>
          <p:nvPr/>
        </p:nvSpPr>
        <p:spPr bwMode="auto">
          <a:xfrm>
            <a:off x="5444579" y="4957073"/>
            <a:ext cx="237636" cy="144099"/>
          </a:xfrm>
          <a:custGeom>
            <a:avLst/>
            <a:gdLst>
              <a:gd name="T0" fmla="*/ 41 w 50"/>
              <a:gd name="T1" fmla="*/ 1 h 30"/>
              <a:gd name="T2" fmla="*/ 5 w 50"/>
              <a:gd name="T3" fmla="*/ 0 h 30"/>
              <a:gd name="T4" fmla="*/ 2 w 50"/>
              <a:gd name="T5" fmla="*/ 4 h 30"/>
              <a:gd name="T6" fmla="*/ 0 w 50"/>
              <a:gd name="T7" fmla="*/ 30 h 30"/>
              <a:gd name="T8" fmla="*/ 50 w 50"/>
              <a:gd name="T9" fmla="*/ 30 h 30"/>
              <a:gd name="T10" fmla="*/ 41 w 50"/>
              <a:gd name="T11" fmla="*/ 1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" h="30">
                <a:moveTo>
                  <a:pt x="41" y="1"/>
                </a:moveTo>
                <a:cubicBezTo>
                  <a:pt x="5" y="0"/>
                  <a:pt x="5" y="0"/>
                  <a:pt x="5" y="0"/>
                </a:cubicBezTo>
                <a:cubicBezTo>
                  <a:pt x="5" y="0"/>
                  <a:pt x="3" y="0"/>
                  <a:pt x="2" y="4"/>
                </a:cubicBezTo>
                <a:cubicBezTo>
                  <a:pt x="1" y="8"/>
                  <a:pt x="0" y="30"/>
                  <a:pt x="0" y="30"/>
                </a:cubicBezTo>
                <a:cubicBezTo>
                  <a:pt x="50" y="30"/>
                  <a:pt x="50" y="30"/>
                  <a:pt x="50" y="30"/>
                </a:cubicBezTo>
                <a:lnTo>
                  <a:pt x="41" y="1"/>
                </a:lnTo>
                <a:close/>
              </a:path>
            </a:pathLst>
          </a:custGeom>
          <a:solidFill>
            <a:srgbClr val="DAE3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5" name="Freeform 235">
            <a:extLst>
              <a:ext uri="{FF2B5EF4-FFF2-40B4-BE49-F238E27FC236}">
                <a16:creationId xmlns:a16="http://schemas.microsoft.com/office/drawing/2014/main" xmlns="" id="{4C0163E7-F6DB-45D4-8ADE-C6A8CADBDC53}"/>
              </a:ext>
            </a:extLst>
          </p:cNvPr>
          <p:cNvSpPr>
            <a:spLocks/>
          </p:cNvSpPr>
          <p:nvPr/>
        </p:nvSpPr>
        <p:spPr bwMode="auto">
          <a:xfrm>
            <a:off x="5477443" y="4977298"/>
            <a:ext cx="182019" cy="103650"/>
          </a:xfrm>
          <a:custGeom>
            <a:avLst/>
            <a:gdLst>
              <a:gd name="T0" fmla="*/ 34 w 38"/>
              <a:gd name="T1" fmla="*/ 0 h 22"/>
              <a:gd name="T2" fmla="*/ 4 w 38"/>
              <a:gd name="T3" fmla="*/ 0 h 22"/>
              <a:gd name="T4" fmla="*/ 2 w 38"/>
              <a:gd name="T5" fmla="*/ 3 h 22"/>
              <a:gd name="T6" fmla="*/ 0 w 38"/>
              <a:gd name="T7" fmla="*/ 22 h 22"/>
              <a:gd name="T8" fmla="*/ 38 w 38"/>
              <a:gd name="T9" fmla="*/ 22 h 22"/>
              <a:gd name="T10" fmla="*/ 34 w 38"/>
              <a:gd name="T11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" h="22">
                <a:moveTo>
                  <a:pt x="34" y="0"/>
                </a:moveTo>
                <a:cubicBezTo>
                  <a:pt x="4" y="0"/>
                  <a:pt x="4" y="0"/>
                  <a:pt x="4" y="0"/>
                </a:cubicBezTo>
                <a:cubicBezTo>
                  <a:pt x="4" y="0"/>
                  <a:pt x="3" y="0"/>
                  <a:pt x="2" y="3"/>
                </a:cubicBezTo>
                <a:cubicBezTo>
                  <a:pt x="1" y="6"/>
                  <a:pt x="0" y="22"/>
                  <a:pt x="0" y="22"/>
                </a:cubicBezTo>
                <a:cubicBezTo>
                  <a:pt x="38" y="22"/>
                  <a:pt x="38" y="22"/>
                  <a:pt x="38" y="22"/>
                </a:cubicBezTo>
                <a:lnTo>
                  <a:pt x="34" y="0"/>
                </a:ln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6" name="Oval 236">
            <a:extLst>
              <a:ext uri="{FF2B5EF4-FFF2-40B4-BE49-F238E27FC236}">
                <a16:creationId xmlns:a16="http://schemas.microsoft.com/office/drawing/2014/main" xmlns="" id="{96AB0C7A-6355-4683-9CF7-DE8890287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285" y="4982354"/>
            <a:ext cx="75842" cy="85954"/>
          </a:xfrm>
          <a:prstGeom prst="ellipse">
            <a:avLst/>
          </a:prstGeom>
          <a:solidFill>
            <a:srgbClr val="FF5D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7" name="Freeform 237">
            <a:extLst>
              <a:ext uri="{FF2B5EF4-FFF2-40B4-BE49-F238E27FC236}">
                <a16:creationId xmlns:a16="http://schemas.microsoft.com/office/drawing/2014/main" xmlns="" id="{A1A17E53-ECC1-45E2-AD12-5F364FBC6770}"/>
              </a:ext>
            </a:extLst>
          </p:cNvPr>
          <p:cNvSpPr>
            <a:spLocks/>
          </p:cNvSpPr>
          <p:nvPr/>
        </p:nvSpPr>
        <p:spPr bwMode="auto">
          <a:xfrm>
            <a:off x="5811145" y="4178435"/>
            <a:ext cx="232580" cy="209828"/>
          </a:xfrm>
          <a:custGeom>
            <a:avLst/>
            <a:gdLst>
              <a:gd name="T0" fmla="*/ 36 w 49"/>
              <a:gd name="T1" fmla="*/ 44 h 44"/>
              <a:gd name="T2" fmla="*/ 18 w 49"/>
              <a:gd name="T3" fmla="*/ 44 h 44"/>
              <a:gd name="T4" fmla="*/ 1 w 49"/>
              <a:gd name="T5" fmla="*/ 21 h 44"/>
              <a:gd name="T6" fmla="*/ 2 w 49"/>
              <a:gd name="T7" fmla="*/ 8 h 44"/>
              <a:gd name="T8" fmla="*/ 10 w 49"/>
              <a:gd name="T9" fmla="*/ 1 h 44"/>
              <a:gd name="T10" fmla="*/ 42 w 49"/>
              <a:gd name="T11" fmla="*/ 5 h 44"/>
              <a:gd name="T12" fmla="*/ 48 w 49"/>
              <a:gd name="T13" fmla="*/ 13 h 44"/>
              <a:gd name="T14" fmla="*/ 49 w 49"/>
              <a:gd name="T15" fmla="*/ 27 h 44"/>
              <a:gd name="T16" fmla="*/ 36 w 49"/>
              <a:gd name="T17" fmla="*/ 44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" h="44">
                <a:moveTo>
                  <a:pt x="36" y="44"/>
                </a:moveTo>
                <a:cubicBezTo>
                  <a:pt x="18" y="44"/>
                  <a:pt x="18" y="44"/>
                  <a:pt x="18" y="44"/>
                </a:cubicBezTo>
                <a:cubicBezTo>
                  <a:pt x="8" y="44"/>
                  <a:pt x="0" y="33"/>
                  <a:pt x="1" y="21"/>
                </a:cubicBezTo>
                <a:cubicBezTo>
                  <a:pt x="2" y="8"/>
                  <a:pt x="2" y="8"/>
                  <a:pt x="2" y="8"/>
                </a:cubicBezTo>
                <a:cubicBezTo>
                  <a:pt x="3" y="4"/>
                  <a:pt x="6" y="0"/>
                  <a:pt x="10" y="1"/>
                </a:cubicBezTo>
                <a:cubicBezTo>
                  <a:pt x="42" y="5"/>
                  <a:pt x="42" y="5"/>
                  <a:pt x="42" y="5"/>
                </a:cubicBezTo>
                <a:cubicBezTo>
                  <a:pt x="45" y="5"/>
                  <a:pt x="48" y="9"/>
                  <a:pt x="48" y="13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36"/>
                  <a:pt x="43" y="44"/>
                  <a:pt x="36" y="44"/>
                </a:cubicBezTo>
              </a:path>
            </a:pathLst>
          </a:custGeom>
          <a:solidFill>
            <a:srgbClr val="0222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8" name="Freeform 238">
            <a:extLst>
              <a:ext uri="{FF2B5EF4-FFF2-40B4-BE49-F238E27FC236}">
                <a16:creationId xmlns:a16="http://schemas.microsoft.com/office/drawing/2014/main" xmlns="" id="{A8DA29E7-F810-4576-993B-06DAC5F0C8D7}"/>
              </a:ext>
            </a:extLst>
          </p:cNvPr>
          <p:cNvSpPr>
            <a:spLocks/>
          </p:cNvSpPr>
          <p:nvPr/>
        </p:nvSpPr>
        <p:spPr bwMode="auto">
          <a:xfrm>
            <a:off x="4678582" y="5295832"/>
            <a:ext cx="310949" cy="131459"/>
          </a:xfrm>
          <a:custGeom>
            <a:avLst/>
            <a:gdLst>
              <a:gd name="T0" fmla="*/ 0 w 65"/>
              <a:gd name="T1" fmla="*/ 7 h 28"/>
              <a:gd name="T2" fmla="*/ 7 w 65"/>
              <a:gd name="T3" fmla="*/ 0 h 28"/>
              <a:gd name="T4" fmla="*/ 56 w 65"/>
              <a:gd name="T5" fmla="*/ 0 h 28"/>
              <a:gd name="T6" fmla="*/ 64 w 65"/>
              <a:gd name="T7" fmla="*/ 9 h 28"/>
              <a:gd name="T8" fmla="*/ 64 w 65"/>
              <a:gd name="T9" fmla="*/ 9 h 28"/>
              <a:gd name="T10" fmla="*/ 60 w 65"/>
              <a:gd name="T11" fmla="*/ 27 h 28"/>
              <a:gd name="T12" fmla="*/ 7 w 65"/>
              <a:gd name="T13" fmla="*/ 27 h 28"/>
              <a:gd name="T14" fmla="*/ 1 w 65"/>
              <a:gd name="T15" fmla="*/ 19 h 28"/>
              <a:gd name="T16" fmla="*/ 0 w 65"/>
              <a:gd name="T17" fmla="*/ 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" h="28">
                <a:moveTo>
                  <a:pt x="0" y="7"/>
                </a:moveTo>
                <a:cubicBezTo>
                  <a:pt x="0" y="3"/>
                  <a:pt x="3" y="0"/>
                  <a:pt x="7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61" y="0"/>
                  <a:pt x="65" y="4"/>
                  <a:pt x="64" y="9"/>
                </a:cubicBezTo>
                <a:cubicBezTo>
                  <a:pt x="64" y="9"/>
                  <a:pt x="64" y="9"/>
                  <a:pt x="64" y="9"/>
                </a:cubicBezTo>
                <a:cubicBezTo>
                  <a:pt x="64" y="19"/>
                  <a:pt x="61" y="26"/>
                  <a:pt x="60" y="27"/>
                </a:cubicBezTo>
                <a:cubicBezTo>
                  <a:pt x="59" y="28"/>
                  <a:pt x="10" y="28"/>
                  <a:pt x="7" y="27"/>
                </a:cubicBezTo>
                <a:cubicBezTo>
                  <a:pt x="5" y="26"/>
                  <a:pt x="1" y="26"/>
                  <a:pt x="1" y="19"/>
                </a:cubicBezTo>
                <a:cubicBezTo>
                  <a:pt x="1" y="16"/>
                  <a:pt x="1" y="11"/>
                  <a:pt x="0" y="7"/>
                </a:cubicBezTo>
                <a:close/>
              </a:path>
            </a:pathLst>
          </a:custGeom>
          <a:solidFill>
            <a:srgbClr val="02020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9" name="Freeform 239">
            <a:extLst>
              <a:ext uri="{FF2B5EF4-FFF2-40B4-BE49-F238E27FC236}">
                <a16:creationId xmlns:a16="http://schemas.microsoft.com/office/drawing/2014/main" xmlns="" id="{28E41027-9715-4936-86A2-6BCF1ECE7ECD}"/>
              </a:ext>
            </a:extLst>
          </p:cNvPr>
          <p:cNvSpPr>
            <a:spLocks/>
          </p:cNvSpPr>
          <p:nvPr/>
        </p:nvSpPr>
        <p:spPr bwMode="auto">
          <a:xfrm>
            <a:off x="5065372" y="5300888"/>
            <a:ext cx="308421" cy="136515"/>
          </a:xfrm>
          <a:custGeom>
            <a:avLst/>
            <a:gdLst>
              <a:gd name="T0" fmla="*/ 1 w 65"/>
              <a:gd name="T1" fmla="*/ 7 h 29"/>
              <a:gd name="T2" fmla="*/ 8 w 65"/>
              <a:gd name="T3" fmla="*/ 0 h 29"/>
              <a:gd name="T4" fmla="*/ 56 w 65"/>
              <a:gd name="T5" fmla="*/ 0 h 29"/>
              <a:gd name="T6" fmla="*/ 65 w 65"/>
              <a:gd name="T7" fmla="*/ 9 h 29"/>
              <a:gd name="T8" fmla="*/ 64 w 65"/>
              <a:gd name="T9" fmla="*/ 9 h 29"/>
              <a:gd name="T10" fmla="*/ 54 w 65"/>
              <a:gd name="T11" fmla="*/ 28 h 29"/>
              <a:gd name="T12" fmla="*/ 8 w 65"/>
              <a:gd name="T13" fmla="*/ 27 h 29"/>
              <a:gd name="T14" fmla="*/ 1 w 65"/>
              <a:gd name="T15" fmla="*/ 20 h 29"/>
              <a:gd name="T16" fmla="*/ 1 w 65"/>
              <a:gd name="T17" fmla="*/ 7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" h="29">
                <a:moveTo>
                  <a:pt x="1" y="7"/>
                </a:moveTo>
                <a:cubicBezTo>
                  <a:pt x="0" y="3"/>
                  <a:pt x="4" y="0"/>
                  <a:pt x="8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61" y="0"/>
                  <a:pt x="65" y="5"/>
                  <a:pt x="65" y="9"/>
                </a:cubicBezTo>
                <a:cubicBezTo>
                  <a:pt x="64" y="9"/>
                  <a:pt x="64" y="9"/>
                  <a:pt x="64" y="9"/>
                </a:cubicBezTo>
                <a:cubicBezTo>
                  <a:pt x="64" y="19"/>
                  <a:pt x="55" y="26"/>
                  <a:pt x="54" y="28"/>
                </a:cubicBezTo>
                <a:cubicBezTo>
                  <a:pt x="53" y="29"/>
                  <a:pt x="10" y="28"/>
                  <a:pt x="8" y="27"/>
                </a:cubicBezTo>
                <a:cubicBezTo>
                  <a:pt x="5" y="26"/>
                  <a:pt x="1" y="26"/>
                  <a:pt x="1" y="20"/>
                </a:cubicBezTo>
                <a:cubicBezTo>
                  <a:pt x="1" y="16"/>
                  <a:pt x="1" y="11"/>
                  <a:pt x="1" y="7"/>
                </a:cubicBezTo>
                <a:close/>
              </a:path>
            </a:pathLst>
          </a:custGeom>
          <a:solidFill>
            <a:srgbClr val="02020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0" name="Freeform 240">
            <a:extLst>
              <a:ext uri="{FF2B5EF4-FFF2-40B4-BE49-F238E27FC236}">
                <a16:creationId xmlns:a16="http://schemas.microsoft.com/office/drawing/2014/main" xmlns="" id="{E2016D36-6C86-4507-BFAD-911913EF1830}"/>
              </a:ext>
            </a:extLst>
          </p:cNvPr>
          <p:cNvSpPr>
            <a:spLocks/>
          </p:cNvSpPr>
          <p:nvPr/>
        </p:nvSpPr>
        <p:spPr bwMode="auto">
          <a:xfrm>
            <a:off x="2873559" y="3741083"/>
            <a:ext cx="295781" cy="1933954"/>
          </a:xfrm>
          <a:custGeom>
            <a:avLst/>
            <a:gdLst>
              <a:gd name="T0" fmla="*/ 3 w 62"/>
              <a:gd name="T1" fmla="*/ 17 h 407"/>
              <a:gd name="T2" fmla="*/ 62 w 62"/>
              <a:gd name="T3" fmla="*/ 0 h 407"/>
              <a:gd name="T4" fmla="*/ 61 w 62"/>
              <a:gd name="T5" fmla="*/ 404 h 407"/>
              <a:gd name="T6" fmla="*/ 60 w 62"/>
              <a:gd name="T7" fmla="*/ 406 h 407"/>
              <a:gd name="T8" fmla="*/ 0 w 62"/>
              <a:gd name="T9" fmla="*/ 407 h 407"/>
              <a:gd name="T10" fmla="*/ 3 w 62"/>
              <a:gd name="T11" fmla="*/ 17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2" h="407">
                <a:moveTo>
                  <a:pt x="3" y="17"/>
                </a:moveTo>
                <a:cubicBezTo>
                  <a:pt x="62" y="0"/>
                  <a:pt x="62" y="0"/>
                  <a:pt x="62" y="0"/>
                </a:cubicBezTo>
                <a:cubicBezTo>
                  <a:pt x="62" y="0"/>
                  <a:pt x="62" y="402"/>
                  <a:pt x="61" y="404"/>
                </a:cubicBezTo>
                <a:cubicBezTo>
                  <a:pt x="60" y="406"/>
                  <a:pt x="60" y="406"/>
                  <a:pt x="60" y="406"/>
                </a:cubicBezTo>
                <a:cubicBezTo>
                  <a:pt x="0" y="407"/>
                  <a:pt x="0" y="407"/>
                  <a:pt x="0" y="407"/>
                </a:cubicBezTo>
                <a:lnTo>
                  <a:pt x="3" y="17"/>
                </a:lnTo>
                <a:close/>
              </a:path>
            </a:pathLst>
          </a:custGeom>
          <a:solidFill>
            <a:srgbClr val="2515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1" name="Freeform 241">
            <a:extLst>
              <a:ext uri="{FF2B5EF4-FFF2-40B4-BE49-F238E27FC236}">
                <a16:creationId xmlns:a16="http://schemas.microsoft.com/office/drawing/2014/main" xmlns="" id="{4E20A8BD-2248-4458-8CD4-CF883449F6CA}"/>
              </a:ext>
            </a:extLst>
          </p:cNvPr>
          <p:cNvSpPr>
            <a:spLocks/>
          </p:cNvSpPr>
          <p:nvPr/>
        </p:nvSpPr>
        <p:spPr bwMode="auto">
          <a:xfrm>
            <a:off x="3017658" y="3789117"/>
            <a:ext cx="17696" cy="1875809"/>
          </a:xfrm>
          <a:custGeom>
            <a:avLst/>
            <a:gdLst>
              <a:gd name="T0" fmla="*/ 3 w 7"/>
              <a:gd name="T1" fmla="*/ 0 h 742"/>
              <a:gd name="T2" fmla="*/ 0 w 7"/>
              <a:gd name="T3" fmla="*/ 742 h 742"/>
              <a:gd name="T4" fmla="*/ 3 w 7"/>
              <a:gd name="T5" fmla="*/ 742 h 742"/>
              <a:gd name="T6" fmla="*/ 7 w 7"/>
              <a:gd name="T7" fmla="*/ 0 h 742"/>
              <a:gd name="T8" fmla="*/ 3 w 7"/>
              <a:gd name="T9" fmla="*/ 0 h 7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" h="742">
                <a:moveTo>
                  <a:pt x="3" y="0"/>
                </a:moveTo>
                <a:lnTo>
                  <a:pt x="0" y="742"/>
                </a:lnTo>
                <a:lnTo>
                  <a:pt x="3" y="742"/>
                </a:lnTo>
                <a:lnTo>
                  <a:pt x="7" y="0"/>
                </a:lnTo>
                <a:lnTo>
                  <a:pt x="3" y="0"/>
                </a:ln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2" name="Freeform 242">
            <a:extLst>
              <a:ext uri="{FF2B5EF4-FFF2-40B4-BE49-F238E27FC236}">
                <a16:creationId xmlns:a16="http://schemas.microsoft.com/office/drawing/2014/main" xmlns="" id="{A130DA79-F61C-4AB9-AF7F-DE6D361C0862}"/>
              </a:ext>
            </a:extLst>
          </p:cNvPr>
          <p:cNvSpPr>
            <a:spLocks/>
          </p:cNvSpPr>
          <p:nvPr/>
        </p:nvSpPr>
        <p:spPr bwMode="auto">
          <a:xfrm>
            <a:off x="3017658" y="3789117"/>
            <a:ext cx="17696" cy="1875809"/>
          </a:xfrm>
          <a:custGeom>
            <a:avLst/>
            <a:gdLst>
              <a:gd name="T0" fmla="*/ 3 w 7"/>
              <a:gd name="T1" fmla="*/ 0 h 742"/>
              <a:gd name="T2" fmla="*/ 0 w 7"/>
              <a:gd name="T3" fmla="*/ 742 h 742"/>
              <a:gd name="T4" fmla="*/ 3 w 7"/>
              <a:gd name="T5" fmla="*/ 742 h 742"/>
              <a:gd name="T6" fmla="*/ 7 w 7"/>
              <a:gd name="T7" fmla="*/ 0 h 7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" h="742">
                <a:moveTo>
                  <a:pt x="3" y="0"/>
                </a:moveTo>
                <a:lnTo>
                  <a:pt x="0" y="742"/>
                </a:lnTo>
                <a:lnTo>
                  <a:pt x="3" y="742"/>
                </a:lnTo>
                <a:lnTo>
                  <a:pt x="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3" name="Freeform 243">
            <a:extLst>
              <a:ext uri="{FF2B5EF4-FFF2-40B4-BE49-F238E27FC236}">
                <a16:creationId xmlns:a16="http://schemas.microsoft.com/office/drawing/2014/main" xmlns="" id="{28C6938B-7949-442F-9F5F-86747C84AD15}"/>
              </a:ext>
            </a:extLst>
          </p:cNvPr>
          <p:cNvSpPr>
            <a:spLocks/>
          </p:cNvSpPr>
          <p:nvPr/>
        </p:nvSpPr>
        <p:spPr bwMode="auto">
          <a:xfrm>
            <a:off x="3824103" y="5106228"/>
            <a:ext cx="1901089" cy="199716"/>
          </a:xfrm>
          <a:custGeom>
            <a:avLst/>
            <a:gdLst>
              <a:gd name="T0" fmla="*/ 1 w 400"/>
              <a:gd name="T1" fmla="*/ 7 h 42"/>
              <a:gd name="T2" fmla="*/ 30 w 400"/>
              <a:gd name="T3" fmla="*/ 9 h 42"/>
              <a:gd name="T4" fmla="*/ 43 w 400"/>
              <a:gd name="T5" fmla="*/ 27 h 42"/>
              <a:gd name="T6" fmla="*/ 158 w 400"/>
              <a:gd name="T7" fmla="*/ 36 h 42"/>
              <a:gd name="T8" fmla="*/ 400 w 400"/>
              <a:gd name="T9" fmla="*/ 42 h 42"/>
              <a:gd name="T10" fmla="*/ 398 w 400"/>
              <a:gd name="T11" fmla="*/ 20 h 42"/>
              <a:gd name="T12" fmla="*/ 339 w 400"/>
              <a:gd name="T13" fmla="*/ 16 h 42"/>
              <a:gd name="T14" fmla="*/ 327 w 400"/>
              <a:gd name="T15" fmla="*/ 30 h 42"/>
              <a:gd name="T16" fmla="*/ 166 w 400"/>
              <a:gd name="T17" fmla="*/ 25 h 42"/>
              <a:gd name="T18" fmla="*/ 152 w 400"/>
              <a:gd name="T19" fmla="*/ 5 h 42"/>
              <a:gd name="T20" fmla="*/ 0 w 400"/>
              <a:gd name="T21" fmla="*/ 0 h 42"/>
              <a:gd name="T22" fmla="*/ 1 w 400"/>
              <a:gd name="T23" fmla="*/ 7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00" h="42">
                <a:moveTo>
                  <a:pt x="1" y="7"/>
                </a:moveTo>
                <a:cubicBezTo>
                  <a:pt x="1" y="7"/>
                  <a:pt x="24" y="5"/>
                  <a:pt x="30" y="9"/>
                </a:cubicBezTo>
                <a:cubicBezTo>
                  <a:pt x="35" y="14"/>
                  <a:pt x="39" y="25"/>
                  <a:pt x="43" y="27"/>
                </a:cubicBezTo>
                <a:cubicBezTo>
                  <a:pt x="47" y="29"/>
                  <a:pt x="83" y="34"/>
                  <a:pt x="158" y="36"/>
                </a:cubicBezTo>
                <a:cubicBezTo>
                  <a:pt x="234" y="37"/>
                  <a:pt x="400" y="42"/>
                  <a:pt x="400" y="42"/>
                </a:cubicBezTo>
                <a:cubicBezTo>
                  <a:pt x="400" y="42"/>
                  <a:pt x="399" y="24"/>
                  <a:pt x="398" y="20"/>
                </a:cubicBezTo>
                <a:cubicBezTo>
                  <a:pt x="398" y="16"/>
                  <a:pt x="339" y="16"/>
                  <a:pt x="339" y="16"/>
                </a:cubicBezTo>
                <a:cubicBezTo>
                  <a:pt x="339" y="16"/>
                  <a:pt x="332" y="25"/>
                  <a:pt x="327" y="30"/>
                </a:cubicBezTo>
                <a:cubicBezTo>
                  <a:pt x="323" y="36"/>
                  <a:pt x="170" y="27"/>
                  <a:pt x="166" y="25"/>
                </a:cubicBezTo>
                <a:cubicBezTo>
                  <a:pt x="162" y="22"/>
                  <a:pt x="156" y="7"/>
                  <a:pt x="152" y="5"/>
                </a:cubicBezTo>
                <a:cubicBezTo>
                  <a:pt x="147" y="3"/>
                  <a:pt x="0" y="0"/>
                  <a:pt x="0" y="0"/>
                </a:cubicBezTo>
                <a:lnTo>
                  <a:pt x="1" y="7"/>
                </a:lnTo>
                <a:close/>
              </a:path>
            </a:pathLst>
          </a:custGeom>
          <a:solidFill>
            <a:srgbClr val="1A30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4" name="Freeform 244">
            <a:extLst>
              <a:ext uri="{FF2B5EF4-FFF2-40B4-BE49-F238E27FC236}">
                <a16:creationId xmlns:a16="http://schemas.microsoft.com/office/drawing/2014/main" xmlns="" id="{4871AB7C-6F0A-4F0D-A8C0-E8401BE2962C}"/>
              </a:ext>
            </a:extLst>
          </p:cNvPr>
          <p:cNvSpPr>
            <a:spLocks/>
          </p:cNvSpPr>
          <p:nvPr/>
        </p:nvSpPr>
        <p:spPr bwMode="auto">
          <a:xfrm>
            <a:off x="3834215" y="5134036"/>
            <a:ext cx="1875808" cy="432296"/>
          </a:xfrm>
          <a:custGeom>
            <a:avLst/>
            <a:gdLst>
              <a:gd name="T0" fmla="*/ 156 w 395"/>
              <a:gd name="T1" fmla="*/ 30 h 91"/>
              <a:gd name="T2" fmla="*/ 41 w 395"/>
              <a:gd name="T3" fmla="*/ 21 h 91"/>
              <a:gd name="T4" fmla="*/ 28 w 395"/>
              <a:gd name="T5" fmla="*/ 3 h 91"/>
              <a:gd name="T6" fmla="*/ 0 w 395"/>
              <a:gd name="T7" fmla="*/ 1 h 91"/>
              <a:gd name="T8" fmla="*/ 9 w 395"/>
              <a:gd name="T9" fmla="*/ 49 h 91"/>
              <a:gd name="T10" fmla="*/ 29 w 395"/>
              <a:gd name="T11" fmla="*/ 77 h 91"/>
              <a:gd name="T12" fmla="*/ 385 w 395"/>
              <a:gd name="T13" fmla="*/ 91 h 91"/>
              <a:gd name="T14" fmla="*/ 387 w 395"/>
              <a:gd name="T15" fmla="*/ 87 h 91"/>
              <a:gd name="T16" fmla="*/ 389 w 395"/>
              <a:gd name="T17" fmla="*/ 79 h 91"/>
              <a:gd name="T18" fmla="*/ 395 w 395"/>
              <a:gd name="T19" fmla="*/ 44 h 91"/>
              <a:gd name="T20" fmla="*/ 395 w 395"/>
              <a:gd name="T21" fmla="*/ 36 h 91"/>
              <a:gd name="T22" fmla="*/ 156 w 395"/>
              <a:gd name="T23" fmla="*/ 3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5" h="91">
                <a:moveTo>
                  <a:pt x="156" y="30"/>
                </a:moveTo>
                <a:cubicBezTo>
                  <a:pt x="81" y="28"/>
                  <a:pt x="45" y="23"/>
                  <a:pt x="41" y="21"/>
                </a:cubicBezTo>
                <a:cubicBezTo>
                  <a:pt x="37" y="19"/>
                  <a:pt x="33" y="8"/>
                  <a:pt x="28" y="3"/>
                </a:cubicBezTo>
                <a:cubicBezTo>
                  <a:pt x="24" y="0"/>
                  <a:pt x="9" y="0"/>
                  <a:pt x="0" y="1"/>
                </a:cubicBezTo>
                <a:cubicBezTo>
                  <a:pt x="4" y="20"/>
                  <a:pt x="6" y="39"/>
                  <a:pt x="9" y="49"/>
                </a:cubicBezTo>
                <a:cubicBezTo>
                  <a:pt x="16" y="74"/>
                  <a:pt x="29" y="77"/>
                  <a:pt x="29" y="77"/>
                </a:cubicBezTo>
                <a:cubicBezTo>
                  <a:pt x="385" y="91"/>
                  <a:pt x="385" y="91"/>
                  <a:pt x="385" y="91"/>
                </a:cubicBezTo>
                <a:cubicBezTo>
                  <a:pt x="387" y="87"/>
                  <a:pt x="387" y="87"/>
                  <a:pt x="387" y="87"/>
                </a:cubicBezTo>
                <a:cubicBezTo>
                  <a:pt x="389" y="79"/>
                  <a:pt x="389" y="79"/>
                  <a:pt x="389" y="79"/>
                </a:cubicBezTo>
                <a:cubicBezTo>
                  <a:pt x="389" y="79"/>
                  <a:pt x="392" y="61"/>
                  <a:pt x="395" y="44"/>
                </a:cubicBezTo>
                <a:cubicBezTo>
                  <a:pt x="395" y="41"/>
                  <a:pt x="395" y="38"/>
                  <a:pt x="395" y="36"/>
                </a:cubicBezTo>
                <a:cubicBezTo>
                  <a:pt x="373" y="35"/>
                  <a:pt x="226" y="31"/>
                  <a:pt x="156" y="30"/>
                </a:cubicBezTo>
                <a:close/>
              </a:path>
            </a:pathLst>
          </a:custGeom>
          <a:solidFill>
            <a:srgbClr val="100A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5" name="Freeform 245">
            <a:extLst>
              <a:ext uri="{FF2B5EF4-FFF2-40B4-BE49-F238E27FC236}">
                <a16:creationId xmlns:a16="http://schemas.microsoft.com/office/drawing/2014/main" xmlns="" id="{4FA1369F-0C65-4D50-8B1D-2D8F02436F97}"/>
              </a:ext>
            </a:extLst>
          </p:cNvPr>
          <p:cNvSpPr>
            <a:spLocks/>
          </p:cNvSpPr>
          <p:nvPr/>
        </p:nvSpPr>
        <p:spPr bwMode="auto">
          <a:xfrm>
            <a:off x="744946" y="4431240"/>
            <a:ext cx="2085636" cy="492969"/>
          </a:xfrm>
          <a:custGeom>
            <a:avLst/>
            <a:gdLst>
              <a:gd name="T0" fmla="*/ 0 w 825"/>
              <a:gd name="T1" fmla="*/ 173 h 195"/>
              <a:gd name="T2" fmla="*/ 825 w 825"/>
              <a:gd name="T3" fmla="*/ 0 h 195"/>
              <a:gd name="T4" fmla="*/ 825 w 825"/>
              <a:gd name="T5" fmla="*/ 24 h 195"/>
              <a:gd name="T6" fmla="*/ 0 w 825"/>
              <a:gd name="T7" fmla="*/ 195 h 195"/>
              <a:gd name="T8" fmla="*/ 0 w 825"/>
              <a:gd name="T9" fmla="*/ 173 h 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5" h="195">
                <a:moveTo>
                  <a:pt x="0" y="173"/>
                </a:moveTo>
                <a:lnTo>
                  <a:pt x="825" y="0"/>
                </a:lnTo>
                <a:lnTo>
                  <a:pt x="825" y="24"/>
                </a:lnTo>
                <a:lnTo>
                  <a:pt x="0" y="195"/>
                </a:lnTo>
                <a:lnTo>
                  <a:pt x="0" y="173"/>
                </a:lnTo>
                <a:close/>
              </a:path>
            </a:pathLst>
          </a:custGeom>
          <a:solidFill>
            <a:srgbClr val="1F19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6" name="Freeform 246">
            <a:extLst>
              <a:ext uri="{FF2B5EF4-FFF2-40B4-BE49-F238E27FC236}">
                <a16:creationId xmlns:a16="http://schemas.microsoft.com/office/drawing/2014/main" xmlns="" id="{5DEE57CB-81D6-4A0C-B222-661D5CCB2623}"/>
              </a:ext>
            </a:extLst>
          </p:cNvPr>
          <p:cNvSpPr>
            <a:spLocks/>
          </p:cNvSpPr>
          <p:nvPr/>
        </p:nvSpPr>
        <p:spPr bwMode="auto">
          <a:xfrm>
            <a:off x="744946" y="4673933"/>
            <a:ext cx="2095748" cy="422183"/>
          </a:xfrm>
          <a:custGeom>
            <a:avLst/>
            <a:gdLst>
              <a:gd name="T0" fmla="*/ 0 w 829"/>
              <a:gd name="T1" fmla="*/ 144 h 167"/>
              <a:gd name="T2" fmla="*/ 829 w 829"/>
              <a:gd name="T3" fmla="*/ 0 h 167"/>
              <a:gd name="T4" fmla="*/ 829 w 829"/>
              <a:gd name="T5" fmla="*/ 26 h 167"/>
              <a:gd name="T6" fmla="*/ 0 w 829"/>
              <a:gd name="T7" fmla="*/ 167 h 167"/>
              <a:gd name="T8" fmla="*/ 0 w 829"/>
              <a:gd name="T9" fmla="*/ 144 h 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9" h="167">
                <a:moveTo>
                  <a:pt x="0" y="144"/>
                </a:moveTo>
                <a:lnTo>
                  <a:pt x="829" y="0"/>
                </a:lnTo>
                <a:lnTo>
                  <a:pt x="829" y="26"/>
                </a:lnTo>
                <a:lnTo>
                  <a:pt x="0" y="167"/>
                </a:lnTo>
                <a:lnTo>
                  <a:pt x="0" y="144"/>
                </a:lnTo>
                <a:close/>
              </a:path>
            </a:pathLst>
          </a:custGeom>
          <a:solidFill>
            <a:srgbClr val="1F19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" name="Freeform 247">
            <a:extLst>
              <a:ext uri="{FF2B5EF4-FFF2-40B4-BE49-F238E27FC236}">
                <a16:creationId xmlns:a16="http://schemas.microsoft.com/office/drawing/2014/main" xmlns="" id="{7DB72E5E-450A-4104-937B-FC13A75E5F5B}"/>
              </a:ext>
            </a:extLst>
          </p:cNvPr>
          <p:cNvSpPr>
            <a:spLocks/>
          </p:cNvSpPr>
          <p:nvPr/>
        </p:nvSpPr>
        <p:spPr bwMode="auto">
          <a:xfrm>
            <a:off x="750002" y="4858480"/>
            <a:ext cx="2080580" cy="361510"/>
          </a:xfrm>
          <a:custGeom>
            <a:avLst/>
            <a:gdLst>
              <a:gd name="T0" fmla="*/ 2 w 823"/>
              <a:gd name="T1" fmla="*/ 122 h 143"/>
              <a:gd name="T2" fmla="*/ 823 w 823"/>
              <a:gd name="T3" fmla="*/ 0 h 143"/>
              <a:gd name="T4" fmla="*/ 823 w 823"/>
              <a:gd name="T5" fmla="*/ 38 h 143"/>
              <a:gd name="T6" fmla="*/ 0 w 823"/>
              <a:gd name="T7" fmla="*/ 143 h 143"/>
              <a:gd name="T8" fmla="*/ 2 w 823"/>
              <a:gd name="T9" fmla="*/ 122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3" h="143">
                <a:moveTo>
                  <a:pt x="2" y="122"/>
                </a:moveTo>
                <a:lnTo>
                  <a:pt x="823" y="0"/>
                </a:lnTo>
                <a:lnTo>
                  <a:pt x="823" y="38"/>
                </a:lnTo>
                <a:lnTo>
                  <a:pt x="0" y="143"/>
                </a:lnTo>
                <a:lnTo>
                  <a:pt x="2" y="122"/>
                </a:lnTo>
                <a:close/>
              </a:path>
            </a:pathLst>
          </a:custGeom>
          <a:solidFill>
            <a:srgbClr val="1F19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" name="Freeform 248">
            <a:extLst>
              <a:ext uri="{FF2B5EF4-FFF2-40B4-BE49-F238E27FC236}">
                <a16:creationId xmlns:a16="http://schemas.microsoft.com/office/drawing/2014/main" xmlns="" id="{81CEEF87-3A76-4FD6-BDEB-6EAB19BE8BE5}"/>
              </a:ext>
            </a:extLst>
          </p:cNvPr>
          <p:cNvSpPr>
            <a:spLocks/>
          </p:cNvSpPr>
          <p:nvPr/>
        </p:nvSpPr>
        <p:spPr bwMode="auto">
          <a:xfrm>
            <a:off x="3419616" y="4388263"/>
            <a:ext cx="1911201" cy="394375"/>
          </a:xfrm>
          <a:custGeom>
            <a:avLst/>
            <a:gdLst>
              <a:gd name="T0" fmla="*/ 0 w 402"/>
              <a:gd name="T1" fmla="*/ 0 h 83"/>
              <a:gd name="T2" fmla="*/ 153 w 402"/>
              <a:gd name="T3" fmla="*/ 35 h 83"/>
              <a:gd name="T4" fmla="*/ 235 w 402"/>
              <a:gd name="T5" fmla="*/ 69 h 83"/>
              <a:gd name="T6" fmla="*/ 341 w 402"/>
              <a:gd name="T7" fmla="*/ 71 h 83"/>
              <a:gd name="T8" fmla="*/ 397 w 402"/>
              <a:gd name="T9" fmla="*/ 83 h 83"/>
              <a:gd name="T10" fmla="*/ 395 w 402"/>
              <a:gd name="T11" fmla="*/ 63 h 83"/>
              <a:gd name="T12" fmla="*/ 309 w 402"/>
              <a:gd name="T13" fmla="*/ 22 h 83"/>
              <a:gd name="T14" fmla="*/ 131 w 402"/>
              <a:gd name="T15" fmla="*/ 3 h 83"/>
              <a:gd name="T16" fmla="*/ 0 w 402"/>
              <a:gd name="T1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" h="83">
                <a:moveTo>
                  <a:pt x="0" y="0"/>
                </a:moveTo>
                <a:cubicBezTo>
                  <a:pt x="0" y="0"/>
                  <a:pt x="94" y="12"/>
                  <a:pt x="153" y="35"/>
                </a:cubicBezTo>
                <a:cubicBezTo>
                  <a:pt x="213" y="58"/>
                  <a:pt x="235" y="69"/>
                  <a:pt x="235" y="69"/>
                </a:cubicBezTo>
                <a:cubicBezTo>
                  <a:pt x="235" y="69"/>
                  <a:pt x="312" y="66"/>
                  <a:pt x="341" y="71"/>
                </a:cubicBezTo>
                <a:cubicBezTo>
                  <a:pt x="386" y="79"/>
                  <a:pt x="397" y="83"/>
                  <a:pt x="397" y="83"/>
                </a:cubicBezTo>
                <a:cubicBezTo>
                  <a:pt x="397" y="83"/>
                  <a:pt x="402" y="77"/>
                  <a:pt x="395" y="63"/>
                </a:cubicBezTo>
                <a:cubicBezTo>
                  <a:pt x="383" y="38"/>
                  <a:pt x="337" y="26"/>
                  <a:pt x="309" y="22"/>
                </a:cubicBezTo>
                <a:cubicBezTo>
                  <a:pt x="291" y="19"/>
                  <a:pt x="179" y="7"/>
                  <a:pt x="131" y="3"/>
                </a:cubicBezTo>
                <a:cubicBezTo>
                  <a:pt x="84" y="0"/>
                  <a:pt x="0" y="0"/>
                  <a:pt x="0" y="0"/>
                </a:cubicBezTo>
                <a:close/>
              </a:path>
            </a:pathLst>
          </a:custGeom>
          <a:solidFill>
            <a:srgbClr val="FF9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" name="Freeform 249">
            <a:extLst>
              <a:ext uri="{FF2B5EF4-FFF2-40B4-BE49-F238E27FC236}">
                <a16:creationId xmlns:a16="http://schemas.microsoft.com/office/drawing/2014/main" xmlns="" id="{018D5CC9-5BC2-4616-9435-F8E37DF8A536}"/>
              </a:ext>
            </a:extLst>
          </p:cNvPr>
          <p:cNvSpPr>
            <a:spLocks noEditPoints="1"/>
          </p:cNvSpPr>
          <p:nvPr/>
        </p:nvSpPr>
        <p:spPr bwMode="auto">
          <a:xfrm>
            <a:off x="4521843" y="4696684"/>
            <a:ext cx="836782" cy="498025"/>
          </a:xfrm>
          <a:custGeom>
            <a:avLst/>
            <a:gdLst>
              <a:gd name="T0" fmla="*/ 65 w 176"/>
              <a:gd name="T1" fmla="*/ 0 h 105"/>
              <a:gd name="T2" fmla="*/ 1 w 176"/>
              <a:gd name="T3" fmla="*/ 5 h 105"/>
              <a:gd name="T4" fmla="*/ 27 w 176"/>
              <a:gd name="T5" fmla="*/ 92 h 105"/>
              <a:gd name="T6" fmla="*/ 171 w 176"/>
              <a:gd name="T7" fmla="*/ 92 h 105"/>
              <a:gd name="T8" fmla="*/ 175 w 176"/>
              <a:gd name="T9" fmla="*/ 38 h 105"/>
              <a:gd name="T10" fmla="*/ 129 w 176"/>
              <a:gd name="T11" fmla="*/ 51 h 105"/>
              <a:gd name="T12" fmla="*/ 168 w 176"/>
              <a:gd name="T13" fmla="*/ 45 h 105"/>
              <a:gd name="T14" fmla="*/ 167 w 176"/>
              <a:gd name="T15" fmla="*/ 37 h 105"/>
              <a:gd name="T16" fmla="*/ 169 w 176"/>
              <a:gd name="T17" fmla="*/ 58 h 105"/>
              <a:gd name="T18" fmla="*/ 129 w 176"/>
              <a:gd name="T19" fmla="*/ 54 h 105"/>
              <a:gd name="T20" fmla="*/ 128 w 176"/>
              <a:gd name="T21" fmla="*/ 20 h 105"/>
              <a:gd name="T22" fmla="*/ 127 w 176"/>
              <a:gd name="T23" fmla="*/ 77 h 105"/>
              <a:gd name="T24" fmla="*/ 166 w 176"/>
              <a:gd name="T25" fmla="*/ 88 h 105"/>
              <a:gd name="T26" fmla="*/ 127 w 176"/>
              <a:gd name="T27" fmla="*/ 77 h 105"/>
              <a:gd name="T28" fmla="*/ 74 w 176"/>
              <a:gd name="T29" fmla="*/ 74 h 105"/>
              <a:gd name="T30" fmla="*/ 73 w 176"/>
              <a:gd name="T31" fmla="*/ 71 h 105"/>
              <a:gd name="T32" fmla="*/ 124 w 176"/>
              <a:gd name="T33" fmla="*/ 70 h 105"/>
              <a:gd name="T34" fmla="*/ 60 w 176"/>
              <a:gd name="T35" fmla="*/ 40 h 105"/>
              <a:gd name="T36" fmla="*/ 18 w 176"/>
              <a:gd name="T37" fmla="*/ 40 h 105"/>
              <a:gd name="T38" fmla="*/ 14 w 176"/>
              <a:gd name="T39" fmla="*/ 29 h 105"/>
              <a:gd name="T40" fmla="*/ 17 w 176"/>
              <a:gd name="T41" fmla="*/ 37 h 105"/>
              <a:gd name="T42" fmla="*/ 126 w 176"/>
              <a:gd name="T43" fmla="*/ 33 h 105"/>
              <a:gd name="T44" fmla="*/ 62 w 176"/>
              <a:gd name="T45" fmla="*/ 37 h 105"/>
              <a:gd name="T46" fmla="*/ 66 w 176"/>
              <a:gd name="T47" fmla="*/ 59 h 105"/>
              <a:gd name="T48" fmla="*/ 64 w 176"/>
              <a:gd name="T49" fmla="*/ 51 h 105"/>
              <a:gd name="T50" fmla="*/ 30 w 176"/>
              <a:gd name="T51" fmla="*/ 71 h 105"/>
              <a:gd name="T52" fmla="*/ 32 w 176"/>
              <a:gd name="T53" fmla="*/ 77 h 105"/>
              <a:gd name="T54" fmla="*/ 72 w 176"/>
              <a:gd name="T55" fmla="*/ 81 h 105"/>
              <a:gd name="T56" fmla="*/ 69 w 176"/>
              <a:gd name="T57" fmla="*/ 59 h 105"/>
              <a:gd name="T58" fmla="*/ 125 w 176"/>
              <a:gd name="T59" fmla="*/ 62 h 105"/>
              <a:gd name="T60" fmla="*/ 63 w 176"/>
              <a:gd name="T61" fmla="*/ 40 h 105"/>
              <a:gd name="T62" fmla="*/ 126 w 176"/>
              <a:gd name="T63" fmla="*/ 51 h 105"/>
              <a:gd name="T64" fmla="*/ 125 w 176"/>
              <a:gd name="T65" fmla="*/ 19 h 105"/>
              <a:gd name="T66" fmla="*/ 58 w 176"/>
              <a:gd name="T67" fmla="*/ 26 h 105"/>
              <a:gd name="T68" fmla="*/ 13 w 176"/>
              <a:gd name="T69" fmla="*/ 19 h 105"/>
              <a:gd name="T70" fmla="*/ 50 w 176"/>
              <a:gd name="T71" fmla="*/ 15 h 105"/>
              <a:gd name="T72" fmla="*/ 12 w 176"/>
              <a:gd name="T73" fmla="*/ 23 h 105"/>
              <a:gd name="T74" fmla="*/ 38 w 176"/>
              <a:gd name="T75" fmla="*/ 92 h 105"/>
              <a:gd name="T76" fmla="*/ 75 w 176"/>
              <a:gd name="T77" fmla="*/ 93 h 105"/>
              <a:gd name="T78" fmla="*/ 122 w 176"/>
              <a:gd name="T79" fmla="*/ 86 h 105"/>
              <a:gd name="T80" fmla="*/ 76 w 176"/>
              <a:gd name="T81" fmla="*/ 84 h 105"/>
              <a:gd name="T82" fmla="*/ 125 w 176"/>
              <a:gd name="T83" fmla="*/ 87 h 105"/>
              <a:gd name="T84" fmla="*/ 162 w 176"/>
              <a:gd name="T85" fmla="*/ 96 h 105"/>
              <a:gd name="T86" fmla="*/ 127 w 176"/>
              <a:gd name="T87" fmla="*/ 74 h 105"/>
              <a:gd name="T88" fmla="*/ 169 w 176"/>
              <a:gd name="T89" fmla="*/ 69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76" h="105">
                <a:moveTo>
                  <a:pt x="175" y="38"/>
                </a:moveTo>
                <a:cubicBezTo>
                  <a:pt x="173" y="27"/>
                  <a:pt x="173" y="18"/>
                  <a:pt x="164" y="14"/>
                </a:cubicBezTo>
                <a:cubicBezTo>
                  <a:pt x="155" y="10"/>
                  <a:pt x="105" y="0"/>
                  <a:pt x="65" y="0"/>
                </a:cubicBezTo>
                <a:cubicBezTo>
                  <a:pt x="41" y="0"/>
                  <a:pt x="23" y="1"/>
                  <a:pt x="12" y="2"/>
                </a:cubicBezTo>
                <a:cubicBezTo>
                  <a:pt x="9" y="2"/>
                  <a:pt x="6" y="3"/>
                  <a:pt x="4" y="3"/>
                </a:cubicBezTo>
                <a:cubicBezTo>
                  <a:pt x="3" y="4"/>
                  <a:pt x="1" y="4"/>
                  <a:pt x="1" y="5"/>
                </a:cubicBezTo>
                <a:cubicBezTo>
                  <a:pt x="1" y="6"/>
                  <a:pt x="0" y="7"/>
                  <a:pt x="0" y="10"/>
                </a:cubicBezTo>
                <a:cubicBezTo>
                  <a:pt x="0" y="18"/>
                  <a:pt x="20" y="65"/>
                  <a:pt x="22" y="77"/>
                </a:cubicBezTo>
                <a:cubicBezTo>
                  <a:pt x="24" y="83"/>
                  <a:pt x="25" y="89"/>
                  <a:pt x="27" y="92"/>
                </a:cubicBezTo>
                <a:cubicBezTo>
                  <a:pt x="28" y="95"/>
                  <a:pt x="30" y="96"/>
                  <a:pt x="33" y="97"/>
                </a:cubicBezTo>
                <a:cubicBezTo>
                  <a:pt x="55" y="98"/>
                  <a:pt x="161" y="105"/>
                  <a:pt x="167" y="101"/>
                </a:cubicBezTo>
                <a:cubicBezTo>
                  <a:pt x="169" y="100"/>
                  <a:pt x="170" y="96"/>
                  <a:pt x="171" y="92"/>
                </a:cubicBezTo>
                <a:cubicBezTo>
                  <a:pt x="172" y="92"/>
                  <a:pt x="172" y="92"/>
                  <a:pt x="172" y="92"/>
                </a:cubicBezTo>
                <a:cubicBezTo>
                  <a:pt x="172" y="92"/>
                  <a:pt x="172" y="92"/>
                  <a:pt x="172" y="92"/>
                </a:cubicBezTo>
                <a:cubicBezTo>
                  <a:pt x="176" y="75"/>
                  <a:pt x="176" y="43"/>
                  <a:pt x="175" y="38"/>
                </a:cubicBezTo>
                <a:close/>
                <a:moveTo>
                  <a:pt x="169" y="48"/>
                </a:moveTo>
                <a:cubicBezTo>
                  <a:pt x="169" y="50"/>
                  <a:pt x="169" y="52"/>
                  <a:pt x="169" y="55"/>
                </a:cubicBezTo>
                <a:cubicBezTo>
                  <a:pt x="165" y="54"/>
                  <a:pt x="154" y="53"/>
                  <a:pt x="129" y="51"/>
                </a:cubicBezTo>
                <a:cubicBezTo>
                  <a:pt x="129" y="49"/>
                  <a:pt x="129" y="46"/>
                  <a:pt x="129" y="44"/>
                </a:cubicBezTo>
                <a:cubicBezTo>
                  <a:pt x="153" y="46"/>
                  <a:pt x="164" y="48"/>
                  <a:pt x="169" y="48"/>
                </a:cubicBezTo>
                <a:close/>
                <a:moveTo>
                  <a:pt x="168" y="45"/>
                </a:moveTo>
                <a:cubicBezTo>
                  <a:pt x="163" y="44"/>
                  <a:pt x="152" y="43"/>
                  <a:pt x="129" y="41"/>
                </a:cubicBezTo>
                <a:cubicBezTo>
                  <a:pt x="129" y="38"/>
                  <a:pt x="129" y="36"/>
                  <a:pt x="129" y="33"/>
                </a:cubicBezTo>
                <a:cubicBezTo>
                  <a:pt x="153" y="36"/>
                  <a:pt x="163" y="37"/>
                  <a:pt x="167" y="37"/>
                </a:cubicBezTo>
                <a:cubicBezTo>
                  <a:pt x="167" y="40"/>
                  <a:pt x="168" y="42"/>
                  <a:pt x="168" y="45"/>
                </a:cubicBezTo>
                <a:close/>
                <a:moveTo>
                  <a:pt x="129" y="54"/>
                </a:moveTo>
                <a:cubicBezTo>
                  <a:pt x="155" y="57"/>
                  <a:pt x="165" y="58"/>
                  <a:pt x="169" y="58"/>
                </a:cubicBezTo>
                <a:cubicBezTo>
                  <a:pt x="169" y="61"/>
                  <a:pt x="169" y="63"/>
                  <a:pt x="169" y="66"/>
                </a:cubicBezTo>
                <a:cubicBezTo>
                  <a:pt x="162" y="65"/>
                  <a:pt x="150" y="64"/>
                  <a:pt x="129" y="62"/>
                </a:cubicBezTo>
                <a:cubicBezTo>
                  <a:pt x="129" y="59"/>
                  <a:pt x="129" y="57"/>
                  <a:pt x="129" y="54"/>
                </a:cubicBezTo>
                <a:close/>
                <a:moveTo>
                  <a:pt x="166" y="34"/>
                </a:moveTo>
                <a:cubicBezTo>
                  <a:pt x="161" y="33"/>
                  <a:pt x="151" y="32"/>
                  <a:pt x="129" y="30"/>
                </a:cubicBezTo>
                <a:cubicBezTo>
                  <a:pt x="129" y="26"/>
                  <a:pt x="128" y="23"/>
                  <a:pt x="128" y="20"/>
                </a:cubicBezTo>
                <a:cubicBezTo>
                  <a:pt x="143" y="22"/>
                  <a:pt x="155" y="25"/>
                  <a:pt x="159" y="27"/>
                </a:cubicBezTo>
                <a:cubicBezTo>
                  <a:pt x="163" y="28"/>
                  <a:pt x="165" y="31"/>
                  <a:pt x="166" y="34"/>
                </a:cubicBezTo>
                <a:close/>
                <a:moveTo>
                  <a:pt x="127" y="77"/>
                </a:moveTo>
                <a:cubicBezTo>
                  <a:pt x="127" y="77"/>
                  <a:pt x="128" y="77"/>
                  <a:pt x="129" y="77"/>
                </a:cubicBezTo>
                <a:cubicBezTo>
                  <a:pt x="158" y="80"/>
                  <a:pt x="164" y="81"/>
                  <a:pt x="167" y="82"/>
                </a:cubicBezTo>
                <a:cubicBezTo>
                  <a:pt x="167" y="84"/>
                  <a:pt x="166" y="86"/>
                  <a:pt x="166" y="88"/>
                </a:cubicBezTo>
                <a:cubicBezTo>
                  <a:pt x="164" y="87"/>
                  <a:pt x="161" y="87"/>
                  <a:pt x="131" y="84"/>
                </a:cubicBezTo>
                <a:cubicBezTo>
                  <a:pt x="129" y="84"/>
                  <a:pt x="128" y="83"/>
                  <a:pt x="126" y="83"/>
                </a:cubicBezTo>
                <a:cubicBezTo>
                  <a:pt x="126" y="81"/>
                  <a:pt x="127" y="79"/>
                  <a:pt x="127" y="77"/>
                </a:cubicBezTo>
                <a:close/>
                <a:moveTo>
                  <a:pt x="123" y="83"/>
                </a:moveTo>
                <a:cubicBezTo>
                  <a:pt x="107" y="82"/>
                  <a:pt x="91" y="81"/>
                  <a:pt x="75" y="81"/>
                </a:cubicBezTo>
                <a:cubicBezTo>
                  <a:pt x="75" y="79"/>
                  <a:pt x="74" y="76"/>
                  <a:pt x="74" y="74"/>
                </a:cubicBezTo>
                <a:cubicBezTo>
                  <a:pt x="90" y="74"/>
                  <a:pt x="107" y="75"/>
                  <a:pt x="124" y="77"/>
                </a:cubicBezTo>
                <a:cubicBezTo>
                  <a:pt x="123" y="79"/>
                  <a:pt x="123" y="81"/>
                  <a:pt x="123" y="83"/>
                </a:cubicBezTo>
                <a:close/>
                <a:moveTo>
                  <a:pt x="73" y="71"/>
                </a:moveTo>
                <a:cubicBezTo>
                  <a:pt x="72" y="68"/>
                  <a:pt x="71" y="65"/>
                  <a:pt x="70" y="62"/>
                </a:cubicBezTo>
                <a:cubicBezTo>
                  <a:pt x="88" y="63"/>
                  <a:pt x="108" y="63"/>
                  <a:pt x="125" y="65"/>
                </a:cubicBezTo>
                <a:cubicBezTo>
                  <a:pt x="125" y="67"/>
                  <a:pt x="125" y="69"/>
                  <a:pt x="124" y="70"/>
                </a:cubicBezTo>
                <a:cubicBezTo>
                  <a:pt x="124" y="71"/>
                  <a:pt x="124" y="72"/>
                  <a:pt x="124" y="73"/>
                </a:cubicBezTo>
                <a:cubicBezTo>
                  <a:pt x="108" y="72"/>
                  <a:pt x="89" y="71"/>
                  <a:pt x="73" y="71"/>
                </a:cubicBezTo>
                <a:close/>
                <a:moveTo>
                  <a:pt x="60" y="40"/>
                </a:moveTo>
                <a:cubicBezTo>
                  <a:pt x="61" y="43"/>
                  <a:pt x="62" y="45"/>
                  <a:pt x="62" y="48"/>
                </a:cubicBezTo>
                <a:cubicBezTo>
                  <a:pt x="44" y="48"/>
                  <a:pt x="29" y="48"/>
                  <a:pt x="21" y="48"/>
                </a:cubicBezTo>
                <a:cubicBezTo>
                  <a:pt x="20" y="45"/>
                  <a:pt x="19" y="43"/>
                  <a:pt x="18" y="40"/>
                </a:cubicBezTo>
                <a:cubicBezTo>
                  <a:pt x="27" y="40"/>
                  <a:pt x="42" y="40"/>
                  <a:pt x="60" y="40"/>
                </a:cubicBezTo>
                <a:close/>
                <a:moveTo>
                  <a:pt x="17" y="37"/>
                </a:moveTo>
                <a:cubicBezTo>
                  <a:pt x="16" y="34"/>
                  <a:pt x="15" y="31"/>
                  <a:pt x="14" y="29"/>
                </a:cubicBezTo>
                <a:cubicBezTo>
                  <a:pt x="22" y="29"/>
                  <a:pt x="38" y="29"/>
                  <a:pt x="56" y="29"/>
                </a:cubicBezTo>
                <a:cubicBezTo>
                  <a:pt x="57" y="32"/>
                  <a:pt x="58" y="34"/>
                  <a:pt x="59" y="37"/>
                </a:cubicBezTo>
                <a:cubicBezTo>
                  <a:pt x="40" y="37"/>
                  <a:pt x="25" y="37"/>
                  <a:pt x="17" y="37"/>
                </a:cubicBezTo>
                <a:close/>
                <a:moveTo>
                  <a:pt x="59" y="29"/>
                </a:moveTo>
                <a:cubicBezTo>
                  <a:pt x="78" y="30"/>
                  <a:pt x="100" y="30"/>
                  <a:pt x="118" y="32"/>
                </a:cubicBezTo>
                <a:cubicBezTo>
                  <a:pt x="120" y="32"/>
                  <a:pt x="123" y="33"/>
                  <a:pt x="126" y="33"/>
                </a:cubicBezTo>
                <a:cubicBezTo>
                  <a:pt x="126" y="35"/>
                  <a:pt x="126" y="38"/>
                  <a:pt x="126" y="40"/>
                </a:cubicBezTo>
                <a:cubicBezTo>
                  <a:pt x="124" y="40"/>
                  <a:pt x="123" y="40"/>
                  <a:pt x="121" y="40"/>
                </a:cubicBezTo>
                <a:cubicBezTo>
                  <a:pt x="103" y="38"/>
                  <a:pt x="81" y="37"/>
                  <a:pt x="62" y="37"/>
                </a:cubicBezTo>
                <a:cubicBezTo>
                  <a:pt x="61" y="34"/>
                  <a:pt x="60" y="32"/>
                  <a:pt x="59" y="29"/>
                </a:cubicBezTo>
                <a:close/>
                <a:moveTo>
                  <a:pt x="64" y="51"/>
                </a:moveTo>
                <a:cubicBezTo>
                  <a:pt x="64" y="54"/>
                  <a:pt x="65" y="56"/>
                  <a:pt x="66" y="59"/>
                </a:cubicBezTo>
                <a:cubicBezTo>
                  <a:pt x="49" y="59"/>
                  <a:pt x="34" y="59"/>
                  <a:pt x="26" y="59"/>
                </a:cubicBezTo>
                <a:cubicBezTo>
                  <a:pt x="25" y="56"/>
                  <a:pt x="24" y="54"/>
                  <a:pt x="22" y="51"/>
                </a:cubicBezTo>
                <a:cubicBezTo>
                  <a:pt x="31" y="51"/>
                  <a:pt x="46" y="51"/>
                  <a:pt x="64" y="51"/>
                </a:cubicBezTo>
                <a:close/>
                <a:moveTo>
                  <a:pt x="67" y="62"/>
                </a:moveTo>
                <a:cubicBezTo>
                  <a:pt x="68" y="65"/>
                  <a:pt x="69" y="68"/>
                  <a:pt x="69" y="71"/>
                </a:cubicBezTo>
                <a:cubicBezTo>
                  <a:pt x="53" y="71"/>
                  <a:pt x="39" y="71"/>
                  <a:pt x="30" y="71"/>
                </a:cubicBezTo>
                <a:cubicBezTo>
                  <a:pt x="29" y="68"/>
                  <a:pt x="28" y="65"/>
                  <a:pt x="27" y="62"/>
                </a:cubicBezTo>
                <a:cubicBezTo>
                  <a:pt x="35" y="62"/>
                  <a:pt x="50" y="62"/>
                  <a:pt x="67" y="62"/>
                </a:cubicBezTo>
                <a:close/>
                <a:moveTo>
                  <a:pt x="32" y="77"/>
                </a:moveTo>
                <a:cubicBezTo>
                  <a:pt x="32" y="76"/>
                  <a:pt x="32" y="75"/>
                  <a:pt x="31" y="73"/>
                </a:cubicBezTo>
                <a:cubicBezTo>
                  <a:pt x="39" y="73"/>
                  <a:pt x="54" y="73"/>
                  <a:pt x="70" y="74"/>
                </a:cubicBezTo>
                <a:cubicBezTo>
                  <a:pt x="71" y="76"/>
                  <a:pt x="71" y="79"/>
                  <a:pt x="72" y="81"/>
                </a:cubicBezTo>
                <a:cubicBezTo>
                  <a:pt x="56" y="81"/>
                  <a:pt x="42" y="81"/>
                  <a:pt x="33" y="81"/>
                </a:cubicBezTo>
                <a:cubicBezTo>
                  <a:pt x="33" y="79"/>
                  <a:pt x="32" y="78"/>
                  <a:pt x="32" y="77"/>
                </a:cubicBezTo>
                <a:close/>
                <a:moveTo>
                  <a:pt x="69" y="59"/>
                </a:moveTo>
                <a:cubicBezTo>
                  <a:pt x="69" y="56"/>
                  <a:pt x="68" y="54"/>
                  <a:pt x="67" y="51"/>
                </a:cubicBezTo>
                <a:cubicBezTo>
                  <a:pt x="86" y="52"/>
                  <a:pt x="108" y="52"/>
                  <a:pt x="126" y="54"/>
                </a:cubicBezTo>
                <a:cubicBezTo>
                  <a:pt x="126" y="57"/>
                  <a:pt x="125" y="59"/>
                  <a:pt x="125" y="62"/>
                </a:cubicBezTo>
                <a:cubicBezTo>
                  <a:pt x="108" y="60"/>
                  <a:pt x="88" y="59"/>
                  <a:pt x="69" y="59"/>
                </a:cubicBezTo>
                <a:close/>
                <a:moveTo>
                  <a:pt x="66" y="48"/>
                </a:moveTo>
                <a:cubicBezTo>
                  <a:pt x="65" y="45"/>
                  <a:pt x="64" y="43"/>
                  <a:pt x="63" y="40"/>
                </a:cubicBezTo>
                <a:cubicBezTo>
                  <a:pt x="82" y="41"/>
                  <a:pt x="103" y="41"/>
                  <a:pt x="121" y="43"/>
                </a:cubicBezTo>
                <a:cubicBezTo>
                  <a:pt x="123" y="43"/>
                  <a:pt x="124" y="43"/>
                  <a:pt x="126" y="44"/>
                </a:cubicBezTo>
                <a:cubicBezTo>
                  <a:pt x="126" y="46"/>
                  <a:pt x="126" y="48"/>
                  <a:pt x="126" y="51"/>
                </a:cubicBezTo>
                <a:cubicBezTo>
                  <a:pt x="107" y="49"/>
                  <a:pt x="85" y="48"/>
                  <a:pt x="66" y="48"/>
                </a:cubicBezTo>
                <a:close/>
                <a:moveTo>
                  <a:pt x="70" y="15"/>
                </a:moveTo>
                <a:cubicBezTo>
                  <a:pt x="88" y="15"/>
                  <a:pt x="108" y="17"/>
                  <a:pt x="125" y="19"/>
                </a:cubicBezTo>
                <a:cubicBezTo>
                  <a:pt x="125" y="22"/>
                  <a:pt x="125" y="26"/>
                  <a:pt x="125" y="30"/>
                </a:cubicBezTo>
                <a:cubicBezTo>
                  <a:pt x="123" y="29"/>
                  <a:pt x="121" y="29"/>
                  <a:pt x="118" y="29"/>
                </a:cubicBezTo>
                <a:cubicBezTo>
                  <a:pt x="99" y="27"/>
                  <a:pt x="77" y="26"/>
                  <a:pt x="58" y="26"/>
                </a:cubicBezTo>
                <a:cubicBezTo>
                  <a:pt x="56" y="22"/>
                  <a:pt x="55" y="18"/>
                  <a:pt x="53" y="15"/>
                </a:cubicBezTo>
                <a:cubicBezTo>
                  <a:pt x="58" y="15"/>
                  <a:pt x="64" y="15"/>
                  <a:pt x="70" y="15"/>
                </a:cubicBezTo>
                <a:close/>
                <a:moveTo>
                  <a:pt x="13" y="19"/>
                </a:moveTo>
                <a:cubicBezTo>
                  <a:pt x="13" y="19"/>
                  <a:pt x="14" y="18"/>
                  <a:pt x="16" y="18"/>
                </a:cubicBezTo>
                <a:cubicBezTo>
                  <a:pt x="18" y="17"/>
                  <a:pt x="20" y="17"/>
                  <a:pt x="23" y="17"/>
                </a:cubicBezTo>
                <a:cubicBezTo>
                  <a:pt x="29" y="16"/>
                  <a:pt x="38" y="16"/>
                  <a:pt x="50" y="15"/>
                </a:cubicBezTo>
                <a:cubicBezTo>
                  <a:pt x="51" y="18"/>
                  <a:pt x="53" y="22"/>
                  <a:pt x="54" y="26"/>
                </a:cubicBezTo>
                <a:cubicBezTo>
                  <a:pt x="36" y="26"/>
                  <a:pt x="21" y="26"/>
                  <a:pt x="13" y="26"/>
                </a:cubicBezTo>
                <a:cubicBezTo>
                  <a:pt x="13" y="25"/>
                  <a:pt x="12" y="24"/>
                  <a:pt x="12" y="23"/>
                </a:cubicBezTo>
                <a:cubicBezTo>
                  <a:pt x="12" y="21"/>
                  <a:pt x="13" y="20"/>
                  <a:pt x="13" y="19"/>
                </a:cubicBezTo>
                <a:close/>
                <a:moveTo>
                  <a:pt x="74" y="93"/>
                </a:moveTo>
                <a:cubicBezTo>
                  <a:pt x="41" y="92"/>
                  <a:pt x="38" y="92"/>
                  <a:pt x="38" y="92"/>
                </a:cubicBezTo>
                <a:cubicBezTo>
                  <a:pt x="38" y="92"/>
                  <a:pt x="36" y="89"/>
                  <a:pt x="34" y="84"/>
                </a:cubicBezTo>
                <a:cubicBezTo>
                  <a:pt x="43" y="84"/>
                  <a:pt x="57" y="84"/>
                  <a:pt x="73" y="84"/>
                </a:cubicBezTo>
                <a:cubicBezTo>
                  <a:pt x="74" y="88"/>
                  <a:pt x="74" y="91"/>
                  <a:pt x="75" y="93"/>
                </a:cubicBezTo>
                <a:lnTo>
                  <a:pt x="74" y="93"/>
                </a:lnTo>
                <a:close/>
                <a:moveTo>
                  <a:pt x="76" y="84"/>
                </a:moveTo>
                <a:cubicBezTo>
                  <a:pt x="91" y="84"/>
                  <a:pt x="107" y="85"/>
                  <a:pt x="122" y="86"/>
                </a:cubicBezTo>
                <a:cubicBezTo>
                  <a:pt x="121" y="91"/>
                  <a:pt x="121" y="94"/>
                  <a:pt x="121" y="96"/>
                </a:cubicBezTo>
                <a:cubicBezTo>
                  <a:pt x="107" y="95"/>
                  <a:pt x="92" y="94"/>
                  <a:pt x="78" y="93"/>
                </a:cubicBezTo>
                <a:cubicBezTo>
                  <a:pt x="78" y="91"/>
                  <a:pt x="77" y="88"/>
                  <a:pt x="76" y="84"/>
                </a:cubicBezTo>
                <a:close/>
                <a:moveTo>
                  <a:pt x="162" y="96"/>
                </a:moveTo>
                <a:cubicBezTo>
                  <a:pt x="158" y="98"/>
                  <a:pt x="143" y="98"/>
                  <a:pt x="124" y="96"/>
                </a:cubicBezTo>
                <a:cubicBezTo>
                  <a:pt x="124" y="94"/>
                  <a:pt x="125" y="91"/>
                  <a:pt x="125" y="87"/>
                </a:cubicBezTo>
                <a:cubicBezTo>
                  <a:pt x="127" y="87"/>
                  <a:pt x="129" y="87"/>
                  <a:pt x="131" y="87"/>
                </a:cubicBezTo>
                <a:cubicBezTo>
                  <a:pt x="158" y="90"/>
                  <a:pt x="163" y="90"/>
                  <a:pt x="165" y="91"/>
                </a:cubicBezTo>
                <a:cubicBezTo>
                  <a:pt x="164" y="93"/>
                  <a:pt x="163" y="95"/>
                  <a:pt x="162" y="96"/>
                </a:cubicBezTo>
                <a:close/>
                <a:moveTo>
                  <a:pt x="168" y="78"/>
                </a:moveTo>
                <a:cubicBezTo>
                  <a:pt x="164" y="78"/>
                  <a:pt x="157" y="77"/>
                  <a:pt x="129" y="74"/>
                </a:cubicBezTo>
                <a:cubicBezTo>
                  <a:pt x="128" y="74"/>
                  <a:pt x="128" y="74"/>
                  <a:pt x="127" y="74"/>
                </a:cubicBezTo>
                <a:cubicBezTo>
                  <a:pt x="127" y="73"/>
                  <a:pt x="128" y="72"/>
                  <a:pt x="128" y="71"/>
                </a:cubicBezTo>
                <a:cubicBezTo>
                  <a:pt x="128" y="69"/>
                  <a:pt x="128" y="67"/>
                  <a:pt x="128" y="65"/>
                </a:cubicBezTo>
                <a:cubicBezTo>
                  <a:pt x="149" y="67"/>
                  <a:pt x="162" y="69"/>
                  <a:pt x="169" y="69"/>
                </a:cubicBezTo>
                <a:cubicBezTo>
                  <a:pt x="169" y="72"/>
                  <a:pt x="168" y="75"/>
                  <a:pt x="168" y="78"/>
                </a:cubicBezTo>
                <a:close/>
              </a:path>
            </a:pathLst>
          </a:custGeom>
          <a:solidFill>
            <a:srgbClr val="695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322" name="Picture 250">
            <a:extLst>
              <a:ext uri="{FF2B5EF4-FFF2-40B4-BE49-F238E27FC236}">
                <a16:creationId xmlns:a16="http://schemas.microsoft.com/office/drawing/2014/main" xmlns="" id="{9AD1BAC6-4594-4092-9125-2DAD3C5C0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259" y="4011585"/>
            <a:ext cx="184547" cy="31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23" name="Picture 251">
            <a:extLst>
              <a:ext uri="{FF2B5EF4-FFF2-40B4-BE49-F238E27FC236}">
                <a16:creationId xmlns:a16="http://schemas.microsoft.com/office/drawing/2014/main" xmlns="" id="{1C1EA9C8-6A91-426E-B898-AE2EB0564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054" y="3961024"/>
            <a:ext cx="184547" cy="38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80" name="Freeform 252">
            <a:extLst>
              <a:ext uri="{FF2B5EF4-FFF2-40B4-BE49-F238E27FC236}">
                <a16:creationId xmlns:a16="http://schemas.microsoft.com/office/drawing/2014/main" xmlns="" id="{0C441CE3-6121-4CCB-ADC1-775D8BA80869}"/>
              </a:ext>
            </a:extLst>
          </p:cNvPr>
          <p:cNvSpPr>
            <a:spLocks/>
          </p:cNvSpPr>
          <p:nvPr/>
        </p:nvSpPr>
        <p:spPr bwMode="auto">
          <a:xfrm>
            <a:off x="3487873" y="3821981"/>
            <a:ext cx="1324695" cy="224996"/>
          </a:xfrm>
          <a:custGeom>
            <a:avLst/>
            <a:gdLst>
              <a:gd name="T0" fmla="*/ 2 w 524"/>
              <a:gd name="T1" fmla="*/ 0 h 89"/>
              <a:gd name="T2" fmla="*/ 524 w 524"/>
              <a:gd name="T3" fmla="*/ 47 h 89"/>
              <a:gd name="T4" fmla="*/ 389 w 524"/>
              <a:gd name="T5" fmla="*/ 89 h 89"/>
              <a:gd name="T6" fmla="*/ 0 w 524"/>
              <a:gd name="T7" fmla="*/ 58 h 89"/>
              <a:gd name="T8" fmla="*/ 2 w 524"/>
              <a:gd name="T9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89">
                <a:moveTo>
                  <a:pt x="2" y="0"/>
                </a:moveTo>
                <a:lnTo>
                  <a:pt x="524" y="47"/>
                </a:lnTo>
                <a:lnTo>
                  <a:pt x="389" y="89"/>
                </a:lnTo>
                <a:lnTo>
                  <a:pt x="0" y="58"/>
                </a:lnTo>
                <a:lnTo>
                  <a:pt x="2" y="0"/>
                </a:lnTo>
                <a:close/>
              </a:path>
            </a:pathLst>
          </a:custGeom>
          <a:solidFill>
            <a:srgbClr val="1F19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1" name="Freeform 253">
            <a:extLst>
              <a:ext uri="{FF2B5EF4-FFF2-40B4-BE49-F238E27FC236}">
                <a16:creationId xmlns:a16="http://schemas.microsoft.com/office/drawing/2014/main" xmlns="" id="{702501CF-E402-4C47-8922-56E5B8195AA5}"/>
              </a:ext>
            </a:extLst>
          </p:cNvPr>
          <p:cNvSpPr>
            <a:spLocks/>
          </p:cNvSpPr>
          <p:nvPr/>
        </p:nvSpPr>
        <p:spPr bwMode="auto">
          <a:xfrm>
            <a:off x="4926330" y="3955967"/>
            <a:ext cx="209828" cy="171907"/>
          </a:xfrm>
          <a:custGeom>
            <a:avLst/>
            <a:gdLst>
              <a:gd name="T0" fmla="*/ 0 w 44"/>
              <a:gd name="T1" fmla="*/ 4 h 36"/>
              <a:gd name="T2" fmla="*/ 35 w 44"/>
              <a:gd name="T3" fmla="*/ 8 h 36"/>
              <a:gd name="T4" fmla="*/ 35 w 44"/>
              <a:gd name="T5" fmla="*/ 6 h 36"/>
              <a:gd name="T6" fmla="*/ 34 w 44"/>
              <a:gd name="T7" fmla="*/ 8 h 36"/>
              <a:gd name="T8" fmla="*/ 34 w 44"/>
              <a:gd name="T9" fmla="*/ 8 h 36"/>
              <a:gd name="T10" fmla="*/ 40 w 44"/>
              <a:gd name="T11" fmla="*/ 17 h 36"/>
              <a:gd name="T12" fmla="*/ 41 w 44"/>
              <a:gd name="T13" fmla="*/ 29 h 36"/>
              <a:gd name="T14" fmla="*/ 41 w 44"/>
              <a:gd name="T15" fmla="*/ 36 h 36"/>
              <a:gd name="T16" fmla="*/ 44 w 44"/>
              <a:gd name="T17" fmla="*/ 36 h 36"/>
              <a:gd name="T18" fmla="*/ 43 w 44"/>
              <a:gd name="T19" fmla="*/ 16 h 36"/>
              <a:gd name="T20" fmla="*/ 39 w 44"/>
              <a:gd name="T21" fmla="*/ 8 h 36"/>
              <a:gd name="T22" fmla="*/ 36 w 44"/>
              <a:gd name="T23" fmla="*/ 5 h 36"/>
              <a:gd name="T24" fmla="*/ 36 w 44"/>
              <a:gd name="T25" fmla="*/ 5 h 36"/>
              <a:gd name="T26" fmla="*/ 0 w 44"/>
              <a:gd name="T27" fmla="*/ 0 h 36"/>
              <a:gd name="T28" fmla="*/ 0 w 44"/>
              <a:gd name="T29" fmla="*/ 4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4" h="36">
                <a:moveTo>
                  <a:pt x="0" y="4"/>
                </a:moveTo>
                <a:cubicBezTo>
                  <a:pt x="35" y="8"/>
                  <a:pt x="35" y="8"/>
                  <a:pt x="35" y="8"/>
                </a:cubicBezTo>
                <a:cubicBezTo>
                  <a:pt x="35" y="6"/>
                  <a:pt x="35" y="6"/>
                  <a:pt x="35" y="6"/>
                </a:cubicBezTo>
                <a:cubicBezTo>
                  <a:pt x="34" y="8"/>
                  <a:pt x="34" y="8"/>
                  <a:pt x="34" y="8"/>
                </a:cubicBezTo>
                <a:cubicBezTo>
                  <a:pt x="34" y="8"/>
                  <a:pt x="34" y="8"/>
                  <a:pt x="34" y="8"/>
                </a:cubicBezTo>
                <a:cubicBezTo>
                  <a:pt x="35" y="8"/>
                  <a:pt x="39" y="11"/>
                  <a:pt x="40" y="17"/>
                </a:cubicBezTo>
                <a:cubicBezTo>
                  <a:pt x="40" y="20"/>
                  <a:pt x="41" y="25"/>
                  <a:pt x="41" y="29"/>
                </a:cubicBezTo>
                <a:cubicBezTo>
                  <a:pt x="41" y="33"/>
                  <a:pt x="41" y="36"/>
                  <a:pt x="41" y="36"/>
                </a:cubicBezTo>
                <a:cubicBezTo>
                  <a:pt x="44" y="36"/>
                  <a:pt x="44" y="36"/>
                  <a:pt x="44" y="36"/>
                </a:cubicBezTo>
                <a:cubicBezTo>
                  <a:pt x="44" y="36"/>
                  <a:pt x="44" y="23"/>
                  <a:pt x="43" y="16"/>
                </a:cubicBezTo>
                <a:cubicBezTo>
                  <a:pt x="43" y="12"/>
                  <a:pt x="41" y="10"/>
                  <a:pt x="39" y="8"/>
                </a:cubicBezTo>
                <a:cubicBezTo>
                  <a:pt x="37" y="6"/>
                  <a:pt x="36" y="5"/>
                  <a:pt x="36" y="5"/>
                </a:cubicBezTo>
                <a:cubicBezTo>
                  <a:pt x="36" y="5"/>
                  <a:pt x="36" y="5"/>
                  <a:pt x="36" y="5"/>
                </a:cubicBezTo>
                <a:cubicBezTo>
                  <a:pt x="0" y="0"/>
                  <a:pt x="0" y="0"/>
                  <a:pt x="0" y="0"/>
                </a:cubicBezTo>
                <a:cubicBezTo>
                  <a:pt x="0" y="4"/>
                  <a:pt x="0" y="4"/>
                  <a:pt x="0" y="4"/>
                </a:cubicBezTo>
                <a:close/>
              </a:path>
            </a:pathLst>
          </a:custGeom>
          <a:solidFill>
            <a:srgbClr val="8AB6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2" name="Freeform 254">
            <a:extLst>
              <a:ext uri="{FF2B5EF4-FFF2-40B4-BE49-F238E27FC236}">
                <a16:creationId xmlns:a16="http://schemas.microsoft.com/office/drawing/2014/main" xmlns="" id="{0C46C64F-4783-46E8-BE51-F57A3A427F35}"/>
              </a:ext>
            </a:extLst>
          </p:cNvPr>
          <p:cNvSpPr>
            <a:spLocks/>
          </p:cNvSpPr>
          <p:nvPr/>
        </p:nvSpPr>
        <p:spPr bwMode="auto">
          <a:xfrm>
            <a:off x="4931386" y="4046977"/>
            <a:ext cx="194660" cy="27808"/>
          </a:xfrm>
          <a:custGeom>
            <a:avLst/>
            <a:gdLst>
              <a:gd name="T0" fmla="*/ 0 w 77"/>
              <a:gd name="T1" fmla="*/ 7 h 11"/>
              <a:gd name="T2" fmla="*/ 77 w 77"/>
              <a:gd name="T3" fmla="*/ 11 h 11"/>
              <a:gd name="T4" fmla="*/ 77 w 77"/>
              <a:gd name="T5" fmla="*/ 5 h 11"/>
              <a:gd name="T6" fmla="*/ 0 w 77"/>
              <a:gd name="T7" fmla="*/ 0 h 11"/>
              <a:gd name="T8" fmla="*/ 0 w 77"/>
              <a:gd name="T9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" h="11">
                <a:moveTo>
                  <a:pt x="0" y="7"/>
                </a:moveTo>
                <a:lnTo>
                  <a:pt x="77" y="11"/>
                </a:lnTo>
                <a:lnTo>
                  <a:pt x="77" y="5"/>
                </a:lnTo>
                <a:lnTo>
                  <a:pt x="0" y="0"/>
                </a:lnTo>
                <a:lnTo>
                  <a:pt x="0" y="7"/>
                </a:lnTo>
                <a:close/>
              </a:path>
            </a:pathLst>
          </a:custGeom>
          <a:solidFill>
            <a:srgbClr val="8AB6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3" name="Freeform 255">
            <a:extLst>
              <a:ext uri="{FF2B5EF4-FFF2-40B4-BE49-F238E27FC236}">
                <a16:creationId xmlns:a16="http://schemas.microsoft.com/office/drawing/2014/main" xmlns="" id="{08620E5E-EEC2-44BB-92AD-4A2FE116EC3B}"/>
              </a:ext>
            </a:extLst>
          </p:cNvPr>
          <p:cNvSpPr>
            <a:spLocks/>
          </p:cNvSpPr>
          <p:nvPr/>
        </p:nvSpPr>
        <p:spPr bwMode="auto">
          <a:xfrm>
            <a:off x="4931386" y="4046977"/>
            <a:ext cx="194660" cy="27808"/>
          </a:xfrm>
          <a:custGeom>
            <a:avLst/>
            <a:gdLst>
              <a:gd name="T0" fmla="*/ 0 w 77"/>
              <a:gd name="T1" fmla="*/ 7 h 11"/>
              <a:gd name="T2" fmla="*/ 77 w 77"/>
              <a:gd name="T3" fmla="*/ 11 h 11"/>
              <a:gd name="T4" fmla="*/ 77 w 77"/>
              <a:gd name="T5" fmla="*/ 5 h 11"/>
              <a:gd name="T6" fmla="*/ 0 w 77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" h="11">
                <a:moveTo>
                  <a:pt x="0" y="7"/>
                </a:moveTo>
                <a:lnTo>
                  <a:pt x="77" y="11"/>
                </a:lnTo>
                <a:lnTo>
                  <a:pt x="77" y="5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4" name="Freeform 256">
            <a:extLst>
              <a:ext uri="{FF2B5EF4-FFF2-40B4-BE49-F238E27FC236}">
                <a16:creationId xmlns:a16="http://schemas.microsoft.com/office/drawing/2014/main" xmlns="" id="{9C443CF1-3F8F-4264-A5F0-39EA8B212BAC}"/>
              </a:ext>
            </a:extLst>
          </p:cNvPr>
          <p:cNvSpPr>
            <a:spLocks/>
          </p:cNvSpPr>
          <p:nvPr/>
        </p:nvSpPr>
        <p:spPr bwMode="auto">
          <a:xfrm>
            <a:off x="5012284" y="4102595"/>
            <a:ext cx="151682" cy="361510"/>
          </a:xfrm>
          <a:custGeom>
            <a:avLst/>
            <a:gdLst>
              <a:gd name="T0" fmla="*/ 15 w 32"/>
              <a:gd name="T1" fmla="*/ 76 h 76"/>
              <a:gd name="T2" fmla="*/ 13 w 32"/>
              <a:gd name="T3" fmla="*/ 76 h 76"/>
              <a:gd name="T4" fmla="*/ 0 w 32"/>
              <a:gd name="T5" fmla="*/ 60 h 76"/>
              <a:gd name="T6" fmla="*/ 2 w 32"/>
              <a:gd name="T7" fmla="*/ 9 h 76"/>
              <a:gd name="T8" fmla="*/ 18 w 32"/>
              <a:gd name="T9" fmla="*/ 0 h 76"/>
              <a:gd name="T10" fmla="*/ 20 w 32"/>
              <a:gd name="T11" fmla="*/ 0 h 76"/>
              <a:gd name="T12" fmla="*/ 32 w 32"/>
              <a:gd name="T13" fmla="*/ 12 h 76"/>
              <a:gd name="T14" fmla="*/ 32 w 32"/>
              <a:gd name="T15" fmla="*/ 59 h 76"/>
              <a:gd name="T16" fmla="*/ 15 w 32"/>
              <a:gd name="T17" fmla="*/ 76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" h="76">
                <a:moveTo>
                  <a:pt x="15" y="76"/>
                </a:moveTo>
                <a:cubicBezTo>
                  <a:pt x="13" y="76"/>
                  <a:pt x="13" y="76"/>
                  <a:pt x="13" y="76"/>
                </a:cubicBezTo>
                <a:cubicBezTo>
                  <a:pt x="5" y="74"/>
                  <a:pt x="0" y="67"/>
                  <a:pt x="0" y="60"/>
                </a:cubicBezTo>
                <a:cubicBezTo>
                  <a:pt x="2" y="9"/>
                  <a:pt x="2" y="9"/>
                  <a:pt x="2" y="9"/>
                </a:cubicBezTo>
                <a:cubicBezTo>
                  <a:pt x="2" y="2"/>
                  <a:pt x="11" y="0"/>
                  <a:pt x="18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27" y="0"/>
                  <a:pt x="32" y="5"/>
                  <a:pt x="32" y="12"/>
                </a:cubicBezTo>
                <a:cubicBezTo>
                  <a:pt x="32" y="59"/>
                  <a:pt x="32" y="59"/>
                  <a:pt x="32" y="59"/>
                </a:cubicBezTo>
                <a:cubicBezTo>
                  <a:pt x="32" y="69"/>
                  <a:pt x="25" y="76"/>
                  <a:pt x="15" y="76"/>
                </a:cubicBezTo>
                <a:close/>
              </a:path>
            </a:pathLst>
          </a:custGeom>
          <a:solidFill>
            <a:srgbClr val="0022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5" name="Freeform 257">
            <a:extLst>
              <a:ext uri="{FF2B5EF4-FFF2-40B4-BE49-F238E27FC236}">
                <a16:creationId xmlns:a16="http://schemas.microsoft.com/office/drawing/2014/main" xmlns="" id="{F1524C2E-61D6-457C-8399-7F99F2BAB4D0}"/>
              </a:ext>
            </a:extLst>
          </p:cNvPr>
          <p:cNvSpPr>
            <a:spLocks/>
          </p:cNvSpPr>
          <p:nvPr/>
        </p:nvSpPr>
        <p:spPr bwMode="auto">
          <a:xfrm>
            <a:off x="5811145" y="4178435"/>
            <a:ext cx="232580" cy="209828"/>
          </a:xfrm>
          <a:custGeom>
            <a:avLst/>
            <a:gdLst>
              <a:gd name="T0" fmla="*/ 36 w 49"/>
              <a:gd name="T1" fmla="*/ 44 h 44"/>
              <a:gd name="T2" fmla="*/ 18 w 49"/>
              <a:gd name="T3" fmla="*/ 44 h 44"/>
              <a:gd name="T4" fmla="*/ 1 w 49"/>
              <a:gd name="T5" fmla="*/ 21 h 44"/>
              <a:gd name="T6" fmla="*/ 2 w 49"/>
              <a:gd name="T7" fmla="*/ 8 h 44"/>
              <a:gd name="T8" fmla="*/ 10 w 49"/>
              <a:gd name="T9" fmla="*/ 1 h 44"/>
              <a:gd name="T10" fmla="*/ 42 w 49"/>
              <a:gd name="T11" fmla="*/ 5 h 44"/>
              <a:gd name="T12" fmla="*/ 48 w 49"/>
              <a:gd name="T13" fmla="*/ 13 h 44"/>
              <a:gd name="T14" fmla="*/ 49 w 49"/>
              <a:gd name="T15" fmla="*/ 27 h 44"/>
              <a:gd name="T16" fmla="*/ 36 w 49"/>
              <a:gd name="T17" fmla="*/ 44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" h="44">
                <a:moveTo>
                  <a:pt x="36" y="44"/>
                </a:moveTo>
                <a:cubicBezTo>
                  <a:pt x="18" y="44"/>
                  <a:pt x="18" y="44"/>
                  <a:pt x="18" y="44"/>
                </a:cubicBezTo>
                <a:cubicBezTo>
                  <a:pt x="8" y="44"/>
                  <a:pt x="0" y="33"/>
                  <a:pt x="1" y="21"/>
                </a:cubicBezTo>
                <a:cubicBezTo>
                  <a:pt x="2" y="8"/>
                  <a:pt x="2" y="8"/>
                  <a:pt x="2" y="8"/>
                </a:cubicBezTo>
                <a:cubicBezTo>
                  <a:pt x="3" y="4"/>
                  <a:pt x="6" y="0"/>
                  <a:pt x="10" y="1"/>
                </a:cubicBezTo>
                <a:cubicBezTo>
                  <a:pt x="42" y="5"/>
                  <a:pt x="42" y="5"/>
                  <a:pt x="42" y="5"/>
                </a:cubicBezTo>
                <a:cubicBezTo>
                  <a:pt x="45" y="5"/>
                  <a:pt x="48" y="9"/>
                  <a:pt x="48" y="13"/>
                </a:cubicBezTo>
                <a:cubicBezTo>
                  <a:pt x="49" y="27"/>
                  <a:pt x="49" y="27"/>
                  <a:pt x="49" y="27"/>
                </a:cubicBezTo>
                <a:cubicBezTo>
                  <a:pt x="49" y="36"/>
                  <a:pt x="43" y="44"/>
                  <a:pt x="36" y="44"/>
                </a:cubicBezTo>
              </a:path>
            </a:pathLst>
          </a:custGeom>
          <a:solidFill>
            <a:srgbClr val="0222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6" name="Freeform 258">
            <a:extLst>
              <a:ext uri="{FF2B5EF4-FFF2-40B4-BE49-F238E27FC236}">
                <a16:creationId xmlns:a16="http://schemas.microsoft.com/office/drawing/2014/main" xmlns="" id="{4C8579CC-08B9-4511-A53A-65A609C00C44}"/>
              </a:ext>
            </a:extLst>
          </p:cNvPr>
          <p:cNvSpPr>
            <a:spLocks/>
          </p:cNvSpPr>
          <p:nvPr/>
        </p:nvSpPr>
        <p:spPr bwMode="auto">
          <a:xfrm>
            <a:off x="5833897" y="4198660"/>
            <a:ext cx="101122" cy="174435"/>
          </a:xfrm>
          <a:custGeom>
            <a:avLst/>
            <a:gdLst>
              <a:gd name="T0" fmla="*/ 6 w 21"/>
              <a:gd name="T1" fmla="*/ 0 h 37"/>
              <a:gd name="T2" fmla="*/ 1 w 21"/>
              <a:gd name="T3" fmla="*/ 7 h 37"/>
              <a:gd name="T4" fmla="*/ 1 w 21"/>
              <a:gd name="T5" fmla="*/ 17 h 37"/>
              <a:gd name="T6" fmla="*/ 12 w 21"/>
              <a:gd name="T7" fmla="*/ 37 h 37"/>
              <a:gd name="T8" fmla="*/ 21 w 21"/>
              <a:gd name="T9" fmla="*/ 37 h 37"/>
              <a:gd name="T10" fmla="*/ 5 w 21"/>
              <a:gd name="T11" fmla="*/ 10 h 37"/>
              <a:gd name="T12" fmla="*/ 6 w 21"/>
              <a:gd name="T13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" h="37">
                <a:moveTo>
                  <a:pt x="6" y="0"/>
                </a:moveTo>
                <a:cubicBezTo>
                  <a:pt x="4" y="1"/>
                  <a:pt x="2" y="3"/>
                  <a:pt x="1" y="7"/>
                </a:cubicBezTo>
                <a:cubicBezTo>
                  <a:pt x="1" y="17"/>
                  <a:pt x="1" y="17"/>
                  <a:pt x="1" y="17"/>
                </a:cubicBezTo>
                <a:cubicBezTo>
                  <a:pt x="0" y="27"/>
                  <a:pt x="5" y="37"/>
                  <a:pt x="12" y="37"/>
                </a:cubicBezTo>
                <a:cubicBezTo>
                  <a:pt x="21" y="37"/>
                  <a:pt x="21" y="37"/>
                  <a:pt x="21" y="37"/>
                </a:cubicBezTo>
                <a:cubicBezTo>
                  <a:pt x="11" y="37"/>
                  <a:pt x="4" y="24"/>
                  <a:pt x="5" y="10"/>
                </a:cubicBezTo>
                <a:cubicBezTo>
                  <a:pt x="6" y="0"/>
                  <a:pt x="6" y="0"/>
                  <a:pt x="6" y="0"/>
                </a:cubicBezTo>
              </a:path>
            </a:pathLst>
          </a:custGeom>
          <a:solidFill>
            <a:srgbClr val="909C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7" name="Freeform 259">
            <a:extLst>
              <a:ext uri="{FF2B5EF4-FFF2-40B4-BE49-F238E27FC236}">
                <a16:creationId xmlns:a16="http://schemas.microsoft.com/office/drawing/2014/main" xmlns="" id="{E24B9C11-ACCD-460B-B812-D6859F5C8A5C}"/>
              </a:ext>
            </a:extLst>
          </p:cNvPr>
          <p:cNvSpPr>
            <a:spLocks/>
          </p:cNvSpPr>
          <p:nvPr/>
        </p:nvSpPr>
        <p:spPr bwMode="auto">
          <a:xfrm>
            <a:off x="5568453" y="4274501"/>
            <a:ext cx="399431" cy="639595"/>
          </a:xfrm>
          <a:custGeom>
            <a:avLst/>
            <a:gdLst>
              <a:gd name="T0" fmla="*/ 81 w 84"/>
              <a:gd name="T1" fmla="*/ 0 h 135"/>
              <a:gd name="T2" fmla="*/ 81 w 84"/>
              <a:gd name="T3" fmla="*/ 4 h 135"/>
              <a:gd name="T4" fmla="*/ 81 w 84"/>
              <a:gd name="T5" fmla="*/ 14 h 135"/>
              <a:gd name="T6" fmla="*/ 80 w 84"/>
              <a:gd name="T7" fmla="*/ 25 h 135"/>
              <a:gd name="T8" fmla="*/ 77 w 84"/>
              <a:gd name="T9" fmla="*/ 32 h 135"/>
              <a:gd name="T10" fmla="*/ 74 w 84"/>
              <a:gd name="T11" fmla="*/ 34 h 135"/>
              <a:gd name="T12" fmla="*/ 73 w 84"/>
              <a:gd name="T13" fmla="*/ 35 h 135"/>
              <a:gd name="T14" fmla="*/ 40 w 84"/>
              <a:gd name="T15" fmla="*/ 39 h 135"/>
              <a:gd name="T16" fmla="*/ 20 w 84"/>
              <a:gd name="T17" fmla="*/ 42 h 135"/>
              <a:gd name="T18" fmla="*/ 14 w 84"/>
              <a:gd name="T19" fmla="*/ 43 h 135"/>
              <a:gd name="T20" fmla="*/ 12 w 84"/>
              <a:gd name="T21" fmla="*/ 44 h 135"/>
              <a:gd name="T22" fmla="*/ 10 w 84"/>
              <a:gd name="T23" fmla="*/ 45 h 135"/>
              <a:gd name="T24" fmla="*/ 8 w 84"/>
              <a:gd name="T25" fmla="*/ 46 h 135"/>
              <a:gd name="T26" fmla="*/ 5 w 84"/>
              <a:gd name="T27" fmla="*/ 50 h 135"/>
              <a:gd name="T28" fmla="*/ 4 w 84"/>
              <a:gd name="T29" fmla="*/ 58 h 135"/>
              <a:gd name="T30" fmla="*/ 4 w 84"/>
              <a:gd name="T31" fmla="*/ 64 h 135"/>
              <a:gd name="T32" fmla="*/ 4 w 84"/>
              <a:gd name="T33" fmla="*/ 94 h 135"/>
              <a:gd name="T34" fmla="*/ 4 w 84"/>
              <a:gd name="T35" fmla="*/ 113 h 135"/>
              <a:gd name="T36" fmla="*/ 4 w 84"/>
              <a:gd name="T37" fmla="*/ 120 h 135"/>
              <a:gd name="T38" fmla="*/ 5 w 84"/>
              <a:gd name="T39" fmla="*/ 124 h 135"/>
              <a:gd name="T40" fmla="*/ 5 w 84"/>
              <a:gd name="T41" fmla="*/ 125 h 135"/>
              <a:gd name="T42" fmla="*/ 3 w 84"/>
              <a:gd name="T43" fmla="*/ 130 h 135"/>
              <a:gd name="T44" fmla="*/ 1 w 84"/>
              <a:gd name="T45" fmla="*/ 132 h 135"/>
              <a:gd name="T46" fmla="*/ 0 w 84"/>
              <a:gd name="T47" fmla="*/ 132 h 135"/>
              <a:gd name="T48" fmla="*/ 0 w 84"/>
              <a:gd name="T49" fmla="*/ 132 h 135"/>
              <a:gd name="T50" fmla="*/ 0 w 84"/>
              <a:gd name="T51" fmla="*/ 132 h 135"/>
              <a:gd name="T52" fmla="*/ 2 w 84"/>
              <a:gd name="T53" fmla="*/ 135 h 135"/>
              <a:gd name="T54" fmla="*/ 5 w 84"/>
              <a:gd name="T55" fmla="*/ 132 h 135"/>
              <a:gd name="T56" fmla="*/ 8 w 84"/>
              <a:gd name="T57" fmla="*/ 125 h 135"/>
              <a:gd name="T58" fmla="*/ 8 w 84"/>
              <a:gd name="T59" fmla="*/ 124 h 135"/>
              <a:gd name="T60" fmla="*/ 8 w 84"/>
              <a:gd name="T61" fmla="*/ 120 h 135"/>
              <a:gd name="T62" fmla="*/ 7 w 84"/>
              <a:gd name="T63" fmla="*/ 89 h 135"/>
              <a:gd name="T64" fmla="*/ 7 w 84"/>
              <a:gd name="T65" fmla="*/ 63 h 135"/>
              <a:gd name="T66" fmla="*/ 7 w 84"/>
              <a:gd name="T67" fmla="*/ 58 h 135"/>
              <a:gd name="T68" fmla="*/ 8 w 84"/>
              <a:gd name="T69" fmla="*/ 50 h 135"/>
              <a:gd name="T70" fmla="*/ 10 w 84"/>
              <a:gd name="T71" fmla="*/ 49 h 135"/>
              <a:gd name="T72" fmla="*/ 12 w 84"/>
              <a:gd name="T73" fmla="*/ 47 h 135"/>
              <a:gd name="T74" fmla="*/ 12 w 84"/>
              <a:gd name="T75" fmla="*/ 47 h 135"/>
              <a:gd name="T76" fmla="*/ 12 w 84"/>
              <a:gd name="T77" fmla="*/ 47 h 135"/>
              <a:gd name="T78" fmla="*/ 12 w 84"/>
              <a:gd name="T79" fmla="*/ 47 h 135"/>
              <a:gd name="T80" fmla="*/ 12 w 84"/>
              <a:gd name="T81" fmla="*/ 47 h 135"/>
              <a:gd name="T82" fmla="*/ 12 w 84"/>
              <a:gd name="T83" fmla="*/ 47 h 135"/>
              <a:gd name="T84" fmla="*/ 13 w 84"/>
              <a:gd name="T85" fmla="*/ 47 h 135"/>
              <a:gd name="T86" fmla="*/ 26 w 84"/>
              <a:gd name="T87" fmla="*/ 45 h 135"/>
              <a:gd name="T88" fmla="*/ 56 w 84"/>
              <a:gd name="T89" fmla="*/ 40 h 135"/>
              <a:gd name="T90" fmla="*/ 69 w 84"/>
              <a:gd name="T91" fmla="*/ 39 h 135"/>
              <a:gd name="T92" fmla="*/ 73 w 84"/>
              <a:gd name="T93" fmla="*/ 38 h 135"/>
              <a:gd name="T94" fmla="*/ 75 w 84"/>
              <a:gd name="T95" fmla="*/ 38 h 135"/>
              <a:gd name="T96" fmla="*/ 80 w 84"/>
              <a:gd name="T97" fmla="*/ 34 h 135"/>
              <a:gd name="T98" fmla="*/ 83 w 84"/>
              <a:gd name="T99" fmla="*/ 26 h 135"/>
              <a:gd name="T100" fmla="*/ 84 w 84"/>
              <a:gd name="T101" fmla="*/ 14 h 135"/>
              <a:gd name="T102" fmla="*/ 84 w 84"/>
              <a:gd name="T103" fmla="*/ 0 h 135"/>
              <a:gd name="T104" fmla="*/ 81 w 84"/>
              <a:gd name="T105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84" h="135">
                <a:moveTo>
                  <a:pt x="81" y="0"/>
                </a:moveTo>
                <a:cubicBezTo>
                  <a:pt x="81" y="0"/>
                  <a:pt x="81" y="2"/>
                  <a:pt x="81" y="4"/>
                </a:cubicBezTo>
                <a:cubicBezTo>
                  <a:pt x="81" y="7"/>
                  <a:pt x="81" y="11"/>
                  <a:pt x="81" y="14"/>
                </a:cubicBezTo>
                <a:cubicBezTo>
                  <a:pt x="81" y="19"/>
                  <a:pt x="81" y="23"/>
                  <a:pt x="80" y="25"/>
                </a:cubicBezTo>
                <a:cubicBezTo>
                  <a:pt x="79" y="29"/>
                  <a:pt x="78" y="31"/>
                  <a:pt x="77" y="32"/>
                </a:cubicBezTo>
                <a:cubicBezTo>
                  <a:pt x="76" y="33"/>
                  <a:pt x="75" y="34"/>
                  <a:pt x="74" y="34"/>
                </a:cubicBezTo>
                <a:cubicBezTo>
                  <a:pt x="74" y="34"/>
                  <a:pt x="74" y="35"/>
                  <a:pt x="73" y="35"/>
                </a:cubicBezTo>
                <a:cubicBezTo>
                  <a:pt x="69" y="35"/>
                  <a:pt x="54" y="37"/>
                  <a:pt x="40" y="39"/>
                </a:cubicBezTo>
                <a:cubicBezTo>
                  <a:pt x="33" y="40"/>
                  <a:pt x="26" y="41"/>
                  <a:pt x="20" y="42"/>
                </a:cubicBezTo>
                <a:cubicBezTo>
                  <a:pt x="18" y="43"/>
                  <a:pt x="15" y="43"/>
                  <a:pt x="14" y="43"/>
                </a:cubicBezTo>
                <a:cubicBezTo>
                  <a:pt x="13" y="44"/>
                  <a:pt x="12" y="44"/>
                  <a:pt x="12" y="44"/>
                </a:cubicBezTo>
                <a:cubicBezTo>
                  <a:pt x="11" y="44"/>
                  <a:pt x="10" y="44"/>
                  <a:pt x="10" y="45"/>
                </a:cubicBezTo>
                <a:cubicBezTo>
                  <a:pt x="9" y="45"/>
                  <a:pt x="9" y="45"/>
                  <a:pt x="8" y="46"/>
                </a:cubicBezTo>
                <a:cubicBezTo>
                  <a:pt x="7" y="47"/>
                  <a:pt x="5" y="48"/>
                  <a:pt x="5" y="50"/>
                </a:cubicBezTo>
                <a:cubicBezTo>
                  <a:pt x="4" y="52"/>
                  <a:pt x="4" y="54"/>
                  <a:pt x="4" y="58"/>
                </a:cubicBezTo>
                <a:cubicBezTo>
                  <a:pt x="4" y="60"/>
                  <a:pt x="4" y="62"/>
                  <a:pt x="4" y="64"/>
                </a:cubicBezTo>
                <a:cubicBezTo>
                  <a:pt x="4" y="67"/>
                  <a:pt x="4" y="81"/>
                  <a:pt x="4" y="94"/>
                </a:cubicBezTo>
                <a:cubicBezTo>
                  <a:pt x="4" y="101"/>
                  <a:pt x="4" y="108"/>
                  <a:pt x="4" y="113"/>
                </a:cubicBezTo>
                <a:cubicBezTo>
                  <a:pt x="4" y="116"/>
                  <a:pt x="4" y="118"/>
                  <a:pt x="4" y="120"/>
                </a:cubicBezTo>
                <a:cubicBezTo>
                  <a:pt x="5" y="122"/>
                  <a:pt x="5" y="123"/>
                  <a:pt x="5" y="124"/>
                </a:cubicBezTo>
                <a:cubicBezTo>
                  <a:pt x="5" y="125"/>
                  <a:pt x="5" y="125"/>
                  <a:pt x="5" y="125"/>
                </a:cubicBezTo>
                <a:cubicBezTo>
                  <a:pt x="5" y="127"/>
                  <a:pt x="4" y="129"/>
                  <a:pt x="3" y="130"/>
                </a:cubicBezTo>
                <a:cubicBezTo>
                  <a:pt x="2" y="131"/>
                  <a:pt x="1" y="131"/>
                  <a:pt x="1" y="132"/>
                </a:cubicBezTo>
                <a:cubicBezTo>
                  <a:pt x="0" y="132"/>
                  <a:pt x="0" y="132"/>
                  <a:pt x="0" y="132"/>
                </a:cubicBezTo>
                <a:cubicBezTo>
                  <a:pt x="0" y="132"/>
                  <a:pt x="0" y="132"/>
                  <a:pt x="0" y="132"/>
                </a:cubicBezTo>
                <a:cubicBezTo>
                  <a:pt x="0" y="132"/>
                  <a:pt x="0" y="132"/>
                  <a:pt x="0" y="132"/>
                </a:cubicBezTo>
                <a:cubicBezTo>
                  <a:pt x="2" y="135"/>
                  <a:pt x="2" y="135"/>
                  <a:pt x="2" y="135"/>
                </a:cubicBezTo>
                <a:cubicBezTo>
                  <a:pt x="2" y="135"/>
                  <a:pt x="3" y="134"/>
                  <a:pt x="5" y="132"/>
                </a:cubicBezTo>
                <a:cubicBezTo>
                  <a:pt x="7" y="131"/>
                  <a:pt x="8" y="128"/>
                  <a:pt x="8" y="125"/>
                </a:cubicBezTo>
                <a:cubicBezTo>
                  <a:pt x="8" y="125"/>
                  <a:pt x="8" y="124"/>
                  <a:pt x="8" y="124"/>
                </a:cubicBezTo>
                <a:cubicBezTo>
                  <a:pt x="8" y="123"/>
                  <a:pt x="8" y="122"/>
                  <a:pt x="8" y="120"/>
                </a:cubicBezTo>
                <a:cubicBezTo>
                  <a:pt x="7" y="113"/>
                  <a:pt x="7" y="101"/>
                  <a:pt x="7" y="89"/>
                </a:cubicBezTo>
                <a:cubicBezTo>
                  <a:pt x="7" y="77"/>
                  <a:pt x="7" y="67"/>
                  <a:pt x="7" y="63"/>
                </a:cubicBezTo>
                <a:cubicBezTo>
                  <a:pt x="7" y="61"/>
                  <a:pt x="7" y="60"/>
                  <a:pt x="7" y="58"/>
                </a:cubicBezTo>
                <a:cubicBezTo>
                  <a:pt x="7" y="53"/>
                  <a:pt x="8" y="51"/>
                  <a:pt x="8" y="50"/>
                </a:cubicBezTo>
                <a:cubicBezTo>
                  <a:pt x="9" y="49"/>
                  <a:pt x="9" y="49"/>
                  <a:pt x="10" y="49"/>
                </a:cubicBezTo>
                <a:cubicBezTo>
                  <a:pt x="10" y="48"/>
                  <a:pt x="11" y="48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2" y="47"/>
                  <a:pt x="12" y="47"/>
                  <a:pt x="13" y="47"/>
                </a:cubicBezTo>
                <a:cubicBezTo>
                  <a:pt x="15" y="46"/>
                  <a:pt x="20" y="46"/>
                  <a:pt x="26" y="45"/>
                </a:cubicBezTo>
                <a:cubicBezTo>
                  <a:pt x="35" y="43"/>
                  <a:pt x="47" y="42"/>
                  <a:pt x="56" y="40"/>
                </a:cubicBezTo>
                <a:cubicBezTo>
                  <a:pt x="61" y="40"/>
                  <a:pt x="65" y="39"/>
                  <a:pt x="69" y="39"/>
                </a:cubicBezTo>
                <a:cubicBezTo>
                  <a:pt x="70" y="38"/>
                  <a:pt x="72" y="38"/>
                  <a:pt x="73" y="38"/>
                </a:cubicBezTo>
                <a:cubicBezTo>
                  <a:pt x="74" y="38"/>
                  <a:pt x="75" y="38"/>
                  <a:pt x="75" y="38"/>
                </a:cubicBezTo>
                <a:cubicBezTo>
                  <a:pt x="77" y="37"/>
                  <a:pt x="79" y="36"/>
                  <a:pt x="80" y="34"/>
                </a:cubicBezTo>
                <a:cubicBezTo>
                  <a:pt x="81" y="32"/>
                  <a:pt x="82" y="30"/>
                  <a:pt x="83" y="26"/>
                </a:cubicBezTo>
                <a:cubicBezTo>
                  <a:pt x="84" y="23"/>
                  <a:pt x="84" y="19"/>
                  <a:pt x="84" y="14"/>
                </a:cubicBezTo>
                <a:cubicBezTo>
                  <a:pt x="84" y="7"/>
                  <a:pt x="84" y="0"/>
                  <a:pt x="84" y="0"/>
                </a:cubicBezTo>
                <a:cubicBezTo>
                  <a:pt x="81" y="0"/>
                  <a:pt x="81" y="0"/>
                  <a:pt x="81" y="0"/>
                </a:cubicBezTo>
              </a:path>
            </a:pathLst>
          </a:custGeom>
          <a:solidFill>
            <a:srgbClr val="8AB6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9" name="Freeform 260">
            <a:extLst>
              <a:ext uri="{FF2B5EF4-FFF2-40B4-BE49-F238E27FC236}">
                <a16:creationId xmlns:a16="http://schemas.microsoft.com/office/drawing/2014/main" xmlns="" id="{059EBEBC-96CD-430A-B265-C99BD6D58251}"/>
              </a:ext>
            </a:extLst>
          </p:cNvPr>
          <p:cNvSpPr>
            <a:spLocks/>
          </p:cNvSpPr>
          <p:nvPr/>
        </p:nvSpPr>
        <p:spPr bwMode="auto">
          <a:xfrm>
            <a:off x="5303008" y="4545002"/>
            <a:ext cx="288197" cy="70786"/>
          </a:xfrm>
          <a:custGeom>
            <a:avLst/>
            <a:gdLst>
              <a:gd name="T0" fmla="*/ 4 w 61"/>
              <a:gd name="T1" fmla="*/ 15 h 15"/>
              <a:gd name="T2" fmla="*/ 4 w 61"/>
              <a:gd name="T3" fmla="*/ 8 h 15"/>
              <a:gd name="T4" fmla="*/ 9 w 61"/>
              <a:gd name="T5" fmla="*/ 3 h 15"/>
              <a:gd name="T6" fmla="*/ 61 w 61"/>
              <a:gd name="T7" fmla="*/ 3 h 15"/>
              <a:gd name="T8" fmla="*/ 61 w 61"/>
              <a:gd name="T9" fmla="*/ 0 h 15"/>
              <a:gd name="T10" fmla="*/ 9 w 61"/>
              <a:gd name="T11" fmla="*/ 0 h 15"/>
              <a:gd name="T12" fmla="*/ 1 w 61"/>
              <a:gd name="T13" fmla="*/ 7 h 15"/>
              <a:gd name="T14" fmla="*/ 0 w 61"/>
              <a:gd name="T15" fmla="*/ 15 h 15"/>
              <a:gd name="T16" fmla="*/ 4 w 61"/>
              <a:gd name="T17" fmla="*/ 15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" h="15">
                <a:moveTo>
                  <a:pt x="4" y="15"/>
                </a:moveTo>
                <a:cubicBezTo>
                  <a:pt x="4" y="8"/>
                  <a:pt x="4" y="8"/>
                  <a:pt x="4" y="8"/>
                </a:cubicBezTo>
                <a:cubicBezTo>
                  <a:pt x="4" y="5"/>
                  <a:pt x="6" y="3"/>
                  <a:pt x="9" y="3"/>
                </a:cubicBezTo>
                <a:cubicBezTo>
                  <a:pt x="61" y="3"/>
                  <a:pt x="61" y="3"/>
                  <a:pt x="61" y="3"/>
                </a:cubicBezTo>
                <a:cubicBezTo>
                  <a:pt x="61" y="0"/>
                  <a:pt x="61" y="0"/>
                  <a:pt x="61" y="0"/>
                </a:cubicBezTo>
                <a:cubicBezTo>
                  <a:pt x="9" y="0"/>
                  <a:pt x="9" y="0"/>
                  <a:pt x="9" y="0"/>
                </a:cubicBezTo>
                <a:cubicBezTo>
                  <a:pt x="4" y="0"/>
                  <a:pt x="1" y="3"/>
                  <a:pt x="1" y="7"/>
                </a:cubicBezTo>
                <a:cubicBezTo>
                  <a:pt x="0" y="15"/>
                  <a:pt x="0" y="15"/>
                  <a:pt x="0" y="15"/>
                </a:cubicBezTo>
                <a:cubicBezTo>
                  <a:pt x="4" y="15"/>
                  <a:pt x="4" y="15"/>
                  <a:pt x="4" y="15"/>
                </a:cubicBezTo>
                <a:close/>
              </a:path>
            </a:pathLst>
          </a:custGeom>
          <a:solidFill>
            <a:srgbClr val="8AB6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0" name="Freeform 261">
            <a:extLst>
              <a:ext uri="{FF2B5EF4-FFF2-40B4-BE49-F238E27FC236}">
                <a16:creationId xmlns:a16="http://schemas.microsoft.com/office/drawing/2014/main" xmlns="" id="{00D380F9-BE3E-429E-886F-70CC67DF44A8}"/>
              </a:ext>
            </a:extLst>
          </p:cNvPr>
          <p:cNvSpPr>
            <a:spLocks/>
          </p:cNvSpPr>
          <p:nvPr/>
        </p:nvSpPr>
        <p:spPr bwMode="auto">
          <a:xfrm>
            <a:off x="5586149" y="4453992"/>
            <a:ext cx="318534" cy="333702"/>
          </a:xfrm>
          <a:custGeom>
            <a:avLst/>
            <a:gdLst>
              <a:gd name="T0" fmla="*/ 119 w 126"/>
              <a:gd name="T1" fmla="*/ 0 h 132"/>
              <a:gd name="T2" fmla="*/ 121 w 126"/>
              <a:gd name="T3" fmla="*/ 10 h 132"/>
              <a:gd name="T4" fmla="*/ 0 w 126"/>
              <a:gd name="T5" fmla="*/ 128 h 132"/>
              <a:gd name="T6" fmla="*/ 4 w 126"/>
              <a:gd name="T7" fmla="*/ 132 h 132"/>
              <a:gd name="T8" fmla="*/ 126 w 126"/>
              <a:gd name="T9" fmla="*/ 11 h 132"/>
              <a:gd name="T10" fmla="*/ 126 w 126"/>
              <a:gd name="T11" fmla="*/ 0 h 132"/>
              <a:gd name="T12" fmla="*/ 119 w 126"/>
              <a:gd name="T13" fmla="*/ 0 h 132"/>
              <a:gd name="T14" fmla="*/ 119 w 126"/>
              <a:gd name="T15" fmla="*/ 0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6" h="132">
                <a:moveTo>
                  <a:pt x="119" y="0"/>
                </a:moveTo>
                <a:lnTo>
                  <a:pt x="121" y="10"/>
                </a:lnTo>
                <a:lnTo>
                  <a:pt x="0" y="128"/>
                </a:lnTo>
                <a:lnTo>
                  <a:pt x="4" y="132"/>
                </a:lnTo>
                <a:lnTo>
                  <a:pt x="126" y="11"/>
                </a:lnTo>
                <a:lnTo>
                  <a:pt x="126" y="0"/>
                </a:lnTo>
                <a:lnTo>
                  <a:pt x="119" y="0"/>
                </a:lnTo>
                <a:lnTo>
                  <a:pt x="119" y="0"/>
                </a:lnTo>
                <a:close/>
              </a:path>
            </a:pathLst>
          </a:custGeom>
          <a:solidFill>
            <a:srgbClr val="8AB6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1" name="Freeform 262">
            <a:extLst>
              <a:ext uri="{FF2B5EF4-FFF2-40B4-BE49-F238E27FC236}">
                <a16:creationId xmlns:a16="http://schemas.microsoft.com/office/drawing/2014/main" xmlns="" id="{F17A233F-03C5-467B-8C40-16A17A053B91}"/>
              </a:ext>
            </a:extLst>
          </p:cNvPr>
          <p:cNvSpPr>
            <a:spLocks/>
          </p:cNvSpPr>
          <p:nvPr/>
        </p:nvSpPr>
        <p:spPr bwMode="auto">
          <a:xfrm>
            <a:off x="5378850" y="4453992"/>
            <a:ext cx="460104" cy="247748"/>
          </a:xfrm>
          <a:custGeom>
            <a:avLst/>
            <a:gdLst>
              <a:gd name="T0" fmla="*/ 94 w 97"/>
              <a:gd name="T1" fmla="*/ 0 h 52"/>
              <a:gd name="T2" fmla="*/ 89 w 97"/>
              <a:gd name="T3" fmla="*/ 7 h 52"/>
              <a:gd name="T4" fmla="*/ 89 w 97"/>
              <a:gd name="T5" fmla="*/ 7 h 52"/>
              <a:gd name="T6" fmla="*/ 0 w 97"/>
              <a:gd name="T7" fmla="*/ 49 h 52"/>
              <a:gd name="T8" fmla="*/ 2 w 97"/>
              <a:gd name="T9" fmla="*/ 52 h 52"/>
              <a:gd name="T10" fmla="*/ 90 w 97"/>
              <a:gd name="T11" fmla="*/ 10 h 52"/>
              <a:gd name="T12" fmla="*/ 90 w 97"/>
              <a:gd name="T13" fmla="*/ 8 h 52"/>
              <a:gd name="T14" fmla="*/ 90 w 97"/>
              <a:gd name="T15" fmla="*/ 10 h 52"/>
              <a:gd name="T16" fmla="*/ 97 w 97"/>
              <a:gd name="T17" fmla="*/ 0 h 52"/>
              <a:gd name="T18" fmla="*/ 94 w 97"/>
              <a:gd name="T19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7" h="52">
                <a:moveTo>
                  <a:pt x="94" y="0"/>
                </a:moveTo>
                <a:cubicBezTo>
                  <a:pt x="94" y="3"/>
                  <a:pt x="92" y="6"/>
                  <a:pt x="89" y="7"/>
                </a:cubicBezTo>
                <a:cubicBezTo>
                  <a:pt x="89" y="7"/>
                  <a:pt x="89" y="7"/>
                  <a:pt x="89" y="7"/>
                </a:cubicBezTo>
                <a:cubicBezTo>
                  <a:pt x="0" y="49"/>
                  <a:pt x="0" y="49"/>
                  <a:pt x="0" y="49"/>
                </a:cubicBezTo>
                <a:cubicBezTo>
                  <a:pt x="2" y="52"/>
                  <a:pt x="2" y="52"/>
                  <a:pt x="2" y="52"/>
                </a:cubicBezTo>
                <a:cubicBezTo>
                  <a:pt x="90" y="10"/>
                  <a:pt x="90" y="10"/>
                  <a:pt x="90" y="10"/>
                </a:cubicBezTo>
                <a:cubicBezTo>
                  <a:pt x="90" y="8"/>
                  <a:pt x="90" y="8"/>
                  <a:pt x="90" y="8"/>
                </a:cubicBezTo>
                <a:cubicBezTo>
                  <a:pt x="90" y="10"/>
                  <a:pt x="90" y="10"/>
                  <a:pt x="90" y="10"/>
                </a:cubicBezTo>
                <a:cubicBezTo>
                  <a:pt x="94" y="8"/>
                  <a:pt x="97" y="5"/>
                  <a:pt x="97" y="0"/>
                </a:cubicBezTo>
                <a:cubicBezTo>
                  <a:pt x="94" y="0"/>
                  <a:pt x="94" y="0"/>
                  <a:pt x="94" y="0"/>
                </a:cubicBezTo>
                <a:close/>
              </a:path>
            </a:pathLst>
          </a:custGeom>
          <a:solidFill>
            <a:srgbClr val="8AB6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2" name="Freeform 263">
            <a:extLst>
              <a:ext uri="{FF2B5EF4-FFF2-40B4-BE49-F238E27FC236}">
                <a16:creationId xmlns:a16="http://schemas.microsoft.com/office/drawing/2014/main" xmlns="" id="{A366D5E8-DB11-42CB-90A0-D1725E474039}"/>
              </a:ext>
            </a:extLst>
          </p:cNvPr>
          <p:cNvSpPr>
            <a:spLocks/>
          </p:cNvSpPr>
          <p:nvPr/>
        </p:nvSpPr>
        <p:spPr bwMode="auto">
          <a:xfrm>
            <a:off x="5935019" y="4264389"/>
            <a:ext cx="50561" cy="42976"/>
          </a:xfrm>
          <a:custGeom>
            <a:avLst/>
            <a:gdLst>
              <a:gd name="T0" fmla="*/ 5 w 11"/>
              <a:gd name="T1" fmla="*/ 0 h 9"/>
              <a:gd name="T2" fmla="*/ 0 w 11"/>
              <a:gd name="T3" fmla="*/ 4 h 9"/>
              <a:gd name="T4" fmla="*/ 4 w 11"/>
              <a:gd name="T5" fmla="*/ 9 h 9"/>
              <a:gd name="T6" fmla="*/ 4 w 11"/>
              <a:gd name="T7" fmla="*/ 6 h 9"/>
              <a:gd name="T8" fmla="*/ 4 w 11"/>
              <a:gd name="T9" fmla="*/ 2 h 9"/>
              <a:gd name="T10" fmla="*/ 7 w 11"/>
              <a:gd name="T11" fmla="*/ 2 h 9"/>
              <a:gd name="T12" fmla="*/ 7 w 11"/>
              <a:gd name="T13" fmla="*/ 9 h 9"/>
              <a:gd name="T14" fmla="*/ 11 w 11"/>
              <a:gd name="T15" fmla="*/ 5 h 9"/>
              <a:gd name="T16" fmla="*/ 6 w 11"/>
              <a:gd name="T17" fmla="*/ 0 h 9"/>
              <a:gd name="T18" fmla="*/ 5 w 11"/>
              <a:gd name="T19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" h="9">
                <a:moveTo>
                  <a:pt x="5" y="0"/>
                </a:moveTo>
                <a:cubicBezTo>
                  <a:pt x="2" y="0"/>
                  <a:pt x="0" y="2"/>
                  <a:pt x="0" y="4"/>
                </a:cubicBezTo>
                <a:cubicBezTo>
                  <a:pt x="0" y="7"/>
                  <a:pt x="1" y="9"/>
                  <a:pt x="4" y="9"/>
                </a:cubicBezTo>
                <a:cubicBezTo>
                  <a:pt x="4" y="8"/>
                  <a:pt x="4" y="7"/>
                  <a:pt x="4" y="6"/>
                </a:cubicBezTo>
                <a:cubicBezTo>
                  <a:pt x="4" y="4"/>
                  <a:pt x="4" y="2"/>
                  <a:pt x="4" y="2"/>
                </a:cubicBezTo>
                <a:cubicBezTo>
                  <a:pt x="7" y="2"/>
                  <a:pt x="7" y="2"/>
                  <a:pt x="7" y="2"/>
                </a:cubicBezTo>
                <a:cubicBezTo>
                  <a:pt x="7" y="2"/>
                  <a:pt x="7" y="5"/>
                  <a:pt x="7" y="9"/>
                </a:cubicBezTo>
                <a:cubicBezTo>
                  <a:pt x="9" y="9"/>
                  <a:pt x="11" y="7"/>
                  <a:pt x="11" y="5"/>
                </a:cubicBezTo>
                <a:cubicBezTo>
                  <a:pt x="11" y="2"/>
                  <a:pt x="9" y="0"/>
                  <a:pt x="6" y="0"/>
                </a:cubicBezTo>
                <a:cubicBezTo>
                  <a:pt x="5" y="0"/>
                  <a:pt x="5" y="0"/>
                  <a:pt x="5" y="0"/>
                </a:cubicBezTo>
              </a:path>
            </a:pathLst>
          </a:custGeom>
          <a:solidFill>
            <a:srgbClr val="909C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3" name="Freeform 264">
            <a:extLst>
              <a:ext uri="{FF2B5EF4-FFF2-40B4-BE49-F238E27FC236}">
                <a16:creationId xmlns:a16="http://schemas.microsoft.com/office/drawing/2014/main" xmlns="" id="{CD84AE42-E876-4429-9856-C0D50C4A55E3}"/>
              </a:ext>
            </a:extLst>
          </p:cNvPr>
          <p:cNvSpPr>
            <a:spLocks/>
          </p:cNvSpPr>
          <p:nvPr/>
        </p:nvSpPr>
        <p:spPr bwMode="auto">
          <a:xfrm>
            <a:off x="5952715" y="4274501"/>
            <a:ext cx="15168" cy="37920"/>
          </a:xfrm>
          <a:custGeom>
            <a:avLst/>
            <a:gdLst>
              <a:gd name="T0" fmla="*/ 3 w 3"/>
              <a:gd name="T1" fmla="*/ 0 h 8"/>
              <a:gd name="T2" fmla="*/ 0 w 3"/>
              <a:gd name="T3" fmla="*/ 0 h 8"/>
              <a:gd name="T4" fmla="*/ 0 w 3"/>
              <a:gd name="T5" fmla="*/ 4 h 8"/>
              <a:gd name="T6" fmla="*/ 0 w 3"/>
              <a:gd name="T7" fmla="*/ 7 h 8"/>
              <a:gd name="T8" fmla="*/ 1 w 3"/>
              <a:gd name="T9" fmla="*/ 7 h 8"/>
              <a:gd name="T10" fmla="*/ 1 w 3"/>
              <a:gd name="T11" fmla="*/ 8 h 8"/>
              <a:gd name="T12" fmla="*/ 3 w 3"/>
              <a:gd name="T13" fmla="*/ 7 h 8"/>
              <a:gd name="T14" fmla="*/ 3 w 3"/>
              <a:gd name="T15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" h="8">
                <a:moveTo>
                  <a:pt x="3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2"/>
                  <a:pt x="0" y="4"/>
                </a:cubicBezTo>
                <a:cubicBezTo>
                  <a:pt x="0" y="5"/>
                  <a:pt x="0" y="6"/>
                  <a:pt x="0" y="7"/>
                </a:cubicBezTo>
                <a:cubicBezTo>
                  <a:pt x="0" y="7"/>
                  <a:pt x="1" y="7"/>
                  <a:pt x="1" y="7"/>
                </a:cubicBezTo>
                <a:cubicBezTo>
                  <a:pt x="1" y="7"/>
                  <a:pt x="1" y="8"/>
                  <a:pt x="1" y="8"/>
                </a:cubicBezTo>
                <a:cubicBezTo>
                  <a:pt x="2" y="8"/>
                  <a:pt x="3" y="7"/>
                  <a:pt x="3" y="7"/>
                </a:cubicBezTo>
                <a:cubicBezTo>
                  <a:pt x="3" y="3"/>
                  <a:pt x="3" y="0"/>
                  <a:pt x="3" y="0"/>
                </a:cubicBezTo>
              </a:path>
            </a:pathLst>
          </a:custGeom>
          <a:solidFill>
            <a:srgbClr val="BDCD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4" name="Freeform 265">
            <a:extLst>
              <a:ext uri="{FF2B5EF4-FFF2-40B4-BE49-F238E27FC236}">
                <a16:creationId xmlns:a16="http://schemas.microsoft.com/office/drawing/2014/main" xmlns="" id="{7161B4D1-6387-4F19-8020-943C2F000EFD}"/>
              </a:ext>
            </a:extLst>
          </p:cNvPr>
          <p:cNvSpPr>
            <a:spLocks/>
          </p:cNvSpPr>
          <p:nvPr/>
        </p:nvSpPr>
        <p:spPr bwMode="auto">
          <a:xfrm>
            <a:off x="5373794" y="4648652"/>
            <a:ext cx="91010" cy="113762"/>
          </a:xfrm>
          <a:custGeom>
            <a:avLst/>
            <a:gdLst>
              <a:gd name="T0" fmla="*/ 11 w 19"/>
              <a:gd name="T1" fmla="*/ 24 h 24"/>
              <a:gd name="T2" fmla="*/ 8 w 19"/>
              <a:gd name="T3" fmla="*/ 24 h 24"/>
              <a:gd name="T4" fmla="*/ 0 w 19"/>
              <a:gd name="T5" fmla="*/ 16 h 24"/>
              <a:gd name="T6" fmla="*/ 0 w 19"/>
              <a:gd name="T7" fmla="*/ 8 h 24"/>
              <a:gd name="T8" fmla="*/ 8 w 19"/>
              <a:gd name="T9" fmla="*/ 0 h 24"/>
              <a:gd name="T10" fmla="*/ 11 w 19"/>
              <a:gd name="T11" fmla="*/ 0 h 24"/>
              <a:gd name="T12" fmla="*/ 19 w 19"/>
              <a:gd name="T13" fmla="*/ 8 h 24"/>
              <a:gd name="T14" fmla="*/ 19 w 19"/>
              <a:gd name="T15" fmla="*/ 16 h 24"/>
              <a:gd name="T16" fmla="*/ 11 w 19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" h="24">
                <a:moveTo>
                  <a:pt x="11" y="24"/>
                </a:moveTo>
                <a:cubicBezTo>
                  <a:pt x="8" y="24"/>
                  <a:pt x="8" y="24"/>
                  <a:pt x="8" y="24"/>
                </a:cubicBezTo>
                <a:cubicBezTo>
                  <a:pt x="4" y="24"/>
                  <a:pt x="0" y="20"/>
                  <a:pt x="0" y="16"/>
                </a:cubicBezTo>
                <a:cubicBezTo>
                  <a:pt x="0" y="8"/>
                  <a:pt x="0" y="8"/>
                  <a:pt x="0" y="8"/>
                </a:cubicBezTo>
                <a:cubicBezTo>
                  <a:pt x="0" y="3"/>
                  <a:pt x="4" y="0"/>
                  <a:pt x="8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5" y="0"/>
                  <a:pt x="19" y="3"/>
                  <a:pt x="19" y="8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20"/>
                  <a:pt x="15" y="24"/>
                  <a:pt x="11" y="24"/>
                </a:cubicBezTo>
                <a:close/>
              </a:path>
            </a:pathLst>
          </a:custGeom>
          <a:solidFill>
            <a:srgbClr val="9908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5" name="Freeform 266">
            <a:extLst>
              <a:ext uri="{FF2B5EF4-FFF2-40B4-BE49-F238E27FC236}">
                <a16:creationId xmlns:a16="http://schemas.microsoft.com/office/drawing/2014/main" xmlns="" id="{CD0AFC29-FD22-40FA-951F-108D2F05374E}"/>
              </a:ext>
            </a:extLst>
          </p:cNvPr>
          <p:cNvSpPr>
            <a:spLocks/>
          </p:cNvSpPr>
          <p:nvPr/>
        </p:nvSpPr>
        <p:spPr bwMode="auto">
          <a:xfrm>
            <a:off x="4114828" y="5333752"/>
            <a:ext cx="1529466" cy="123874"/>
          </a:xfrm>
          <a:custGeom>
            <a:avLst/>
            <a:gdLst>
              <a:gd name="T0" fmla="*/ 0 w 322"/>
              <a:gd name="T1" fmla="*/ 0 h 26"/>
              <a:gd name="T2" fmla="*/ 322 w 322"/>
              <a:gd name="T3" fmla="*/ 7 h 26"/>
              <a:gd name="T4" fmla="*/ 293 w 322"/>
              <a:gd name="T5" fmla="*/ 25 h 26"/>
              <a:gd name="T6" fmla="*/ 25 w 322"/>
              <a:gd name="T7" fmla="*/ 15 h 26"/>
              <a:gd name="T8" fmla="*/ 2 w 322"/>
              <a:gd name="T9" fmla="*/ 2 h 26"/>
              <a:gd name="T10" fmla="*/ 0 w 322"/>
              <a:gd name="T11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2" h="26">
                <a:moveTo>
                  <a:pt x="0" y="0"/>
                </a:moveTo>
                <a:cubicBezTo>
                  <a:pt x="322" y="7"/>
                  <a:pt x="322" y="7"/>
                  <a:pt x="322" y="7"/>
                </a:cubicBezTo>
                <a:cubicBezTo>
                  <a:pt x="317" y="19"/>
                  <a:pt x="305" y="26"/>
                  <a:pt x="293" y="25"/>
                </a:cubicBezTo>
                <a:cubicBezTo>
                  <a:pt x="25" y="15"/>
                  <a:pt x="25" y="15"/>
                  <a:pt x="25" y="15"/>
                </a:cubicBezTo>
                <a:cubicBezTo>
                  <a:pt x="16" y="14"/>
                  <a:pt x="7" y="10"/>
                  <a:pt x="2" y="2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D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6" name="Freeform 267">
            <a:extLst>
              <a:ext uri="{FF2B5EF4-FFF2-40B4-BE49-F238E27FC236}">
                <a16:creationId xmlns:a16="http://schemas.microsoft.com/office/drawing/2014/main" xmlns="" id="{B3CA56F8-BBB7-4C61-BE78-37B809BA7E5B}"/>
              </a:ext>
            </a:extLst>
          </p:cNvPr>
          <p:cNvSpPr>
            <a:spLocks/>
          </p:cNvSpPr>
          <p:nvPr/>
        </p:nvSpPr>
        <p:spPr bwMode="auto">
          <a:xfrm>
            <a:off x="3715397" y="4550058"/>
            <a:ext cx="118818" cy="113762"/>
          </a:xfrm>
          <a:custGeom>
            <a:avLst/>
            <a:gdLst>
              <a:gd name="T0" fmla="*/ 16 w 25"/>
              <a:gd name="T1" fmla="*/ 24 h 24"/>
              <a:gd name="T2" fmla="*/ 9 w 25"/>
              <a:gd name="T3" fmla="*/ 24 h 24"/>
              <a:gd name="T4" fmla="*/ 0 w 25"/>
              <a:gd name="T5" fmla="*/ 15 h 24"/>
              <a:gd name="T6" fmla="*/ 0 w 25"/>
              <a:gd name="T7" fmla="*/ 9 h 24"/>
              <a:gd name="T8" fmla="*/ 9 w 25"/>
              <a:gd name="T9" fmla="*/ 0 h 24"/>
              <a:gd name="T10" fmla="*/ 16 w 25"/>
              <a:gd name="T11" fmla="*/ 0 h 24"/>
              <a:gd name="T12" fmla="*/ 25 w 25"/>
              <a:gd name="T13" fmla="*/ 9 h 24"/>
              <a:gd name="T14" fmla="*/ 25 w 25"/>
              <a:gd name="T15" fmla="*/ 15 h 24"/>
              <a:gd name="T16" fmla="*/ 16 w 25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" h="24">
                <a:moveTo>
                  <a:pt x="16" y="24"/>
                </a:moveTo>
                <a:cubicBezTo>
                  <a:pt x="9" y="24"/>
                  <a:pt x="9" y="24"/>
                  <a:pt x="9" y="24"/>
                </a:cubicBezTo>
                <a:cubicBezTo>
                  <a:pt x="4" y="24"/>
                  <a:pt x="0" y="20"/>
                  <a:pt x="0" y="15"/>
                </a:cubicBezTo>
                <a:cubicBezTo>
                  <a:pt x="0" y="9"/>
                  <a:pt x="0" y="9"/>
                  <a:pt x="0" y="9"/>
                </a:cubicBezTo>
                <a:cubicBezTo>
                  <a:pt x="0" y="4"/>
                  <a:pt x="4" y="0"/>
                  <a:pt x="9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21" y="0"/>
                  <a:pt x="25" y="4"/>
                  <a:pt x="25" y="9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20"/>
                  <a:pt x="21" y="24"/>
                  <a:pt x="16" y="24"/>
                </a:cubicBezTo>
                <a:close/>
              </a:path>
            </a:pathLst>
          </a:custGeom>
          <a:solidFill>
            <a:srgbClr val="99082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7" name="Freeform 268">
            <a:extLst>
              <a:ext uri="{FF2B5EF4-FFF2-40B4-BE49-F238E27FC236}">
                <a16:creationId xmlns:a16="http://schemas.microsoft.com/office/drawing/2014/main" xmlns="" id="{07337822-CE80-46DA-9852-CF0A2FE519A5}"/>
              </a:ext>
            </a:extLst>
          </p:cNvPr>
          <p:cNvSpPr>
            <a:spLocks/>
          </p:cNvSpPr>
          <p:nvPr/>
        </p:nvSpPr>
        <p:spPr bwMode="auto">
          <a:xfrm>
            <a:off x="4165388" y="4064673"/>
            <a:ext cx="295781" cy="209828"/>
          </a:xfrm>
          <a:custGeom>
            <a:avLst/>
            <a:gdLst>
              <a:gd name="T0" fmla="*/ 45 w 62"/>
              <a:gd name="T1" fmla="*/ 44 h 44"/>
              <a:gd name="T2" fmla="*/ 22 w 62"/>
              <a:gd name="T3" fmla="*/ 44 h 44"/>
              <a:gd name="T4" fmla="*/ 1 w 62"/>
              <a:gd name="T5" fmla="*/ 20 h 44"/>
              <a:gd name="T6" fmla="*/ 3 w 62"/>
              <a:gd name="T7" fmla="*/ 8 h 44"/>
              <a:gd name="T8" fmla="*/ 12 w 62"/>
              <a:gd name="T9" fmla="*/ 1 h 44"/>
              <a:gd name="T10" fmla="*/ 53 w 62"/>
              <a:gd name="T11" fmla="*/ 5 h 44"/>
              <a:gd name="T12" fmla="*/ 60 w 62"/>
              <a:gd name="T13" fmla="*/ 13 h 44"/>
              <a:gd name="T14" fmla="*/ 61 w 62"/>
              <a:gd name="T15" fmla="*/ 26 h 44"/>
              <a:gd name="T16" fmla="*/ 45 w 62"/>
              <a:gd name="T17" fmla="*/ 44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" h="44">
                <a:moveTo>
                  <a:pt x="45" y="44"/>
                </a:moveTo>
                <a:cubicBezTo>
                  <a:pt x="22" y="44"/>
                  <a:pt x="22" y="44"/>
                  <a:pt x="22" y="44"/>
                </a:cubicBezTo>
                <a:cubicBezTo>
                  <a:pt x="10" y="44"/>
                  <a:pt x="0" y="33"/>
                  <a:pt x="1" y="20"/>
                </a:cubicBezTo>
                <a:cubicBezTo>
                  <a:pt x="3" y="8"/>
                  <a:pt x="3" y="8"/>
                  <a:pt x="3" y="8"/>
                </a:cubicBezTo>
                <a:cubicBezTo>
                  <a:pt x="4" y="4"/>
                  <a:pt x="8" y="0"/>
                  <a:pt x="12" y="1"/>
                </a:cubicBezTo>
                <a:cubicBezTo>
                  <a:pt x="53" y="5"/>
                  <a:pt x="53" y="5"/>
                  <a:pt x="53" y="5"/>
                </a:cubicBezTo>
                <a:cubicBezTo>
                  <a:pt x="57" y="5"/>
                  <a:pt x="60" y="8"/>
                  <a:pt x="60" y="13"/>
                </a:cubicBezTo>
                <a:cubicBezTo>
                  <a:pt x="61" y="26"/>
                  <a:pt x="61" y="26"/>
                  <a:pt x="61" y="26"/>
                </a:cubicBezTo>
                <a:cubicBezTo>
                  <a:pt x="62" y="36"/>
                  <a:pt x="54" y="44"/>
                  <a:pt x="45" y="44"/>
                </a:cubicBezTo>
                <a:close/>
              </a:path>
            </a:pathLst>
          </a:custGeom>
          <a:solidFill>
            <a:srgbClr val="0222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8" name="Freeform 269">
            <a:extLst>
              <a:ext uri="{FF2B5EF4-FFF2-40B4-BE49-F238E27FC236}">
                <a16:creationId xmlns:a16="http://schemas.microsoft.com/office/drawing/2014/main" xmlns="" id="{751F610E-7D19-4992-84CF-60C945C72D08}"/>
              </a:ext>
            </a:extLst>
          </p:cNvPr>
          <p:cNvSpPr>
            <a:spLocks/>
          </p:cNvSpPr>
          <p:nvPr/>
        </p:nvSpPr>
        <p:spPr bwMode="auto">
          <a:xfrm>
            <a:off x="4228590" y="4107651"/>
            <a:ext cx="184547" cy="118818"/>
          </a:xfrm>
          <a:custGeom>
            <a:avLst/>
            <a:gdLst>
              <a:gd name="T0" fmla="*/ 28 w 39"/>
              <a:gd name="T1" fmla="*/ 25 h 25"/>
              <a:gd name="T2" fmla="*/ 14 w 39"/>
              <a:gd name="T3" fmla="*/ 25 h 25"/>
              <a:gd name="T4" fmla="*/ 1 w 39"/>
              <a:gd name="T5" fmla="*/ 11 h 25"/>
              <a:gd name="T6" fmla="*/ 2 w 39"/>
              <a:gd name="T7" fmla="*/ 4 h 25"/>
              <a:gd name="T8" fmla="*/ 8 w 39"/>
              <a:gd name="T9" fmla="*/ 0 h 25"/>
              <a:gd name="T10" fmla="*/ 33 w 39"/>
              <a:gd name="T11" fmla="*/ 2 h 25"/>
              <a:gd name="T12" fmla="*/ 38 w 39"/>
              <a:gd name="T13" fmla="*/ 7 h 25"/>
              <a:gd name="T14" fmla="*/ 39 w 39"/>
              <a:gd name="T15" fmla="*/ 15 h 25"/>
              <a:gd name="T16" fmla="*/ 28 w 39"/>
              <a:gd name="T17" fmla="*/ 2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" h="25">
                <a:moveTo>
                  <a:pt x="28" y="25"/>
                </a:moveTo>
                <a:cubicBezTo>
                  <a:pt x="14" y="25"/>
                  <a:pt x="14" y="25"/>
                  <a:pt x="14" y="25"/>
                </a:cubicBezTo>
                <a:cubicBezTo>
                  <a:pt x="6" y="25"/>
                  <a:pt x="0" y="19"/>
                  <a:pt x="1" y="11"/>
                </a:cubicBezTo>
                <a:cubicBezTo>
                  <a:pt x="2" y="4"/>
                  <a:pt x="2" y="4"/>
                  <a:pt x="2" y="4"/>
                </a:cubicBezTo>
                <a:cubicBezTo>
                  <a:pt x="2" y="2"/>
                  <a:pt x="5" y="0"/>
                  <a:pt x="8" y="0"/>
                </a:cubicBezTo>
                <a:cubicBezTo>
                  <a:pt x="33" y="2"/>
                  <a:pt x="33" y="2"/>
                  <a:pt x="33" y="2"/>
                </a:cubicBezTo>
                <a:cubicBezTo>
                  <a:pt x="36" y="3"/>
                  <a:pt x="38" y="5"/>
                  <a:pt x="38" y="7"/>
                </a:cubicBezTo>
                <a:cubicBezTo>
                  <a:pt x="39" y="15"/>
                  <a:pt x="39" y="15"/>
                  <a:pt x="39" y="15"/>
                </a:cubicBezTo>
                <a:cubicBezTo>
                  <a:pt x="39" y="20"/>
                  <a:pt x="34" y="25"/>
                  <a:pt x="28" y="25"/>
                </a:cubicBezTo>
                <a:close/>
              </a:path>
            </a:pathLst>
          </a:custGeom>
          <a:solidFill>
            <a:srgbClr val="0333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9" name="Freeform 270">
            <a:extLst>
              <a:ext uri="{FF2B5EF4-FFF2-40B4-BE49-F238E27FC236}">
                <a16:creationId xmlns:a16="http://schemas.microsoft.com/office/drawing/2014/main" xmlns="" id="{CFE0C133-EB3A-40B9-95C0-07106BB8AFC7}"/>
              </a:ext>
            </a:extLst>
          </p:cNvPr>
          <p:cNvSpPr>
            <a:spLocks/>
          </p:cNvSpPr>
          <p:nvPr/>
        </p:nvSpPr>
        <p:spPr bwMode="auto">
          <a:xfrm>
            <a:off x="4162861" y="4069729"/>
            <a:ext cx="121347" cy="204772"/>
          </a:xfrm>
          <a:custGeom>
            <a:avLst/>
            <a:gdLst>
              <a:gd name="T0" fmla="*/ 6 w 26"/>
              <a:gd name="T1" fmla="*/ 11 h 43"/>
              <a:gd name="T2" fmla="*/ 8 w 26"/>
              <a:gd name="T3" fmla="*/ 0 h 43"/>
              <a:gd name="T4" fmla="*/ 3 w 26"/>
              <a:gd name="T5" fmla="*/ 8 h 43"/>
              <a:gd name="T6" fmla="*/ 2 w 26"/>
              <a:gd name="T7" fmla="*/ 20 h 43"/>
              <a:gd name="T8" fmla="*/ 18 w 26"/>
              <a:gd name="T9" fmla="*/ 42 h 43"/>
              <a:gd name="T10" fmla="*/ 26 w 26"/>
              <a:gd name="T11" fmla="*/ 43 h 43"/>
              <a:gd name="T12" fmla="*/ 6 w 26"/>
              <a:gd name="T13" fmla="*/ 11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6" h="43">
                <a:moveTo>
                  <a:pt x="6" y="11"/>
                </a:moveTo>
                <a:cubicBezTo>
                  <a:pt x="8" y="0"/>
                  <a:pt x="8" y="0"/>
                  <a:pt x="8" y="0"/>
                </a:cubicBezTo>
                <a:cubicBezTo>
                  <a:pt x="6" y="1"/>
                  <a:pt x="4" y="5"/>
                  <a:pt x="3" y="8"/>
                </a:cubicBezTo>
                <a:cubicBezTo>
                  <a:pt x="2" y="20"/>
                  <a:pt x="2" y="20"/>
                  <a:pt x="2" y="20"/>
                </a:cubicBezTo>
                <a:cubicBezTo>
                  <a:pt x="0" y="33"/>
                  <a:pt x="4" y="41"/>
                  <a:pt x="18" y="42"/>
                </a:cubicBezTo>
                <a:cubicBezTo>
                  <a:pt x="26" y="43"/>
                  <a:pt x="26" y="43"/>
                  <a:pt x="26" y="43"/>
                </a:cubicBezTo>
                <a:cubicBezTo>
                  <a:pt x="10" y="41"/>
                  <a:pt x="3" y="32"/>
                  <a:pt x="6" y="11"/>
                </a:cubicBezTo>
                <a:close/>
              </a:path>
            </a:pathLst>
          </a:custGeom>
          <a:solidFill>
            <a:srgbClr val="DAE3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1" name="Freeform 271">
            <a:extLst>
              <a:ext uri="{FF2B5EF4-FFF2-40B4-BE49-F238E27FC236}">
                <a16:creationId xmlns:a16="http://schemas.microsoft.com/office/drawing/2014/main" xmlns="" id="{542F76E1-5E32-45F5-938F-EE742A34D934}"/>
              </a:ext>
            </a:extLst>
          </p:cNvPr>
          <p:cNvSpPr>
            <a:spLocks/>
          </p:cNvSpPr>
          <p:nvPr/>
        </p:nvSpPr>
        <p:spPr bwMode="auto">
          <a:xfrm>
            <a:off x="4056683" y="4211300"/>
            <a:ext cx="280612" cy="594090"/>
          </a:xfrm>
          <a:custGeom>
            <a:avLst/>
            <a:gdLst>
              <a:gd name="T0" fmla="*/ 55 w 59"/>
              <a:gd name="T1" fmla="*/ 0 h 125"/>
              <a:gd name="T2" fmla="*/ 55 w 59"/>
              <a:gd name="T3" fmla="*/ 2 h 125"/>
              <a:gd name="T4" fmla="*/ 55 w 59"/>
              <a:gd name="T5" fmla="*/ 8 h 125"/>
              <a:gd name="T6" fmla="*/ 54 w 59"/>
              <a:gd name="T7" fmla="*/ 20 h 125"/>
              <a:gd name="T8" fmla="*/ 50 w 59"/>
              <a:gd name="T9" fmla="*/ 26 h 125"/>
              <a:gd name="T10" fmla="*/ 38 w 59"/>
              <a:gd name="T11" fmla="*/ 30 h 125"/>
              <a:gd name="T12" fmla="*/ 17 w 59"/>
              <a:gd name="T13" fmla="*/ 33 h 125"/>
              <a:gd name="T14" fmla="*/ 6 w 59"/>
              <a:gd name="T15" fmla="*/ 35 h 125"/>
              <a:gd name="T16" fmla="*/ 6 w 59"/>
              <a:gd name="T17" fmla="*/ 37 h 125"/>
              <a:gd name="T18" fmla="*/ 7 w 59"/>
              <a:gd name="T19" fmla="*/ 36 h 125"/>
              <a:gd name="T20" fmla="*/ 6 w 59"/>
              <a:gd name="T21" fmla="*/ 35 h 125"/>
              <a:gd name="T22" fmla="*/ 4 w 59"/>
              <a:gd name="T23" fmla="*/ 36 h 125"/>
              <a:gd name="T24" fmla="*/ 2 w 59"/>
              <a:gd name="T25" fmla="*/ 41 h 125"/>
              <a:gd name="T26" fmla="*/ 1 w 59"/>
              <a:gd name="T27" fmla="*/ 53 h 125"/>
              <a:gd name="T28" fmla="*/ 1 w 59"/>
              <a:gd name="T29" fmla="*/ 96 h 125"/>
              <a:gd name="T30" fmla="*/ 0 w 59"/>
              <a:gd name="T31" fmla="*/ 116 h 125"/>
              <a:gd name="T32" fmla="*/ 0 w 59"/>
              <a:gd name="T33" fmla="*/ 125 h 125"/>
              <a:gd name="T34" fmla="*/ 3 w 59"/>
              <a:gd name="T35" fmla="*/ 125 h 125"/>
              <a:gd name="T36" fmla="*/ 4 w 59"/>
              <a:gd name="T37" fmla="*/ 53 h 125"/>
              <a:gd name="T38" fmla="*/ 6 w 59"/>
              <a:gd name="T39" fmla="*/ 40 h 125"/>
              <a:gd name="T40" fmla="*/ 6 w 59"/>
              <a:gd name="T41" fmla="*/ 38 h 125"/>
              <a:gd name="T42" fmla="*/ 6 w 59"/>
              <a:gd name="T43" fmla="*/ 38 h 125"/>
              <a:gd name="T44" fmla="*/ 6 w 59"/>
              <a:gd name="T45" fmla="*/ 38 h 125"/>
              <a:gd name="T46" fmla="*/ 6 w 59"/>
              <a:gd name="T47" fmla="*/ 39 h 125"/>
              <a:gd name="T48" fmla="*/ 6 w 59"/>
              <a:gd name="T49" fmla="*/ 38 h 125"/>
              <a:gd name="T50" fmla="*/ 6 w 59"/>
              <a:gd name="T51" fmla="*/ 38 h 125"/>
              <a:gd name="T52" fmla="*/ 6 w 59"/>
              <a:gd name="T53" fmla="*/ 39 h 125"/>
              <a:gd name="T54" fmla="*/ 6 w 59"/>
              <a:gd name="T55" fmla="*/ 37 h 125"/>
              <a:gd name="T56" fmla="*/ 5 w 59"/>
              <a:gd name="T57" fmla="*/ 38 h 125"/>
              <a:gd name="T58" fmla="*/ 6 w 59"/>
              <a:gd name="T59" fmla="*/ 39 h 125"/>
              <a:gd name="T60" fmla="*/ 6 w 59"/>
              <a:gd name="T61" fmla="*/ 37 h 125"/>
              <a:gd name="T62" fmla="*/ 5 w 59"/>
              <a:gd name="T63" fmla="*/ 38 h 125"/>
              <a:gd name="T64" fmla="*/ 6 w 59"/>
              <a:gd name="T65" fmla="*/ 39 h 125"/>
              <a:gd name="T66" fmla="*/ 6 w 59"/>
              <a:gd name="T67" fmla="*/ 39 h 125"/>
              <a:gd name="T68" fmla="*/ 39 w 59"/>
              <a:gd name="T69" fmla="*/ 33 h 125"/>
              <a:gd name="T70" fmla="*/ 52 w 59"/>
              <a:gd name="T71" fmla="*/ 29 h 125"/>
              <a:gd name="T72" fmla="*/ 57 w 59"/>
              <a:gd name="T73" fmla="*/ 21 h 125"/>
              <a:gd name="T74" fmla="*/ 59 w 59"/>
              <a:gd name="T75" fmla="*/ 8 h 125"/>
              <a:gd name="T76" fmla="*/ 58 w 59"/>
              <a:gd name="T77" fmla="*/ 0 h 125"/>
              <a:gd name="T78" fmla="*/ 55 w 59"/>
              <a:gd name="T79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9" h="125">
                <a:moveTo>
                  <a:pt x="55" y="0"/>
                </a:moveTo>
                <a:cubicBezTo>
                  <a:pt x="55" y="0"/>
                  <a:pt x="55" y="1"/>
                  <a:pt x="55" y="2"/>
                </a:cubicBezTo>
                <a:cubicBezTo>
                  <a:pt x="55" y="3"/>
                  <a:pt x="55" y="5"/>
                  <a:pt x="55" y="8"/>
                </a:cubicBezTo>
                <a:cubicBezTo>
                  <a:pt x="55" y="12"/>
                  <a:pt x="55" y="17"/>
                  <a:pt x="54" y="20"/>
                </a:cubicBezTo>
                <a:cubicBezTo>
                  <a:pt x="53" y="23"/>
                  <a:pt x="52" y="25"/>
                  <a:pt x="50" y="26"/>
                </a:cubicBezTo>
                <a:cubicBezTo>
                  <a:pt x="48" y="28"/>
                  <a:pt x="44" y="29"/>
                  <a:pt x="38" y="30"/>
                </a:cubicBezTo>
                <a:cubicBezTo>
                  <a:pt x="32" y="31"/>
                  <a:pt x="24" y="32"/>
                  <a:pt x="17" y="33"/>
                </a:cubicBezTo>
                <a:cubicBezTo>
                  <a:pt x="11" y="35"/>
                  <a:pt x="6" y="35"/>
                  <a:pt x="6" y="35"/>
                </a:cubicBezTo>
                <a:cubicBezTo>
                  <a:pt x="6" y="37"/>
                  <a:pt x="6" y="37"/>
                  <a:pt x="6" y="37"/>
                </a:cubicBezTo>
                <a:cubicBezTo>
                  <a:pt x="7" y="36"/>
                  <a:pt x="7" y="36"/>
                  <a:pt x="7" y="36"/>
                </a:cubicBezTo>
                <a:cubicBezTo>
                  <a:pt x="7" y="35"/>
                  <a:pt x="6" y="35"/>
                  <a:pt x="6" y="35"/>
                </a:cubicBezTo>
                <a:cubicBezTo>
                  <a:pt x="5" y="35"/>
                  <a:pt x="4" y="36"/>
                  <a:pt x="4" y="36"/>
                </a:cubicBezTo>
                <a:cubicBezTo>
                  <a:pt x="3" y="37"/>
                  <a:pt x="2" y="39"/>
                  <a:pt x="2" y="41"/>
                </a:cubicBezTo>
                <a:cubicBezTo>
                  <a:pt x="1" y="44"/>
                  <a:pt x="1" y="48"/>
                  <a:pt x="1" y="53"/>
                </a:cubicBezTo>
                <a:cubicBezTo>
                  <a:pt x="1" y="63"/>
                  <a:pt x="1" y="81"/>
                  <a:pt x="1" y="96"/>
                </a:cubicBezTo>
                <a:cubicBezTo>
                  <a:pt x="0" y="104"/>
                  <a:pt x="0" y="111"/>
                  <a:pt x="0" y="116"/>
                </a:cubicBezTo>
                <a:cubicBezTo>
                  <a:pt x="0" y="121"/>
                  <a:pt x="0" y="125"/>
                  <a:pt x="0" y="125"/>
                </a:cubicBezTo>
                <a:cubicBezTo>
                  <a:pt x="3" y="125"/>
                  <a:pt x="3" y="125"/>
                  <a:pt x="3" y="125"/>
                </a:cubicBezTo>
                <a:cubicBezTo>
                  <a:pt x="3" y="125"/>
                  <a:pt x="4" y="72"/>
                  <a:pt x="4" y="53"/>
                </a:cubicBezTo>
                <a:cubicBezTo>
                  <a:pt x="4" y="46"/>
                  <a:pt x="5" y="42"/>
                  <a:pt x="6" y="40"/>
                </a:cubicBezTo>
                <a:cubicBezTo>
                  <a:pt x="6" y="39"/>
                  <a:pt x="6" y="39"/>
                  <a:pt x="6" y="38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9"/>
                  <a:pt x="6" y="39"/>
                  <a:pt x="6" y="39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8"/>
                  <a:pt x="6" y="38"/>
                  <a:pt x="6" y="38"/>
                </a:cubicBezTo>
                <a:cubicBezTo>
                  <a:pt x="6" y="39"/>
                  <a:pt x="6" y="39"/>
                  <a:pt x="6" y="39"/>
                </a:cubicBezTo>
                <a:cubicBezTo>
                  <a:pt x="6" y="37"/>
                  <a:pt x="6" y="37"/>
                  <a:pt x="6" y="37"/>
                </a:cubicBezTo>
                <a:cubicBezTo>
                  <a:pt x="5" y="38"/>
                  <a:pt x="5" y="38"/>
                  <a:pt x="5" y="38"/>
                </a:cubicBezTo>
                <a:cubicBezTo>
                  <a:pt x="6" y="39"/>
                  <a:pt x="6" y="39"/>
                  <a:pt x="6" y="39"/>
                </a:cubicBezTo>
                <a:cubicBezTo>
                  <a:pt x="6" y="37"/>
                  <a:pt x="6" y="37"/>
                  <a:pt x="6" y="37"/>
                </a:cubicBezTo>
                <a:cubicBezTo>
                  <a:pt x="5" y="38"/>
                  <a:pt x="5" y="38"/>
                  <a:pt x="5" y="38"/>
                </a:cubicBezTo>
                <a:cubicBezTo>
                  <a:pt x="6" y="39"/>
                  <a:pt x="6" y="39"/>
                  <a:pt x="6" y="39"/>
                </a:cubicBezTo>
                <a:cubicBezTo>
                  <a:pt x="6" y="39"/>
                  <a:pt x="6" y="39"/>
                  <a:pt x="6" y="39"/>
                </a:cubicBezTo>
                <a:cubicBezTo>
                  <a:pt x="6" y="39"/>
                  <a:pt x="26" y="35"/>
                  <a:pt x="39" y="33"/>
                </a:cubicBezTo>
                <a:cubicBezTo>
                  <a:pt x="45" y="32"/>
                  <a:pt x="49" y="31"/>
                  <a:pt x="52" y="29"/>
                </a:cubicBezTo>
                <a:cubicBezTo>
                  <a:pt x="55" y="27"/>
                  <a:pt x="56" y="24"/>
                  <a:pt x="57" y="21"/>
                </a:cubicBezTo>
                <a:cubicBezTo>
                  <a:pt x="58" y="17"/>
                  <a:pt x="59" y="12"/>
                  <a:pt x="59" y="8"/>
                </a:cubicBezTo>
                <a:cubicBezTo>
                  <a:pt x="59" y="3"/>
                  <a:pt x="58" y="0"/>
                  <a:pt x="58" y="0"/>
                </a:cubicBezTo>
                <a:cubicBezTo>
                  <a:pt x="55" y="0"/>
                  <a:pt x="55" y="0"/>
                  <a:pt x="55" y="0"/>
                </a:cubicBezTo>
                <a:close/>
              </a:path>
            </a:pathLst>
          </a:custGeom>
          <a:solidFill>
            <a:srgbClr val="658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2" name="Freeform 272">
            <a:extLst>
              <a:ext uri="{FF2B5EF4-FFF2-40B4-BE49-F238E27FC236}">
                <a16:creationId xmlns:a16="http://schemas.microsoft.com/office/drawing/2014/main" xmlns="" id="{B5E6E321-8B32-4512-9F4F-E8F9C7867EE7}"/>
              </a:ext>
            </a:extLst>
          </p:cNvPr>
          <p:cNvSpPr>
            <a:spLocks/>
          </p:cNvSpPr>
          <p:nvPr/>
        </p:nvSpPr>
        <p:spPr bwMode="auto">
          <a:xfrm>
            <a:off x="4066795" y="4350343"/>
            <a:ext cx="232580" cy="313478"/>
          </a:xfrm>
          <a:custGeom>
            <a:avLst/>
            <a:gdLst>
              <a:gd name="T0" fmla="*/ 81 w 92"/>
              <a:gd name="T1" fmla="*/ 2 h 124"/>
              <a:gd name="T2" fmla="*/ 85 w 92"/>
              <a:gd name="T3" fmla="*/ 13 h 124"/>
              <a:gd name="T4" fmla="*/ 0 w 92"/>
              <a:gd name="T5" fmla="*/ 120 h 124"/>
              <a:gd name="T6" fmla="*/ 4 w 92"/>
              <a:gd name="T7" fmla="*/ 124 h 124"/>
              <a:gd name="T8" fmla="*/ 92 w 92"/>
              <a:gd name="T9" fmla="*/ 13 h 124"/>
              <a:gd name="T10" fmla="*/ 86 w 92"/>
              <a:gd name="T11" fmla="*/ 0 h 124"/>
              <a:gd name="T12" fmla="*/ 81 w 92"/>
              <a:gd name="T13" fmla="*/ 2 h 124"/>
              <a:gd name="T14" fmla="*/ 81 w 92"/>
              <a:gd name="T15" fmla="*/ 2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2" h="124">
                <a:moveTo>
                  <a:pt x="81" y="2"/>
                </a:moveTo>
                <a:lnTo>
                  <a:pt x="85" y="13"/>
                </a:lnTo>
                <a:lnTo>
                  <a:pt x="0" y="120"/>
                </a:lnTo>
                <a:lnTo>
                  <a:pt x="4" y="124"/>
                </a:lnTo>
                <a:lnTo>
                  <a:pt x="92" y="13"/>
                </a:lnTo>
                <a:lnTo>
                  <a:pt x="86" y="0"/>
                </a:lnTo>
                <a:lnTo>
                  <a:pt x="81" y="2"/>
                </a:lnTo>
                <a:lnTo>
                  <a:pt x="81" y="2"/>
                </a:lnTo>
                <a:close/>
              </a:path>
            </a:pathLst>
          </a:custGeom>
          <a:solidFill>
            <a:srgbClr val="658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3" name="Freeform 273">
            <a:extLst>
              <a:ext uri="{FF2B5EF4-FFF2-40B4-BE49-F238E27FC236}">
                <a16:creationId xmlns:a16="http://schemas.microsoft.com/office/drawing/2014/main" xmlns="" id="{67509EC9-D98D-4CF7-847F-203F6695CB30}"/>
              </a:ext>
            </a:extLst>
          </p:cNvPr>
          <p:cNvSpPr>
            <a:spLocks/>
          </p:cNvSpPr>
          <p:nvPr/>
        </p:nvSpPr>
        <p:spPr bwMode="auto">
          <a:xfrm>
            <a:off x="4261454" y="4403431"/>
            <a:ext cx="70785" cy="202243"/>
          </a:xfrm>
          <a:custGeom>
            <a:avLst/>
            <a:gdLst>
              <a:gd name="T0" fmla="*/ 0 w 28"/>
              <a:gd name="T1" fmla="*/ 1 h 80"/>
              <a:gd name="T2" fmla="*/ 21 w 28"/>
              <a:gd name="T3" fmla="*/ 80 h 80"/>
              <a:gd name="T4" fmla="*/ 28 w 28"/>
              <a:gd name="T5" fmla="*/ 78 h 80"/>
              <a:gd name="T6" fmla="*/ 6 w 28"/>
              <a:gd name="T7" fmla="*/ 0 h 80"/>
              <a:gd name="T8" fmla="*/ 0 w 28"/>
              <a:gd name="T9" fmla="*/ 1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" h="80">
                <a:moveTo>
                  <a:pt x="0" y="1"/>
                </a:moveTo>
                <a:lnTo>
                  <a:pt x="21" y="80"/>
                </a:lnTo>
                <a:lnTo>
                  <a:pt x="28" y="78"/>
                </a:lnTo>
                <a:lnTo>
                  <a:pt x="6" y="0"/>
                </a:lnTo>
                <a:lnTo>
                  <a:pt x="0" y="1"/>
                </a:lnTo>
                <a:close/>
              </a:path>
            </a:pathLst>
          </a:custGeom>
          <a:solidFill>
            <a:srgbClr val="658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4" name="Freeform 274">
            <a:extLst>
              <a:ext uri="{FF2B5EF4-FFF2-40B4-BE49-F238E27FC236}">
                <a16:creationId xmlns:a16="http://schemas.microsoft.com/office/drawing/2014/main" xmlns="" id="{114E44DC-6D75-4C10-AC8A-18E4AEDA2B41}"/>
              </a:ext>
            </a:extLst>
          </p:cNvPr>
          <p:cNvSpPr>
            <a:spLocks/>
          </p:cNvSpPr>
          <p:nvPr/>
        </p:nvSpPr>
        <p:spPr bwMode="auto">
          <a:xfrm>
            <a:off x="4261454" y="4403431"/>
            <a:ext cx="70785" cy="202243"/>
          </a:xfrm>
          <a:custGeom>
            <a:avLst/>
            <a:gdLst>
              <a:gd name="T0" fmla="*/ 0 w 28"/>
              <a:gd name="T1" fmla="*/ 1 h 80"/>
              <a:gd name="T2" fmla="*/ 21 w 28"/>
              <a:gd name="T3" fmla="*/ 80 h 80"/>
              <a:gd name="T4" fmla="*/ 28 w 28"/>
              <a:gd name="T5" fmla="*/ 78 h 80"/>
              <a:gd name="T6" fmla="*/ 6 w 28"/>
              <a:gd name="T7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" h="80">
                <a:moveTo>
                  <a:pt x="0" y="1"/>
                </a:moveTo>
                <a:lnTo>
                  <a:pt x="21" y="80"/>
                </a:lnTo>
                <a:lnTo>
                  <a:pt x="28" y="78"/>
                </a:lnTo>
                <a:lnTo>
                  <a:pt x="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5" name="Freeform 275">
            <a:extLst>
              <a:ext uri="{FF2B5EF4-FFF2-40B4-BE49-F238E27FC236}">
                <a16:creationId xmlns:a16="http://schemas.microsoft.com/office/drawing/2014/main" xmlns="" id="{2E002380-A0BE-49D6-8DE6-C80B12115EE3}"/>
              </a:ext>
            </a:extLst>
          </p:cNvPr>
          <p:cNvSpPr>
            <a:spLocks/>
          </p:cNvSpPr>
          <p:nvPr/>
        </p:nvSpPr>
        <p:spPr bwMode="auto">
          <a:xfrm>
            <a:off x="4033931" y="4663820"/>
            <a:ext cx="80898" cy="156738"/>
          </a:xfrm>
          <a:custGeom>
            <a:avLst/>
            <a:gdLst>
              <a:gd name="T0" fmla="*/ 9 w 17"/>
              <a:gd name="T1" fmla="*/ 33 h 33"/>
              <a:gd name="T2" fmla="*/ 8 w 17"/>
              <a:gd name="T3" fmla="*/ 33 h 33"/>
              <a:gd name="T4" fmla="*/ 0 w 17"/>
              <a:gd name="T5" fmla="*/ 25 h 33"/>
              <a:gd name="T6" fmla="*/ 0 w 17"/>
              <a:gd name="T7" fmla="*/ 8 h 33"/>
              <a:gd name="T8" fmla="*/ 8 w 17"/>
              <a:gd name="T9" fmla="*/ 0 h 33"/>
              <a:gd name="T10" fmla="*/ 9 w 17"/>
              <a:gd name="T11" fmla="*/ 0 h 33"/>
              <a:gd name="T12" fmla="*/ 17 w 17"/>
              <a:gd name="T13" fmla="*/ 8 h 33"/>
              <a:gd name="T14" fmla="*/ 17 w 17"/>
              <a:gd name="T15" fmla="*/ 25 h 33"/>
              <a:gd name="T16" fmla="*/ 9 w 17"/>
              <a:gd name="T17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" h="33">
                <a:moveTo>
                  <a:pt x="9" y="33"/>
                </a:moveTo>
                <a:cubicBezTo>
                  <a:pt x="8" y="33"/>
                  <a:pt x="8" y="33"/>
                  <a:pt x="8" y="33"/>
                </a:cubicBezTo>
                <a:cubicBezTo>
                  <a:pt x="3" y="33"/>
                  <a:pt x="0" y="29"/>
                  <a:pt x="0" y="25"/>
                </a:cubicBezTo>
                <a:cubicBezTo>
                  <a:pt x="0" y="8"/>
                  <a:pt x="0" y="8"/>
                  <a:pt x="0" y="8"/>
                </a:cubicBezTo>
                <a:cubicBezTo>
                  <a:pt x="0" y="3"/>
                  <a:pt x="3" y="0"/>
                  <a:pt x="8" y="0"/>
                </a:cubicBezTo>
                <a:cubicBezTo>
                  <a:pt x="9" y="0"/>
                  <a:pt x="9" y="0"/>
                  <a:pt x="9" y="0"/>
                </a:cubicBezTo>
                <a:cubicBezTo>
                  <a:pt x="14" y="0"/>
                  <a:pt x="17" y="3"/>
                  <a:pt x="17" y="8"/>
                </a:cubicBezTo>
                <a:cubicBezTo>
                  <a:pt x="17" y="25"/>
                  <a:pt x="17" y="25"/>
                  <a:pt x="17" y="25"/>
                </a:cubicBezTo>
                <a:cubicBezTo>
                  <a:pt x="17" y="29"/>
                  <a:pt x="14" y="33"/>
                  <a:pt x="9" y="33"/>
                </a:cubicBezTo>
                <a:close/>
              </a:path>
            </a:pathLst>
          </a:custGeom>
          <a:solidFill>
            <a:srgbClr val="07172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6" name="Oval 276">
            <a:extLst>
              <a:ext uri="{FF2B5EF4-FFF2-40B4-BE49-F238E27FC236}">
                <a16:creationId xmlns:a16="http://schemas.microsoft.com/office/drawing/2014/main" xmlns="" id="{CAC57EAB-87BB-477F-A64A-967ACE3AD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431" y="4193603"/>
            <a:ext cx="48032" cy="48032"/>
          </a:xfrm>
          <a:prstGeom prst="ellipse">
            <a:avLst/>
          </a:prstGeom>
          <a:solidFill>
            <a:srgbClr val="658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7" name="Freeform 277">
            <a:extLst>
              <a:ext uri="{FF2B5EF4-FFF2-40B4-BE49-F238E27FC236}">
                <a16:creationId xmlns:a16="http://schemas.microsoft.com/office/drawing/2014/main" xmlns="" id="{D74EE4BF-F138-45DB-8100-C51DA90A9C09}"/>
              </a:ext>
            </a:extLst>
          </p:cNvPr>
          <p:cNvSpPr>
            <a:spLocks/>
          </p:cNvSpPr>
          <p:nvPr/>
        </p:nvSpPr>
        <p:spPr bwMode="auto">
          <a:xfrm>
            <a:off x="3331134" y="3329012"/>
            <a:ext cx="1585084" cy="573867"/>
          </a:xfrm>
          <a:custGeom>
            <a:avLst/>
            <a:gdLst>
              <a:gd name="T0" fmla="*/ 2 w 334"/>
              <a:gd name="T1" fmla="*/ 91 h 121"/>
              <a:gd name="T2" fmla="*/ 4 w 334"/>
              <a:gd name="T3" fmla="*/ 25 h 121"/>
              <a:gd name="T4" fmla="*/ 42 w 334"/>
              <a:gd name="T5" fmla="*/ 5 h 121"/>
              <a:gd name="T6" fmla="*/ 257 w 334"/>
              <a:gd name="T7" fmla="*/ 22 h 121"/>
              <a:gd name="T8" fmla="*/ 322 w 334"/>
              <a:gd name="T9" fmla="*/ 50 h 121"/>
              <a:gd name="T10" fmla="*/ 334 w 334"/>
              <a:gd name="T11" fmla="*/ 63 h 121"/>
              <a:gd name="T12" fmla="*/ 334 w 334"/>
              <a:gd name="T13" fmla="*/ 115 h 121"/>
              <a:gd name="T14" fmla="*/ 324 w 334"/>
              <a:gd name="T15" fmla="*/ 121 h 121"/>
              <a:gd name="T16" fmla="*/ 2 w 334"/>
              <a:gd name="T17" fmla="*/ 91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4" h="121">
                <a:moveTo>
                  <a:pt x="2" y="91"/>
                </a:moveTo>
                <a:cubicBezTo>
                  <a:pt x="2" y="91"/>
                  <a:pt x="0" y="34"/>
                  <a:pt x="4" y="25"/>
                </a:cubicBezTo>
                <a:cubicBezTo>
                  <a:pt x="9" y="17"/>
                  <a:pt x="18" y="9"/>
                  <a:pt x="42" y="5"/>
                </a:cubicBezTo>
                <a:cubicBezTo>
                  <a:pt x="66" y="0"/>
                  <a:pt x="227" y="14"/>
                  <a:pt x="257" y="22"/>
                </a:cubicBezTo>
                <a:cubicBezTo>
                  <a:pt x="286" y="30"/>
                  <a:pt x="312" y="43"/>
                  <a:pt x="322" y="50"/>
                </a:cubicBezTo>
                <a:cubicBezTo>
                  <a:pt x="331" y="56"/>
                  <a:pt x="334" y="63"/>
                  <a:pt x="334" y="63"/>
                </a:cubicBezTo>
                <a:cubicBezTo>
                  <a:pt x="334" y="115"/>
                  <a:pt x="334" y="115"/>
                  <a:pt x="334" y="115"/>
                </a:cubicBezTo>
                <a:cubicBezTo>
                  <a:pt x="324" y="121"/>
                  <a:pt x="324" y="121"/>
                  <a:pt x="324" y="121"/>
                </a:cubicBezTo>
                <a:lnTo>
                  <a:pt x="2" y="91"/>
                </a:lnTo>
                <a:close/>
              </a:path>
            </a:pathLst>
          </a:custGeom>
          <a:solidFill>
            <a:srgbClr val="1F19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8" name="Oval 278">
            <a:extLst>
              <a:ext uri="{FF2B5EF4-FFF2-40B4-BE49-F238E27FC236}">
                <a16:creationId xmlns:a16="http://schemas.microsoft.com/office/drawing/2014/main" xmlns="" id="{94D63570-0150-45D8-ADA3-9E780630A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4672" y="3465527"/>
            <a:ext cx="139042" cy="156738"/>
          </a:xfrm>
          <a:prstGeom prst="ellipse">
            <a:avLst/>
          </a:prstGeom>
          <a:solidFill>
            <a:srgbClr val="FF5D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9" name="Oval 279">
            <a:extLst>
              <a:ext uri="{FF2B5EF4-FFF2-40B4-BE49-F238E27FC236}">
                <a16:creationId xmlns:a16="http://schemas.microsoft.com/office/drawing/2014/main" xmlns="" id="{3550EF53-25F8-44C6-A0EB-FC8F36531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2817" y="3490808"/>
            <a:ext cx="55617" cy="60673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0" name="Oval 280">
            <a:extLst>
              <a:ext uri="{FF2B5EF4-FFF2-40B4-BE49-F238E27FC236}">
                <a16:creationId xmlns:a16="http://schemas.microsoft.com/office/drawing/2014/main" xmlns="" id="{22CEC3C4-A8D1-4D60-85CA-70E9B4396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6691" y="3480696"/>
            <a:ext cx="141570" cy="156738"/>
          </a:xfrm>
          <a:prstGeom prst="ellipse">
            <a:avLst/>
          </a:prstGeom>
          <a:solidFill>
            <a:srgbClr val="F376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1" name="Oval 281">
            <a:extLst>
              <a:ext uri="{FF2B5EF4-FFF2-40B4-BE49-F238E27FC236}">
                <a16:creationId xmlns:a16="http://schemas.microsoft.com/office/drawing/2014/main" xmlns="" id="{D5755727-3EA7-471D-BDF6-712A40BD1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365" y="3513560"/>
            <a:ext cx="58145" cy="65729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2" name="Oval 282">
            <a:extLst>
              <a:ext uri="{FF2B5EF4-FFF2-40B4-BE49-F238E27FC236}">
                <a16:creationId xmlns:a16="http://schemas.microsoft.com/office/drawing/2014/main" xmlns="" id="{8A7853B9-15BC-4123-A386-B72089C14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0100" y="3584345"/>
            <a:ext cx="126403" cy="149155"/>
          </a:xfrm>
          <a:prstGeom prst="ellipse">
            <a:avLst/>
          </a:prstGeom>
          <a:solidFill>
            <a:srgbClr val="FF5D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3" name="Oval 283">
            <a:extLst>
              <a:ext uri="{FF2B5EF4-FFF2-40B4-BE49-F238E27FC236}">
                <a16:creationId xmlns:a16="http://schemas.microsoft.com/office/drawing/2014/main" xmlns="" id="{83984F39-3545-4E62-B361-C757AA36B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0774" y="3609626"/>
            <a:ext cx="58145" cy="65729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4" name="Oval 284">
            <a:extLst>
              <a:ext uri="{FF2B5EF4-FFF2-40B4-BE49-F238E27FC236}">
                <a16:creationId xmlns:a16="http://schemas.microsoft.com/office/drawing/2014/main" xmlns="" id="{EB2C7889-7D53-49F9-A8C2-49AC44BA2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6951" y="3599514"/>
            <a:ext cx="126403" cy="146627"/>
          </a:xfrm>
          <a:prstGeom prst="ellipse">
            <a:avLst/>
          </a:prstGeom>
          <a:solidFill>
            <a:srgbClr val="F376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5" name="Oval 285">
            <a:extLst>
              <a:ext uri="{FF2B5EF4-FFF2-40B4-BE49-F238E27FC236}">
                <a16:creationId xmlns:a16="http://schemas.microsoft.com/office/drawing/2014/main" xmlns="" id="{6597F88A-FFA5-4224-9958-6CB6C29D7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7624" y="3632378"/>
            <a:ext cx="58145" cy="60673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6" name="Freeform 286">
            <a:extLst>
              <a:ext uri="{FF2B5EF4-FFF2-40B4-BE49-F238E27FC236}">
                <a16:creationId xmlns:a16="http://schemas.microsoft.com/office/drawing/2014/main" xmlns="" id="{BFF1735A-2EA4-479F-82AC-55DE7EE1F315}"/>
              </a:ext>
            </a:extLst>
          </p:cNvPr>
          <p:cNvSpPr>
            <a:spLocks/>
          </p:cNvSpPr>
          <p:nvPr/>
        </p:nvSpPr>
        <p:spPr bwMode="auto">
          <a:xfrm>
            <a:off x="3808934" y="3329012"/>
            <a:ext cx="710380" cy="513193"/>
          </a:xfrm>
          <a:custGeom>
            <a:avLst/>
            <a:gdLst>
              <a:gd name="T0" fmla="*/ 2 w 281"/>
              <a:gd name="T1" fmla="*/ 0 h 203"/>
              <a:gd name="T2" fmla="*/ 0 w 281"/>
              <a:gd name="T3" fmla="*/ 175 h 203"/>
              <a:gd name="T4" fmla="*/ 273 w 281"/>
              <a:gd name="T5" fmla="*/ 203 h 203"/>
              <a:gd name="T6" fmla="*/ 281 w 281"/>
              <a:gd name="T7" fmla="*/ 190 h 203"/>
              <a:gd name="T8" fmla="*/ 279 w 281"/>
              <a:gd name="T9" fmla="*/ 32 h 203"/>
              <a:gd name="T10" fmla="*/ 2 w 281"/>
              <a:gd name="T11" fmla="*/ 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81" h="203">
                <a:moveTo>
                  <a:pt x="2" y="0"/>
                </a:moveTo>
                <a:lnTo>
                  <a:pt x="0" y="175"/>
                </a:lnTo>
                <a:lnTo>
                  <a:pt x="273" y="203"/>
                </a:lnTo>
                <a:lnTo>
                  <a:pt x="281" y="190"/>
                </a:lnTo>
                <a:lnTo>
                  <a:pt x="279" y="32"/>
                </a:lnTo>
                <a:lnTo>
                  <a:pt x="2" y="0"/>
                </a:lnTo>
                <a:close/>
              </a:path>
            </a:pathLst>
          </a:custGeom>
          <a:solidFill>
            <a:srgbClr val="FFCC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7" name="Freeform 287">
            <a:extLst>
              <a:ext uri="{FF2B5EF4-FFF2-40B4-BE49-F238E27FC236}">
                <a16:creationId xmlns:a16="http://schemas.microsoft.com/office/drawing/2014/main" xmlns="" id="{A2896A8C-8B06-4DF6-A35E-274A2184572B}"/>
              </a:ext>
            </a:extLst>
          </p:cNvPr>
          <p:cNvSpPr>
            <a:spLocks/>
          </p:cNvSpPr>
          <p:nvPr/>
        </p:nvSpPr>
        <p:spPr bwMode="auto">
          <a:xfrm>
            <a:off x="3846856" y="3437718"/>
            <a:ext cx="48032" cy="227524"/>
          </a:xfrm>
          <a:custGeom>
            <a:avLst/>
            <a:gdLst>
              <a:gd name="T0" fmla="*/ 1 w 10"/>
              <a:gd name="T1" fmla="*/ 44 h 48"/>
              <a:gd name="T2" fmla="*/ 3 w 10"/>
              <a:gd name="T3" fmla="*/ 44 h 48"/>
              <a:gd name="T4" fmla="*/ 5 w 10"/>
              <a:gd name="T5" fmla="*/ 43 h 48"/>
              <a:gd name="T6" fmla="*/ 6 w 10"/>
              <a:gd name="T7" fmla="*/ 41 h 48"/>
              <a:gd name="T8" fmla="*/ 7 w 10"/>
              <a:gd name="T9" fmla="*/ 35 h 48"/>
              <a:gd name="T10" fmla="*/ 6 w 10"/>
              <a:gd name="T11" fmla="*/ 30 h 48"/>
              <a:gd name="T12" fmla="*/ 4 w 10"/>
              <a:gd name="T13" fmla="*/ 25 h 48"/>
              <a:gd name="T14" fmla="*/ 2 w 10"/>
              <a:gd name="T15" fmla="*/ 20 h 48"/>
              <a:gd name="T16" fmla="*/ 0 w 10"/>
              <a:gd name="T17" fmla="*/ 10 h 48"/>
              <a:gd name="T18" fmla="*/ 1 w 10"/>
              <a:gd name="T19" fmla="*/ 4 h 48"/>
              <a:gd name="T20" fmla="*/ 5 w 10"/>
              <a:gd name="T21" fmla="*/ 0 h 48"/>
              <a:gd name="T22" fmla="*/ 7 w 10"/>
              <a:gd name="T23" fmla="*/ 1 h 48"/>
              <a:gd name="T24" fmla="*/ 8 w 10"/>
              <a:gd name="T25" fmla="*/ 3 h 48"/>
              <a:gd name="T26" fmla="*/ 6 w 10"/>
              <a:gd name="T27" fmla="*/ 5 h 48"/>
              <a:gd name="T28" fmla="*/ 5 w 10"/>
              <a:gd name="T29" fmla="*/ 4 h 48"/>
              <a:gd name="T30" fmla="*/ 3 w 10"/>
              <a:gd name="T31" fmla="*/ 9 h 48"/>
              <a:gd name="T32" fmla="*/ 3 w 10"/>
              <a:gd name="T33" fmla="*/ 11 h 48"/>
              <a:gd name="T34" fmla="*/ 3 w 10"/>
              <a:gd name="T35" fmla="*/ 15 h 48"/>
              <a:gd name="T36" fmla="*/ 4 w 10"/>
              <a:gd name="T37" fmla="*/ 18 h 48"/>
              <a:gd name="T38" fmla="*/ 6 w 10"/>
              <a:gd name="T39" fmla="*/ 22 h 48"/>
              <a:gd name="T40" fmla="*/ 8 w 10"/>
              <a:gd name="T41" fmla="*/ 26 h 48"/>
              <a:gd name="T42" fmla="*/ 10 w 10"/>
              <a:gd name="T43" fmla="*/ 36 h 48"/>
              <a:gd name="T44" fmla="*/ 8 w 10"/>
              <a:gd name="T45" fmla="*/ 44 h 48"/>
              <a:gd name="T46" fmla="*/ 6 w 10"/>
              <a:gd name="T47" fmla="*/ 47 h 48"/>
              <a:gd name="T48" fmla="*/ 3 w 10"/>
              <a:gd name="T49" fmla="*/ 48 h 48"/>
              <a:gd name="T50" fmla="*/ 3 w 10"/>
              <a:gd name="T51" fmla="*/ 48 h 48"/>
              <a:gd name="T52" fmla="*/ 0 w 10"/>
              <a:gd name="T53" fmla="*/ 45 h 48"/>
              <a:gd name="T54" fmla="*/ 1 w 10"/>
              <a:gd name="T55" fmla="*/ 44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0" h="48">
                <a:moveTo>
                  <a:pt x="1" y="44"/>
                </a:moveTo>
                <a:cubicBezTo>
                  <a:pt x="3" y="44"/>
                  <a:pt x="3" y="44"/>
                  <a:pt x="3" y="44"/>
                </a:cubicBezTo>
                <a:cubicBezTo>
                  <a:pt x="4" y="44"/>
                  <a:pt x="5" y="44"/>
                  <a:pt x="5" y="43"/>
                </a:cubicBezTo>
                <a:cubicBezTo>
                  <a:pt x="6" y="43"/>
                  <a:pt x="6" y="42"/>
                  <a:pt x="6" y="41"/>
                </a:cubicBezTo>
                <a:cubicBezTo>
                  <a:pt x="7" y="39"/>
                  <a:pt x="7" y="37"/>
                  <a:pt x="7" y="35"/>
                </a:cubicBezTo>
                <a:cubicBezTo>
                  <a:pt x="7" y="33"/>
                  <a:pt x="7" y="32"/>
                  <a:pt x="6" y="30"/>
                </a:cubicBezTo>
                <a:cubicBezTo>
                  <a:pt x="6" y="28"/>
                  <a:pt x="5" y="26"/>
                  <a:pt x="4" y="25"/>
                </a:cubicBezTo>
                <a:cubicBezTo>
                  <a:pt x="4" y="23"/>
                  <a:pt x="3" y="22"/>
                  <a:pt x="2" y="20"/>
                </a:cubicBezTo>
                <a:cubicBezTo>
                  <a:pt x="1" y="17"/>
                  <a:pt x="0" y="13"/>
                  <a:pt x="0" y="10"/>
                </a:cubicBezTo>
                <a:cubicBezTo>
                  <a:pt x="0" y="8"/>
                  <a:pt x="0" y="6"/>
                  <a:pt x="1" y="4"/>
                </a:cubicBezTo>
                <a:cubicBezTo>
                  <a:pt x="2" y="1"/>
                  <a:pt x="3" y="0"/>
                  <a:pt x="5" y="0"/>
                </a:cubicBezTo>
                <a:cubicBezTo>
                  <a:pt x="5" y="0"/>
                  <a:pt x="6" y="1"/>
                  <a:pt x="7" y="1"/>
                </a:cubicBezTo>
                <a:cubicBezTo>
                  <a:pt x="7" y="2"/>
                  <a:pt x="7" y="3"/>
                  <a:pt x="8" y="3"/>
                </a:cubicBezTo>
                <a:cubicBezTo>
                  <a:pt x="8" y="4"/>
                  <a:pt x="7" y="5"/>
                  <a:pt x="6" y="5"/>
                </a:cubicBezTo>
                <a:cubicBezTo>
                  <a:pt x="6" y="5"/>
                  <a:pt x="5" y="4"/>
                  <a:pt x="5" y="4"/>
                </a:cubicBezTo>
                <a:cubicBezTo>
                  <a:pt x="4" y="4"/>
                  <a:pt x="3" y="6"/>
                  <a:pt x="3" y="9"/>
                </a:cubicBezTo>
                <a:cubicBezTo>
                  <a:pt x="3" y="9"/>
                  <a:pt x="3" y="10"/>
                  <a:pt x="3" y="11"/>
                </a:cubicBezTo>
                <a:cubicBezTo>
                  <a:pt x="3" y="12"/>
                  <a:pt x="3" y="13"/>
                  <a:pt x="3" y="15"/>
                </a:cubicBezTo>
                <a:cubicBezTo>
                  <a:pt x="4" y="16"/>
                  <a:pt x="4" y="17"/>
                  <a:pt x="4" y="18"/>
                </a:cubicBezTo>
                <a:cubicBezTo>
                  <a:pt x="5" y="20"/>
                  <a:pt x="6" y="21"/>
                  <a:pt x="6" y="22"/>
                </a:cubicBezTo>
                <a:cubicBezTo>
                  <a:pt x="7" y="24"/>
                  <a:pt x="7" y="25"/>
                  <a:pt x="8" y="26"/>
                </a:cubicBezTo>
                <a:cubicBezTo>
                  <a:pt x="9" y="29"/>
                  <a:pt x="9" y="32"/>
                  <a:pt x="10" y="36"/>
                </a:cubicBezTo>
                <a:cubicBezTo>
                  <a:pt x="10" y="39"/>
                  <a:pt x="9" y="41"/>
                  <a:pt x="8" y="44"/>
                </a:cubicBezTo>
                <a:cubicBezTo>
                  <a:pt x="8" y="45"/>
                  <a:pt x="7" y="46"/>
                  <a:pt x="6" y="47"/>
                </a:cubicBezTo>
                <a:cubicBezTo>
                  <a:pt x="5" y="47"/>
                  <a:pt x="4" y="48"/>
                  <a:pt x="3" y="48"/>
                </a:cubicBezTo>
                <a:cubicBezTo>
                  <a:pt x="3" y="48"/>
                  <a:pt x="3" y="48"/>
                  <a:pt x="3" y="48"/>
                </a:cubicBezTo>
                <a:cubicBezTo>
                  <a:pt x="1" y="47"/>
                  <a:pt x="1" y="46"/>
                  <a:pt x="0" y="45"/>
                </a:cubicBezTo>
                <a:lnTo>
                  <a:pt x="1" y="4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8" name="Freeform 288">
            <a:extLst>
              <a:ext uri="{FF2B5EF4-FFF2-40B4-BE49-F238E27FC236}">
                <a16:creationId xmlns:a16="http://schemas.microsoft.com/office/drawing/2014/main" xmlns="" id="{6AAA11BF-65F8-48A0-AA0F-7A275BCF9B28}"/>
              </a:ext>
            </a:extLst>
          </p:cNvPr>
          <p:cNvSpPr>
            <a:spLocks/>
          </p:cNvSpPr>
          <p:nvPr/>
        </p:nvSpPr>
        <p:spPr bwMode="auto">
          <a:xfrm>
            <a:off x="3905000" y="3452886"/>
            <a:ext cx="53089" cy="222468"/>
          </a:xfrm>
          <a:custGeom>
            <a:avLst/>
            <a:gdLst>
              <a:gd name="T0" fmla="*/ 0 w 11"/>
              <a:gd name="T1" fmla="*/ 28 h 47"/>
              <a:gd name="T2" fmla="*/ 0 w 11"/>
              <a:gd name="T3" fmla="*/ 24 h 47"/>
              <a:gd name="T4" fmla="*/ 0 w 11"/>
              <a:gd name="T5" fmla="*/ 22 h 47"/>
              <a:gd name="T6" fmla="*/ 1 w 11"/>
              <a:gd name="T7" fmla="*/ 8 h 47"/>
              <a:gd name="T8" fmla="*/ 3 w 11"/>
              <a:gd name="T9" fmla="*/ 2 h 47"/>
              <a:gd name="T10" fmla="*/ 9 w 11"/>
              <a:gd name="T11" fmla="*/ 0 h 47"/>
              <a:gd name="T12" fmla="*/ 10 w 11"/>
              <a:gd name="T13" fmla="*/ 1 h 47"/>
              <a:gd name="T14" fmla="*/ 11 w 11"/>
              <a:gd name="T15" fmla="*/ 2 h 47"/>
              <a:gd name="T16" fmla="*/ 10 w 11"/>
              <a:gd name="T17" fmla="*/ 3 h 47"/>
              <a:gd name="T18" fmla="*/ 9 w 11"/>
              <a:gd name="T19" fmla="*/ 4 h 47"/>
              <a:gd name="T20" fmla="*/ 7 w 11"/>
              <a:gd name="T21" fmla="*/ 3 h 47"/>
              <a:gd name="T22" fmla="*/ 5 w 11"/>
              <a:gd name="T23" fmla="*/ 5 h 47"/>
              <a:gd name="T24" fmla="*/ 4 w 11"/>
              <a:gd name="T25" fmla="*/ 9 h 47"/>
              <a:gd name="T26" fmla="*/ 3 w 11"/>
              <a:gd name="T27" fmla="*/ 17 h 47"/>
              <a:gd name="T28" fmla="*/ 3 w 11"/>
              <a:gd name="T29" fmla="*/ 18 h 47"/>
              <a:gd name="T30" fmla="*/ 3 w 11"/>
              <a:gd name="T31" fmla="*/ 31 h 47"/>
              <a:gd name="T32" fmla="*/ 4 w 11"/>
              <a:gd name="T33" fmla="*/ 37 h 47"/>
              <a:gd name="T34" fmla="*/ 4 w 11"/>
              <a:gd name="T35" fmla="*/ 39 h 47"/>
              <a:gd name="T36" fmla="*/ 5 w 11"/>
              <a:gd name="T37" fmla="*/ 41 h 47"/>
              <a:gd name="T38" fmla="*/ 9 w 11"/>
              <a:gd name="T39" fmla="*/ 43 h 47"/>
              <a:gd name="T40" fmla="*/ 10 w 11"/>
              <a:gd name="T41" fmla="*/ 42 h 47"/>
              <a:gd name="T42" fmla="*/ 11 w 11"/>
              <a:gd name="T43" fmla="*/ 43 h 47"/>
              <a:gd name="T44" fmla="*/ 11 w 11"/>
              <a:gd name="T45" fmla="*/ 44 h 47"/>
              <a:gd name="T46" fmla="*/ 8 w 11"/>
              <a:gd name="T47" fmla="*/ 47 h 47"/>
              <a:gd name="T48" fmla="*/ 6 w 11"/>
              <a:gd name="T49" fmla="*/ 46 h 47"/>
              <a:gd name="T50" fmla="*/ 4 w 11"/>
              <a:gd name="T51" fmla="*/ 45 h 47"/>
              <a:gd name="T52" fmla="*/ 0 w 11"/>
              <a:gd name="T53" fmla="*/ 28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" h="47">
                <a:moveTo>
                  <a:pt x="0" y="28"/>
                </a:moveTo>
                <a:cubicBezTo>
                  <a:pt x="0" y="24"/>
                  <a:pt x="0" y="24"/>
                  <a:pt x="0" y="24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16"/>
                  <a:pt x="0" y="11"/>
                  <a:pt x="1" y="8"/>
                </a:cubicBezTo>
                <a:cubicBezTo>
                  <a:pt x="1" y="5"/>
                  <a:pt x="2" y="3"/>
                  <a:pt x="3" y="2"/>
                </a:cubicBezTo>
                <a:cubicBezTo>
                  <a:pt x="5" y="0"/>
                  <a:pt x="7" y="0"/>
                  <a:pt x="9" y="0"/>
                </a:cubicBezTo>
                <a:cubicBezTo>
                  <a:pt x="9" y="0"/>
                  <a:pt x="10" y="0"/>
                  <a:pt x="10" y="1"/>
                </a:cubicBezTo>
                <a:cubicBezTo>
                  <a:pt x="10" y="1"/>
                  <a:pt x="11" y="1"/>
                  <a:pt x="11" y="2"/>
                </a:cubicBezTo>
                <a:cubicBezTo>
                  <a:pt x="11" y="2"/>
                  <a:pt x="10" y="3"/>
                  <a:pt x="10" y="3"/>
                </a:cubicBezTo>
                <a:cubicBezTo>
                  <a:pt x="9" y="4"/>
                  <a:pt x="9" y="4"/>
                  <a:pt x="9" y="4"/>
                </a:cubicBezTo>
                <a:cubicBezTo>
                  <a:pt x="7" y="3"/>
                  <a:pt x="7" y="3"/>
                  <a:pt x="7" y="3"/>
                </a:cubicBezTo>
                <a:cubicBezTo>
                  <a:pt x="6" y="3"/>
                  <a:pt x="6" y="4"/>
                  <a:pt x="5" y="5"/>
                </a:cubicBezTo>
                <a:cubicBezTo>
                  <a:pt x="4" y="6"/>
                  <a:pt x="4" y="7"/>
                  <a:pt x="4" y="9"/>
                </a:cubicBezTo>
                <a:cubicBezTo>
                  <a:pt x="3" y="12"/>
                  <a:pt x="3" y="15"/>
                  <a:pt x="3" y="17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31"/>
                  <a:pt x="3" y="31"/>
                  <a:pt x="3" y="31"/>
                </a:cubicBezTo>
                <a:cubicBezTo>
                  <a:pt x="3" y="34"/>
                  <a:pt x="3" y="36"/>
                  <a:pt x="4" y="37"/>
                </a:cubicBezTo>
                <a:cubicBezTo>
                  <a:pt x="4" y="38"/>
                  <a:pt x="4" y="39"/>
                  <a:pt x="4" y="39"/>
                </a:cubicBezTo>
                <a:cubicBezTo>
                  <a:pt x="5" y="40"/>
                  <a:pt x="5" y="41"/>
                  <a:pt x="5" y="41"/>
                </a:cubicBezTo>
                <a:cubicBezTo>
                  <a:pt x="6" y="42"/>
                  <a:pt x="7" y="43"/>
                  <a:pt x="9" y="43"/>
                </a:cubicBezTo>
                <a:cubicBezTo>
                  <a:pt x="9" y="43"/>
                  <a:pt x="9" y="43"/>
                  <a:pt x="10" y="42"/>
                </a:cubicBezTo>
                <a:cubicBezTo>
                  <a:pt x="10" y="42"/>
                  <a:pt x="10" y="43"/>
                  <a:pt x="11" y="43"/>
                </a:cubicBezTo>
                <a:cubicBezTo>
                  <a:pt x="11" y="43"/>
                  <a:pt x="11" y="44"/>
                  <a:pt x="11" y="44"/>
                </a:cubicBezTo>
                <a:cubicBezTo>
                  <a:pt x="11" y="46"/>
                  <a:pt x="10" y="47"/>
                  <a:pt x="8" y="47"/>
                </a:cubicBezTo>
                <a:cubicBezTo>
                  <a:pt x="8" y="46"/>
                  <a:pt x="7" y="46"/>
                  <a:pt x="6" y="46"/>
                </a:cubicBezTo>
                <a:cubicBezTo>
                  <a:pt x="5" y="45"/>
                  <a:pt x="4" y="45"/>
                  <a:pt x="4" y="45"/>
                </a:cubicBezTo>
                <a:cubicBezTo>
                  <a:pt x="1" y="42"/>
                  <a:pt x="0" y="37"/>
                  <a:pt x="0" y="28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9" name="Freeform 289">
            <a:extLst>
              <a:ext uri="{FF2B5EF4-FFF2-40B4-BE49-F238E27FC236}">
                <a16:creationId xmlns:a16="http://schemas.microsoft.com/office/drawing/2014/main" xmlns="" id="{16CD891C-3D94-4B93-9980-9877AFE20D3C}"/>
              </a:ext>
            </a:extLst>
          </p:cNvPr>
          <p:cNvSpPr>
            <a:spLocks/>
          </p:cNvSpPr>
          <p:nvPr/>
        </p:nvSpPr>
        <p:spPr bwMode="auto">
          <a:xfrm>
            <a:off x="3970730" y="3457942"/>
            <a:ext cx="58145" cy="217412"/>
          </a:xfrm>
          <a:custGeom>
            <a:avLst/>
            <a:gdLst>
              <a:gd name="T0" fmla="*/ 3 w 12"/>
              <a:gd name="T1" fmla="*/ 4 h 46"/>
              <a:gd name="T2" fmla="*/ 3 w 12"/>
              <a:gd name="T3" fmla="*/ 21 h 46"/>
              <a:gd name="T4" fmla="*/ 6 w 12"/>
              <a:gd name="T5" fmla="*/ 22 h 46"/>
              <a:gd name="T6" fmla="*/ 8 w 12"/>
              <a:gd name="T7" fmla="*/ 22 h 46"/>
              <a:gd name="T8" fmla="*/ 8 w 12"/>
              <a:gd name="T9" fmla="*/ 20 h 46"/>
              <a:gd name="T10" fmla="*/ 7 w 12"/>
              <a:gd name="T11" fmla="*/ 12 h 46"/>
              <a:gd name="T12" fmla="*/ 7 w 12"/>
              <a:gd name="T13" fmla="*/ 2 h 46"/>
              <a:gd name="T14" fmla="*/ 8 w 12"/>
              <a:gd name="T15" fmla="*/ 1 h 46"/>
              <a:gd name="T16" fmla="*/ 8 w 12"/>
              <a:gd name="T17" fmla="*/ 0 h 46"/>
              <a:gd name="T18" fmla="*/ 9 w 12"/>
              <a:gd name="T19" fmla="*/ 0 h 46"/>
              <a:gd name="T20" fmla="*/ 10 w 12"/>
              <a:gd name="T21" fmla="*/ 1 h 46"/>
              <a:gd name="T22" fmla="*/ 10 w 12"/>
              <a:gd name="T23" fmla="*/ 1 h 46"/>
              <a:gd name="T24" fmla="*/ 11 w 12"/>
              <a:gd name="T25" fmla="*/ 27 h 46"/>
              <a:gd name="T26" fmla="*/ 12 w 12"/>
              <a:gd name="T27" fmla="*/ 45 h 46"/>
              <a:gd name="T28" fmla="*/ 11 w 12"/>
              <a:gd name="T29" fmla="*/ 46 h 46"/>
              <a:gd name="T30" fmla="*/ 10 w 12"/>
              <a:gd name="T31" fmla="*/ 46 h 46"/>
              <a:gd name="T32" fmla="*/ 9 w 12"/>
              <a:gd name="T33" fmla="*/ 45 h 46"/>
              <a:gd name="T34" fmla="*/ 8 w 12"/>
              <a:gd name="T35" fmla="*/ 41 h 46"/>
              <a:gd name="T36" fmla="*/ 8 w 12"/>
              <a:gd name="T37" fmla="*/ 36 h 46"/>
              <a:gd name="T38" fmla="*/ 8 w 12"/>
              <a:gd name="T39" fmla="*/ 35 h 46"/>
              <a:gd name="T40" fmla="*/ 8 w 12"/>
              <a:gd name="T41" fmla="*/ 31 h 46"/>
              <a:gd name="T42" fmla="*/ 8 w 12"/>
              <a:gd name="T43" fmla="*/ 28 h 46"/>
              <a:gd name="T44" fmla="*/ 8 w 12"/>
              <a:gd name="T45" fmla="*/ 27 h 46"/>
              <a:gd name="T46" fmla="*/ 8 w 12"/>
              <a:gd name="T47" fmla="*/ 25 h 46"/>
              <a:gd name="T48" fmla="*/ 8 w 12"/>
              <a:gd name="T49" fmla="*/ 25 h 46"/>
              <a:gd name="T50" fmla="*/ 8 w 12"/>
              <a:gd name="T51" fmla="*/ 25 h 46"/>
              <a:gd name="T52" fmla="*/ 7 w 12"/>
              <a:gd name="T53" fmla="*/ 25 h 46"/>
              <a:gd name="T54" fmla="*/ 3 w 12"/>
              <a:gd name="T55" fmla="*/ 24 h 46"/>
              <a:gd name="T56" fmla="*/ 3 w 12"/>
              <a:gd name="T57" fmla="*/ 32 h 46"/>
              <a:gd name="T58" fmla="*/ 4 w 12"/>
              <a:gd name="T59" fmla="*/ 43 h 46"/>
              <a:gd name="T60" fmla="*/ 3 w 12"/>
              <a:gd name="T61" fmla="*/ 45 h 46"/>
              <a:gd name="T62" fmla="*/ 2 w 12"/>
              <a:gd name="T63" fmla="*/ 45 h 46"/>
              <a:gd name="T64" fmla="*/ 1 w 12"/>
              <a:gd name="T65" fmla="*/ 43 h 46"/>
              <a:gd name="T66" fmla="*/ 0 w 12"/>
              <a:gd name="T67" fmla="*/ 36 h 46"/>
              <a:gd name="T68" fmla="*/ 0 w 12"/>
              <a:gd name="T69" fmla="*/ 25 h 46"/>
              <a:gd name="T70" fmla="*/ 0 w 12"/>
              <a:gd name="T71" fmla="*/ 22 h 46"/>
              <a:gd name="T72" fmla="*/ 0 w 12"/>
              <a:gd name="T73" fmla="*/ 21 h 46"/>
              <a:gd name="T74" fmla="*/ 0 w 12"/>
              <a:gd name="T75" fmla="*/ 17 h 46"/>
              <a:gd name="T76" fmla="*/ 0 w 12"/>
              <a:gd name="T77" fmla="*/ 2 h 46"/>
              <a:gd name="T78" fmla="*/ 0 w 12"/>
              <a:gd name="T79" fmla="*/ 0 h 46"/>
              <a:gd name="T80" fmla="*/ 1 w 12"/>
              <a:gd name="T81" fmla="*/ 0 h 46"/>
              <a:gd name="T82" fmla="*/ 3 w 12"/>
              <a:gd name="T83" fmla="*/ 4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2" h="46">
                <a:moveTo>
                  <a:pt x="3" y="4"/>
                </a:moveTo>
                <a:cubicBezTo>
                  <a:pt x="3" y="21"/>
                  <a:pt x="3" y="21"/>
                  <a:pt x="3" y="21"/>
                </a:cubicBezTo>
                <a:cubicBezTo>
                  <a:pt x="4" y="22"/>
                  <a:pt x="5" y="22"/>
                  <a:pt x="6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2"/>
                  <a:pt x="8" y="21"/>
                  <a:pt x="8" y="20"/>
                </a:cubicBezTo>
                <a:cubicBezTo>
                  <a:pt x="8" y="19"/>
                  <a:pt x="8" y="16"/>
                  <a:pt x="7" y="12"/>
                </a:cubicBezTo>
                <a:cubicBezTo>
                  <a:pt x="7" y="7"/>
                  <a:pt x="7" y="4"/>
                  <a:pt x="7" y="2"/>
                </a:cubicBezTo>
                <a:cubicBezTo>
                  <a:pt x="7" y="1"/>
                  <a:pt x="7" y="1"/>
                  <a:pt x="8" y="1"/>
                </a:cubicBezTo>
                <a:cubicBezTo>
                  <a:pt x="8" y="0"/>
                  <a:pt x="8" y="0"/>
                  <a:pt x="8" y="0"/>
                </a:cubicBezTo>
                <a:cubicBezTo>
                  <a:pt x="9" y="0"/>
                  <a:pt x="9" y="0"/>
                  <a:pt x="9" y="0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7"/>
                  <a:pt x="11" y="16"/>
                  <a:pt x="11" y="27"/>
                </a:cubicBezTo>
                <a:cubicBezTo>
                  <a:pt x="11" y="38"/>
                  <a:pt x="12" y="44"/>
                  <a:pt x="12" y="45"/>
                </a:cubicBezTo>
                <a:cubicBezTo>
                  <a:pt x="12" y="45"/>
                  <a:pt x="11" y="45"/>
                  <a:pt x="11" y="46"/>
                </a:cubicBezTo>
                <a:cubicBezTo>
                  <a:pt x="11" y="46"/>
                  <a:pt x="10" y="46"/>
                  <a:pt x="10" y="46"/>
                </a:cubicBezTo>
                <a:cubicBezTo>
                  <a:pt x="9" y="46"/>
                  <a:pt x="9" y="46"/>
                  <a:pt x="9" y="45"/>
                </a:cubicBezTo>
                <a:cubicBezTo>
                  <a:pt x="8" y="44"/>
                  <a:pt x="8" y="43"/>
                  <a:pt x="8" y="41"/>
                </a:cubicBezTo>
                <a:cubicBezTo>
                  <a:pt x="8" y="39"/>
                  <a:pt x="8" y="38"/>
                  <a:pt x="8" y="36"/>
                </a:cubicBezTo>
                <a:cubicBezTo>
                  <a:pt x="8" y="36"/>
                  <a:pt x="8" y="35"/>
                  <a:pt x="8" y="35"/>
                </a:cubicBezTo>
                <a:cubicBezTo>
                  <a:pt x="8" y="34"/>
                  <a:pt x="8" y="33"/>
                  <a:pt x="8" y="31"/>
                </a:cubicBezTo>
                <a:cubicBezTo>
                  <a:pt x="8" y="29"/>
                  <a:pt x="8" y="28"/>
                  <a:pt x="8" y="28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5"/>
                  <a:pt x="8" y="25"/>
                  <a:pt x="8" y="25"/>
                </a:cubicBezTo>
                <a:cubicBezTo>
                  <a:pt x="8" y="25"/>
                  <a:pt x="8" y="25"/>
                  <a:pt x="8" y="25"/>
                </a:cubicBezTo>
                <a:cubicBezTo>
                  <a:pt x="8" y="25"/>
                  <a:pt x="8" y="25"/>
                  <a:pt x="8" y="25"/>
                </a:cubicBezTo>
                <a:cubicBezTo>
                  <a:pt x="7" y="25"/>
                  <a:pt x="7" y="25"/>
                  <a:pt x="7" y="25"/>
                </a:cubicBezTo>
                <a:cubicBezTo>
                  <a:pt x="3" y="24"/>
                  <a:pt x="3" y="24"/>
                  <a:pt x="3" y="24"/>
                </a:cubicBezTo>
                <a:cubicBezTo>
                  <a:pt x="3" y="32"/>
                  <a:pt x="3" y="32"/>
                  <a:pt x="3" y="32"/>
                </a:cubicBezTo>
                <a:cubicBezTo>
                  <a:pt x="4" y="43"/>
                  <a:pt x="4" y="43"/>
                  <a:pt x="4" y="43"/>
                </a:cubicBezTo>
                <a:cubicBezTo>
                  <a:pt x="4" y="43"/>
                  <a:pt x="3" y="44"/>
                  <a:pt x="3" y="45"/>
                </a:cubicBezTo>
                <a:cubicBezTo>
                  <a:pt x="3" y="45"/>
                  <a:pt x="3" y="45"/>
                  <a:pt x="2" y="45"/>
                </a:cubicBezTo>
                <a:cubicBezTo>
                  <a:pt x="1" y="45"/>
                  <a:pt x="1" y="44"/>
                  <a:pt x="1" y="43"/>
                </a:cubicBezTo>
                <a:cubicBezTo>
                  <a:pt x="0" y="41"/>
                  <a:pt x="0" y="39"/>
                  <a:pt x="0" y="36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3"/>
                  <a:pt x="0" y="22"/>
                  <a:pt x="0" y="22"/>
                </a:cubicBezTo>
                <a:cubicBezTo>
                  <a:pt x="0" y="21"/>
                  <a:pt x="0" y="21"/>
                  <a:pt x="0" y="21"/>
                </a:cubicBezTo>
                <a:cubicBezTo>
                  <a:pt x="0" y="19"/>
                  <a:pt x="0" y="18"/>
                  <a:pt x="0" y="17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0" y="1"/>
                  <a:pt x="0" y="0"/>
                </a:cubicBezTo>
                <a:cubicBezTo>
                  <a:pt x="0" y="0"/>
                  <a:pt x="1" y="0"/>
                  <a:pt x="1" y="0"/>
                </a:cubicBezTo>
                <a:cubicBezTo>
                  <a:pt x="2" y="0"/>
                  <a:pt x="3" y="2"/>
                  <a:pt x="3" y="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0" name="Freeform 290">
            <a:extLst>
              <a:ext uri="{FF2B5EF4-FFF2-40B4-BE49-F238E27FC236}">
                <a16:creationId xmlns:a16="http://schemas.microsoft.com/office/drawing/2014/main" xmlns="" id="{26BB5250-3D9C-4EE6-9B0D-F026A03C08E2}"/>
              </a:ext>
            </a:extLst>
          </p:cNvPr>
          <p:cNvSpPr>
            <a:spLocks noEditPoints="1"/>
          </p:cNvSpPr>
          <p:nvPr/>
        </p:nvSpPr>
        <p:spPr bwMode="auto">
          <a:xfrm>
            <a:off x="4038987" y="3460471"/>
            <a:ext cx="70785" cy="230052"/>
          </a:xfrm>
          <a:custGeom>
            <a:avLst/>
            <a:gdLst>
              <a:gd name="T0" fmla="*/ 1 w 15"/>
              <a:gd name="T1" fmla="*/ 25 h 48"/>
              <a:gd name="T2" fmla="*/ 1 w 15"/>
              <a:gd name="T3" fmla="*/ 22 h 48"/>
              <a:gd name="T4" fmla="*/ 1 w 15"/>
              <a:gd name="T5" fmla="*/ 22 h 48"/>
              <a:gd name="T6" fmla="*/ 1 w 15"/>
              <a:gd name="T7" fmla="*/ 21 h 48"/>
              <a:gd name="T8" fmla="*/ 1 w 15"/>
              <a:gd name="T9" fmla="*/ 5 h 48"/>
              <a:gd name="T10" fmla="*/ 3 w 15"/>
              <a:gd name="T11" fmla="*/ 1 h 48"/>
              <a:gd name="T12" fmla="*/ 4 w 15"/>
              <a:gd name="T13" fmla="*/ 0 h 48"/>
              <a:gd name="T14" fmla="*/ 13 w 15"/>
              <a:gd name="T15" fmla="*/ 9 h 48"/>
              <a:gd name="T16" fmla="*/ 15 w 15"/>
              <a:gd name="T17" fmla="*/ 21 h 48"/>
              <a:gd name="T18" fmla="*/ 15 w 15"/>
              <a:gd name="T19" fmla="*/ 21 h 48"/>
              <a:gd name="T20" fmla="*/ 15 w 15"/>
              <a:gd name="T21" fmla="*/ 29 h 48"/>
              <a:gd name="T22" fmla="*/ 8 w 15"/>
              <a:gd name="T23" fmla="*/ 48 h 48"/>
              <a:gd name="T24" fmla="*/ 3 w 15"/>
              <a:gd name="T25" fmla="*/ 43 h 48"/>
              <a:gd name="T26" fmla="*/ 1 w 15"/>
              <a:gd name="T27" fmla="*/ 35 h 48"/>
              <a:gd name="T28" fmla="*/ 1 w 15"/>
              <a:gd name="T29" fmla="*/ 25 h 48"/>
              <a:gd name="T30" fmla="*/ 4 w 15"/>
              <a:gd name="T31" fmla="*/ 16 h 48"/>
              <a:gd name="T32" fmla="*/ 3 w 15"/>
              <a:gd name="T33" fmla="*/ 22 h 48"/>
              <a:gd name="T34" fmla="*/ 5 w 15"/>
              <a:gd name="T35" fmla="*/ 39 h 48"/>
              <a:gd name="T36" fmla="*/ 8 w 15"/>
              <a:gd name="T37" fmla="*/ 45 h 48"/>
              <a:gd name="T38" fmla="*/ 9 w 15"/>
              <a:gd name="T39" fmla="*/ 44 h 48"/>
              <a:gd name="T40" fmla="*/ 11 w 15"/>
              <a:gd name="T41" fmla="*/ 41 h 48"/>
              <a:gd name="T42" fmla="*/ 11 w 15"/>
              <a:gd name="T43" fmla="*/ 38 h 48"/>
              <a:gd name="T44" fmla="*/ 12 w 15"/>
              <a:gd name="T45" fmla="*/ 34 h 48"/>
              <a:gd name="T46" fmla="*/ 12 w 15"/>
              <a:gd name="T47" fmla="*/ 28 h 48"/>
              <a:gd name="T48" fmla="*/ 11 w 15"/>
              <a:gd name="T49" fmla="*/ 20 h 48"/>
              <a:gd name="T50" fmla="*/ 11 w 15"/>
              <a:gd name="T51" fmla="*/ 12 h 48"/>
              <a:gd name="T52" fmla="*/ 11 w 15"/>
              <a:gd name="T53" fmla="*/ 11 h 48"/>
              <a:gd name="T54" fmla="*/ 10 w 15"/>
              <a:gd name="T55" fmla="*/ 6 h 48"/>
              <a:gd name="T56" fmla="*/ 6 w 15"/>
              <a:gd name="T57" fmla="*/ 4 h 48"/>
              <a:gd name="T58" fmla="*/ 4 w 15"/>
              <a:gd name="T59" fmla="*/ 6 h 48"/>
              <a:gd name="T60" fmla="*/ 4 w 15"/>
              <a:gd name="T61" fmla="*/ 12 h 48"/>
              <a:gd name="T62" fmla="*/ 4 w 15"/>
              <a:gd name="T63" fmla="*/ 16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" h="48">
                <a:moveTo>
                  <a:pt x="1" y="25"/>
                </a:moveTo>
                <a:cubicBezTo>
                  <a:pt x="1" y="22"/>
                  <a:pt x="1" y="22"/>
                  <a:pt x="1" y="22"/>
                </a:cubicBezTo>
                <a:cubicBezTo>
                  <a:pt x="1" y="22"/>
                  <a:pt x="1" y="22"/>
                  <a:pt x="1" y="22"/>
                </a:cubicBezTo>
                <a:cubicBezTo>
                  <a:pt x="1" y="21"/>
                  <a:pt x="1" y="21"/>
                  <a:pt x="1" y="21"/>
                </a:cubicBezTo>
                <a:cubicBezTo>
                  <a:pt x="0" y="13"/>
                  <a:pt x="1" y="8"/>
                  <a:pt x="1" y="5"/>
                </a:cubicBezTo>
                <a:cubicBezTo>
                  <a:pt x="2" y="3"/>
                  <a:pt x="2" y="1"/>
                  <a:pt x="3" y="1"/>
                </a:cubicBezTo>
                <a:cubicBezTo>
                  <a:pt x="3" y="0"/>
                  <a:pt x="4" y="0"/>
                  <a:pt x="4" y="0"/>
                </a:cubicBezTo>
                <a:cubicBezTo>
                  <a:pt x="9" y="1"/>
                  <a:pt x="12" y="4"/>
                  <a:pt x="13" y="9"/>
                </a:cubicBezTo>
                <a:cubicBezTo>
                  <a:pt x="14" y="12"/>
                  <a:pt x="15" y="16"/>
                  <a:pt x="15" y="21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42"/>
                  <a:pt x="13" y="48"/>
                  <a:pt x="8" y="48"/>
                </a:cubicBezTo>
                <a:cubicBezTo>
                  <a:pt x="6" y="47"/>
                  <a:pt x="4" y="46"/>
                  <a:pt x="3" y="43"/>
                </a:cubicBezTo>
                <a:cubicBezTo>
                  <a:pt x="2" y="40"/>
                  <a:pt x="1" y="38"/>
                  <a:pt x="1" y="35"/>
                </a:cubicBezTo>
                <a:cubicBezTo>
                  <a:pt x="1" y="31"/>
                  <a:pt x="1" y="28"/>
                  <a:pt x="1" y="25"/>
                </a:cubicBezTo>
                <a:close/>
                <a:moveTo>
                  <a:pt x="4" y="16"/>
                </a:moveTo>
                <a:cubicBezTo>
                  <a:pt x="3" y="22"/>
                  <a:pt x="3" y="22"/>
                  <a:pt x="3" y="22"/>
                </a:cubicBezTo>
                <a:cubicBezTo>
                  <a:pt x="4" y="29"/>
                  <a:pt x="4" y="34"/>
                  <a:pt x="5" y="39"/>
                </a:cubicBezTo>
                <a:cubicBezTo>
                  <a:pt x="6" y="42"/>
                  <a:pt x="7" y="44"/>
                  <a:pt x="8" y="45"/>
                </a:cubicBezTo>
                <a:cubicBezTo>
                  <a:pt x="8" y="45"/>
                  <a:pt x="9" y="45"/>
                  <a:pt x="9" y="44"/>
                </a:cubicBezTo>
                <a:cubicBezTo>
                  <a:pt x="10" y="43"/>
                  <a:pt x="10" y="42"/>
                  <a:pt x="11" y="41"/>
                </a:cubicBezTo>
                <a:cubicBezTo>
                  <a:pt x="11" y="40"/>
                  <a:pt x="11" y="39"/>
                  <a:pt x="11" y="38"/>
                </a:cubicBezTo>
                <a:cubicBezTo>
                  <a:pt x="11" y="37"/>
                  <a:pt x="12" y="35"/>
                  <a:pt x="12" y="34"/>
                </a:cubicBezTo>
                <a:cubicBezTo>
                  <a:pt x="12" y="32"/>
                  <a:pt x="12" y="30"/>
                  <a:pt x="12" y="28"/>
                </a:cubicBezTo>
                <a:cubicBezTo>
                  <a:pt x="12" y="26"/>
                  <a:pt x="12" y="24"/>
                  <a:pt x="11" y="20"/>
                </a:cubicBezTo>
                <a:cubicBezTo>
                  <a:pt x="11" y="17"/>
                  <a:pt x="11" y="14"/>
                  <a:pt x="11" y="12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9"/>
                  <a:pt x="11" y="8"/>
                  <a:pt x="10" y="6"/>
                </a:cubicBezTo>
                <a:cubicBezTo>
                  <a:pt x="9" y="5"/>
                  <a:pt x="8" y="4"/>
                  <a:pt x="6" y="4"/>
                </a:cubicBezTo>
                <a:cubicBezTo>
                  <a:pt x="5" y="4"/>
                  <a:pt x="4" y="5"/>
                  <a:pt x="4" y="6"/>
                </a:cubicBezTo>
                <a:cubicBezTo>
                  <a:pt x="4" y="8"/>
                  <a:pt x="4" y="10"/>
                  <a:pt x="4" y="12"/>
                </a:cubicBezTo>
                <a:lnTo>
                  <a:pt x="4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1" name="Freeform 291">
            <a:extLst>
              <a:ext uri="{FF2B5EF4-FFF2-40B4-BE49-F238E27FC236}">
                <a16:creationId xmlns:a16="http://schemas.microsoft.com/office/drawing/2014/main" xmlns="" id="{5630DA00-CFB2-464E-B6C4-5615C01A7D50}"/>
              </a:ext>
            </a:extLst>
          </p:cNvPr>
          <p:cNvSpPr>
            <a:spLocks noEditPoints="1"/>
          </p:cNvSpPr>
          <p:nvPr/>
        </p:nvSpPr>
        <p:spPr bwMode="auto">
          <a:xfrm>
            <a:off x="4124941" y="3470583"/>
            <a:ext cx="65729" cy="227524"/>
          </a:xfrm>
          <a:custGeom>
            <a:avLst/>
            <a:gdLst>
              <a:gd name="T0" fmla="*/ 0 w 14"/>
              <a:gd name="T1" fmla="*/ 25 h 48"/>
              <a:gd name="T2" fmla="*/ 0 w 14"/>
              <a:gd name="T3" fmla="*/ 22 h 48"/>
              <a:gd name="T4" fmla="*/ 0 w 14"/>
              <a:gd name="T5" fmla="*/ 22 h 48"/>
              <a:gd name="T6" fmla="*/ 0 w 14"/>
              <a:gd name="T7" fmla="*/ 21 h 48"/>
              <a:gd name="T8" fmla="*/ 1 w 14"/>
              <a:gd name="T9" fmla="*/ 6 h 48"/>
              <a:gd name="T10" fmla="*/ 2 w 14"/>
              <a:gd name="T11" fmla="*/ 1 h 48"/>
              <a:gd name="T12" fmla="*/ 4 w 14"/>
              <a:gd name="T13" fmla="*/ 0 h 48"/>
              <a:gd name="T14" fmla="*/ 12 w 14"/>
              <a:gd name="T15" fmla="*/ 9 h 48"/>
              <a:gd name="T16" fmla="*/ 14 w 14"/>
              <a:gd name="T17" fmla="*/ 21 h 48"/>
              <a:gd name="T18" fmla="*/ 14 w 14"/>
              <a:gd name="T19" fmla="*/ 21 h 48"/>
              <a:gd name="T20" fmla="*/ 14 w 14"/>
              <a:gd name="T21" fmla="*/ 29 h 48"/>
              <a:gd name="T22" fmla="*/ 7 w 14"/>
              <a:gd name="T23" fmla="*/ 47 h 48"/>
              <a:gd name="T24" fmla="*/ 2 w 14"/>
              <a:gd name="T25" fmla="*/ 43 h 48"/>
              <a:gd name="T26" fmla="*/ 0 w 14"/>
              <a:gd name="T27" fmla="*/ 35 h 48"/>
              <a:gd name="T28" fmla="*/ 0 w 14"/>
              <a:gd name="T29" fmla="*/ 25 h 48"/>
              <a:gd name="T30" fmla="*/ 3 w 14"/>
              <a:gd name="T31" fmla="*/ 16 h 48"/>
              <a:gd name="T32" fmla="*/ 3 w 14"/>
              <a:gd name="T33" fmla="*/ 22 h 48"/>
              <a:gd name="T34" fmla="*/ 4 w 14"/>
              <a:gd name="T35" fmla="*/ 39 h 48"/>
              <a:gd name="T36" fmla="*/ 7 w 14"/>
              <a:gd name="T37" fmla="*/ 45 h 48"/>
              <a:gd name="T38" fmla="*/ 9 w 14"/>
              <a:gd name="T39" fmla="*/ 44 h 48"/>
              <a:gd name="T40" fmla="*/ 10 w 14"/>
              <a:gd name="T41" fmla="*/ 41 h 48"/>
              <a:gd name="T42" fmla="*/ 11 w 14"/>
              <a:gd name="T43" fmla="*/ 38 h 48"/>
              <a:gd name="T44" fmla="*/ 11 w 14"/>
              <a:gd name="T45" fmla="*/ 34 h 48"/>
              <a:gd name="T46" fmla="*/ 11 w 14"/>
              <a:gd name="T47" fmla="*/ 28 h 48"/>
              <a:gd name="T48" fmla="*/ 11 w 14"/>
              <a:gd name="T49" fmla="*/ 20 h 48"/>
              <a:gd name="T50" fmla="*/ 10 w 14"/>
              <a:gd name="T51" fmla="*/ 12 h 48"/>
              <a:gd name="T52" fmla="*/ 10 w 14"/>
              <a:gd name="T53" fmla="*/ 11 h 48"/>
              <a:gd name="T54" fmla="*/ 9 w 14"/>
              <a:gd name="T55" fmla="*/ 6 h 48"/>
              <a:gd name="T56" fmla="*/ 6 w 14"/>
              <a:gd name="T57" fmla="*/ 4 h 48"/>
              <a:gd name="T58" fmla="*/ 3 w 14"/>
              <a:gd name="T59" fmla="*/ 6 h 48"/>
              <a:gd name="T60" fmla="*/ 3 w 14"/>
              <a:gd name="T61" fmla="*/ 12 h 48"/>
              <a:gd name="T62" fmla="*/ 3 w 14"/>
              <a:gd name="T63" fmla="*/ 16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" h="48">
                <a:moveTo>
                  <a:pt x="0" y="25"/>
                </a:moveTo>
                <a:cubicBezTo>
                  <a:pt x="0" y="22"/>
                  <a:pt x="0" y="22"/>
                  <a:pt x="0" y="22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21"/>
                  <a:pt x="0" y="21"/>
                  <a:pt x="0" y="21"/>
                </a:cubicBezTo>
                <a:cubicBezTo>
                  <a:pt x="0" y="13"/>
                  <a:pt x="0" y="8"/>
                  <a:pt x="1" y="6"/>
                </a:cubicBezTo>
                <a:cubicBezTo>
                  <a:pt x="1" y="3"/>
                  <a:pt x="2" y="2"/>
                  <a:pt x="2" y="1"/>
                </a:cubicBezTo>
                <a:cubicBezTo>
                  <a:pt x="3" y="0"/>
                  <a:pt x="3" y="0"/>
                  <a:pt x="4" y="0"/>
                </a:cubicBezTo>
                <a:cubicBezTo>
                  <a:pt x="8" y="1"/>
                  <a:pt x="11" y="4"/>
                  <a:pt x="12" y="9"/>
                </a:cubicBezTo>
                <a:cubicBezTo>
                  <a:pt x="13" y="12"/>
                  <a:pt x="14" y="16"/>
                  <a:pt x="14" y="21"/>
                </a:cubicBezTo>
                <a:cubicBezTo>
                  <a:pt x="14" y="21"/>
                  <a:pt x="14" y="21"/>
                  <a:pt x="14" y="21"/>
                </a:cubicBezTo>
                <a:cubicBezTo>
                  <a:pt x="14" y="29"/>
                  <a:pt x="14" y="29"/>
                  <a:pt x="14" y="29"/>
                </a:cubicBezTo>
                <a:cubicBezTo>
                  <a:pt x="14" y="42"/>
                  <a:pt x="12" y="48"/>
                  <a:pt x="7" y="47"/>
                </a:cubicBezTo>
                <a:cubicBezTo>
                  <a:pt x="5" y="47"/>
                  <a:pt x="3" y="46"/>
                  <a:pt x="2" y="43"/>
                </a:cubicBezTo>
                <a:cubicBezTo>
                  <a:pt x="1" y="40"/>
                  <a:pt x="1" y="37"/>
                  <a:pt x="0" y="35"/>
                </a:cubicBezTo>
                <a:cubicBezTo>
                  <a:pt x="0" y="31"/>
                  <a:pt x="0" y="28"/>
                  <a:pt x="0" y="25"/>
                </a:cubicBezTo>
                <a:close/>
                <a:moveTo>
                  <a:pt x="3" y="16"/>
                </a:moveTo>
                <a:cubicBezTo>
                  <a:pt x="3" y="22"/>
                  <a:pt x="3" y="22"/>
                  <a:pt x="3" y="22"/>
                </a:cubicBezTo>
                <a:cubicBezTo>
                  <a:pt x="3" y="29"/>
                  <a:pt x="3" y="34"/>
                  <a:pt x="4" y="39"/>
                </a:cubicBezTo>
                <a:cubicBezTo>
                  <a:pt x="5" y="42"/>
                  <a:pt x="6" y="44"/>
                  <a:pt x="7" y="45"/>
                </a:cubicBezTo>
                <a:cubicBezTo>
                  <a:pt x="7" y="45"/>
                  <a:pt x="8" y="44"/>
                  <a:pt x="9" y="44"/>
                </a:cubicBezTo>
                <a:cubicBezTo>
                  <a:pt x="9" y="43"/>
                  <a:pt x="9" y="42"/>
                  <a:pt x="10" y="41"/>
                </a:cubicBezTo>
                <a:cubicBezTo>
                  <a:pt x="10" y="40"/>
                  <a:pt x="10" y="39"/>
                  <a:pt x="11" y="38"/>
                </a:cubicBezTo>
                <a:cubicBezTo>
                  <a:pt x="11" y="37"/>
                  <a:pt x="11" y="35"/>
                  <a:pt x="11" y="34"/>
                </a:cubicBezTo>
                <a:cubicBezTo>
                  <a:pt x="11" y="32"/>
                  <a:pt x="11" y="30"/>
                  <a:pt x="11" y="28"/>
                </a:cubicBezTo>
                <a:cubicBezTo>
                  <a:pt x="11" y="26"/>
                  <a:pt x="11" y="24"/>
                  <a:pt x="11" y="20"/>
                </a:cubicBezTo>
                <a:cubicBezTo>
                  <a:pt x="10" y="17"/>
                  <a:pt x="10" y="14"/>
                  <a:pt x="10" y="12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9"/>
                  <a:pt x="10" y="8"/>
                  <a:pt x="9" y="6"/>
                </a:cubicBezTo>
                <a:cubicBezTo>
                  <a:pt x="8" y="5"/>
                  <a:pt x="7" y="4"/>
                  <a:pt x="6" y="4"/>
                </a:cubicBezTo>
                <a:cubicBezTo>
                  <a:pt x="5" y="4"/>
                  <a:pt x="4" y="5"/>
                  <a:pt x="3" y="6"/>
                </a:cubicBezTo>
                <a:cubicBezTo>
                  <a:pt x="3" y="8"/>
                  <a:pt x="3" y="10"/>
                  <a:pt x="3" y="12"/>
                </a:cubicBezTo>
                <a:lnTo>
                  <a:pt x="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4" name="Freeform 292">
            <a:extLst>
              <a:ext uri="{FF2B5EF4-FFF2-40B4-BE49-F238E27FC236}">
                <a16:creationId xmlns:a16="http://schemas.microsoft.com/office/drawing/2014/main" xmlns="" id="{60C89291-3B63-41F6-B9BC-FF432BEE8AE5}"/>
              </a:ext>
            </a:extLst>
          </p:cNvPr>
          <p:cNvSpPr>
            <a:spLocks/>
          </p:cNvSpPr>
          <p:nvPr/>
        </p:nvSpPr>
        <p:spPr bwMode="auto">
          <a:xfrm>
            <a:off x="4208366" y="3485752"/>
            <a:ext cx="42976" cy="217412"/>
          </a:xfrm>
          <a:custGeom>
            <a:avLst/>
            <a:gdLst>
              <a:gd name="T0" fmla="*/ 3 w 9"/>
              <a:gd name="T1" fmla="*/ 7 h 46"/>
              <a:gd name="T2" fmla="*/ 3 w 9"/>
              <a:gd name="T3" fmla="*/ 23 h 46"/>
              <a:gd name="T4" fmla="*/ 3 w 9"/>
              <a:gd name="T5" fmla="*/ 25 h 46"/>
              <a:gd name="T6" fmla="*/ 3 w 9"/>
              <a:gd name="T7" fmla="*/ 27 h 46"/>
              <a:gd name="T8" fmla="*/ 2 w 9"/>
              <a:gd name="T9" fmla="*/ 37 h 46"/>
              <a:gd name="T10" fmla="*/ 4 w 9"/>
              <a:gd name="T11" fmla="*/ 42 h 46"/>
              <a:gd name="T12" fmla="*/ 7 w 9"/>
              <a:gd name="T13" fmla="*/ 42 h 46"/>
              <a:gd name="T14" fmla="*/ 9 w 9"/>
              <a:gd name="T15" fmla="*/ 44 h 46"/>
              <a:gd name="T16" fmla="*/ 9 w 9"/>
              <a:gd name="T17" fmla="*/ 46 h 46"/>
              <a:gd name="T18" fmla="*/ 8 w 9"/>
              <a:gd name="T19" fmla="*/ 46 h 46"/>
              <a:gd name="T20" fmla="*/ 3 w 9"/>
              <a:gd name="T21" fmla="*/ 45 h 46"/>
              <a:gd name="T22" fmla="*/ 1 w 9"/>
              <a:gd name="T23" fmla="*/ 45 h 46"/>
              <a:gd name="T24" fmla="*/ 0 w 9"/>
              <a:gd name="T25" fmla="*/ 44 h 46"/>
              <a:gd name="T26" fmla="*/ 0 w 9"/>
              <a:gd name="T27" fmla="*/ 43 h 46"/>
              <a:gd name="T28" fmla="*/ 0 w 9"/>
              <a:gd name="T29" fmla="*/ 28 h 46"/>
              <a:gd name="T30" fmla="*/ 0 w 9"/>
              <a:gd name="T31" fmla="*/ 13 h 46"/>
              <a:gd name="T32" fmla="*/ 0 w 9"/>
              <a:gd name="T33" fmla="*/ 12 h 46"/>
              <a:gd name="T34" fmla="*/ 0 w 9"/>
              <a:gd name="T35" fmla="*/ 6 h 46"/>
              <a:gd name="T36" fmla="*/ 2 w 9"/>
              <a:gd name="T37" fmla="*/ 0 h 46"/>
              <a:gd name="T38" fmla="*/ 3 w 9"/>
              <a:gd name="T39" fmla="*/ 1 h 46"/>
              <a:gd name="T40" fmla="*/ 3 w 9"/>
              <a:gd name="T41" fmla="*/ 2 h 46"/>
              <a:gd name="T42" fmla="*/ 3 w 9"/>
              <a:gd name="T43" fmla="*/ 7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" h="46">
                <a:moveTo>
                  <a:pt x="3" y="7"/>
                </a:moveTo>
                <a:cubicBezTo>
                  <a:pt x="3" y="23"/>
                  <a:pt x="3" y="23"/>
                  <a:pt x="3" y="23"/>
                </a:cubicBezTo>
                <a:cubicBezTo>
                  <a:pt x="3" y="24"/>
                  <a:pt x="3" y="24"/>
                  <a:pt x="3" y="25"/>
                </a:cubicBezTo>
                <a:cubicBezTo>
                  <a:pt x="3" y="27"/>
                  <a:pt x="3" y="27"/>
                  <a:pt x="3" y="27"/>
                </a:cubicBezTo>
                <a:cubicBezTo>
                  <a:pt x="2" y="37"/>
                  <a:pt x="2" y="37"/>
                  <a:pt x="2" y="37"/>
                </a:cubicBezTo>
                <a:cubicBezTo>
                  <a:pt x="2" y="40"/>
                  <a:pt x="3" y="42"/>
                  <a:pt x="4" y="42"/>
                </a:cubicBezTo>
                <a:cubicBezTo>
                  <a:pt x="7" y="42"/>
                  <a:pt x="7" y="42"/>
                  <a:pt x="7" y="42"/>
                </a:cubicBezTo>
                <a:cubicBezTo>
                  <a:pt x="9" y="42"/>
                  <a:pt x="9" y="43"/>
                  <a:pt x="9" y="44"/>
                </a:cubicBezTo>
                <a:cubicBezTo>
                  <a:pt x="9" y="45"/>
                  <a:pt x="9" y="45"/>
                  <a:pt x="9" y="46"/>
                </a:cubicBezTo>
                <a:cubicBezTo>
                  <a:pt x="9" y="46"/>
                  <a:pt x="8" y="46"/>
                  <a:pt x="8" y="46"/>
                </a:cubicBezTo>
                <a:cubicBezTo>
                  <a:pt x="7" y="45"/>
                  <a:pt x="5" y="45"/>
                  <a:pt x="3" y="45"/>
                </a:cubicBezTo>
                <a:cubicBezTo>
                  <a:pt x="2" y="45"/>
                  <a:pt x="2" y="45"/>
                  <a:pt x="1" y="45"/>
                </a:cubicBezTo>
                <a:cubicBezTo>
                  <a:pt x="1" y="45"/>
                  <a:pt x="0" y="45"/>
                  <a:pt x="0" y="44"/>
                </a:cubicBezTo>
                <a:cubicBezTo>
                  <a:pt x="0" y="44"/>
                  <a:pt x="0" y="43"/>
                  <a:pt x="0" y="43"/>
                </a:cubicBezTo>
                <a:cubicBezTo>
                  <a:pt x="0" y="40"/>
                  <a:pt x="0" y="35"/>
                  <a:pt x="0" y="28"/>
                </a:cubicBezTo>
                <a:cubicBezTo>
                  <a:pt x="0" y="21"/>
                  <a:pt x="0" y="16"/>
                  <a:pt x="0" y="13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10"/>
                  <a:pt x="0" y="8"/>
                  <a:pt x="0" y="6"/>
                </a:cubicBezTo>
                <a:cubicBezTo>
                  <a:pt x="0" y="2"/>
                  <a:pt x="0" y="0"/>
                  <a:pt x="2" y="0"/>
                </a:cubicBezTo>
                <a:cubicBezTo>
                  <a:pt x="2" y="0"/>
                  <a:pt x="2" y="0"/>
                  <a:pt x="3" y="1"/>
                </a:cubicBezTo>
                <a:cubicBezTo>
                  <a:pt x="3" y="1"/>
                  <a:pt x="3" y="1"/>
                  <a:pt x="3" y="2"/>
                </a:cubicBezTo>
                <a:lnTo>
                  <a:pt x="3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5" name="Freeform 293">
            <a:extLst>
              <a:ext uri="{FF2B5EF4-FFF2-40B4-BE49-F238E27FC236}">
                <a16:creationId xmlns:a16="http://schemas.microsoft.com/office/drawing/2014/main" xmlns="" id="{2675E7AC-95BB-44FB-AEDE-61A5142E7E41}"/>
              </a:ext>
            </a:extLst>
          </p:cNvPr>
          <p:cNvSpPr>
            <a:spLocks noEditPoints="1"/>
          </p:cNvSpPr>
          <p:nvPr/>
        </p:nvSpPr>
        <p:spPr bwMode="auto">
          <a:xfrm>
            <a:off x="4294319" y="3490808"/>
            <a:ext cx="48032" cy="217412"/>
          </a:xfrm>
          <a:custGeom>
            <a:avLst/>
            <a:gdLst>
              <a:gd name="T0" fmla="*/ 1 w 10"/>
              <a:gd name="T1" fmla="*/ 7 h 46"/>
              <a:gd name="T2" fmla="*/ 0 w 10"/>
              <a:gd name="T3" fmla="*/ 3 h 46"/>
              <a:gd name="T4" fmla="*/ 0 w 10"/>
              <a:gd name="T5" fmla="*/ 3 h 46"/>
              <a:gd name="T6" fmla="*/ 1 w 10"/>
              <a:gd name="T7" fmla="*/ 1 h 46"/>
              <a:gd name="T8" fmla="*/ 3 w 10"/>
              <a:gd name="T9" fmla="*/ 0 h 46"/>
              <a:gd name="T10" fmla="*/ 5 w 10"/>
              <a:gd name="T11" fmla="*/ 2 h 46"/>
              <a:gd name="T12" fmla="*/ 8 w 10"/>
              <a:gd name="T13" fmla="*/ 5 h 46"/>
              <a:gd name="T14" fmla="*/ 9 w 10"/>
              <a:gd name="T15" fmla="*/ 12 h 46"/>
              <a:gd name="T16" fmla="*/ 9 w 10"/>
              <a:gd name="T17" fmla="*/ 19 h 46"/>
              <a:gd name="T18" fmla="*/ 7 w 10"/>
              <a:gd name="T19" fmla="*/ 23 h 46"/>
              <a:gd name="T20" fmla="*/ 10 w 10"/>
              <a:gd name="T21" fmla="*/ 31 h 46"/>
              <a:gd name="T22" fmla="*/ 10 w 10"/>
              <a:gd name="T23" fmla="*/ 34 h 46"/>
              <a:gd name="T24" fmla="*/ 9 w 10"/>
              <a:gd name="T25" fmla="*/ 38 h 46"/>
              <a:gd name="T26" fmla="*/ 9 w 10"/>
              <a:gd name="T27" fmla="*/ 41 h 46"/>
              <a:gd name="T28" fmla="*/ 7 w 10"/>
              <a:gd name="T29" fmla="*/ 44 h 46"/>
              <a:gd name="T30" fmla="*/ 2 w 10"/>
              <a:gd name="T31" fmla="*/ 46 h 46"/>
              <a:gd name="T32" fmla="*/ 0 w 10"/>
              <a:gd name="T33" fmla="*/ 44 h 46"/>
              <a:gd name="T34" fmla="*/ 0 w 10"/>
              <a:gd name="T35" fmla="*/ 42 h 46"/>
              <a:gd name="T36" fmla="*/ 1 w 10"/>
              <a:gd name="T37" fmla="*/ 28 h 46"/>
              <a:gd name="T38" fmla="*/ 1 w 10"/>
              <a:gd name="T39" fmla="*/ 7 h 46"/>
              <a:gd name="T40" fmla="*/ 3 w 10"/>
              <a:gd name="T41" fmla="*/ 39 h 46"/>
              <a:gd name="T42" fmla="*/ 3 w 10"/>
              <a:gd name="T43" fmla="*/ 40 h 46"/>
              <a:gd name="T44" fmla="*/ 3 w 10"/>
              <a:gd name="T45" fmla="*/ 43 h 46"/>
              <a:gd name="T46" fmla="*/ 6 w 10"/>
              <a:gd name="T47" fmla="*/ 40 h 46"/>
              <a:gd name="T48" fmla="*/ 7 w 10"/>
              <a:gd name="T49" fmla="*/ 36 h 46"/>
              <a:gd name="T50" fmla="*/ 7 w 10"/>
              <a:gd name="T51" fmla="*/ 33 h 46"/>
              <a:gd name="T52" fmla="*/ 7 w 10"/>
              <a:gd name="T53" fmla="*/ 31 h 46"/>
              <a:gd name="T54" fmla="*/ 6 w 10"/>
              <a:gd name="T55" fmla="*/ 28 h 46"/>
              <a:gd name="T56" fmla="*/ 3 w 10"/>
              <a:gd name="T57" fmla="*/ 25 h 46"/>
              <a:gd name="T58" fmla="*/ 3 w 10"/>
              <a:gd name="T59" fmla="*/ 35 h 46"/>
              <a:gd name="T60" fmla="*/ 3 w 10"/>
              <a:gd name="T61" fmla="*/ 39 h 46"/>
              <a:gd name="T62" fmla="*/ 3 w 10"/>
              <a:gd name="T63" fmla="*/ 11 h 46"/>
              <a:gd name="T64" fmla="*/ 3 w 10"/>
              <a:gd name="T65" fmla="*/ 21 h 46"/>
              <a:gd name="T66" fmla="*/ 6 w 10"/>
              <a:gd name="T67" fmla="*/ 13 h 46"/>
              <a:gd name="T68" fmla="*/ 4 w 10"/>
              <a:gd name="T69" fmla="*/ 4 h 46"/>
              <a:gd name="T70" fmla="*/ 3 w 10"/>
              <a:gd name="T71" fmla="*/ 11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0" h="46">
                <a:moveTo>
                  <a:pt x="1" y="7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cubicBezTo>
                  <a:pt x="0" y="2"/>
                  <a:pt x="1" y="1"/>
                  <a:pt x="1" y="1"/>
                </a:cubicBezTo>
                <a:cubicBezTo>
                  <a:pt x="1" y="0"/>
                  <a:pt x="2" y="0"/>
                  <a:pt x="3" y="0"/>
                </a:cubicBezTo>
                <a:cubicBezTo>
                  <a:pt x="4" y="0"/>
                  <a:pt x="5" y="1"/>
                  <a:pt x="5" y="2"/>
                </a:cubicBezTo>
                <a:cubicBezTo>
                  <a:pt x="6" y="2"/>
                  <a:pt x="7" y="3"/>
                  <a:pt x="8" y="5"/>
                </a:cubicBezTo>
                <a:cubicBezTo>
                  <a:pt x="9" y="7"/>
                  <a:pt x="9" y="9"/>
                  <a:pt x="9" y="12"/>
                </a:cubicBezTo>
                <a:cubicBezTo>
                  <a:pt x="9" y="15"/>
                  <a:pt x="9" y="17"/>
                  <a:pt x="9" y="19"/>
                </a:cubicBezTo>
                <a:cubicBezTo>
                  <a:pt x="9" y="20"/>
                  <a:pt x="8" y="22"/>
                  <a:pt x="7" y="23"/>
                </a:cubicBezTo>
                <a:cubicBezTo>
                  <a:pt x="9" y="25"/>
                  <a:pt x="9" y="28"/>
                  <a:pt x="10" y="31"/>
                </a:cubicBezTo>
                <a:cubicBezTo>
                  <a:pt x="10" y="32"/>
                  <a:pt x="10" y="33"/>
                  <a:pt x="10" y="34"/>
                </a:cubicBezTo>
                <a:cubicBezTo>
                  <a:pt x="10" y="36"/>
                  <a:pt x="10" y="37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8" y="42"/>
                  <a:pt x="8" y="43"/>
                  <a:pt x="7" y="44"/>
                </a:cubicBezTo>
                <a:cubicBezTo>
                  <a:pt x="6" y="45"/>
                  <a:pt x="4" y="46"/>
                  <a:pt x="2" y="46"/>
                </a:cubicBezTo>
                <a:cubicBezTo>
                  <a:pt x="1" y="46"/>
                  <a:pt x="1" y="45"/>
                  <a:pt x="0" y="44"/>
                </a:cubicBezTo>
                <a:cubicBezTo>
                  <a:pt x="0" y="44"/>
                  <a:pt x="0" y="43"/>
                  <a:pt x="0" y="42"/>
                </a:cubicBezTo>
                <a:cubicBezTo>
                  <a:pt x="1" y="28"/>
                  <a:pt x="1" y="28"/>
                  <a:pt x="1" y="28"/>
                </a:cubicBezTo>
                <a:lnTo>
                  <a:pt x="1" y="7"/>
                </a:lnTo>
                <a:close/>
                <a:moveTo>
                  <a:pt x="3" y="39"/>
                </a:moveTo>
                <a:cubicBezTo>
                  <a:pt x="3" y="40"/>
                  <a:pt x="3" y="40"/>
                  <a:pt x="3" y="40"/>
                </a:cubicBezTo>
                <a:cubicBezTo>
                  <a:pt x="3" y="43"/>
                  <a:pt x="3" y="43"/>
                  <a:pt x="3" y="43"/>
                </a:cubicBezTo>
                <a:cubicBezTo>
                  <a:pt x="4" y="42"/>
                  <a:pt x="5" y="42"/>
                  <a:pt x="6" y="40"/>
                </a:cubicBezTo>
                <a:cubicBezTo>
                  <a:pt x="7" y="39"/>
                  <a:pt x="7" y="38"/>
                  <a:pt x="7" y="36"/>
                </a:cubicBezTo>
                <a:cubicBezTo>
                  <a:pt x="7" y="35"/>
                  <a:pt x="7" y="34"/>
                  <a:pt x="7" y="33"/>
                </a:cubicBezTo>
                <a:cubicBezTo>
                  <a:pt x="7" y="33"/>
                  <a:pt x="7" y="32"/>
                  <a:pt x="7" y="31"/>
                </a:cubicBezTo>
                <a:cubicBezTo>
                  <a:pt x="6" y="30"/>
                  <a:pt x="6" y="29"/>
                  <a:pt x="6" y="28"/>
                </a:cubicBezTo>
                <a:cubicBezTo>
                  <a:pt x="5" y="26"/>
                  <a:pt x="5" y="25"/>
                  <a:pt x="3" y="25"/>
                </a:cubicBezTo>
                <a:cubicBezTo>
                  <a:pt x="3" y="27"/>
                  <a:pt x="3" y="31"/>
                  <a:pt x="3" y="35"/>
                </a:cubicBezTo>
                <a:lnTo>
                  <a:pt x="3" y="39"/>
                </a:lnTo>
                <a:close/>
                <a:moveTo>
                  <a:pt x="3" y="11"/>
                </a:moveTo>
                <a:cubicBezTo>
                  <a:pt x="3" y="21"/>
                  <a:pt x="3" y="21"/>
                  <a:pt x="3" y="21"/>
                </a:cubicBezTo>
                <a:cubicBezTo>
                  <a:pt x="5" y="21"/>
                  <a:pt x="6" y="18"/>
                  <a:pt x="6" y="13"/>
                </a:cubicBezTo>
                <a:cubicBezTo>
                  <a:pt x="6" y="7"/>
                  <a:pt x="5" y="4"/>
                  <a:pt x="4" y="4"/>
                </a:cubicBezTo>
                <a:cubicBezTo>
                  <a:pt x="4" y="5"/>
                  <a:pt x="3" y="7"/>
                  <a:pt x="3" y="1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6" name="Freeform 294">
            <a:extLst>
              <a:ext uri="{FF2B5EF4-FFF2-40B4-BE49-F238E27FC236}">
                <a16:creationId xmlns:a16="http://schemas.microsoft.com/office/drawing/2014/main" xmlns="" id="{D4D262B8-DF46-40C9-8B5A-3D75EBFE6362}"/>
              </a:ext>
            </a:extLst>
          </p:cNvPr>
          <p:cNvSpPr>
            <a:spLocks/>
          </p:cNvSpPr>
          <p:nvPr/>
        </p:nvSpPr>
        <p:spPr bwMode="auto">
          <a:xfrm>
            <a:off x="4357520" y="3503447"/>
            <a:ext cx="65729" cy="214884"/>
          </a:xfrm>
          <a:custGeom>
            <a:avLst/>
            <a:gdLst>
              <a:gd name="T0" fmla="*/ 13 w 14"/>
              <a:gd name="T1" fmla="*/ 15 h 45"/>
              <a:gd name="T2" fmla="*/ 13 w 14"/>
              <a:gd name="T3" fmla="*/ 16 h 45"/>
              <a:gd name="T4" fmla="*/ 6 w 14"/>
              <a:gd name="T5" fmla="*/ 45 h 45"/>
              <a:gd name="T6" fmla="*/ 2 w 14"/>
              <a:gd name="T7" fmla="*/ 42 h 45"/>
              <a:gd name="T8" fmla="*/ 1 w 14"/>
              <a:gd name="T9" fmla="*/ 36 h 45"/>
              <a:gd name="T10" fmla="*/ 0 w 14"/>
              <a:gd name="T11" fmla="*/ 26 h 45"/>
              <a:gd name="T12" fmla="*/ 0 w 14"/>
              <a:gd name="T13" fmla="*/ 11 h 45"/>
              <a:gd name="T14" fmla="*/ 0 w 14"/>
              <a:gd name="T15" fmla="*/ 1 h 45"/>
              <a:gd name="T16" fmla="*/ 1 w 14"/>
              <a:gd name="T17" fmla="*/ 0 h 45"/>
              <a:gd name="T18" fmla="*/ 2 w 14"/>
              <a:gd name="T19" fmla="*/ 1 h 45"/>
              <a:gd name="T20" fmla="*/ 2 w 14"/>
              <a:gd name="T21" fmla="*/ 4 h 45"/>
              <a:gd name="T22" fmla="*/ 3 w 14"/>
              <a:gd name="T23" fmla="*/ 22 h 45"/>
              <a:gd name="T24" fmla="*/ 3 w 14"/>
              <a:gd name="T25" fmla="*/ 29 h 45"/>
              <a:gd name="T26" fmla="*/ 3 w 14"/>
              <a:gd name="T27" fmla="*/ 36 h 45"/>
              <a:gd name="T28" fmla="*/ 7 w 14"/>
              <a:gd name="T29" fmla="*/ 41 h 45"/>
              <a:gd name="T30" fmla="*/ 11 w 14"/>
              <a:gd name="T31" fmla="*/ 6 h 45"/>
              <a:gd name="T32" fmla="*/ 11 w 14"/>
              <a:gd name="T33" fmla="*/ 2 h 45"/>
              <a:gd name="T34" fmla="*/ 11 w 14"/>
              <a:gd name="T35" fmla="*/ 1 h 45"/>
              <a:gd name="T36" fmla="*/ 11 w 14"/>
              <a:gd name="T37" fmla="*/ 0 h 45"/>
              <a:gd name="T38" fmla="*/ 12 w 14"/>
              <a:gd name="T39" fmla="*/ 0 h 45"/>
              <a:gd name="T40" fmla="*/ 13 w 14"/>
              <a:gd name="T41" fmla="*/ 0 h 45"/>
              <a:gd name="T42" fmla="*/ 13 w 14"/>
              <a:gd name="T43" fmla="*/ 1 h 45"/>
              <a:gd name="T44" fmla="*/ 14 w 14"/>
              <a:gd name="T45" fmla="*/ 3 h 45"/>
              <a:gd name="T46" fmla="*/ 13 w 14"/>
              <a:gd name="T47" fmla="*/ 10 h 45"/>
              <a:gd name="T48" fmla="*/ 13 w 14"/>
              <a:gd name="T49" fmla="*/ 15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4" h="45">
                <a:moveTo>
                  <a:pt x="13" y="15"/>
                </a:moveTo>
                <a:cubicBezTo>
                  <a:pt x="13" y="16"/>
                  <a:pt x="13" y="16"/>
                  <a:pt x="13" y="16"/>
                </a:cubicBezTo>
                <a:cubicBezTo>
                  <a:pt x="13" y="36"/>
                  <a:pt x="11" y="45"/>
                  <a:pt x="6" y="45"/>
                </a:cubicBezTo>
                <a:cubicBezTo>
                  <a:pt x="4" y="45"/>
                  <a:pt x="3" y="44"/>
                  <a:pt x="2" y="42"/>
                </a:cubicBezTo>
                <a:cubicBezTo>
                  <a:pt x="1" y="40"/>
                  <a:pt x="1" y="38"/>
                  <a:pt x="1" y="36"/>
                </a:cubicBezTo>
                <a:cubicBezTo>
                  <a:pt x="0" y="33"/>
                  <a:pt x="0" y="30"/>
                  <a:pt x="0" y="26"/>
                </a:cubicBezTo>
                <a:cubicBezTo>
                  <a:pt x="0" y="23"/>
                  <a:pt x="0" y="17"/>
                  <a:pt x="0" y="1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1" y="0"/>
                </a:cubicBezTo>
                <a:cubicBezTo>
                  <a:pt x="1" y="0"/>
                  <a:pt x="2" y="0"/>
                  <a:pt x="2" y="1"/>
                </a:cubicBezTo>
                <a:cubicBezTo>
                  <a:pt x="2" y="2"/>
                  <a:pt x="2" y="3"/>
                  <a:pt x="2" y="4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3"/>
                  <a:pt x="3" y="26"/>
                  <a:pt x="3" y="29"/>
                </a:cubicBezTo>
                <a:cubicBezTo>
                  <a:pt x="3" y="32"/>
                  <a:pt x="3" y="34"/>
                  <a:pt x="3" y="36"/>
                </a:cubicBezTo>
                <a:cubicBezTo>
                  <a:pt x="3" y="39"/>
                  <a:pt x="4" y="41"/>
                  <a:pt x="7" y="41"/>
                </a:cubicBezTo>
                <a:cubicBezTo>
                  <a:pt x="9" y="41"/>
                  <a:pt x="11" y="30"/>
                  <a:pt x="11" y="6"/>
                </a:cubicBezTo>
                <a:cubicBezTo>
                  <a:pt x="11" y="2"/>
                  <a:pt x="11" y="2"/>
                  <a:pt x="11" y="2"/>
                </a:cubicBezTo>
                <a:cubicBezTo>
                  <a:pt x="11" y="1"/>
                  <a:pt x="11" y="1"/>
                  <a:pt x="11" y="1"/>
                </a:cubicBezTo>
                <a:cubicBezTo>
                  <a:pt x="11" y="1"/>
                  <a:pt x="11" y="0"/>
                  <a:pt x="11" y="0"/>
                </a:cubicBezTo>
                <a:cubicBezTo>
                  <a:pt x="11" y="0"/>
                  <a:pt x="11" y="0"/>
                  <a:pt x="12" y="0"/>
                </a:cubicBezTo>
                <a:cubicBezTo>
                  <a:pt x="12" y="0"/>
                  <a:pt x="13" y="0"/>
                  <a:pt x="13" y="0"/>
                </a:cubicBezTo>
                <a:cubicBezTo>
                  <a:pt x="13" y="1"/>
                  <a:pt x="13" y="1"/>
                  <a:pt x="13" y="1"/>
                </a:cubicBezTo>
                <a:cubicBezTo>
                  <a:pt x="14" y="2"/>
                  <a:pt x="14" y="2"/>
                  <a:pt x="14" y="3"/>
                </a:cubicBezTo>
                <a:cubicBezTo>
                  <a:pt x="13" y="10"/>
                  <a:pt x="13" y="10"/>
                  <a:pt x="13" y="10"/>
                </a:cubicBezTo>
                <a:lnTo>
                  <a:pt x="13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7" name="Freeform 295">
            <a:extLst>
              <a:ext uri="{FF2B5EF4-FFF2-40B4-BE49-F238E27FC236}">
                <a16:creationId xmlns:a16="http://schemas.microsoft.com/office/drawing/2014/main" xmlns="" id="{5BEDF929-72B4-43B0-B33F-903AC9864B94}"/>
              </a:ext>
            </a:extLst>
          </p:cNvPr>
          <p:cNvSpPr>
            <a:spLocks/>
          </p:cNvSpPr>
          <p:nvPr/>
        </p:nvSpPr>
        <p:spPr bwMode="auto">
          <a:xfrm>
            <a:off x="4438417" y="3508504"/>
            <a:ext cx="42976" cy="214884"/>
          </a:xfrm>
          <a:custGeom>
            <a:avLst/>
            <a:gdLst>
              <a:gd name="T0" fmla="*/ 0 w 9"/>
              <a:gd name="T1" fmla="*/ 41 h 45"/>
              <a:gd name="T2" fmla="*/ 2 w 9"/>
              <a:gd name="T3" fmla="*/ 42 h 45"/>
              <a:gd name="T4" fmla="*/ 4 w 9"/>
              <a:gd name="T5" fmla="*/ 41 h 45"/>
              <a:gd name="T6" fmla="*/ 5 w 9"/>
              <a:gd name="T7" fmla="*/ 39 h 45"/>
              <a:gd name="T8" fmla="*/ 6 w 9"/>
              <a:gd name="T9" fmla="*/ 33 h 45"/>
              <a:gd name="T10" fmla="*/ 5 w 9"/>
              <a:gd name="T11" fmla="*/ 28 h 45"/>
              <a:gd name="T12" fmla="*/ 4 w 9"/>
              <a:gd name="T13" fmla="*/ 24 h 45"/>
              <a:gd name="T14" fmla="*/ 2 w 9"/>
              <a:gd name="T15" fmla="*/ 19 h 45"/>
              <a:gd name="T16" fmla="*/ 0 w 9"/>
              <a:gd name="T17" fmla="*/ 9 h 45"/>
              <a:gd name="T18" fmla="*/ 0 w 9"/>
              <a:gd name="T19" fmla="*/ 4 h 45"/>
              <a:gd name="T20" fmla="*/ 4 w 9"/>
              <a:gd name="T21" fmla="*/ 0 h 45"/>
              <a:gd name="T22" fmla="*/ 6 w 9"/>
              <a:gd name="T23" fmla="*/ 1 h 45"/>
              <a:gd name="T24" fmla="*/ 7 w 9"/>
              <a:gd name="T25" fmla="*/ 3 h 45"/>
              <a:gd name="T26" fmla="*/ 6 w 9"/>
              <a:gd name="T27" fmla="*/ 4 h 45"/>
              <a:gd name="T28" fmla="*/ 5 w 9"/>
              <a:gd name="T29" fmla="*/ 4 h 45"/>
              <a:gd name="T30" fmla="*/ 2 w 9"/>
              <a:gd name="T31" fmla="*/ 8 h 45"/>
              <a:gd name="T32" fmla="*/ 2 w 9"/>
              <a:gd name="T33" fmla="*/ 10 h 45"/>
              <a:gd name="T34" fmla="*/ 3 w 9"/>
              <a:gd name="T35" fmla="*/ 14 h 45"/>
              <a:gd name="T36" fmla="*/ 4 w 9"/>
              <a:gd name="T37" fmla="*/ 17 h 45"/>
              <a:gd name="T38" fmla="*/ 6 w 9"/>
              <a:gd name="T39" fmla="*/ 21 h 45"/>
              <a:gd name="T40" fmla="*/ 7 w 9"/>
              <a:gd name="T41" fmla="*/ 25 h 45"/>
              <a:gd name="T42" fmla="*/ 9 w 9"/>
              <a:gd name="T43" fmla="*/ 34 h 45"/>
              <a:gd name="T44" fmla="*/ 7 w 9"/>
              <a:gd name="T45" fmla="*/ 41 h 45"/>
              <a:gd name="T46" fmla="*/ 5 w 9"/>
              <a:gd name="T47" fmla="*/ 44 h 45"/>
              <a:gd name="T48" fmla="*/ 2 w 9"/>
              <a:gd name="T49" fmla="*/ 45 h 45"/>
              <a:gd name="T50" fmla="*/ 2 w 9"/>
              <a:gd name="T51" fmla="*/ 45 h 45"/>
              <a:gd name="T52" fmla="*/ 0 w 9"/>
              <a:gd name="T53" fmla="*/ 42 h 45"/>
              <a:gd name="T54" fmla="*/ 0 w 9"/>
              <a:gd name="T55" fmla="*/ 41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" h="45">
                <a:moveTo>
                  <a:pt x="0" y="41"/>
                </a:moveTo>
                <a:cubicBezTo>
                  <a:pt x="2" y="42"/>
                  <a:pt x="2" y="42"/>
                  <a:pt x="2" y="42"/>
                </a:cubicBezTo>
                <a:cubicBezTo>
                  <a:pt x="3" y="42"/>
                  <a:pt x="4" y="42"/>
                  <a:pt x="4" y="41"/>
                </a:cubicBezTo>
                <a:cubicBezTo>
                  <a:pt x="5" y="40"/>
                  <a:pt x="5" y="40"/>
                  <a:pt x="5" y="39"/>
                </a:cubicBezTo>
                <a:cubicBezTo>
                  <a:pt x="6" y="37"/>
                  <a:pt x="6" y="35"/>
                  <a:pt x="6" y="33"/>
                </a:cubicBezTo>
                <a:cubicBezTo>
                  <a:pt x="6" y="31"/>
                  <a:pt x="6" y="30"/>
                  <a:pt x="5" y="28"/>
                </a:cubicBezTo>
                <a:cubicBezTo>
                  <a:pt x="5" y="27"/>
                  <a:pt x="4" y="25"/>
                  <a:pt x="4" y="24"/>
                </a:cubicBezTo>
                <a:cubicBezTo>
                  <a:pt x="3" y="22"/>
                  <a:pt x="3" y="21"/>
                  <a:pt x="2" y="19"/>
                </a:cubicBezTo>
                <a:cubicBezTo>
                  <a:pt x="0" y="16"/>
                  <a:pt x="0" y="12"/>
                  <a:pt x="0" y="9"/>
                </a:cubicBezTo>
                <a:cubicBezTo>
                  <a:pt x="0" y="7"/>
                  <a:pt x="0" y="5"/>
                  <a:pt x="0" y="4"/>
                </a:cubicBezTo>
                <a:cubicBezTo>
                  <a:pt x="1" y="1"/>
                  <a:pt x="3" y="0"/>
                  <a:pt x="4" y="0"/>
                </a:cubicBezTo>
                <a:cubicBezTo>
                  <a:pt x="5" y="0"/>
                  <a:pt x="6" y="1"/>
                  <a:pt x="6" y="1"/>
                </a:cubicBezTo>
                <a:cubicBezTo>
                  <a:pt x="7" y="2"/>
                  <a:pt x="7" y="2"/>
                  <a:pt x="7" y="3"/>
                </a:cubicBezTo>
                <a:cubicBezTo>
                  <a:pt x="7" y="4"/>
                  <a:pt x="7" y="4"/>
                  <a:pt x="6" y="4"/>
                </a:cubicBezTo>
                <a:cubicBezTo>
                  <a:pt x="5" y="4"/>
                  <a:pt x="5" y="4"/>
                  <a:pt x="5" y="4"/>
                </a:cubicBezTo>
                <a:cubicBezTo>
                  <a:pt x="4" y="4"/>
                  <a:pt x="3" y="5"/>
                  <a:pt x="2" y="8"/>
                </a:cubicBezTo>
                <a:cubicBezTo>
                  <a:pt x="2" y="9"/>
                  <a:pt x="2" y="10"/>
                  <a:pt x="2" y="10"/>
                </a:cubicBezTo>
                <a:cubicBezTo>
                  <a:pt x="2" y="11"/>
                  <a:pt x="2" y="12"/>
                  <a:pt x="3" y="14"/>
                </a:cubicBezTo>
                <a:cubicBezTo>
                  <a:pt x="3" y="15"/>
                  <a:pt x="3" y="16"/>
                  <a:pt x="4" y="17"/>
                </a:cubicBezTo>
                <a:cubicBezTo>
                  <a:pt x="4" y="18"/>
                  <a:pt x="5" y="20"/>
                  <a:pt x="6" y="21"/>
                </a:cubicBezTo>
                <a:cubicBezTo>
                  <a:pt x="6" y="22"/>
                  <a:pt x="7" y="23"/>
                  <a:pt x="7" y="25"/>
                </a:cubicBezTo>
                <a:cubicBezTo>
                  <a:pt x="8" y="27"/>
                  <a:pt x="9" y="31"/>
                  <a:pt x="9" y="34"/>
                </a:cubicBezTo>
                <a:cubicBezTo>
                  <a:pt x="9" y="37"/>
                  <a:pt x="8" y="39"/>
                  <a:pt x="7" y="41"/>
                </a:cubicBezTo>
                <a:cubicBezTo>
                  <a:pt x="7" y="43"/>
                  <a:pt x="6" y="44"/>
                  <a:pt x="5" y="44"/>
                </a:cubicBezTo>
                <a:cubicBezTo>
                  <a:pt x="4" y="45"/>
                  <a:pt x="3" y="45"/>
                  <a:pt x="2" y="45"/>
                </a:cubicBezTo>
                <a:cubicBezTo>
                  <a:pt x="2" y="45"/>
                  <a:pt x="2" y="45"/>
                  <a:pt x="2" y="45"/>
                </a:cubicBezTo>
                <a:cubicBezTo>
                  <a:pt x="1" y="45"/>
                  <a:pt x="0" y="44"/>
                  <a:pt x="0" y="42"/>
                </a:cubicBezTo>
                <a:lnTo>
                  <a:pt x="0" y="4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8" name="Freeform 296">
            <a:extLst>
              <a:ext uri="{FF2B5EF4-FFF2-40B4-BE49-F238E27FC236}">
                <a16:creationId xmlns:a16="http://schemas.microsoft.com/office/drawing/2014/main" xmlns="" id="{3959B490-8E07-4AC2-81CC-6135994A0FA9}"/>
              </a:ext>
            </a:extLst>
          </p:cNvPr>
          <p:cNvSpPr>
            <a:spLocks/>
          </p:cNvSpPr>
          <p:nvPr/>
        </p:nvSpPr>
        <p:spPr bwMode="auto">
          <a:xfrm>
            <a:off x="3813991" y="3351765"/>
            <a:ext cx="700268" cy="101122"/>
          </a:xfrm>
          <a:custGeom>
            <a:avLst/>
            <a:gdLst>
              <a:gd name="T0" fmla="*/ 0 w 147"/>
              <a:gd name="T1" fmla="*/ 0 h 21"/>
              <a:gd name="T2" fmla="*/ 74 w 147"/>
              <a:gd name="T3" fmla="*/ 3 h 21"/>
              <a:gd name="T4" fmla="*/ 147 w 147"/>
              <a:gd name="T5" fmla="*/ 15 h 21"/>
              <a:gd name="T6" fmla="*/ 147 w 147"/>
              <a:gd name="T7" fmla="*/ 21 h 21"/>
              <a:gd name="T8" fmla="*/ 0 w 147"/>
              <a:gd name="T9" fmla="*/ 5 h 21"/>
              <a:gd name="T10" fmla="*/ 0 w 147"/>
              <a:gd name="T11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7" h="21">
                <a:moveTo>
                  <a:pt x="0" y="0"/>
                </a:moveTo>
                <a:cubicBezTo>
                  <a:pt x="0" y="0"/>
                  <a:pt x="55" y="1"/>
                  <a:pt x="74" y="3"/>
                </a:cubicBezTo>
                <a:cubicBezTo>
                  <a:pt x="92" y="5"/>
                  <a:pt x="147" y="15"/>
                  <a:pt x="147" y="15"/>
                </a:cubicBezTo>
                <a:cubicBezTo>
                  <a:pt x="147" y="21"/>
                  <a:pt x="147" y="21"/>
                  <a:pt x="147" y="21"/>
                </a:cubicBezTo>
                <a:cubicBezTo>
                  <a:pt x="0" y="5"/>
                  <a:pt x="0" y="5"/>
                  <a:pt x="0" y="5"/>
                </a:cubicBezTo>
                <a:lnTo>
                  <a:pt x="0" y="0"/>
                </a:lnTo>
                <a:close/>
              </a:path>
            </a:pathLst>
          </a:custGeom>
          <a:solidFill>
            <a:srgbClr val="FF9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9" name="Freeform 297">
            <a:extLst>
              <a:ext uri="{FF2B5EF4-FFF2-40B4-BE49-F238E27FC236}">
                <a16:creationId xmlns:a16="http://schemas.microsoft.com/office/drawing/2014/main" xmlns="" id="{E66FDC18-DE71-4875-ADDD-BE36C4258920}"/>
              </a:ext>
            </a:extLst>
          </p:cNvPr>
          <p:cNvSpPr>
            <a:spLocks/>
          </p:cNvSpPr>
          <p:nvPr/>
        </p:nvSpPr>
        <p:spPr bwMode="auto">
          <a:xfrm>
            <a:off x="3267933" y="3784061"/>
            <a:ext cx="182019" cy="399431"/>
          </a:xfrm>
          <a:custGeom>
            <a:avLst/>
            <a:gdLst>
              <a:gd name="T0" fmla="*/ 31 w 38"/>
              <a:gd name="T1" fmla="*/ 84 h 84"/>
              <a:gd name="T2" fmla="*/ 7 w 38"/>
              <a:gd name="T3" fmla="*/ 84 h 84"/>
              <a:gd name="T4" fmla="*/ 0 w 38"/>
              <a:gd name="T5" fmla="*/ 77 h 84"/>
              <a:gd name="T6" fmla="*/ 0 w 38"/>
              <a:gd name="T7" fmla="*/ 7 h 84"/>
              <a:gd name="T8" fmla="*/ 7 w 38"/>
              <a:gd name="T9" fmla="*/ 0 h 84"/>
              <a:gd name="T10" fmla="*/ 31 w 38"/>
              <a:gd name="T11" fmla="*/ 0 h 84"/>
              <a:gd name="T12" fmla="*/ 38 w 38"/>
              <a:gd name="T13" fmla="*/ 7 h 84"/>
              <a:gd name="T14" fmla="*/ 38 w 38"/>
              <a:gd name="T15" fmla="*/ 77 h 84"/>
              <a:gd name="T16" fmla="*/ 31 w 38"/>
              <a:gd name="T17" fmla="*/ 84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" h="84">
                <a:moveTo>
                  <a:pt x="31" y="84"/>
                </a:moveTo>
                <a:cubicBezTo>
                  <a:pt x="7" y="84"/>
                  <a:pt x="7" y="84"/>
                  <a:pt x="7" y="84"/>
                </a:cubicBezTo>
                <a:cubicBezTo>
                  <a:pt x="3" y="84"/>
                  <a:pt x="0" y="81"/>
                  <a:pt x="0" y="77"/>
                </a:cubicBezTo>
                <a:cubicBezTo>
                  <a:pt x="0" y="7"/>
                  <a:pt x="0" y="7"/>
                  <a:pt x="0" y="7"/>
                </a:cubicBezTo>
                <a:cubicBezTo>
                  <a:pt x="0" y="3"/>
                  <a:pt x="3" y="0"/>
                  <a:pt x="7" y="0"/>
                </a:cubicBezTo>
                <a:cubicBezTo>
                  <a:pt x="31" y="0"/>
                  <a:pt x="31" y="0"/>
                  <a:pt x="31" y="0"/>
                </a:cubicBezTo>
                <a:cubicBezTo>
                  <a:pt x="35" y="0"/>
                  <a:pt x="38" y="3"/>
                  <a:pt x="38" y="7"/>
                </a:cubicBezTo>
                <a:cubicBezTo>
                  <a:pt x="38" y="77"/>
                  <a:pt x="38" y="77"/>
                  <a:pt x="38" y="77"/>
                </a:cubicBezTo>
                <a:cubicBezTo>
                  <a:pt x="38" y="81"/>
                  <a:pt x="35" y="84"/>
                  <a:pt x="31" y="84"/>
                </a:cubicBezTo>
                <a:close/>
              </a:path>
            </a:pathLst>
          </a:custGeom>
          <a:solidFill>
            <a:srgbClr val="0022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30" name="Freeform 298">
            <a:extLst>
              <a:ext uri="{FF2B5EF4-FFF2-40B4-BE49-F238E27FC236}">
                <a16:creationId xmlns:a16="http://schemas.microsoft.com/office/drawing/2014/main" xmlns="" id="{1155B8C5-4EE2-418C-AD50-212B302C8084}"/>
              </a:ext>
            </a:extLst>
          </p:cNvPr>
          <p:cNvSpPr>
            <a:spLocks/>
          </p:cNvSpPr>
          <p:nvPr/>
        </p:nvSpPr>
        <p:spPr bwMode="auto">
          <a:xfrm>
            <a:off x="3295742" y="3816925"/>
            <a:ext cx="123874" cy="338758"/>
          </a:xfrm>
          <a:custGeom>
            <a:avLst/>
            <a:gdLst>
              <a:gd name="T0" fmla="*/ 20 w 26"/>
              <a:gd name="T1" fmla="*/ 71 h 71"/>
              <a:gd name="T2" fmla="*/ 6 w 26"/>
              <a:gd name="T3" fmla="*/ 71 h 71"/>
              <a:gd name="T4" fmla="*/ 0 w 26"/>
              <a:gd name="T5" fmla="*/ 65 h 71"/>
              <a:gd name="T6" fmla="*/ 0 w 26"/>
              <a:gd name="T7" fmla="*/ 6 h 71"/>
              <a:gd name="T8" fmla="*/ 6 w 26"/>
              <a:gd name="T9" fmla="*/ 0 h 71"/>
              <a:gd name="T10" fmla="*/ 20 w 26"/>
              <a:gd name="T11" fmla="*/ 0 h 71"/>
              <a:gd name="T12" fmla="*/ 26 w 26"/>
              <a:gd name="T13" fmla="*/ 6 h 71"/>
              <a:gd name="T14" fmla="*/ 26 w 26"/>
              <a:gd name="T15" fmla="*/ 65 h 71"/>
              <a:gd name="T16" fmla="*/ 20 w 26"/>
              <a:gd name="T17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" h="71">
                <a:moveTo>
                  <a:pt x="20" y="71"/>
                </a:moveTo>
                <a:cubicBezTo>
                  <a:pt x="6" y="71"/>
                  <a:pt x="6" y="71"/>
                  <a:pt x="6" y="71"/>
                </a:cubicBezTo>
                <a:cubicBezTo>
                  <a:pt x="3" y="71"/>
                  <a:pt x="0" y="68"/>
                  <a:pt x="0" y="65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23" y="0"/>
                  <a:pt x="26" y="3"/>
                  <a:pt x="26" y="6"/>
                </a:cubicBezTo>
                <a:cubicBezTo>
                  <a:pt x="26" y="65"/>
                  <a:pt x="26" y="65"/>
                  <a:pt x="26" y="65"/>
                </a:cubicBezTo>
                <a:cubicBezTo>
                  <a:pt x="26" y="68"/>
                  <a:pt x="23" y="71"/>
                  <a:pt x="20" y="71"/>
                </a:cubicBezTo>
                <a:close/>
              </a:path>
            </a:pathLst>
          </a:custGeom>
          <a:solidFill>
            <a:srgbClr val="1F19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31" name="Freeform 299">
            <a:extLst>
              <a:ext uri="{FF2B5EF4-FFF2-40B4-BE49-F238E27FC236}">
                <a16:creationId xmlns:a16="http://schemas.microsoft.com/office/drawing/2014/main" xmlns="" id="{407CE933-227A-4E7A-A20A-19B43C10A169}"/>
              </a:ext>
            </a:extLst>
          </p:cNvPr>
          <p:cNvSpPr>
            <a:spLocks/>
          </p:cNvSpPr>
          <p:nvPr/>
        </p:nvSpPr>
        <p:spPr bwMode="auto">
          <a:xfrm>
            <a:off x="3169340" y="3647546"/>
            <a:ext cx="207299" cy="161794"/>
          </a:xfrm>
          <a:custGeom>
            <a:avLst/>
            <a:gdLst>
              <a:gd name="T0" fmla="*/ 1 w 44"/>
              <a:gd name="T1" fmla="*/ 33 h 34"/>
              <a:gd name="T2" fmla="*/ 16 w 44"/>
              <a:gd name="T3" fmla="*/ 26 h 34"/>
              <a:gd name="T4" fmla="*/ 23 w 44"/>
              <a:gd name="T5" fmla="*/ 11 h 34"/>
              <a:gd name="T6" fmla="*/ 29 w 44"/>
              <a:gd name="T7" fmla="*/ 6 h 34"/>
              <a:gd name="T8" fmla="*/ 29 w 44"/>
              <a:gd name="T9" fmla="*/ 6 h 34"/>
              <a:gd name="T10" fmla="*/ 37 w 44"/>
              <a:gd name="T11" fmla="*/ 3 h 34"/>
              <a:gd name="T12" fmla="*/ 38 w 44"/>
              <a:gd name="T13" fmla="*/ 3 h 34"/>
              <a:gd name="T14" fmla="*/ 38 w 44"/>
              <a:gd name="T15" fmla="*/ 3 h 34"/>
              <a:gd name="T16" fmla="*/ 40 w 44"/>
              <a:gd name="T17" fmla="*/ 4 h 34"/>
              <a:gd name="T18" fmla="*/ 41 w 44"/>
              <a:gd name="T19" fmla="*/ 8 h 34"/>
              <a:gd name="T20" fmla="*/ 41 w 44"/>
              <a:gd name="T21" fmla="*/ 34 h 34"/>
              <a:gd name="T22" fmla="*/ 44 w 44"/>
              <a:gd name="T23" fmla="*/ 34 h 34"/>
              <a:gd name="T24" fmla="*/ 44 w 44"/>
              <a:gd name="T25" fmla="*/ 8 h 34"/>
              <a:gd name="T26" fmla="*/ 42 w 44"/>
              <a:gd name="T27" fmla="*/ 3 h 34"/>
              <a:gd name="T28" fmla="*/ 39 w 44"/>
              <a:gd name="T29" fmla="*/ 0 h 34"/>
              <a:gd name="T30" fmla="*/ 38 w 44"/>
              <a:gd name="T31" fmla="*/ 0 h 34"/>
              <a:gd name="T32" fmla="*/ 36 w 44"/>
              <a:gd name="T33" fmla="*/ 0 h 34"/>
              <a:gd name="T34" fmla="*/ 28 w 44"/>
              <a:gd name="T35" fmla="*/ 2 h 34"/>
              <a:gd name="T36" fmla="*/ 29 w 44"/>
              <a:gd name="T37" fmla="*/ 4 h 34"/>
              <a:gd name="T38" fmla="*/ 28 w 44"/>
              <a:gd name="T39" fmla="*/ 2 h 34"/>
              <a:gd name="T40" fmla="*/ 20 w 44"/>
              <a:gd name="T41" fmla="*/ 9 h 34"/>
              <a:gd name="T42" fmla="*/ 13 w 44"/>
              <a:gd name="T43" fmla="*/ 24 h 34"/>
              <a:gd name="T44" fmla="*/ 0 w 44"/>
              <a:gd name="T45" fmla="*/ 30 h 34"/>
              <a:gd name="T46" fmla="*/ 1 w 44"/>
              <a:gd name="T47" fmla="*/ 33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" h="34">
                <a:moveTo>
                  <a:pt x="1" y="33"/>
                </a:moveTo>
                <a:cubicBezTo>
                  <a:pt x="16" y="26"/>
                  <a:pt x="16" y="26"/>
                  <a:pt x="16" y="26"/>
                </a:cubicBezTo>
                <a:cubicBezTo>
                  <a:pt x="23" y="11"/>
                  <a:pt x="23" y="11"/>
                  <a:pt x="23" y="11"/>
                </a:cubicBezTo>
                <a:cubicBezTo>
                  <a:pt x="24" y="8"/>
                  <a:pt x="26" y="6"/>
                  <a:pt x="29" y="6"/>
                </a:cubicBezTo>
                <a:cubicBezTo>
                  <a:pt x="29" y="6"/>
                  <a:pt x="29" y="6"/>
                  <a:pt x="29" y="6"/>
                </a:cubicBezTo>
                <a:cubicBezTo>
                  <a:pt x="37" y="3"/>
                  <a:pt x="37" y="3"/>
                  <a:pt x="37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9" y="4"/>
                  <a:pt x="39" y="4"/>
                  <a:pt x="40" y="4"/>
                </a:cubicBezTo>
                <a:cubicBezTo>
                  <a:pt x="40" y="5"/>
                  <a:pt x="41" y="6"/>
                  <a:pt x="41" y="8"/>
                </a:cubicBezTo>
                <a:cubicBezTo>
                  <a:pt x="41" y="16"/>
                  <a:pt x="41" y="34"/>
                  <a:pt x="41" y="34"/>
                </a:cubicBezTo>
                <a:cubicBezTo>
                  <a:pt x="44" y="34"/>
                  <a:pt x="44" y="34"/>
                  <a:pt x="44" y="34"/>
                </a:cubicBezTo>
                <a:cubicBezTo>
                  <a:pt x="44" y="34"/>
                  <a:pt x="44" y="16"/>
                  <a:pt x="44" y="8"/>
                </a:cubicBezTo>
                <a:cubicBezTo>
                  <a:pt x="44" y="6"/>
                  <a:pt x="43" y="4"/>
                  <a:pt x="42" y="3"/>
                </a:cubicBezTo>
                <a:cubicBezTo>
                  <a:pt x="41" y="1"/>
                  <a:pt x="40" y="1"/>
                  <a:pt x="39" y="0"/>
                </a:cubicBezTo>
                <a:cubicBezTo>
                  <a:pt x="39" y="0"/>
                  <a:pt x="38" y="0"/>
                  <a:pt x="38" y="0"/>
                </a:cubicBezTo>
                <a:cubicBezTo>
                  <a:pt x="37" y="0"/>
                  <a:pt x="36" y="0"/>
                  <a:pt x="36" y="0"/>
                </a:cubicBezTo>
                <a:cubicBezTo>
                  <a:pt x="28" y="2"/>
                  <a:pt x="28" y="2"/>
                  <a:pt x="28" y="2"/>
                </a:cubicBezTo>
                <a:cubicBezTo>
                  <a:pt x="29" y="4"/>
                  <a:pt x="29" y="4"/>
                  <a:pt x="29" y="4"/>
                </a:cubicBezTo>
                <a:cubicBezTo>
                  <a:pt x="28" y="2"/>
                  <a:pt x="28" y="2"/>
                  <a:pt x="28" y="2"/>
                </a:cubicBezTo>
                <a:cubicBezTo>
                  <a:pt x="25" y="3"/>
                  <a:pt x="21" y="6"/>
                  <a:pt x="20" y="9"/>
                </a:cubicBezTo>
                <a:cubicBezTo>
                  <a:pt x="13" y="24"/>
                  <a:pt x="13" y="24"/>
                  <a:pt x="13" y="24"/>
                </a:cubicBezTo>
                <a:cubicBezTo>
                  <a:pt x="0" y="30"/>
                  <a:pt x="0" y="30"/>
                  <a:pt x="0" y="30"/>
                </a:cubicBezTo>
                <a:cubicBezTo>
                  <a:pt x="1" y="33"/>
                  <a:pt x="1" y="33"/>
                  <a:pt x="1" y="33"/>
                </a:cubicBezTo>
                <a:close/>
              </a:path>
            </a:pathLst>
          </a:custGeom>
          <a:solidFill>
            <a:srgbClr val="8AB6D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xmlns="" id="{5BEC3717-DB88-4934-AF1B-DEFC98D5EF2C}"/>
              </a:ext>
            </a:extLst>
          </p:cNvPr>
          <p:cNvSpPr txBox="1"/>
          <p:nvPr/>
        </p:nvSpPr>
        <p:spPr>
          <a:xfrm>
            <a:off x="6338583" y="1018509"/>
            <a:ext cx="5669783" cy="158812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 err="1"/>
              <a:t>Fungsi</a:t>
            </a:r>
            <a:r>
              <a:rPr lang="en-US" sz="3600" dirty="0"/>
              <a:t> </a:t>
            </a:r>
            <a:r>
              <a:rPr lang="en-US" sz="3600" dirty="0" err="1"/>
              <a:t>ekonomik</a:t>
            </a:r>
            <a:r>
              <a:rPr lang="en-US" sz="3600" dirty="0"/>
              <a:t>, </a:t>
            </a:r>
            <a:r>
              <a:rPr lang="en-US" sz="3600" dirty="0" err="1"/>
              <a:t>pendidikan</a:t>
            </a:r>
            <a:r>
              <a:rPr lang="en-US" sz="3600" dirty="0"/>
              <a:t> yang </a:t>
            </a:r>
            <a:r>
              <a:rPr lang="en-US" sz="3600" dirty="0" err="1"/>
              <a:t>terencana</a:t>
            </a:r>
            <a:r>
              <a:rPr lang="en-US" sz="3600" dirty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anak</a:t>
            </a: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 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grpSp>
        <p:nvGrpSpPr>
          <p:cNvPr id="308" name="Group 307">
            <a:extLst>
              <a:ext uri="{FF2B5EF4-FFF2-40B4-BE49-F238E27FC236}">
                <a16:creationId xmlns:a16="http://schemas.microsoft.com/office/drawing/2014/main" xmlns="" id="{F8706A2C-22E6-41D3-A52C-51C1573DDCC7}"/>
              </a:ext>
            </a:extLst>
          </p:cNvPr>
          <p:cNvGrpSpPr/>
          <p:nvPr/>
        </p:nvGrpSpPr>
        <p:grpSpPr>
          <a:xfrm>
            <a:off x="6474620" y="817035"/>
            <a:ext cx="624974" cy="87811"/>
            <a:chOff x="1122243" y="865889"/>
            <a:chExt cx="624974" cy="87811"/>
          </a:xfrm>
        </p:grpSpPr>
        <p:sp>
          <p:nvSpPr>
            <p:cNvPr id="309" name="Oval 308">
              <a:extLst>
                <a:ext uri="{FF2B5EF4-FFF2-40B4-BE49-F238E27FC236}">
                  <a16:creationId xmlns:a16="http://schemas.microsoft.com/office/drawing/2014/main" xmlns="" id="{822A4633-CBF3-4D3E-9B4C-DF2A4E3C985F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Oval 309">
              <a:extLst>
                <a:ext uri="{FF2B5EF4-FFF2-40B4-BE49-F238E27FC236}">
                  <a16:creationId xmlns:a16="http://schemas.microsoft.com/office/drawing/2014/main" xmlns="" id="{ACA01D60-0EC4-40AC-88B0-230AC3CA65AF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xmlns="" id="{DF76DB7D-235C-4C8F-B71C-35725CAD4114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12" name="Picture 311">
            <a:extLst>
              <a:ext uri="{FF2B5EF4-FFF2-40B4-BE49-F238E27FC236}">
                <a16:creationId xmlns:a16="http://schemas.microsoft.com/office/drawing/2014/main" xmlns="" id="{64299ACE-0B6C-4B96-8DAE-509A1F7F677A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r="15457" b="32600"/>
          <a:stretch/>
        </p:blipFill>
        <p:spPr>
          <a:xfrm flipH="1">
            <a:off x="0" y="5272628"/>
            <a:ext cx="1396418" cy="1585372"/>
          </a:xfrm>
          <a:prstGeom prst="rect">
            <a:avLst/>
          </a:prstGeom>
        </p:spPr>
      </p:pic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xmlns="" id="{42D2ED12-AC7A-459D-856B-FFFD6CB459E4}"/>
              </a:ext>
            </a:extLst>
          </p:cNvPr>
          <p:cNvCxnSpPr/>
          <p:nvPr/>
        </p:nvCxnSpPr>
        <p:spPr>
          <a:xfrm>
            <a:off x="7414841" y="3443418"/>
            <a:ext cx="239559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xmlns="" id="{1CAF73EF-9D67-4ACB-8251-9264059A94D4}"/>
              </a:ext>
            </a:extLst>
          </p:cNvPr>
          <p:cNvCxnSpPr/>
          <p:nvPr/>
        </p:nvCxnSpPr>
        <p:spPr>
          <a:xfrm>
            <a:off x="7420043" y="4554668"/>
            <a:ext cx="239559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3" name="Picture 342">
            <a:extLst>
              <a:ext uri="{FF2B5EF4-FFF2-40B4-BE49-F238E27FC236}">
                <a16:creationId xmlns:a16="http://schemas.microsoft.com/office/drawing/2014/main" xmlns="" id="{C1773B80-FCA8-4699-8CAD-46994E18A4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0" y="-613819"/>
            <a:ext cx="3192919" cy="393067"/>
          </a:xfrm>
          <a:prstGeom prst="rect">
            <a:avLst/>
          </a:prstGeom>
        </p:spPr>
      </p:pic>
      <p:grpSp>
        <p:nvGrpSpPr>
          <p:cNvPr id="3539" name="Group 3538">
            <a:extLst>
              <a:ext uri="{FF2B5EF4-FFF2-40B4-BE49-F238E27FC236}">
                <a16:creationId xmlns:a16="http://schemas.microsoft.com/office/drawing/2014/main" xmlns="" id="{DA2B52F8-2AF5-45F3-AA2B-860B76D77315}"/>
              </a:ext>
            </a:extLst>
          </p:cNvPr>
          <p:cNvGrpSpPr/>
          <p:nvPr/>
        </p:nvGrpSpPr>
        <p:grpSpPr>
          <a:xfrm>
            <a:off x="5432399" y="2368075"/>
            <a:ext cx="4578535" cy="4482783"/>
            <a:chOff x="6510319" y="3498306"/>
            <a:chExt cx="3306501" cy="4482783"/>
          </a:xfrm>
        </p:grpSpPr>
        <p:sp>
          <p:nvSpPr>
            <p:cNvPr id="317" name="Oval 316">
              <a:extLst>
                <a:ext uri="{FF2B5EF4-FFF2-40B4-BE49-F238E27FC236}">
                  <a16:creationId xmlns:a16="http://schemas.microsoft.com/office/drawing/2014/main" xmlns="" id="{2E74D7AD-C0FE-4AFF-91FA-ABB853B63E14}"/>
                </a:ext>
              </a:extLst>
            </p:cNvPr>
            <p:cNvSpPr/>
            <p:nvPr/>
          </p:nvSpPr>
          <p:spPr>
            <a:xfrm>
              <a:off x="6510319" y="3498306"/>
              <a:ext cx="715067" cy="715067"/>
            </a:xfrm>
            <a:prstGeom prst="ellipse">
              <a:avLst/>
            </a:prstGeom>
            <a:gradFill flip="none" rotWithShape="1">
              <a:gsLst>
                <a:gs pos="0">
                  <a:srgbClr val="BEB6E8"/>
                </a:gs>
                <a:gs pos="46000">
                  <a:srgbClr val="7054CE"/>
                </a:gs>
                <a:gs pos="100000">
                  <a:srgbClr val="532DB9"/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Oval 344">
              <a:extLst>
                <a:ext uri="{FF2B5EF4-FFF2-40B4-BE49-F238E27FC236}">
                  <a16:creationId xmlns:a16="http://schemas.microsoft.com/office/drawing/2014/main" xmlns="" id="{DC532F59-5426-46F4-8E69-924FE50AC29F}"/>
                </a:ext>
              </a:extLst>
            </p:cNvPr>
            <p:cNvSpPr/>
            <p:nvPr/>
          </p:nvSpPr>
          <p:spPr>
            <a:xfrm flipV="1">
              <a:off x="6599232" y="3587219"/>
              <a:ext cx="537241" cy="537241"/>
            </a:xfrm>
            <a:prstGeom prst="ellipse">
              <a:avLst/>
            </a:prstGeom>
            <a:gradFill flip="none" rotWithShape="1">
              <a:gsLst>
                <a:gs pos="0">
                  <a:srgbClr val="BEB6E8"/>
                </a:gs>
                <a:gs pos="46000">
                  <a:srgbClr val="7054CE"/>
                </a:gs>
                <a:gs pos="100000">
                  <a:srgbClr val="532DB9"/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xmlns="" id="{BAFB35A3-392F-433B-B1A2-4D74809E80DD}"/>
                </a:ext>
              </a:extLst>
            </p:cNvPr>
            <p:cNvSpPr/>
            <p:nvPr/>
          </p:nvSpPr>
          <p:spPr>
            <a:xfrm>
              <a:off x="7491041" y="3549106"/>
              <a:ext cx="2325779" cy="4431983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2400" dirty="0" err="1"/>
                <a:t>Pendidikan</a:t>
              </a:r>
              <a:r>
                <a:rPr lang="en-US" sz="2400" dirty="0"/>
                <a:t> yang </a:t>
              </a:r>
              <a:r>
                <a:rPr lang="en-US" sz="2400" dirty="0" err="1"/>
                <a:t>terencana</a:t>
              </a:r>
              <a:r>
                <a:rPr lang="en-US" sz="2400" dirty="0"/>
                <a:t> </a:t>
              </a:r>
              <a:r>
                <a:rPr lang="en-US" sz="2400" dirty="0" err="1"/>
                <a:t>pada</a:t>
              </a:r>
              <a:r>
                <a:rPr lang="en-US" sz="2400" dirty="0"/>
                <a:t> </a:t>
              </a:r>
              <a:r>
                <a:rPr lang="en-US" sz="2400" dirty="0" err="1"/>
                <a:t>anak</a:t>
              </a:r>
              <a:r>
                <a:rPr lang="en-US" sz="2400" dirty="0"/>
                <a:t>, </a:t>
              </a:r>
              <a:r>
                <a:rPr lang="en-US" sz="2400" dirty="0" err="1"/>
                <a:t>merupakan</a:t>
              </a:r>
              <a:r>
                <a:rPr lang="en-US" sz="2400" dirty="0"/>
                <a:t> </a:t>
              </a:r>
              <a:r>
                <a:rPr lang="en-US" sz="2400" dirty="0" err="1"/>
                <a:t>investasi</a:t>
              </a:r>
              <a:r>
                <a:rPr lang="en-US" sz="2400" dirty="0"/>
                <a:t> </a:t>
              </a:r>
              <a:r>
                <a:rPr lang="en-US" sz="2400" dirty="0" err="1"/>
                <a:t>jangka</a:t>
              </a:r>
              <a:r>
                <a:rPr lang="en-US" sz="2400" dirty="0"/>
                <a:t> </a:t>
              </a:r>
              <a:r>
                <a:rPr lang="en-US" sz="2400" dirty="0" err="1"/>
                <a:t>panjang</a:t>
              </a:r>
              <a:r>
                <a:rPr lang="en-US" sz="2400" dirty="0"/>
                <a:t> yang </a:t>
              </a:r>
              <a:r>
                <a:rPr lang="en-US" sz="2400" dirty="0" err="1"/>
                <a:t>dapat</a:t>
              </a:r>
              <a:r>
                <a:rPr lang="en-US" sz="2400" dirty="0"/>
                <a:t> </a:t>
              </a:r>
              <a:r>
                <a:rPr lang="en-US" sz="2400" dirty="0" err="1"/>
                <a:t>menguntungkan</a:t>
              </a:r>
              <a:r>
                <a:rPr lang="en-US" sz="2400" dirty="0"/>
                <a:t> </a:t>
              </a:r>
              <a:r>
                <a:rPr lang="en-US" sz="2400" dirty="0" err="1"/>
                <a:t>pada</a:t>
              </a:r>
              <a:r>
                <a:rPr lang="en-US" sz="2400" dirty="0"/>
                <a:t> </a:t>
              </a:r>
              <a:r>
                <a:rPr lang="en-US" sz="2400" dirty="0" err="1"/>
                <a:t>setiap</a:t>
              </a:r>
              <a:r>
                <a:rPr lang="en-US" sz="2400" dirty="0"/>
                <a:t> </a:t>
              </a:r>
              <a:r>
                <a:rPr lang="en-US" sz="2400" dirty="0" err="1"/>
                <a:t>rentang</a:t>
              </a:r>
              <a:r>
                <a:rPr lang="en-US" sz="2400" dirty="0"/>
                <a:t> </a:t>
              </a:r>
              <a:r>
                <a:rPr lang="en-US" sz="2400" dirty="0" err="1"/>
                <a:t>perkembangan</a:t>
              </a:r>
              <a:r>
                <a:rPr lang="en-US" sz="2400" dirty="0"/>
                <a:t> </a:t>
              </a:r>
              <a:r>
                <a:rPr lang="en-US" sz="2400" dirty="0" err="1"/>
                <a:t>selanjutnya</a:t>
              </a:r>
              <a:r>
                <a:rPr lang="en-US" sz="2400" dirty="0"/>
                <a:t> </a:t>
              </a:r>
              <a:r>
                <a:rPr lang="en-US" sz="2400" dirty="0">
                  <a:sym typeface="Wingdings" panose="05000000000000000000" pitchFamily="2" charset="2"/>
                </a:rPr>
                <a:t> </a:t>
              </a:r>
              <a:r>
                <a:rPr lang="en-US" sz="2400" i="1" dirty="0">
                  <a:sym typeface="Wingdings" panose="05000000000000000000" pitchFamily="2" charset="2"/>
                </a:rPr>
                <a:t>golden age</a:t>
              </a:r>
              <a:endParaRPr lang="en-US" sz="2400" dirty="0"/>
            </a:p>
          </p:txBody>
        </p:sp>
        <p:grpSp>
          <p:nvGrpSpPr>
            <p:cNvPr id="350" name="Group 349">
              <a:extLst>
                <a:ext uri="{FF2B5EF4-FFF2-40B4-BE49-F238E27FC236}">
                  <a16:creationId xmlns:a16="http://schemas.microsoft.com/office/drawing/2014/main" xmlns="" id="{9DF8660F-699C-4EB6-89DA-09FD5E7D71B7}"/>
                </a:ext>
              </a:extLst>
            </p:cNvPr>
            <p:cNvGrpSpPr/>
            <p:nvPr/>
          </p:nvGrpSpPr>
          <p:grpSpPr>
            <a:xfrm>
              <a:off x="6725771" y="3713758"/>
              <a:ext cx="284163" cy="284162"/>
              <a:chOff x="11033125" y="1349375"/>
              <a:chExt cx="284163" cy="284162"/>
            </a:xfrm>
            <a:solidFill>
              <a:schemeClr val="bg1"/>
            </a:solidFill>
          </p:grpSpPr>
          <p:sp>
            <p:nvSpPr>
              <p:cNvPr id="351" name="Freeform 331">
                <a:extLst>
                  <a:ext uri="{FF2B5EF4-FFF2-40B4-BE49-F238E27FC236}">
                    <a16:creationId xmlns:a16="http://schemas.microsoft.com/office/drawing/2014/main" xmlns="" id="{7B8A38D0-9265-45A0-91BB-8A703442E6B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133138" y="1385888"/>
                <a:ext cx="84138" cy="77787"/>
              </a:xfrm>
              <a:custGeom>
                <a:avLst/>
                <a:gdLst>
                  <a:gd name="T0" fmla="*/ 167 w 268"/>
                  <a:gd name="T1" fmla="*/ 133 h 246"/>
                  <a:gd name="T2" fmla="*/ 164 w 268"/>
                  <a:gd name="T3" fmla="*/ 142 h 246"/>
                  <a:gd name="T4" fmla="*/ 178 w 268"/>
                  <a:gd name="T5" fmla="*/ 188 h 246"/>
                  <a:gd name="T6" fmla="*/ 139 w 268"/>
                  <a:gd name="T7" fmla="*/ 157 h 246"/>
                  <a:gd name="T8" fmla="*/ 129 w 268"/>
                  <a:gd name="T9" fmla="*/ 157 h 246"/>
                  <a:gd name="T10" fmla="*/ 90 w 268"/>
                  <a:gd name="T11" fmla="*/ 188 h 246"/>
                  <a:gd name="T12" fmla="*/ 105 w 268"/>
                  <a:gd name="T13" fmla="*/ 142 h 246"/>
                  <a:gd name="T14" fmla="*/ 101 w 268"/>
                  <a:gd name="T15" fmla="*/ 133 h 246"/>
                  <a:gd name="T16" fmla="*/ 58 w 268"/>
                  <a:gd name="T17" fmla="*/ 97 h 246"/>
                  <a:gd name="T18" fmla="*/ 109 w 268"/>
                  <a:gd name="T19" fmla="*/ 96 h 246"/>
                  <a:gd name="T20" fmla="*/ 115 w 268"/>
                  <a:gd name="T21" fmla="*/ 91 h 246"/>
                  <a:gd name="T22" fmla="*/ 133 w 268"/>
                  <a:gd name="T23" fmla="*/ 52 h 246"/>
                  <a:gd name="T24" fmla="*/ 153 w 268"/>
                  <a:gd name="T25" fmla="*/ 91 h 246"/>
                  <a:gd name="T26" fmla="*/ 160 w 268"/>
                  <a:gd name="T27" fmla="*/ 96 h 246"/>
                  <a:gd name="T28" fmla="*/ 212 w 268"/>
                  <a:gd name="T29" fmla="*/ 97 h 246"/>
                  <a:gd name="T30" fmla="*/ 254 w 268"/>
                  <a:gd name="T31" fmla="*/ 67 h 246"/>
                  <a:gd name="T32" fmla="*/ 146 w 268"/>
                  <a:gd name="T33" fmla="*/ 9 h 246"/>
                  <a:gd name="T34" fmla="*/ 141 w 268"/>
                  <a:gd name="T35" fmla="*/ 3 h 246"/>
                  <a:gd name="T36" fmla="*/ 132 w 268"/>
                  <a:gd name="T37" fmla="*/ 0 h 246"/>
                  <a:gd name="T38" fmla="*/ 125 w 268"/>
                  <a:gd name="T39" fmla="*/ 3 h 246"/>
                  <a:gd name="T40" fmla="*/ 120 w 268"/>
                  <a:gd name="T41" fmla="*/ 9 h 246"/>
                  <a:gd name="T42" fmla="*/ 15 w 268"/>
                  <a:gd name="T43" fmla="*/ 67 h 246"/>
                  <a:gd name="T44" fmla="*/ 6 w 268"/>
                  <a:gd name="T45" fmla="*/ 69 h 246"/>
                  <a:gd name="T46" fmla="*/ 1 w 268"/>
                  <a:gd name="T47" fmla="*/ 76 h 246"/>
                  <a:gd name="T48" fmla="*/ 0 w 268"/>
                  <a:gd name="T49" fmla="*/ 86 h 246"/>
                  <a:gd name="T50" fmla="*/ 5 w 268"/>
                  <a:gd name="T51" fmla="*/ 93 h 246"/>
                  <a:gd name="T52" fmla="*/ 46 w 268"/>
                  <a:gd name="T53" fmla="*/ 226 h 246"/>
                  <a:gd name="T54" fmla="*/ 46 w 268"/>
                  <a:gd name="T55" fmla="*/ 236 h 246"/>
                  <a:gd name="T56" fmla="*/ 51 w 268"/>
                  <a:gd name="T57" fmla="*/ 243 h 246"/>
                  <a:gd name="T58" fmla="*/ 60 w 268"/>
                  <a:gd name="T59" fmla="*/ 246 h 246"/>
                  <a:gd name="T60" fmla="*/ 69 w 268"/>
                  <a:gd name="T61" fmla="*/ 242 h 246"/>
                  <a:gd name="T62" fmla="*/ 200 w 268"/>
                  <a:gd name="T63" fmla="*/ 242 h 246"/>
                  <a:gd name="T64" fmla="*/ 209 w 268"/>
                  <a:gd name="T65" fmla="*/ 246 h 246"/>
                  <a:gd name="T66" fmla="*/ 218 w 268"/>
                  <a:gd name="T67" fmla="*/ 243 h 246"/>
                  <a:gd name="T68" fmla="*/ 223 w 268"/>
                  <a:gd name="T69" fmla="*/ 236 h 246"/>
                  <a:gd name="T70" fmla="*/ 223 w 268"/>
                  <a:gd name="T71" fmla="*/ 226 h 246"/>
                  <a:gd name="T72" fmla="*/ 263 w 268"/>
                  <a:gd name="T73" fmla="*/ 93 h 246"/>
                  <a:gd name="T74" fmla="*/ 268 w 268"/>
                  <a:gd name="T75" fmla="*/ 86 h 246"/>
                  <a:gd name="T76" fmla="*/ 268 w 268"/>
                  <a:gd name="T77" fmla="*/ 76 h 246"/>
                  <a:gd name="T78" fmla="*/ 263 w 268"/>
                  <a:gd name="T79" fmla="*/ 69 h 246"/>
                  <a:gd name="T80" fmla="*/ 254 w 268"/>
                  <a:gd name="T81" fmla="*/ 67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68" h="246">
                    <a:moveTo>
                      <a:pt x="170" y="130"/>
                    </a:moveTo>
                    <a:lnTo>
                      <a:pt x="167" y="133"/>
                    </a:lnTo>
                    <a:lnTo>
                      <a:pt x="164" y="137"/>
                    </a:lnTo>
                    <a:lnTo>
                      <a:pt x="164" y="142"/>
                    </a:lnTo>
                    <a:lnTo>
                      <a:pt x="164" y="146"/>
                    </a:lnTo>
                    <a:lnTo>
                      <a:pt x="178" y="188"/>
                    </a:lnTo>
                    <a:lnTo>
                      <a:pt x="143" y="160"/>
                    </a:lnTo>
                    <a:lnTo>
                      <a:pt x="139" y="157"/>
                    </a:lnTo>
                    <a:lnTo>
                      <a:pt x="135" y="157"/>
                    </a:lnTo>
                    <a:lnTo>
                      <a:pt x="129" y="157"/>
                    </a:lnTo>
                    <a:lnTo>
                      <a:pt x="125" y="160"/>
                    </a:lnTo>
                    <a:lnTo>
                      <a:pt x="90" y="188"/>
                    </a:lnTo>
                    <a:lnTo>
                      <a:pt x="104" y="146"/>
                    </a:lnTo>
                    <a:lnTo>
                      <a:pt x="105" y="142"/>
                    </a:lnTo>
                    <a:lnTo>
                      <a:pt x="104" y="137"/>
                    </a:lnTo>
                    <a:lnTo>
                      <a:pt x="101" y="133"/>
                    </a:lnTo>
                    <a:lnTo>
                      <a:pt x="98" y="130"/>
                    </a:lnTo>
                    <a:lnTo>
                      <a:pt x="58" y="97"/>
                    </a:lnTo>
                    <a:lnTo>
                      <a:pt x="105" y="97"/>
                    </a:lnTo>
                    <a:lnTo>
                      <a:pt x="109" y="96"/>
                    </a:lnTo>
                    <a:lnTo>
                      <a:pt x="112" y="93"/>
                    </a:lnTo>
                    <a:lnTo>
                      <a:pt x="115" y="91"/>
                    </a:lnTo>
                    <a:lnTo>
                      <a:pt x="118" y="87"/>
                    </a:lnTo>
                    <a:lnTo>
                      <a:pt x="133" y="52"/>
                    </a:lnTo>
                    <a:lnTo>
                      <a:pt x="151" y="88"/>
                    </a:lnTo>
                    <a:lnTo>
                      <a:pt x="153" y="91"/>
                    </a:lnTo>
                    <a:lnTo>
                      <a:pt x="156" y="94"/>
                    </a:lnTo>
                    <a:lnTo>
                      <a:pt x="160" y="96"/>
                    </a:lnTo>
                    <a:lnTo>
                      <a:pt x="164" y="97"/>
                    </a:lnTo>
                    <a:lnTo>
                      <a:pt x="212" y="97"/>
                    </a:lnTo>
                    <a:lnTo>
                      <a:pt x="170" y="130"/>
                    </a:lnTo>
                    <a:close/>
                    <a:moveTo>
                      <a:pt x="254" y="67"/>
                    </a:moveTo>
                    <a:lnTo>
                      <a:pt x="174" y="67"/>
                    </a:lnTo>
                    <a:lnTo>
                      <a:pt x="146" y="9"/>
                    </a:lnTo>
                    <a:lnTo>
                      <a:pt x="144" y="5"/>
                    </a:lnTo>
                    <a:lnTo>
                      <a:pt x="141" y="3"/>
                    </a:lnTo>
                    <a:lnTo>
                      <a:pt x="138" y="0"/>
                    </a:lnTo>
                    <a:lnTo>
                      <a:pt x="132" y="0"/>
                    </a:lnTo>
                    <a:lnTo>
                      <a:pt x="129" y="0"/>
                    </a:lnTo>
                    <a:lnTo>
                      <a:pt x="125" y="3"/>
                    </a:lnTo>
                    <a:lnTo>
                      <a:pt x="122" y="6"/>
                    </a:lnTo>
                    <a:lnTo>
                      <a:pt x="120" y="9"/>
                    </a:lnTo>
                    <a:lnTo>
                      <a:pt x="95" y="67"/>
                    </a:lnTo>
                    <a:lnTo>
                      <a:pt x="15" y="67"/>
                    </a:lnTo>
                    <a:lnTo>
                      <a:pt x="10" y="67"/>
                    </a:lnTo>
                    <a:lnTo>
                      <a:pt x="6" y="69"/>
                    </a:lnTo>
                    <a:lnTo>
                      <a:pt x="3" y="72"/>
                    </a:lnTo>
                    <a:lnTo>
                      <a:pt x="1" y="76"/>
                    </a:lnTo>
                    <a:lnTo>
                      <a:pt x="0" y="81"/>
                    </a:lnTo>
                    <a:lnTo>
                      <a:pt x="0" y="86"/>
                    </a:lnTo>
                    <a:lnTo>
                      <a:pt x="2" y="89"/>
                    </a:lnTo>
                    <a:lnTo>
                      <a:pt x="5" y="93"/>
                    </a:lnTo>
                    <a:lnTo>
                      <a:pt x="71" y="146"/>
                    </a:lnTo>
                    <a:lnTo>
                      <a:pt x="46" y="226"/>
                    </a:lnTo>
                    <a:lnTo>
                      <a:pt x="45" y="231"/>
                    </a:lnTo>
                    <a:lnTo>
                      <a:pt x="46" y="236"/>
                    </a:lnTo>
                    <a:lnTo>
                      <a:pt x="48" y="240"/>
                    </a:lnTo>
                    <a:lnTo>
                      <a:pt x="51" y="243"/>
                    </a:lnTo>
                    <a:lnTo>
                      <a:pt x="55" y="245"/>
                    </a:lnTo>
                    <a:lnTo>
                      <a:pt x="60" y="246"/>
                    </a:lnTo>
                    <a:lnTo>
                      <a:pt x="65" y="245"/>
                    </a:lnTo>
                    <a:lnTo>
                      <a:pt x="69" y="242"/>
                    </a:lnTo>
                    <a:lnTo>
                      <a:pt x="135" y="190"/>
                    </a:lnTo>
                    <a:lnTo>
                      <a:pt x="200" y="242"/>
                    </a:lnTo>
                    <a:lnTo>
                      <a:pt x="204" y="245"/>
                    </a:lnTo>
                    <a:lnTo>
                      <a:pt x="209" y="246"/>
                    </a:lnTo>
                    <a:lnTo>
                      <a:pt x="214" y="245"/>
                    </a:lnTo>
                    <a:lnTo>
                      <a:pt x="218" y="243"/>
                    </a:lnTo>
                    <a:lnTo>
                      <a:pt x="221" y="240"/>
                    </a:lnTo>
                    <a:lnTo>
                      <a:pt x="223" y="236"/>
                    </a:lnTo>
                    <a:lnTo>
                      <a:pt x="224" y="231"/>
                    </a:lnTo>
                    <a:lnTo>
                      <a:pt x="223" y="226"/>
                    </a:lnTo>
                    <a:lnTo>
                      <a:pt x="197" y="146"/>
                    </a:lnTo>
                    <a:lnTo>
                      <a:pt x="263" y="93"/>
                    </a:lnTo>
                    <a:lnTo>
                      <a:pt x="266" y="89"/>
                    </a:lnTo>
                    <a:lnTo>
                      <a:pt x="268" y="86"/>
                    </a:lnTo>
                    <a:lnTo>
                      <a:pt x="268" y="81"/>
                    </a:lnTo>
                    <a:lnTo>
                      <a:pt x="268" y="76"/>
                    </a:lnTo>
                    <a:lnTo>
                      <a:pt x="266" y="72"/>
                    </a:lnTo>
                    <a:lnTo>
                      <a:pt x="263" y="69"/>
                    </a:lnTo>
                    <a:lnTo>
                      <a:pt x="259" y="67"/>
                    </a:lnTo>
                    <a:lnTo>
                      <a:pt x="254" y="67"/>
                    </a:lnTo>
                    <a:lnTo>
                      <a:pt x="254" y="6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" name="Freeform 332">
                <a:extLst>
                  <a:ext uri="{FF2B5EF4-FFF2-40B4-BE49-F238E27FC236}">
                    <a16:creationId xmlns:a16="http://schemas.microsoft.com/office/drawing/2014/main" xmlns="" id="{B741EFC6-A08B-4868-A6C0-0BC95FFBA9C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033125" y="1349375"/>
                <a:ext cx="284163" cy="284162"/>
              </a:xfrm>
              <a:custGeom>
                <a:avLst/>
                <a:gdLst>
                  <a:gd name="T0" fmla="*/ 794 w 898"/>
                  <a:gd name="T1" fmla="*/ 181 h 897"/>
                  <a:gd name="T2" fmla="*/ 861 w 898"/>
                  <a:gd name="T3" fmla="*/ 209 h 897"/>
                  <a:gd name="T4" fmla="*/ 817 w 898"/>
                  <a:gd name="T5" fmla="*/ 324 h 897"/>
                  <a:gd name="T6" fmla="*/ 756 w 898"/>
                  <a:gd name="T7" fmla="*/ 367 h 897"/>
                  <a:gd name="T8" fmla="*/ 527 w 898"/>
                  <a:gd name="T9" fmla="*/ 521 h 897"/>
                  <a:gd name="T10" fmla="*/ 479 w 898"/>
                  <a:gd name="T11" fmla="*/ 583 h 897"/>
                  <a:gd name="T12" fmla="*/ 476 w 898"/>
                  <a:gd name="T13" fmla="*/ 697 h 897"/>
                  <a:gd name="T14" fmla="*/ 533 w 898"/>
                  <a:gd name="T15" fmla="*/ 793 h 897"/>
                  <a:gd name="T16" fmla="*/ 628 w 898"/>
                  <a:gd name="T17" fmla="*/ 867 h 897"/>
                  <a:gd name="T18" fmla="*/ 354 w 898"/>
                  <a:gd name="T19" fmla="*/ 803 h 897"/>
                  <a:gd name="T20" fmla="*/ 415 w 898"/>
                  <a:gd name="T21" fmla="*/ 720 h 897"/>
                  <a:gd name="T22" fmla="*/ 421 w 898"/>
                  <a:gd name="T23" fmla="*/ 595 h 897"/>
                  <a:gd name="T24" fmla="*/ 379 w 898"/>
                  <a:gd name="T25" fmla="*/ 528 h 897"/>
                  <a:gd name="T26" fmla="*/ 275 w 898"/>
                  <a:gd name="T27" fmla="*/ 460 h 897"/>
                  <a:gd name="T28" fmla="*/ 195 w 898"/>
                  <a:gd name="T29" fmla="*/ 371 h 897"/>
                  <a:gd name="T30" fmla="*/ 151 w 898"/>
                  <a:gd name="T31" fmla="*/ 260 h 897"/>
                  <a:gd name="T32" fmla="*/ 127 w 898"/>
                  <a:gd name="T33" fmla="*/ 91 h 897"/>
                  <a:gd name="T34" fmla="*/ 767 w 898"/>
                  <a:gd name="T35" fmla="*/ 145 h 897"/>
                  <a:gd name="T36" fmla="*/ 737 w 898"/>
                  <a:gd name="T37" fmla="*/ 296 h 897"/>
                  <a:gd name="T38" fmla="*/ 688 w 898"/>
                  <a:gd name="T39" fmla="*/ 393 h 897"/>
                  <a:gd name="T40" fmla="*/ 590 w 898"/>
                  <a:gd name="T41" fmla="*/ 480 h 897"/>
                  <a:gd name="T42" fmla="*/ 54 w 898"/>
                  <a:gd name="T43" fmla="*/ 280 h 897"/>
                  <a:gd name="T44" fmla="*/ 30 w 898"/>
                  <a:gd name="T45" fmla="*/ 116 h 897"/>
                  <a:gd name="T46" fmla="*/ 112 w 898"/>
                  <a:gd name="T47" fmla="*/ 221 h 897"/>
                  <a:gd name="T48" fmla="*/ 140 w 898"/>
                  <a:gd name="T49" fmla="*/ 367 h 897"/>
                  <a:gd name="T50" fmla="*/ 89 w 898"/>
                  <a:gd name="T51" fmla="*/ 336 h 897"/>
                  <a:gd name="T52" fmla="*/ 893 w 898"/>
                  <a:gd name="T53" fmla="*/ 64 h 897"/>
                  <a:gd name="T54" fmla="*/ 803 w 898"/>
                  <a:gd name="T55" fmla="*/ 37 h 897"/>
                  <a:gd name="T56" fmla="*/ 797 w 898"/>
                  <a:gd name="T57" fmla="*/ 2 h 897"/>
                  <a:gd name="T58" fmla="*/ 102 w 898"/>
                  <a:gd name="T59" fmla="*/ 2 h 897"/>
                  <a:gd name="T60" fmla="*/ 96 w 898"/>
                  <a:gd name="T61" fmla="*/ 37 h 897"/>
                  <a:gd name="T62" fmla="*/ 5 w 898"/>
                  <a:gd name="T63" fmla="*/ 64 h 897"/>
                  <a:gd name="T64" fmla="*/ 0 w 898"/>
                  <a:gd name="T65" fmla="*/ 117 h 897"/>
                  <a:gd name="T66" fmla="*/ 15 w 898"/>
                  <a:gd name="T67" fmla="*/ 258 h 897"/>
                  <a:gd name="T68" fmla="*/ 80 w 898"/>
                  <a:gd name="T69" fmla="*/ 368 h 897"/>
                  <a:gd name="T70" fmla="*/ 179 w 898"/>
                  <a:gd name="T71" fmla="*/ 403 h 897"/>
                  <a:gd name="T72" fmla="*/ 293 w 898"/>
                  <a:gd name="T73" fmla="*/ 507 h 897"/>
                  <a:gd name="T74" fmla="*/ 371 w 898"/>
                  <a:gd name="T75" fmla="*/ 564 h 897"/>
                  <a:gd name="T76" fmla="*/ 395 w 898"/>
                  <a:gd name="T77" fmla="*/ 625 h 897"/>
                  <a:gd name="T78" fmla="*/ 374 w 898"/>
                  <a:gd name="T79" fmla="*/ 743 h 897"/>
                  <a:gd name="T80" fmla="*/ 301 w 898"/>
                  <a:gd name="T81" fmla="*/ 789 h 897"/>
                  <a:gd name="T82" fmla="*/ 244 w 898"/>
                  <a:gd name="T83" fmla="*/ 797 h 897"/>
                  <a:gd name="T84" fmla="*/ 241 w 898"/>
                  <a:gd name="T85" fmla="*/ 888 h 897"/>
                  <a:gd name="T86" fmla="*/ 643 w 898"/>
                  <a:gd name="T87" fmla="*/ 897 h 897"/>
                  <a:gd name="T88" fmla="*/ 658 w 898"/>
                  <a:gd name="T89" fmla="*/ 886 h 897"/>
                  <a:gd name="T90" fmla="*/ 652 w 898"/>
                  <a:gd name="T91" fmla="*/ 795 h 897"/>
                  <a:gd name="T92" fmla="*/ 580 w 898"/>
                  <a:gd name="T93" fmla="*/ 783 h 897"/>
                  <a:gd name="T94" fmla="*/ 515 w 898"/>
                  <a:gd name="T95" fmla="*/ 720 h 897"/>
                  <a:gd name="T96" fmla="*/ 502 w 898"/>
                  <a:gd name="T97" fmla="*/ 614 h 897"/>
                  <a:gd name="T98" fmla="*/ 531 w 898"/>
                  <a:gd name="T99" fmla="*/ 556 h 897"/>
                  <a:gd name="T100" fmla="*/ 621 w 898"/>
                  <a:gd name="T101" fmla="*/ 496 h 897"/>
                  <a:gd name="T102" fmla="*/ 734 w 898"/>
                  <a:gd name="T103" fmla="*/ 402 h 897"/>
                  <a:gd name="T104" fmla="*/ 827 w 898"/>
                  <a:gd name="T105" fmla="*/ 357 h 897"/>
                  <a:gd name="T106" fmla="*/ 876 w 898"/>
                  <a:gd name="T107" fmla="*/ 272 h 897"/>
                  <a:gd name="T108" fmla="*/ 898 w 898"/>
                  <a:gd name="T109" fmla="*/ 140 h 8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898" h="897">
                    <a:moveTo>
                      <a:pt x="737" y="371"/>
                    </a:moveTo>
                    <a:lnTo>
                      <a:pt x="749" y="348"/>
                    </a:lnTo>
                    <a:lnTo>
                      <a:pt x="761" y="320"/>
                    </a:lnTo>
                    <a:lnTo>
                      <a:pt x="770" y="290"/>
                    </a:lnTo>
                    <a:lnTo>
                      <a:pt x="779" y="258"/>
                    </a:lnTo>
                    <a:lnTo>
                      <a:pt x="787" y="221"/>
                    </a:lnTo>
                    <a:lnTo>
                      <a:pt x="794" y="181"/>
                    </a:lnTo>
                    <a:lnTo>
                      <a:pt x="798" y="137"/>
                    </a:lnTo>
                    <a:lnTo>
                      <a:pt x="801" y="90"/>
                    </a:lnTo>
                    <a:lnTo>
                      <a:pt x="868" y="90"/>
                    </a:lnTo>
                    <a:lnTo>
                      <a:pt x="868" y="113"/>
                    </a:lnTo>
                    <a:lnTo>
                      <a:pt x="868" y="141"/>
                    </a:lnTo>
                    <a:lnTo>
                      <a:pt x="866" y="174"/>
                    </a:lnTo>
                    <a:lnTo>
                      <a:pt x="861" y="209"/>
                    </a:lnTo>
                    <a:lnTo>
                      <a:pt x="858" y="227"/>
                    </a:lnTo>
                    <a:lnTo>
                      <a:pt x="854" y="244"/>
                    </a:lnTo>
                    <a:lnTo>
                      <a:pt x="848" y="261"/>
                    </a:lnTo>
                    <a:lnTo>
                      <a:pt x="842" y="278"/>
                    </a:lnTo>
                    <a:lnTo>
                      <a:pt x="836" y="294"/>
                    </a:lnTo>
                    <a:lnTo>
                      <a:pt x="827" y="309"/>
                    </a:lnTo>
                    <a:lnTo>
                      <a:pt x="817" y="324"/>
                    </a:lnTo>
                    <a:lnTo>
                      <a:pt x="806" y="337"/>
                    </a:lnTo>
                    <a:lnTo>
                      <a:pt x="798" y="343"/>
                    </a:lnTo>
                    <a:lnTo>
                      <a:pt x="791" y="350"/>
                    </a:lnTo>
                    <a:lnTo>
                      <a:pt x="783" y="355"/>
                    </a:lnTo>
                    <a:lnTo>
                      <a:pt x="775" y="359"/>
                    </a:lnTo>
                    <a:lnTo>
                      <a:pt x="766" y="364"/>
                    </a:lnTo>
                    <a:lnTo>
                      <a:pt x="756" y="367"/>
                    </a:lnTo>
                    <a:lnTo>
                      <a:pt x="747" y="370"/>
                    </a:lnTo>
                    <a:lnTo>
                      <a:pt x="737" y="371"/>
                    </a:lnTo>
                    <a:lnTo>
                      <a:pt x="737" y="371"/>
                    </a:lnTo>
                    <a:close/>
                    <a:moveTo>
                      <a:pt x="574" y="490"/>
                    </a:moveTo>
                    <a:lnTo>
                      <a:pt x="553" y="503"/>
                    </a:lnTo>
                    <a:lnTo>
                      <a:pt x="535" y="514"/>
                    </a:lnTo>
                    <a:lnTo>
                      <a:pt x="527" y="521"/>
                    </a:lnTo>
                    <a:lnTo>
                      <a:pt x="518" y="528"/>
                    </a:lnTo>
                    <a:lnTo>
                      <a:pt x="509" y="536"/>
                    </a:lnTo>
                    <a:lnTo>
                      <a:pt x="502" y="543"/>
                    </a:lnTo>
                    <a:lnTo>
                      <a:pt x="496" y="552"/>
                    </a:lnTo>
                    <a:lnTo>
                      <a:pt x="489" y="561"/>
                    </a:lnTo>
                    <a:lnTo>
                      <a:pt x="484" y="572"/>
                    </a:lnTo>
                    <a:lnTo>
                      <a:pt x="479" y="583"/>
                    </a:lnTo>
                    <a:lnTo>
                      <a:pt x="476" y="595"/>
                    </a:lnTo>
                    <a:lnTo>
                      <a:pt x="473" y="607"/>
                    </a:lnTo>
                    <a:lnTo>
                      <a:pt x="471" y="621"/>
                    </a:lnTo>
                    <a:lnTo>
                      <a:pt x="471" y="637"/>
                    </a:lnTo>
                    <a:lnTo>
                      <a:pt x="472" y="659"/>
                    </a:lnTo>
                    <a:lnTo>
                      <a:pt x="473" y="678"/>
                    </a:lnTo>
                    <a:lnTo>
                      <a:pt x="476" y="697"/>
                    </a:lnTo>
                    <a:lnTo>
                      <a:pt x="481" y="714"/>
                    </a:lnTo>
                    <a:lnTo>
                      <a:pt x="486" y="730"/>
                    </a:lnTo>
                    <a:lnTo>
                      <a:pt x="493" y="745"/>
                    </a:lnTo>
                    <a:lnTo>
                      <a:pt x="501" y="759"/>
                    </a:lnTo>
                    <a:lnTo>
                      <a:pt x="510" y="771"/>
                    </a:lnTo>
                    <a:lnTo>
                      <a:pt x="521" y="783"/>
                    </a:lnTo>
                    <a:lnTo>
                      <a:pt x="533" y="793"/>
                    </a:lnTo>
                    <a:lnTo>
                      <a:pt x="546" y="800"/>
                    </a:lnTo>
                    <a:lnTo>
                      <a:pt x="560" y="807"/>
                    </a:lnTo>
                    <a:lnTo>
                      <a:pt x="576" y="813"/>
                    </a:lnTo>
                    <a:lnTo>
                      <a:pt x="592" y="817"/>
                    </a:lnTo>
                    <a:lnTo>
                      <a:pt x="610" y="820"/>
                    </a:lnTo>
                    <a:lnTo>
                      <a:pt x="628" y="822"/>
                    </a:lnTo>
                    <a:lnTo>
                      <a:pt x="628" y="867"/>
                    </a:lnTo>
                    <a:lnTo>
                      <a:pt x="270" y="867"/>
                    </a:lnTo>
                    <a:lnTo>
                      <a:pt x="270" y="822"/>
                    </a:lnTo>
                    <a:lnTo>
                      <a:pt x="289" y="820"/>
                    </a:lnTo>
                    <a:lnTo>
                      <a:pt x="307" y="818"/>
                    </a:lnTo>
                    <a:lnTo>
                      <a:pt x="324" y="814"/>
                    </a:lnTo>
                    <a:lnTo>
                      <a:pt x="340" y="810"/>
                    </a:lnTo>
                    <a:lnTo>
                      <a:pt x="354" y="803"/>
                    </a:lnTo>
                    <a:lnTo>
                      <a:pt x="366" y="796"/>
                    </a:lnTo>
                    <a:lnTo>
                      <a:pt x="378" y="786"/>
                    </a:lnTo>
                    <a:lnTo>
                      <a:pt x="387" y="775"/>
                    </a:lnTo>
                    <a:lnTo>
                      <a:pt x="396" y="764"/>
                    </a:lnTo>
                    <a:lnTo>
                      <a:pt x="404" y="751"/>
                    </a:lnTo>
                    <a:lnTo>
                      <a:pt x="410" y="736"/>
                    </a:lnTo>
                    <a:lnTo>
                      <a:pt x="415" y="720"/>
                    </a:lnTo>
                    <a:lnTo>
                      <a:pt x="420" y="702"/>
                    </a:lnTo>
                    <a:lnTo>
                      <a:pt x="423" y="681"/>
                    </a:lnTo>
                    <a:lnTo>
                      <a:pt x="425" y="660"/>
                    </a:lnTo>
                    <a:lnTo>
                      <a:pt x="425" y="637"/>
                    </a:lnTo>
                    <a:lnTo>
                      <a:pt x="425" y="621"/>
                    </a:lnTo>
                    <a:lnTo>
                      <a:pt x="423" y="607"/>
                    </a:lnTo>
                    <a:lnTo>
                      <a:pt x="421" y="595"/>
                    </a:lnTo>
                    <a:lnTo>
                      <a:pt x="416" y="583"/>
                    </a:lnTo>
                    <a:lnTo>
                      <a:pt x="412" y="572"/>
                    </a:lnTo>
                    <a:lnTo>
                      <a:pt x="407" y="561"/>
                    </a:lnTo>
                    <a:lnTo>
                      <a:pt x="401" y="553"/>
                    </a:lnTo>
                    <a:lnTo>
                      <a:pt x="394" y="544"/>
                    </a:lnTo>
                    <a:lnTo>
                      <a:pt x="386" y="536"/>
                    </a:lnTo>
                    <a:lnTo>
                      <a:pt x="379" y="528"/>
                    </a:lnTo>
                    <a:lnTo>
                      <a:pt x="370" y="522"/>
                    </a:lnTo>
                    <a:lnTo>
                      <a:pt x="362" y="516"/>
                    </a:lnTo>
                    <a:lnTo>
                      <a:pt x="344" y="503"/>
                    </a:lnTo>
                    <a:lnTo>
                      <a:pt x="324" y="491"/>
                    </a:lnTo>
                    <a:lnTo>
                      <a:pt x="308" y="481"/>
                    </a:lnTo>
                    <a:lnTo>
                      <a:pt x="292" y="472"/>
                    </a:lnTo>
                    <a:lnTo>
                      <a:pt x="275" y="460"/>
                    </a:lnTo>
                    <a:lnTo>
                      <a:pt x="258" y="446"/>
                    </a:lnTo>
                    <a:lnTo>
                      <a:pt x="242" y="431"/>
                    </a:lnTo>
                    <a:lnTo>
                      <a:pt x="226" y="414"/>
                    </a:lnTo>
                    <a:lnTo>
                      <a:pt x="217" y="404"/>
                    </a:lnTo>
                    <a:lnTo>
                      <a:pt x="210" y="394"/>
                    </a:lnTo>
                    <a:lnTo>
                      <a:pt x="202" y="383"/>
                    </a:lnTo>
                    <a:lnTo>
                      <a:pt x="195" y="371"/>
                    </a:lnTo>
                    <a:lnTo>
                      <a:pt x="188" y="358"/>
                    </a:lnTo>
                    <a:lnTo>
                      <a:pt x="181" y="344"/>
                    </a:lnTo>
                    <a:lnTo>
                      <a:pt x="174" y="329"/>
                    </a:lnTo>
                    <a:lnTo>
                      <a:pt x="167" y="313"/>
                    </a:lnTo>
                    <a:lnTo>
                      <a:pt x="162" y="297"/>
                    </a:lnTo>
                    <a:lnTo>
                      <a:pt x="157" y="279"/>
                    </a:lnTo>
                    <a:lnTo>
                      <a:pt x="151" y="260"/>
                    </a:lnTo>
                    <a:lnTo>
                      <a:pt x="146" y="240"/>
                    </a:lnTo>
                    <a:lnTo>
                      <a:pt x="142" y="218"/>
                    </a:lnTo>
                    <a:lnTo>
                      <a:pt x="137" y="196"/>
                    </a:lnTo>
                    <a:lnTo>
                      <a:pt x="134" y="172"/>
                    </a:lnTo>
                    <a:lnTo>
                      <a:pt x="131" y="147"/>
                    </a:lnTo>
                    <a:lnTo>
                      <a:pt x="129" y="120"/>
                    </a:lnTo>
                    <a:lnTo>
                      <a:pt x="127" y="91"/>
                    </a:lnTo>
                    <a:lnTo>
                      <a:pt x="126" y="61"/>
                    </a:lnTo>
                    <a:lnTo>
                      <a:pt x="126" y="30"/>
                    </a:lnTo>
                    <a:lnTo>
                      <a:pt x="774" y="30"/>
                    </a:lnTo>
                    <a:lnTo>
                      <a:pt x="774" y="61"/>
                    </a:lnTo>
                    <a:lnTo>
                      <a:pt x="771" y="91"/>
                    </a:lnTo>
                    <a:lnTo>
                      <a:pt x="770" y="119"/>
                    </a:lnTo>
                    <a:lnTo>
                      <a:pt x="767" y="145"/>
                    </a:lnTo>
                    <a:lnTo>
                      <a:pt x="765" y="171"/>
                    </a:lnTo>
                    <a:lnTo>
                      <a:pt x="761" y="195"/>
                    </a:lnTo>
                    <a:lnTo>
                      <a:pt x="758" y="217"/>
                    </a:lnTo>
                    <a:lnTo>
                      <a:pt x="753" y="239"/>
                    </a:lnTo>
                    <a:lnTo>
                      <a:pt x="748" y="259"/>
                    </a:lnTo>
                    <a:lnTo>
                      <a:pt x="743" y="278"/>
                    </a:lnTo>
                    <a:lnTo>
                      <a:pt x="737" y="296"/>
                    </a:lnTo>
                    <a:lnTo>
                      <a:pt x="731" y="312"/>
                    </a:lnTo>
                    <a:lnTo>
                      <a:pt x="724" y="328"/>
                    </a:lnTo>
                    <a:lnTo>
                      <a:pt x="718" y="343"/>
                    </a:lnTo>
                    <a:lnTo>
                      <a:pt x="710" y="356"/>
                    </a:lnTo>
                    <a:lnTo>
                      <a:pt x="704" y="369"/>
                    </a:lnTo>
                    <a:lnTo>
                      <a:pt x="697" y="382"/>
                    </a:lnTo>
                    <a:lnTo>
                      <a:pt x="688" y="393"/>
                    </a:lnTo>
                    <a:lnTo>
                      <a:pt x="681" y="403"/>
                    </a:lnTo>
                    <a:lnTo>
                      <a:pt x="673" y="413"/>
                    </a:lnTo>
                    <a:lnTo>
                      <a:pt x="656" y="430"/>
                    </a:lnTo>
                    <a:lnTo>
                      <a:pt x="640" y="445"/>
                    </a:lnTo>
                    <a:lnTo>
                      <a:pt x="623" y="459"/>
                    </a:lnTo>
                    <a:lnTo>
                      <a:pt x="606" y="471"/>
                    </a:lnTo>
                    <a:lnTo>
                      <a:pt x="590" y="480"/>
                    </a:lnTo>
                    <a:lnTo>
                      <a:pt x="574" y="490"/>
                    </a:lnTo>
                    <a:lnTo>
                      <a:pt x="574" y="490"/>
                    </a:lnTo>
                    <a:close/>
                    <a:moveTo>
                      <a:pt x="89" y="336"/>
                    </a:moveTo>
                    <a:lnTo>
                      <a:pt x="78" y="324"/>
                    </a:lnTo>
                    <a:lnTo>
                      <a:pt x="69" y="310"/>
                    </a:lnTo>
                    <a:lnTo>
                      <a:pt x="61" y="295"/>
                    </a:lnTo>
                    <a:lnTo>
                      <a:pt x="54" y="280"/>
                    </a:lnTo>
                    <a:lnTo>
                      <a:pt x="49" y="264"/>
                    </a:lnTo>
                    <a:lnTo>
                      <a:pt x="43" y="247"/>
                    </a:lnTo>
                    <a:lnTo>
                      <a:pt x="40" y="230"/>
                    </a:lnTo>
                    <a:lnTo>
                      <a:pt x="37" y="213"/>
                    </a:lnTo>
                    <a:lnTo>
                      <a:pt x="32" y="178"/>
                    </a:lnTo>
                    <a:lnTo>
                      <a:pt x="30" y="145"/>
                    </a:lnTo>
                    <a:lnTo>
                      <a:pt x="30" y="116"/>
                    </a:lnTo>
                    <a:lnTo>
                      <a:pt x="30" y="90"/>
                    </a:lnTo>
                    <a:lnTo>
                      <a:pt x="30" y="90"/>
                    </a:lnTo>
                    <a:lnTo>
                      <a:pt x="30" y="90"/>
                    </a:lnTo>
                    <a:lnTo>
                      <a:pt x="97" y="90"/>
                    </a:lnTo>
                    <a:lnTo>
                      <a:pt x="100" y="137"/>
                    </a:lnTo>
                    <a:lnTo>
                      <a:pt x="105" y="181"/>
                    </a:lnTo>
                    <a:lnTo>
                      <a:pt x="112" y="221"/>
                    </a:lnTo>
                    <a:lnTo>
                      <a:pt x="119" y="258"/>
                    </a:lnTo>
                    <a:lnTo>
                      <a:pt x="128" y="291"/>
                    </a:lnTo>
                    <a:lnTo>
                      <a:pt x="137" y="321"/>
                    </a:lnTo>
                    <a:lnTo>
                      <a:pt x="149" y="348"/>
                    </a:lnTo>
                    <a:lnTo>
                      <a:pt x="161" y="372"/>
                    </a:lnTo>
                    <a:lnTo>
                      <a:pt x="150" y="370"/>
                    </a:lnTo>
                    <a:lnTo>
                      <a:pt x="140" y="367"/>
                    </a:lnTo>
                    <a:lnTo>
                      <a:pt x="131" y="364"/>
                    </a:lnTo>
                    <a:lnTo>
                      <a:pt x="121" y="359"/>
                    </a:lnTo>
                    <a:lnTo>
                      <a:pt x="113" y="355"/>
                    </a:lnTo>
                    <a:lnTo>
                      <a:pt x="105" y="350"/>
                    </a:lnTo>
                    <a:lnTo>
                      <a:pt x="97" y="343"/>
                    </a:lnTo>
                    <a:lnTo>
                      <a:pt x="89" y="336"/>
                    </a:lnTo>
                    <a:lnTo>
                      <a:pt x="89" y="336"/>
                    </a:lnTo>
                    <a:close/>
                    <a:moveTo>
                      <a:pt x="898" y="86"/>
                    </a:moveTo>
                    <a:lnTo>
                      <a:pt x="898" y="80"/>
                    </a:lnTo>
                    <a:lnTo>
                      <a:pt x="898" y="75"/>
                    </a:lnTo>
                    <a:lnTo>
                      <a:pt x="898" y="72"/>
                    </a:lnTo>
                    <a:lnTo>
                      <a:pt x="897" y="70"/>
                    </a:lnTo>
                    <a:lnTo>
                      <a:pt x="895" y="66"/>
                    </a:lnTo>
                    <a:lnTo>
                      <a:pt x="893" y="64"/>
                    </a:lnTo>
                    <a:lnTo>
                      <a:pt x="891" y="62"/>
                    </a:lnTo>
                    <a:lnTo>
                      <a:pt x="889" y="61"/>
                    </a:lnTo>
                    <a:lnTo>
                      <a:pt x="886" y="60"/>
                    </a:lnTo>
                    <a:lnTo>
                      <a:pt x="883" y="60"/>
                    </a:lnTo>
                    <a:lnTo>
                      <a:pt x="802" y="60"/>
                    </a:lnTo>
                    <a:lnTo>
                      <a:pt x="803" y="49"/>
                    </a:lnTo>
                    <a:lnTo>
                      <a:pt x="803" y="37"/>
                    </a:lnTo>
                    <a:lnTo>
                      <a:pt x="803" y="27"/>
                    </a:lnTo>
                    <a:lnTo>
                      <a:pt x="803" y="15"/>
                    </a:lnTo>
                    <a:lnTo>
                      <a:pt x="803" y="12"/>
                    </a:lnTo>
                    <a:lnTo>
                      <a:pt x="802" y="10"/>
                    </a:lnTo>
                    <a:lnTo>
                      <a:pt x="801" y="6"/>
                    </a:lnTo>
                    <a:lnTo>
                      <a:pt x="799" y="4"/>
                    </a:lnTo>
                    <a:lnTo>
                      <a:pt x="797" y="2"/>
                    </a:lnTo>
                    <a:lnTo>
                      <a:pt x="795" y="1"/>
                    </a:lnTo>
                    <a:lnTo>
                      <a:pt x="792" y="0"/>
                    </a:lnTo>
                    <a:lnTo>
                      <a:pt x="789" y="0"/>
                    </a:lnTo>
                    <a:lnTo>
                      <a:pt x="111" y="0"/>
                    </a:lnTo>
                    <a:lnTo>
                      <a:pt x="107" y="0"/>
                    </a:lnTo>
                    <a:lnTo>
                      <a:pt x="104" y="1"/>
                    </a:lnTo>
                    <a:lnTo>
                      <a:pt x="102" y="2"/>
                    </a:lnTo>
                    <a:lnTo>
                      <a:pt x="100" y="4"/>
                    </a:lnTo>
                    <a:lnTo>
                      <a:pt x="98" y="6"/>
                    </a:lnTo>
                    <a:lnTo>
                      <a:pt x="97" y="10"/>
                    </a:lnTo>
                    <a:lnTo>
                      <a:pt x="96" y="12"/>
                    </a:lnTo>
                    <a:lnTo>
                      <a:pt x="96" y="15"/>
                    </a:lnTo>
                    <a:lnTo>
                      <a:pt x="96" y="27"/>
                    </a:lnTo>
                    <a:lnTo>
                      <a:pt x="96" y="37"/>
                    </a:lnTo>
                    <a:lnTo>
                      <a:pt x="96" y="49"/>
                    </a:lnTo>
                    <a:lnTo>
                      <a:pt x="96" y="60"/>
                    </a:lnTo>
                    <a:lnTo>
                      <a:pt x="15" y="60"/>
                    </a:lnTo>
                    <a:lnTo>
                      <a:pt x="12" y="60"/>
                    </a:lnTo>
                    <a:lnTo>
                      <a:pt x="10" y="61"/>
                    </a:lnTo>
                    <a:lnTo>
                      <a:pt x="7" y="62"/>
                    </a:lnTo>
                    <a:lnTo>
                      <a:pt x="5" y="64"/>
                    </a:lnTo>
                    <a:lnTo>
                      <a:pt x="4" y="66"/>
                    </a:lnTo>
                    <a:lnTo>
                      <a:pt x="1" y="70"/>
                    </a:lnTo>
                    <a:lnTo>
                      <a:pt x="1" y="72"/>
                    </a:lnTo>
                    <a:lnTo>
                      <a:pt x="0" y="75"/>
                    </a:lnTo>
                    <a:lnTo>
                      <a:pt x="0" y="82"/>
                    </a:lnTo>
                    <a:lnTo>
                      <a:pt x="0" y="90"/>
                    </a:lnTo>
                    <a:lnTo>
                      <a:pt x="0" y="117"/>
                    </a:lnTo>
                    <a:lnTo>
                      <a:pt x="0" y="149"/>
                    </a:lnTo>
                    <a:lnTo>
                      <a:pt x="1" y="166"/>
                    </a:lnTo>
                    <a:lnTo>
                      <a:pt x="3" y="184"/>
                    </a:lnTo>
                    <a:lnTo>
                      <a:pt x="5" y="202"/>
                    </a:lnTo>
                    <a:lnTo>
                      <a:pt x="8" y="220"/>
                    </a:lnTo>
                    <a:lnTo>
                      <a:pt x="11" y="240"/>
                    </a:lnTo>
                    <a:lnTo>
                      <a:pt x="15" y="258"/>
                    </a:lnTo>
                    <a:lnTo>
                      <a:pt x="21" y="277"/>
                    </a:lnTo>
                    <a:lnTo>
                      <a:pt x="28" y="294"/>
                    </a:lnTo>
                    <a:lnTo>
                      <a:pt x="36" y="311"/>
                    </a:lnTo>
                    <a:lnTo>
                      <a:pt x="45" y="328"/>
                    </a:lnTo>
                    <a:lnTo>
                      <a:pt x="56" y="343"/>
                    </a:lnTo>
                    <a:lnTo>
                      <a:pt x="68" y="357"/>
                    </a:lnTo>
                    <a:lnTo>
                      <a:pt x="80" y="368"/>
                    </a:lnTo>
                    <a:lnTo>
                      <a:pt x="91" y="376"/>
                    </a:lnTo>
                    <a:lnTo>
                      <a:pt x="104" y="384"/>
                    </a:lnTo>
                    <a:lnTo>
                      <a:pt x="118" y="390"/>
                    </a:lnTo>
                    <a:lnTo>
                      <a:pt x="132" y="396"/>
                    </a:lnTo>
                    <a:lnTo>
                      <a:pt x="147" y="400"/>
                    </a:lnTo>
                    <a:lnTo>
                      <a:pt x="163" y="402"/>
                    </a:lnTo>
                    <a:lnTo>
                      <a:pt x="179" y="403"/>
                    </a:lnTo>
                    <a:lnTo>
                      <a:pt x="195" y="425"/>
                    </a:lnTo>
                    <a:lnTo>
                      <a:pt x="211" y="443"/>
                    </a:lnTo>
                    <a:lnTo>
                      <a:pt x="227" y="459"/>
                    </a:lnTo>
                    <a:lnTo>
                      <a:pt x="243" y="473"/>
                    </a:lnTo>
                    <a:lnTo>
                      <a:pt x="260" y="486"/>
                    </a:lnTo>
                    <a:lnTo>
                      <a:pt x="276" y="497"/>
                    </a:lnTo>
                    <a:lnTo>
                      <a:pt x="293" y="507"/>
                    </a:lnTo>
                    <a:lnTo>
                      <a:pt x="308" y="517"/>
                    </a:lnTo>
                    <a:lnTo>
                      <a:pt x="328" y="528"/>
                    </a:lnTo>
                    <a:lnTo>
                      <a:pt x="345" y="539"/>
                    </a:lnTo>
                    <a:lnTo>
                      <a:pt x="352" y="545"/>
                    </a:lnTo>
                    <a:lnTo>
                      <a:pt x="359" y="551"/>
                    </a:lnTo>
                    <a:lnTo>
                      <a:pt x="366" y="557"/>
                    </a:lnTo>
                    <a:lnTo>
                      <a:pt x="371" y="564"/>
                    </a:lnTo>
                    <a:lnTo>
                      <a:pt x="377" y="570"/>
                    </a:lnTo>
                    <a:lnTo>
                      <a:pt x="382" y="578"/>
                    </a:lnTo>
                    <a:lnTo>
                      <a:pt x="385" y="585"/>
                    </a:lnTo>
                    <a:lnTo>
                      <a:pt x="390" y="594"/>
                    </a:lnTo>
                    <a:lnTo>
                      <a:pt x="392" y="603"/>
                    </a:lnTo>
                    <a:lnTo>
                      <a:pt x="394" y="614"/>
                    </a:lnTo>
                    <a:lnTo>
                      <a:pt x="395" y="625"/>
                    </a:lnTo>
                    <a:lnTo>
                      <a:pt x="395" y="636"/>
                    </a:lnTo>
                    <a:lnTo>
                      <a:pt x="395" y="660"/>
                    </a:lnTo>
                    <a:lnTo>
                      <a:pt x="393" y="681"/>
                    </a:lnTo>
                    <a:lnTo>
                      <a:pt x="390" y="699"/>
                    </a:lnTo>
                    <a:lnTo>
                      <a:pt x="385" y="717"/>
                    </a:lnTo>
                    <a:lnTo>
                      <a:pt x="380" y="730"/>
                    </a:lnTo>
                    <a:lnTo>
                      <a:pt x="374" y="743"/>
                    </a:lnTo>
                    <a:lnTo>
                      <a:pt x="366" y="754"/>
                    </a:lnTo>
                    <a:lnTo>
                      <a:pt x="358" y="764"/>
                    </a:lnTo>
                    <a:lnTo>
                      <a:pt x="348" y="771"/>
                    </a:lnTo>
                    <a:lnTo>
                      <a:pt x="338" y="778"/>
                    </a:lnTo>
                    <a:lnTo>
                      <a:pt x="327" y="783"/>
                    </a:lnTo>
                    <a:lnTo>
                      <a:pt x="314" y="786"/>
                    </a:lnTo>
                    <a:lnTo>
                      <a:pt x="301" y="789"/>
                    </a:lnTo>
                    <a:lnTo>
                      <a:pt x="287" y="791"/>
                    </a:lnTo>
                    <a:lnTo>
                      <a:pt x="271" y="793"/>
                    </a:lnTo>
                    <a:lnTo>
                      <a:pt x="255" y="793"/>
                    </a:lnTo>
                    <a:lnTo>
                      <a:pt x="252" y="793"/>
                    </a:lnTo>
                    <a:lnTo>
                      <a:pt x="250" y="794"/>
                    </a:lnTo>
                    <a:lnTo>
                      <a:pt x="246" y="795"/>
                    </a:lnTo>
                    <a:lnTo>
                      <a:pt x="244" y="797"/>
                    </a:lnTo>
                    <a:lnTo>
                      <a:pt x="242" y="799"/>
                    </a:lnTo>
                    <a:lnTo>
                      <a:pt x="241" y="802"/>
                    </a:lnTo>
                    <a:lnTo>
                      <a:pt x="240" y="804"/>
                    </a:lnTo>
                    <a:lnTo>
                      <a:pt x="240" y="807"/>
                    </a:lnTo>
                    <a:lnTo>
                      <a:pt x="240" y="882"/>
                    </a:lnTo>
                    <a:lnTo>
                      <a:pt x="240" y="886"/>
                    </a:lnTo>
                    <a:lnTo>
                      <a:pt x="241" y="888"/>
                    </a:lnTo>
                    <a:lnTo>
                      <a:pt x="242" y="891"/>
                    </a:lnTo>
                    <a:lnTo>
                      <a:pt x="244" y="893"/>
                    </a:lnTo>
                    <a:lnTo>
                      <a:pt x="246" y="894"/>
                    </a:lnTo>
                    <a:lnTo>
                      <a:pt x="250" y="896"/>
                    </a:lnTo>
                    <a:lnTo>
                      <a:pt x="252" y="897"/>
                    </a:lnTo>
                    <a:lnTo>
                      <a:pt x="255" y="897"/>
                    </a:lnTo>
                    <a:lnTo>
                      <a:pt x="643" y="897"/>
                    </a:lnTo>
                    <a:lnTo>
                      <a:pt x="646" y="897"/>
                    </a:lnTo>
                    <a:lnTo>
                      <a:pt x="649" y="896"/>
                    </a:lnTo>
                    <a:lnTo>
                      <a:pt x="652" y="894"/>
                    </a:lnTo>
                    <a:lnTo>
                      <a:pt x="654" y="893"/>
                    </a:lnTo>
                    <a:lnTo>
                      <a:pt x="656" y="891"/>
                    </a:lnTo>
                    <a:lnTo>
                      <a:pt x="657" y="888"/>
                    </a:lnTo>
                    <a:lnTo>
                      <a:pt x="658" y="886"/>
                    </a:lnTo>
                    <a:lnTo>
                      <a:pt x="658" y="882"/>
                    </a:lnTo>
                    <a:lnTo>
                      <a:pt x="658" y="807"/>
                    </a:lnTo>
                    <a:lnTo>
                      <a:pt x="658" y="804"/>
                    </a:lnTo>
                    <a:lnTo>
                      <a:pt x="657" y="802"/>
                    </a:lnTo>
                    <a:lnTo>
                      <a:pt x="656" y="799"/>
                    </a:lnTo>
                    <a:lnTo>
                      <a:pt x="654" y="797"/>
                    </a:lnTo>
                    <a:lnTo>
                      <a:pt x="652" y="795"/>
                    </a:lnTo>
                    <a:lnTo>
                      <a:pt x="649" y="794"/>
                    </a:lnTo>
                    <a:lnTo>
                      <a:pt x="646" y="793"/>
                    </a:lnTo>
                    <a:lnTo>
                      <a:pt x="643" y="793"/>
                    </a:lnTo>
                    <a:lnTo>
                      <a:pt x="626" y="791"/>
                    </a:lnTo>
                    <a:lnTo>
                      <a:pt x="610" y="790"/>
                    </a:lnTo>
                    <a:lnTo>
                      <a:pt x="594" y="787"/>
                    </a:lnTo>
                    <a:lnTo>
                      <a:pt x="580" y="783"/>
                    </a:lnTo>
                    <a:lnTo>
                      <a:pt x="567" y="778"/>
                    </a:lnTo>
                    <a:lnTo>
                      <a:pt x="555" y="771"/>
                    </a:lnTo>
                    <a:lnTo>
                      <a:pt x="545" y="764"/>
                    </a:lnTo>
                    <a:lnTo>
                      <a:pt x="535" y="755"/>
                    </a:lnTo>
                    <a:lnTo>
                      <a:pt x="528" y="744"/>
                    </a:lnTo>
                    <a:lnTo>
                      <a:pt x="520" y="733"/>
                    </a:lnTo>
                    <a:lnTo>
                      <a:pt x="515" y="720"/>
                    </a:lnTo>
                    <a:lnTo>
                      <a:pt x="509" y="706"/>
                    </a:lnTo>
                    <a:lnTo>
                      <a:pt x="505" y="691"/>
                    </a:lnTo>
                    <a:lnTo>
                      <a:pt x="503" y="674"/>
                    </a:lnTo>
                    <a:lnTo>
                      <a:pt x="501" y="657"/>
                    </a:lnTo>
                    <a:lnTo>
                      <a:pt x="501" y="637"/>
                    </a:lnTo>
                    <a:lnTo>
                      <a:pt x="501" y="625"/>
                    </a:lnTo>
                    <a:lnTo>
                      <a:pt x="502" y="614"/>
                    </a:lnTo>
                    <a:lnTo>
                      <a:pt x="504" y="603"/>
                    </a:lnTo>
                    <a:lnTo>
                      <a:pt x="507" y="594"/>
                    </a:lnTo>
                    <a:lnTo>
                      <a:pt x="510" y="585"/>
                    </a:lnTo>
                    <a:lnTo>
                      <a:pt x="515" y="578"/>
                    </a:lnTo>
                    <a:lnTo>
                      <a:pt x="519" y="570"/>
                    </a:lnTo>
                    <a:lnTo>
                      <a:pt x="524" y="563"/>
                    </a:lnTo>
                    <a:lnTo>
                      <a:pt x="531" y="556"/>
                    </a:lnTo>
                    <a:lnTo>
                      <a:pt x="537" y="550"/>
                    </a:lnTo>
                    <a:lnTo>
                      <a:pt x="545" y="544"/>
                    </a:lnTo>
                    <a:lnTo>
                      <a:pt x="552" y="539"/>
                    </a:lnTo>
                    <a:lnTo>
                      <a:pt x="569" y="527"/>
                    </a:lnTo>
                    <a:lnTo>
                      <a:pt x="589" y="516"/>
                    </a:lnTo>
                    <a:lnTo>
                      <a:pt x="605" y="506"/>
                    </a:lnTo>
                    <a:lnTo>
                      <a:pt x="621" y="496"/>
                    </a:lnTo>
                    <a:lnTo>
                      <a:pt x="637" y="484"/>
                    </a:lnTo>
                    <a:lnTo>
                      <a:pt x="654" y="473"/>
                    </a:lnTo>
                    <a:lnTo>
                      <a:pt x="670" y="459"/>
                    </a:lnTo>
                    <a:lnTo>
                      <a:pt x="687" y="443"/>
                    </a:lnTo>
                    <a:lnTo>
                      <a:pt x="703" y="425"/>
                    </a:lnTo>
                    <a:lnTo>
                      <a:pt x="718" y="403"/>
                    </a:lnTo>
                    <a:lnTo>
                      <a:pt x="734" y="402"/>
                    </a:lnTo>
                    <a:lnTo>
                      <a:pt x="750" y="400"/>
                    </a:lnTo>
                    <a:lnTo>
                      <a:pt x="764" y="396"/>
                    </a:lnTo>
                    <a:lnTo>
                      <a:pt x="778" y="390"/>
                    </a:lnTo>
                    <a:lnTo>
                      <a:pt x="792" y="384"/>
                    </a:lnTo>
                    <a:lnTo>
                      <a:pt x="805" y="376"/>
                    </a:lnTo>
                    <a:lnTo>
                      <a:pt x="816" y="368"/>
                    </a:lnTo>
                    <a:lnTo>
                      <a:pt x="827" y="357"/>
                    </a:lnTo>
                    <a:lnTo>
                      <a:pt x="833" y="350"/>
                    </a:lnTo>
                    <a:lnTo>
                      <a:pt x="840" y="342"/>
                    </a:lnTo>
                    <a:lnTo>
                      <a:pt x="846" y="335"/>
                    </a:lnTo>
                    <a:lnTo>
                      <a:pt x="852" y="326"/>
                    </a:lnTo>
                    <a:lnTo>
                      <a:pt x="861" y="309"/>
                    </a:lnTo>
                    <a:lnTo>
                      <a:pt x="869" y="291"/>
                    </a:lnTo>
                    <a:lnTo>
                      <a:pt x="876" y="272"/>
                    </a:lnTo>
                    <a:lnTo>
                      <a:pt x="882" y="252"/>
                    </a:lnTo>
                    <a:lnTo>
                      <a:pt x="887" y="233"/>
                    </a:lnTo>
                    <a:lnTo>
                      <a:pt x="890" y="214"/>
                    </a:lnTo>
                    <a:lnTo>
                      <a:pt x="893" y="195"/>
                    </a:lnTo>
                    <a:lnTo>
                      <a:pt x="895" y="175"/>
                    </a:lnTo>
                    <a:lnTo>
                      <a:pt x="897" y="157"/>
                    </a:lnTo>
                    <a:lnTo>
                      <a:pt x="898" y="140"/>
                    </a:lnTo>
                    <a:lnTo>
                      <a:pt x="898" y="110"/>
                    </a:lnTo>
                    <a:lnTo>
                      <a:pt x="898" y="8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08" name="Group 407">
            <a:extLst>
              <a:ext uri="{FF2B5EF4-FFF2-40B4-BE49-F238E27FC236}">
                <a16:creationId xmlns:a16="http://schemas.microsoft.com/office/drawing/2014/main" xmlns="" id="{AED94BEA-EF0D-42E2-9468-721AF44217DD}"/>
              </a:ext>
            </a:extLst>
          </p:cNvPr>
          <p:cNvGrpSpPr/>
          <p:nvPr/>
        </p:nvGrpSpPr>
        <p:grpSpPr>
          <a:xfrm flipH="1">
            <a:off x="10217811" y="3752897"/>
            <a:ext cx="1661182" cy="2795023"/>
            <a:chOff x="-3890963" y="2952750"/>
            <a:chExt cx="2465388" cy="4148138"/>
          </a:xfrm>
        </p:grpSpPr>
        <p:sp>
          <p:nvSpPr>
            <p:cNvPr id="409" name="Freeform 263">
              <a:extLst>
                <a:ext uri="{FF2B5EF4-FFF2-40B4-BE49-F238E27FC236}">
                  <a16:creationId xmlns:a16="http://schemas.microsoft.com/office/drawing/2014/main" xmlns="" id="{F8185AC9-5897-4287-84B6-CBDFD7AF4F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09975" y="5392738"/>
              <a:ext cx="571500" cy="892175"/>
            </a:xfrm>
            <a:custGeom>
              <a:avLst/>
              <a:gdLst>
                <a:gd name="T0" fmla="*/ 97 w 106"/>
                <a:gd name="T1" fmla="*/ 160 h 166"/>
                <a:gd name="T2" fmla="*/ 90 w 106"/>
                <a:gd name="T3" fmla="*/ 2 h 166"/>
                <a:gd name="T4" fmla="*/ 9 w 106"/>
                <a:gd name="T5" fmla="*/ 19 h 166"/>
                <a:gd name="T6" fmla="*/ 3 w 106"/>
                <a:gd name="T7" fmla="*/ 45 h 166"/>
                <a:gd name="T8" fmla="*/ 16 w 106"/>
                <a:gd name="T9" fmla="*/ 155 h 166"/>
                <a:gd name="T10" fmla="*/ 97 w 106"/>
                <a:gd name="T11" fmla="*/ 16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166">
                  <a:moveTo>
                    <a:pt x="97" y="160"/>
                  </a:moveTo>
                  <a:cubicBezTo>
                    <a:pt x="106" y="154"/>
                    <a:pt x="96" y="0"/>
                    <a:pt x="90" y="2"/>
                  </a:cubicBezTo>
                  <a:cubicBezTo>
                    <a:pt x="78" y="5"/>
                    <a:pt x="18" y="8"/>
                    <a:pt x="9" y="19"/>
                  </a:cubicBezTo>
                  <a:cubicBezTo>
                    <a:pt x="3" y="25"/>
                    <a:pt x="4" y="38"/>
                    <a:pt x="3" y="45"/>
                  </a:cubicBezTo>
                  <a:cubicBezTo>
                    <a:pt x="2" y="70"/>
                    <a:pt x="0" y="143"/>
                    <a:pt x="16" y="155"/>
                  </a:cubicBezTo>
                  <a:cubicBezTo>
                    <a:pt x="25" y="161"/>
                    <a:pt x="87" y="166"/>
                    <a:pt x="97" y="160"/>
                  </a:cubicBezTo>
                  <a:close/>
                </a:path>
              </a:pathLst>
            </a:custGeom>
            <a:solidFill>
              <a:srgbClr val="3197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" name="Freeform 264">
              <a:extLst>
                <a:ext uri="{FF2B5EF4-FFF2-40B4-BE49-F238E27FC236}">
                  <a16:creationId xmlns:a16="http://schemas.microsoft.com/office/drawing/2014/main" xmlns="" id="{E0FB5086-21B0-47C6-AE4D-FC78917C18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44888" y="5499100"/>
              <a:ext cx="128587" cy="666750"/>
            </a:xfrm>
            <a:custGeom>
              <a:avLst/>
              <a:gdLst>
                <a:gd name="T0" fmla="*/ 12 w 24"/>
                <a:gd name="T1" fmla="*/ 0 h 124"/>
                <a:gd name="T2" fmla="*/ 1 w 24"/>
                <a:gd name="T3" fmla="*/ 32 h 124"/>
                <a:gd name="T4" fmla="*/ 4 w 24"/>
                <a:gd name="T5" fmla="*/ 84 h 124"/>
                <a:gd name="T6" fmla="*/ 15 w 24"/>
                <a:gd name="T7" fmla="*/ 123 h 124"/>
                <a:gd name="T8" fmla="*/ 24 w 24"/>
                <a:gd name="T9" fmla="*/ 101 h 124"/>
                <a:gd name="T10" fmla="*/ 22 w 24"/>
                <a:gd name="T11" fmla="*/ 84 h 124"/>
                <a:gd name="T12" fmla="*/ 22 w 24"/>
                <a:gd name="T13" fmla="*/ 82 h 124"/>
                <a:gd name="T14" fmla="*/ 18 w 24"/>
                <a:gd name="T15" fmla="*/ 10 h 124"/>
                <a:gd name="T16" fmla="*/ 16 w 24"/>
                <a:gd name="T17" fmla="*/ 3 h 124"/>
                <a:gd name="T18" fmla="*/ 12 w 24"/>
                <a:gd name="T19" fmla="*/ 0 h 124"/>
                <a:gd name="T20" fmla="*/ 20 w 24"/>
                <a:gd name="T21" fmla="*/ 111 h 124"/>
                <a:gd name="T22" fmla="*/ 20 w 24"/>
                <a:gd name="T23" fmla="*/ 111 h 124"/>
                <a:gd name="T24" fmla="*/ 20 w 24"/>
                <a:gd name="T25" fmla="*/ 111 h 124"/>
                <a:gd name="T26" fmla="*/ 20 w 24"/>
                <a:gd name="T27" fmla="*/ 111 h 124"/>
                <a:gd name="T28" fmla="*/ 20 w 24"/>
                <a:gd name="T29" fmla="*/ 111 h 124"/>
                <a:gd name="T30" fmla="*/ 20 w 24"/>
                <a:gd name="T31" fmla="*/ 111 h 124"/>
                <a:gd name="T32" fmla="*/ 20 w 24"/>
                <a:gd name="T33" fmla="*/ 111 h 124"/>
                <a:gd name="T34" fmla="*/ 20 w 24"/>
                <a:gd name="T35" fmla="*/ 111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" h="124">
                  <a:moveTo>
                    <a:pt x="12" y="0"/>
                  </a:moveTo>
                  <a:cubicBezTo>
                    <a:pt x="1" y="2"/>
                    <a:pt x="1" y="20"/>
                    <a:pt x="1" y="32"/>
                  </a:cubicBezTo>
                  <a:cubicBezTo>
                    <a:pt x="1" y="50"/>
                    <a:pt x="2" y="67"/>
                    <a:pt x="4" y="84"/>
                  </a:cubicBezTo>
                  <a:cubicBezTo>
                    <a:pt x="6" y="99"/>
                    <a:pt x="0" y="124"/>
                    <a:pt x="15" y="123"/>
                  </a:cubicBezTo>
                  <a:cubicBezTo>
                    <a:pt x="23" y="123"/>
                    <a:pt x="24" y="112"/>
                    <a:pt x="24" y="101"/>
                  </a:cubicBezTo>
                  <a:cubicBezTo>
                    <a:pt x="22" y="84"/>
                    <a:pt x="22" y="84"/>
                    <a:pt x="22" y="84"/>
                  </a:cubicBezTo>
                  <a:cubicBezTo>
                    <a:pt x="22" y="83"/>
                    <a:pt x="22" y="82"/>
                    <a:pt x="22" y="82"/>
                  </a:cubicBezTo>
                  <a:cubicBezTo>
                    <a:pt x="23" y="58"/>
                    <a:pt x="20" y="35"/>
                    <a:pt x="18" y="10"/>
                  </a:cubicBezTo>
                  <a:cubicBezTo>
                    <a:pt x="17" y="5"/>
                    <a:pt x="17" y="5"/>
                    <a:pt x="16" y="3"/>
                  </a:cubicBezTo>
                  <a:cubicBezTo>
                    <a:pt x="16" y="1"/>
                    <a:pt x="14" y="0"/>
                    <a:pt x="12" y="0"/>
                  </a:cubicBezTo>
                  <a:close/>
                  <a:moveTo>
                    <a:pt x="20" y="111"/>
                  </a:moveTo>
                  <a:cubicBezTo>
                    <a:pt x="20" y="111"/>
                    <a:pt x="20" y="111"/>
                    <a:pt x="20" y="111"/>
                  </a:cubicBezTo>
                  <a:moveTo>
                    <a:pt x="20" y="111"/>
                  </a:moveTo>
                  <a:cubicBezTo>
                    <a:pt x="20" y="111"/>
                    <a:pt x="20" y="111"/>
                    <a:pt x="20" y="111"/>
                  </a:cubicBezTo>
                  <a:moveTo>
                    <a:pt x="20" y="111"/>
                  </a:moveTo>
                  <a:cubicBezTo>
                    <a:pt x="20" y="111"/>
                    <a:pt x="20" y="111"/>
                    <a:pt x="20" y="111"/>
                  </a:cubicBezTo>
                  <a:moveTo>
                    <a:pt x="20" y="111"/>
                  </a:moveTo>
                  <a:cubicBezTo>
                    <a:pt x="20" y="111"/>
                    <a:pt x="20" y="111"/>
                    <a:pt x="20" y="111"/>
                  </a:cubicBezTo>
                </a:path>
              </a:pathLst>
            </a:custGeom>
            <a:solidFill>
              <a:srgbClr val="346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" name="Freeform 265">
              <a:extLst>
                <a:ext uri="{FF2B5EF4-FFF2-40B4-BE49-F238E27FC236}">
                  <a16:creationId xmlns:a16="http://schemas.microsoft.com/office/drawing/2014/main" xmlns="" id="{FC4DEEBB-0FE7-495F-9877-A64FD4B87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54375" y="5133975"/>
              <a:ext cx="512762" cy="639763"/>
            </a:xfrm>
            <a:custGeom>
              <a:avLst/>
              <a:gdLst>
                <a:gd name="T0" fmla="*/ 2 w 95"/>
                <a:gd name="T1" fmla="*/ 106 h 119"/>
                <a:gd name="T2" fmla="*/ 12 w 95"/>
                <a:gd name="T3" fmla="*/ 83 h 119"/>
                <a:gd name="T4" fmla="*/ 82 w 95"/>
                <a:gd name="T5" fmla="*/ 3 h 119"/>
                <a:gd name="T6" fmla="*/ 56 w 95"/>
                <a:gd name="T7" fmla="*/ 73 h 119"/>
                <a:gd name="T8" fmla="*/ 19 w 95"/>
                <a:gd name="T9" fmla="*/ 118 h 119"/>
                <a:gd name="T10" fmla="*/ 2 w 95"/>
                <a:gd name="T11" fmla="*/ 106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" h="119">
                  <a:moveTo>
                    <a:pt x="2" y="106"/>
                  </a:moveTo>
                  <a:cubicBezTo>
                    <a:pt x="0" y="97"/>
                    <a:pt x="8" y="89"/>
                    <a:pt x="12" y="83"/>
                  </a:cubicBezTo>
                  <a:cubicBezTo>
                    <a:pt x="23" y="66"/>
                    <a:pt x="76" y="0"/>
                    <a:pt x="82" y="3"/>
                  </a:cubicBezTo>
                  <a:cubicBezTo>
                    <a:pt x="95" y="10"/>
                    <a:pt x="68" y="50"/>
                    <a:pt x="56" y="73"/>
                  </a:cubicBezTo>
                  <a:cubicBezTo>
                    <a:pt x="44" y="94"/>
                    <a:pt x="36" y="117"/>
                    <a:pt x="19" y="118"/>
                  </a:cubicBezTo>
                  <a:cubicBezTo>
                    <a:pt x="14" y="119"/>
                    <a:pt x="4" y="117"/>
                    <a:pt x="2" y="10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" name="Freeform 266">
              <a:extLst>
                <a:ext uri="{FF2B5EF4-FFF2-40B4-BE49-F238E27FC236}">
                  <a16:creationId xmlns:a16="http://schemas.microsoft.com/office/drawing/2014/main" xmlns="" id="{0086309F-F0FC-4D73-A4F1-973A1BC39A5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68650" y="5408613"/>
              <a:ext cx="238125" cy="317500"/>
            </a:xfrm>
            <a:custGeom>
              <a:avLst/>
              <a:gdLst>
                <a:gd name="T0" fmla="*/ 2 w 44"/>
                <a:gd name="T1" fmla="*/ 22 h 59"/>
                <a:gd name="T2" fmla="*/ 17 w 44"/>
                <a:gd name="T3" fmla="*/ 0 h 59"/>
                <a:gd name="T4" fmla="*/ 44 w 44"/>
                <a:gd name="T5" fmla="*/ 20 h 59"/>
                <a:gd name="T6" fmla="*/ 24 w 44"/>
                <a:gd name="T7" fmla="*/ 59 h 59"/>
                <a:gd name="T8" fmla="*/ 2 w 44"/>
                <a:gd name="T9" fmla="*/ 2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59">
                  <a:moveTo>
                    <a:pt x="2" y="22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44" y="20"/>
                    <a:pt x="44" y="20"/>
                    <a:pt x="44" y="20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24" y="59"/>
                    <a:pt x="0" y="34"/>
                    <a:pt x="2" y="2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3" name="Freeform 267">
              <a:extLst>
                <a:ext uri="{FF2B5EF4-FFF2-40B4-BE49-F238E27FC236}">
                  <a16:creationId xmlns:a16="http://schemas.microsoft.com/office/drawing/2014/main" xmlns="" id="{533DA89A-D5A5-4A91-80B9-9F709297494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11538" y="5483225"/>
              <a:ext cx="427037" cy="763588"/>
            </a:xfrm>
            <a:custGeom>
              <a:avLst/>
              <a:gdLst>
                <a:gd name="T0" fmla="*/ 38 w 79"/>
                <a:gd name="T1" fmla="*/ 133 h 142"/>
                <a:gd name="T2" fmla="*/ 10 w 79"/>
                <a:gd name="T3" fmla="*/ 88 h 142"/>
                <a:gd name="T4" fmla="*/ 9 w 79"/>
                <a:gd name="T5" fmla="*/ 30 h 142"/>
                <a:gd name="T6" fmla="*/ 23 w 79"/>
                <a:gd name="T7" fmla="*/ 14 h 142"/>
                <a:gd name="T8" fmla="*/ 47 w 79"/>
                <a:gd name="T9" fmla="*/ 5 h 142"/>
                <a:gd name="T10" fmla="*/ 69 w 79"/>
                <a:gd name="T11" fmla="*/ 29 h 142"/>
                <a:gd name="T12" fmla="*/ 77 w 79"/>
                <a:gd name="T13" fmla="*/ 108 h 142"/>
                <a:gd name="T14" fmla="*/ 38 w 79"/>
                <a:gd name="T15" fmla="*/ 133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9" h="142">
                  <a:moveTo>
                    <a:pt x="38" y="133"/>
                  </a:moveTo>
                  <a:cubicBezTo>
                    <a:pt x="10" y="88"/>
                    <a:pt x="10" y="88"/>
                    <a:pt x="10" y="88"/>
                  </a:cubicBezTo>
                  <a:cubicBezTo>
                    <a:pt x="4" y="61"/>
                    <a:pt x="0" y="53"/>
                    <a:pt x="9" y="30"/>
                  </a:cubicBezTo>
                  <a:cubicBezTo>
                    <a:pt x="12" y="24"/>
                    <a:pt x="20" y="20"/>
                    <a:pt x="23" y="14"/>
                  </a:cubicBezTo>
                  <a:cubicBezTo>
                    <a:pt x="29" y="0"/>
                    <a:pt x="39" y="2"/>
                    <a:pt x="47" y="5"/>
                  </a:cubicBezTo>
                  <a:cubicBezTo>
                    <a:pt x="64" y="14"/>
                    <a:pt x="67" y="19"/>
                    <a:pt x="69" y="29"/>
                  </a:cubicBezTo>
                  <a:cubicBezTo>
                    <a:pt x="77" y="108"/>
                    <a:pt x="77" y="108"/>
                    <a:pt x="77" y="108"/>
                  </a:cubicBezTo>
                  <a:cubicBezTo>
                    <a:pt x="79" y="123"/>
                    <a:pt x="49" y="142"/>
                    <a:pt x="38" y="133"/>
                  </a:cubicBezTo>
                </a:path>
              </a:pathLst>
            </a:custGeom>
            <a:solidFill>
              <a:srgbClr val="F9C1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4" name="Freeform 268">
              <a:extLst>
                <a:ext uri="{FF2B5EF4-FFF2-40B4-BE49-F238E27FC236}">
                  <a16:creationId xmlns:a16="http://schemas.microsoft.com/office/drawing/2014/main" xmlns="" id="{939A22C7-2717-4068-86F2-FB9480DDE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2175" y="5726113"/>
              <a:ext cx="490537" cy="595313"/>
            </a:xfrm>
            <a:custGeom>
              <a:avLst/>
              <a:gdLst>
                <a:gd name="T0" fmla="*/ 76 w 91"/>
                <a:gd name="T1" fmla="*/ 18 h 111"/>
                <a:gd name="T2" fmla="*/ 76 w 91"/>
                <a:gd name="T3" fmla="*/ 111 h 111"/>
                <a:gd name="T4" fmla="*/ 28 w 91"/>
                <a:gd name="T5" fmla="*/ 109 h 111"/>
                <a:gd name="T6" fmla="*/ 21 w 91"/>
                <a:gd name="T7" fmla="*/ 29 h 111"/>
                <a:gd name="T8" fmla="*/ 76 w 91"/>
                <a:gd name="T9" fmla="*/ 18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" h="111">
                  <a:moveTo>
                    <a:pt x="76" y="18"/>
                  </a:moveTo>
                  <a:cubicBezTo>
                    <a:pt x="76" y="18"/>
                    <a:pt x="91" y="61"/>
                    <a:pt x="76" y="111"/>
                  </a:cubicBezTo>
                  <a:cubicBezTo>
                    <a:pt x="28" y="109"/>
                    <a:pt x="28" y="109"/>
                    <a:pt x="28" y="109"/>
                  </a:cubicBezTo>
                  <a:cubicBezTo>
                    <a:pt x="0" y="95"/>
                    <a:pt x="1" y="68"/>
                    <a:pt x="21" y="29"/>
                  </a:cubicBezTo>
                  <a:cubicBezTo>
                    <a:pt x="42" y="0"/>
                    <a:pt x="76" y="18"/>
                    <a:pt x="76" y="18"/>
                  </a:cubicBezTo>
                  <a:close/>
                </a:path>
              </a:pathLst>
            </a:custGeom>
            <a:solidFill>
              <a:srgbClr val="F9C1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5" name="Freeform 269">
              <a:extLst>
                <a:ext uri="{FF2B5EF4-FFF2-40B4-BE49-F238E27FC236}">
                  <a16:creationId xmlns:a16="http://schemas.microsoft.com/office/drawing/2014/main" xmlns="" id="{3C744820-40EC-4018-A887-2624953693B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08350" y="5386388"/>
              <a:ext cx="161925" cy="263525"/>
            </a:xfrm>
            <a:custGeom>
              <a:avLst/>
              <a:gdLst>
                <a:gd name="T0" fmla="*/ 19 w 30"/>
                <a:gd name="T1" fmla="*/ 48 h 49"/>
                <a:gd name="T2" fmla="*/ 5 w 30"/>
                <a:gd name="T3" fmla="*/ 39 h 49"/>
                <a:gd name="T4" fmla="*/ 1 w 30"/>
                <a:gd name="T5" fmla="*/ 16 h 49"/>
                <a:gd name="T6" fmla="*/ 10 w 30"/>
                <a:gd name="T7" fmla="*/ 2 h 49"/>
                <a:gd name="T8" fmla="*/ 24 w 30"/>
                <a:gd name="T9" fmla="*/ 11 h 49"/>
                <a:gd name="T10" fmla="*/ 29 w 30"/>
                <a:gd name="T11" fmla="*/ 33 h 49"/>
                <a:gd name="T12" fmla="*/ 19 w 30"/>
                <a:gd name="T13" fmla="*/ 4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49">
                  <a:moveTo>
                    <a:pt x="19" y="48"/>
                  </a:moveTo>
                  <a:cubicBezTo>
                    <a:pt x="13" y="49"/>
                    <a:pt x="7" y="45"/>
                    <a:pt x="5" y="39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0" y="10"/>
                    <a:pt x="4" y="3"/>
                    <a:pt x="10" y="2"/>
                  </a:cubicBezTo>
                  <a:cubicBezTo>
                    <a:pt x="17" y="0"/>
                    <a:pt x="23" y="4"/>
                    <a:pt x="24" y="11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30" y="39"/>
                    <a:pt x="26" y="46"/>
                    <a:pt x="19" y="48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6" name="Freeform 270">
              <a:extLst>
                <a:ext uri="{FF2B5EF4-FFF2-40B4-BE49-F238E27FC236}">
                  <a16:creationId xmlns:a16="http://schemas.microsoft.com/office/drawing/2014/main" xmlns="" id="{61BC2809-3B4E-4415-9C67-5AC4E4E862D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49613" y="5951538"/>
              <a:ext cx="265112" cy="1025525"/>
            </a:xfrm>
            <a:custGeom>
              <a:avLst/>
              <a:gdLst>
                <a:gd name="T0" fmla="*/ 5 w 49"/>
                <a:gd name="T1" fmla="*/ 147 h 191"/>
                <a:gd name="T2" fmla="*/ 5 w 49"/>
                <a:gd name="T3" fmla="*/ 114 h 191"/>
                <a:gd name="T4" fmla="*/ 3 w 49"/>
                <a:gd name="T5" fmla="*/ 74 h 191"/>
                <a:gd name="T6" fmla="*/ 33 w 49"/>
                <a:gd name="T7" fmla="*/ 21 h 191"/>
                <a:gd name="T8" fmla="*/ 41 w 49"/>
                <a:gd name="T9" fmla="*/ 124 h 191"/>
                <a:gd name="T10" fmla="*/ 33 w 49"/>
                <a:gd name="T11" fmla="*/ 191 h 191"/>
                <a:gd name="T12" fmla="*/ 5 w 49"/>
                <a:gd name="T13" fmla="*/ 147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191">
                  <a:moveTo>
                    <a:pt x="5" y="147"/>
                  </a:moveTo>
                  <a:cubicBezTo>
                    <a:pt x="0" y="134"/>
                    <a:pt x="4" y="119"/>
                    <a:pt x="5" y="114"/>
                  </a:cubicBezTo>
                  <a:cubicBezTo>
                    <a:pt x="5" y="114"/>
                    <a:pt x="6" y="101"/>
                    <a:pt x="3" y="74"/>
                  </a:cubicBezTo>
                  <a:cubicBezTo>
                    <a:pt x="0" y="50"/>
                    <a:pt x="11" y="0"/>
                    <a:pt x="33" y="21"/>
                  </a:cubicBezTo>
                  <a:cubicBezTo>
                    <a:pt x="49" y="37"/>
                    <a:pt x="47" y="83"/>
                    <a:pt x="41" y="124"/>
                  </a:cubicBezTo>
                  <a:cubicBezTo>
                    <a:pt x="37" y="149"/>
                    <a:pt x="36" y="191"/>
                    <a:pt x="33" y="191"/>
                  </a:cubicBezTo>
                  <a:cubicBezTo>
                    <a:pt x="15" y="189"/>
                    <a:pt x="5" y="147"/>
                    <a:pt x="5" y="147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" name="Freeform 271">
              <a:extLst>
                <a:ext uri="{FF2B5EF4-FFF2-40B4-BE49-F238E27FC236}">
                  <a16:creationId xmlns:a16="http://schemas.microsoft.com/office/drawing/2014/main" xmlns="" id="{3BC6ABF3-2C08-4627-A021-817C16CAE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30575" y="5988050"/>
              <a:ext cx="373062" cy="565150"/>
            </a:xfrm>
            <a:custGeom>
              <a:avLst/>
              <a:gdLst>
                <a:gd name="T0" fmla="*/ 29 w 69"/>
                <a:gd name="T1" fmla="*/ 6 h 105"/>
                <a:gd name="T2" fmla="*/ 64 w 69"/>
                <a:gd name="T3" fmla="*/ 0 h 105"/>
                <a:gd name="T4" fmla="*/ 67 w 69"/>
                <a:gd name="T5" fmla="*/ 103 h 105"/>
                <a:gd name="T6" fmla="*/ 10 w 69"/>
                <a:gd name="T7" fmla="*/ 103 h 105"/>
                <a:gd name="T8" fmla="*/ 5 w 69"/>
                <a:gd name="T9" fmla="*/ 47 h 105"/>
                <a:gd name="T10" fmla="*/ 29 w 69"/>
                <a:gd name="T11" fmla="*/ 6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9" h="105">
                  <a:moveTo>
                    <a:pt x="29" y="6"/>
                  </a:moveTo>
                  <a:cubicBezTo>
                    <a:pt x="29" y="6"/>
                    <a:pt x="46" y="7"/>
                    <a:pt x="64" y="0"/>
                  </a:cubicBezTo>
                  <a:cubicBezTo>
                    <a:pt x="64" y="0"/>
                    <a:pt x="69" y="101"/>
                    <a:pt x="67" y="103"/>
                  </a:cubicBezTo>
                  <a:cubicBezTo>
                    <a:pt x="65" y="105"/>
                    <a:pt x="11" y="104"/>
                    <a:pt x="10" y="103"/>
                  </a:cubicBezTo>
                  <a:cubicBezTo>
                    <a:pt x="9" y="102"/>
                    <a:pt x="0" y="70"/>
                    <a:pt x="5" y="47"/>
                  </a:cubicBezTo>
                  <a:cubicBezTo>
                    <a:pt x="11" y="23"/>
                    <a:pt x="29" y="9"/>
                    <a:pt x="29" y="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8" name="Freeform 272">
              <a:extLst>
                <a:ext uri="{FF2B5EF4-FFF2-40B4-BE49-F238E27FC236}">
                  <a16:creationId xmlns:a16="http://schemas.microsoft.com/office/drawing/2014/main" xmlns="" id="{8E3DE509-71E8-4B20-B073-A0BE00C68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52863" y="6021388"/>
              <a:ext cx="695325" cy="827088"/>
            </a:xfrm>
            <a:custGeom>
              <a:avLst/>
              <a:gdLst>
                <a:gd name="T0" fmla="*/ 19 w 129"/>
                <a:gd name="T1" fmla="*/ 101 h 154"/>
                <a:gd name="T2" fmla="*/ 40 w 129"/>
                <a:gd name="T3" fmla="*/ 75 h 154"/>
                <a:gd name="T4" fmla="*/ 64 w 129"/>
                <a:gd name="T5" fmla="*/ 42 h 154"/>
                <a:gd name="T6" fmla="*/ 127 w 129"/>
                <a:gd name="T7" fmla="*/ 30 h 154"/>
                <a:gd name="T8" fmla="*/ 62 w 129"/>
                <a:gd name="T9" fmla="*/ 104 h 154"/>
                <a:gd name="T10" fmla="*/ 14 w 129"/>
                <a:gd name="T11" fmla="*/ 152 h 154"/>
                <a:gd name="T12" fmla="*/ 19 w 129"/>
                <a:gd name="T13" fmla="*/ 101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54">
                  <a:moveTo>
                    <a:pt x="19" y="101"/>
                  </a:moveTo>
                  <a:cubicBezTo>
                    <a:pt x="24" y="88"/>
                    <a:pt x="37" y="78"/>
                    <a:pt x="40" y="75"/>
                  </a:cubicBezTo>
                  <a:cubicBezTo>
                    <a:pt x="40" y="75"/>
                    <a:pt x="49" y="66"/>
                    <a:pt x="64" y="42"/>
                  </a:cubicBezTo>
                  <a:cubicBezTo>
                    <a:pt x="77" y="22"/>
                    <a:pt x="123" y="0"/>
                    <a:pt x="127" y="30"/>
                  </a:cubicBezTo>
                  <a:cubicBezTo>
                    <a:pt x="129" y="51"/>
                    <a:pt x="93" y="75"/>
                    <a:pt x="62" y="104"/>
                  </a:cubicBezTo>
                  <a:cubicBezTo>
                    <a:pt x="44" y="121"/>
                    <a:pt x="16" y="154"/>
                    <a:pt x="14" y="152"/>
                  </a:cubicBezTo>
                  <a:cubicBezTo>
                    <a:pt x="0" y="140"/>
                    <a:pt x="19" y="101"/>
                    <a:pt x="19" y="101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" name="Freeform 273">
              <a:extLst>
                <a:ext uri="{FF2B5EF4-FFF2-40B4-BE49-F238E27FC236}">
                  <a16:creationId xmlns:a16="http://schemas.microsoft.com/office/drawing/2014/main" xmlns="" id="{9E9CF674-ECCC-4C40-AB89-8573C94763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57538" y="6880225"/>
              <a:ext cx="265112" cy="161925"/>
            </a:xfrm>
            <a:custGeom>
              <a:avLst/>
              <a:gdLst>
                <a:gd name="T0" fmla="*/ 14 w 49"/>
                <a:gd name="T1" fmla="*/ 10 h 30"/>
                <a:gd name="T2" fmla="*/ 17 w 49"/>
                <a:gd name="T3" fmla="*/ 5 h 30"/>
                <a:gd name="T4" fmla="*/ 32 w 49"/>
                <a:gd name="T5" fmla="*/ 4 h 30"/>
                <a:gd name="T6" fmla="*/ 49 w 49"/>
                <a:gd name="T7" fmla="*/ 16 h 30"/>
                <a:gd name="T8" fmla="*/ 2 w 49"/>
                <a:gd name="T9" fmla="*/ 29 h 30"/>
                <a:gd name="T10" fmla="*/ 1 w 49"/>
                <a:gd name="T11" fmla="*/ 13 h 30"/>
                <a:gd name="T12" fmla="*/ 14 w 49"/>
                <a:gd name="T13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30">
                  <a:moveTo>
                    <a:pt x="14" y="10"/>
                  </a:moveTo>
                  <a:cubicBezTo>
                    <a:pt x="13" y="9"/>
                    <a:pt x="8" y="0"/>
                    <a:pt x="17" y="5"/>
                  </a:cubicBezTo>
                  <a:cubicBezTo>
                    <a:pt x="21" y="8"/>
                    <a:pt x="28" y="6"/>
                    <a:pt x="32" y="4"/>
                  </a:cubicBezTo>
                  <a:cubicBezTo>
                    <a:pt x="42" y="1"/>
                    <a:pt x="46" y="9"/>
                    <a:pt x="49" y="16"/>
                  </a:cubicBezTo>
                  <a:cubicBezTo>
                    <a:pt x="42" y="28"/>
                    <a:pt x="5" y="30"/>
                    <a:pt x="2" y="29"/>
                  </a:cubicBezTo>
                  <a:cubicBezTo>
                    <a:pt x="0" y="20"/>
                    <a:pt x="3" y="17"/>
                    <a:pt x="1" y="13"/>
                  </a:cubicBezTo>
                  <a:cubicBezTo>
                    <a:pt x="1" y="11"/>
                    <a:pt x="10" y="10"/>
                    <a:pt x="14" y="1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1" name="Freeform 275">
              <a:extLst>
                <a:ext uri="{FF2B5EF4-FFF2-40B4-BE49-F238E27FC236}">
                  <a16:creationId xmlns:a16="http://schemas.microsoft.com/office/drawing/2014/main" xmlns="" id="{8FA72680-8EDF-4EA9-AADB-C9441F1DEE6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90963" y="6751638"/>
              <a:ext cx="258762" cy="242888"/>
            </a:xfrm>
            <a:custGeom>
              <a:avLst/>
              <a:gdLst>
                <a:gd name="T0" fmla="*/ 23 w 48"/>
                <a:gd name="T1" fmla="*/ 11 h 45"/>
                <a:gd name="T2" fmla="*/ 29 w 48"/>
                <a:gd name="T3" fmla="*/ 12 h 45"/>
                <a:gd name="T4" fmla="*/ 38 w 48"/>
                <a:gd name="T5" fmla="*/ 25 h 45"/>
                <a:gd name="T6" fmla="*/ 38 w 48"/>
                <a:gd name="T7" fmla="*/ 45 h 45"/>
                <a:gd name="T8" fmla="*/ 0 w 48"/>
                <a:gd name="T9" fmla="*/ 9 h 45"/>
                <a:gd name="T10" fmla="*/ 12 w 48"/>
                <a:gd name="T11" fmla="*/ 1 h 45"/>
                <a:gd name="T12" fmla="*/ 23 w 48"/>
                <a:gd name="T13" fmla="*/ 11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5">
                  <a:moveTo>
                    <a:pt x="23" y="11"/>
                  </a:moveTo>
                  <a:cubicBezTo>
                    <a:pt x="23" y="10"/>
                    <a:pt x="28" y="1"/>
                    <a:pt x="29" y="12"/>
                  </a:cubicBezTo>
                  <a:cubicBezTo>
                    <a:pt x="29" y="17"/>
                    <a:pt x="34" y="21"/>
                    <a:pt x="38" y="25"/>
                  </a:cubicBezTo>
                  <a:cubicBezTo>
                    <a:pt x="48" y="32"/>
                    <a:pt x="43" y="39"/>
                    <a:pt x="38" y="45"/>
                  </a:cubicBezTo>
                  <a:cubicBezTo>
                    <a:pt x="24" y="44"/>
                    <a:pt x="1" y="12"/>
                    <a:pt x="0" y="9"/>
                  </a:cubicBezTo>
                  <a:cubicBezTo>
                    <a:pt x="6" y="3"/>
                    <a:pt x="11" y="5"/>
                    <a:pt x="12" y="1"/>
                  </a:cubicBezTo>
                  <a:cubicBezTo>
                    <a:pt x="15" y="0"/>
                    <a:pt x="21" y="8"/>
                    <a:pt x="23" y="1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3" name="Freeform 277">
              <a:extLst>
                <a:ext uri="{FF2B5EF4-FFF2-40B4-BE49-F238E27FC236}">
                  <a16:creationId xmlns:a16="http://schemas.microsoft.com/office/drawing/2014/main" xmlns="" id="{46A84BB5-DD9B-4242-A5F0-A222C8898FE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16325" y="5999163"/>
              <a:ext cx="519112" cy="574675"/>
            </a:xfrm>
            <a:custGeom>
              <a:avLst/>
              <a:gdLst>
                <a:gd name="T0" fmla="*/ 93 w 96"/>
                <a:gd name="T1" fmla="*/ 44 h 107"/>
                <a:gd name="T2" fmla="*/ 96 w 96"/>
                <a:gd name="T3" fmla="*/ 21 h 107"/>
                <a:gd name="T4" fmla="*/ 83 w 96"/>
                <a:gd name="T5" fmla="*/ 16 h 107"/>
                <a:gd name="T6" fmla="*/ 0 w 96"/>
                <a:gd name="T7" fmla="*/ 63 h 107"/>
                <a:gd name="T8" fmla="*/ 39 w 96"/>
                <a:gd name="T9" fmla="*/ 107 h 107"/>
                <a:gd name="T10" fmla="*/ 93 w 96"/>
                <a:gd name="T11" fmla="*/ 4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107">
                  <a:moveTo>
                    <a:pt x="93" y="44"/>
                  </a:moveTo>
                  <a:cubicBezTo>
                    <a:pt x="96" y="37"/>
                    <a:pt x="96" y="21"/>
                    <a:pt x="96" y="21"/>
                  </a:cubicBezTo>
                  <a:cubicBezTo>
                    <a:pt x="96" y="21"/>
                    <a:pt x="86" y="17"/>
                    <a:pt x="83" y="16"/>
                  </a:cubicBezTo>
                  <a:cubicBezTo>
                    <a:pt x="43" y="0"/>
                    <a:pt x="50" y="12"/>
                    <a:pt x="0" y="63"/>
                  </a:cubicBezTo>
                  <a:cubicBezTo>
                    <a:pt x="2" y="73"/>
                    <a:pt x="23" y="95"/>
                    <a:pt x="39" y="107"/>
                  </a:cubicBezTo>
                  <a:cubicBezTo>
                    <a:pt x="52" y="101"/>
                    <a:pt x="80" y="76"/>
                    <a:pt x="93" y="4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4" name="Freeform 278">
              <a:extLst>
                <a:ext uri="{FF2B5EF4-FFF2-40B4-BE49-F238E27FC236}">
                  <a16:creationId xmlns:a16="http://schemas.microsoft.com/office/drawing/2014/main" xmlns="" id="{28A6A7D7-4579-41FC-8542-F48B12796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21063" y="5510213"/>
              <a:ext cx="452437" cy="592138"/>
            </a:xfrm>
            <a:custGeom>
              <a:avLst/>
              <a:gdLst>
                <a:gd name="T0" fmla="*/ 23 w 84"/>
                <a:gd name="T1" fmla="*/ 11 h 110"/>
                <a:gd name="T2" fmla="*/ 44 w 84"/>
                <a:gd name="T3" fmla="*/ 15 h 110"/>
                <a:gd name="T4" fmla="*/ 50 w 84"/>
                <a:gd name="T5" fmla="*/ 0 h 110"/>
                <a:gd name="T6" fmla="*/ 70 w 84"/>
                <a:gd name="T7" fmla="*/ 14 h 110"/>
                <a:gd name="T8" fmla="*/ 84 w 84"/>
                <a:gd name="T9" fmla="*/ 88 h 110"/>
                <a:gd name="T10" fmla="*/ 56 w 84"/>
                <a:gd name="T11" fmla="*/ 105 h 110"/>
                <a:gd name="T12" fmla="*/ 3 w 84"/>
                <a:gd name="T13" fmla="*/ 108 h 110"/>
                <a:gd name="T14" fmla="*/ 10 w 84"/>
                <a:gd name="T15" fmla="*/ 20 h 110"/>
                <a:gd name="T16" fmla="*/ 23 w 84"/>
                <a:gd name="T17" fmla="*/ 1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4" h="110">
                  <a:moveTo>
                    <a:pt x="23" y="11"/>
                  </a:moveTo>
                  <a:cubicBezTo>
                    <a:pt x="23" y="11"/>
                    <a:pt x="37" y="19"/>
                    <a:pt x="44" y="15"/>
                  </a:cubicBezTo>
                  <a:cubicBezTo>
                    <a:pt x="54" y="8"/>
                    <a:pt x="49" y="0"/>
                    <a:pt x="50" y="0"/>
                  </a:cubicBezTo>
                  <a:cubicBezTo>
                    <a:pt x="50" y="1"/>
                    <a:pt x="62" y="1"/>
                    <a:pt x="70" y="14"/>
                  </a:cubicBezTo>
                  <a:cubicBezTo>
                    <a:pt x="78" y="29"/>
                    <a:pt x="83" y="85"/>
                    <a:pt x="84" y="88"/>
                  </a:cubicBezTo>
                  <a:cubicBezTo>
                    <a:pt x="84" y="90"/>
                    <a:pt x="74" y="103"/>
                    <a:pt x="56" y="105"/>
                  </a:cubicBezTo>
                  <a:cubicBezTo>
                    <a:pt x="14" y="110"/>
                    <a:pt x="4" y="109"/>
                    <a:pt x="3" y="108"/>
                  </a:cubicBezTo>
                  <a:cubicBezTo>
                    <a:pt x="1" y="108"/>
                    <a:pt x="0" y="36"/>
                    <a:pt x="10" y="20"/>
                  </a:cubicBezTo>
                  <a:cubicBezTo>
                    <a:pt x="13" y="17"/>
                    <a:pt x="19" y="12"/>
                    <a:pt x="23" y="1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5" name="Freeform 279">
              <a:extLst>
                <a:ext uri="{FF2B5EF4-FFF2-40B4-BE49-F238E27FC236}">
                  <a16:creationId xmlns:a16="http://schemas.microsoft.com/office/drawing/2014/main" xmlns="" id="{F7698D6E-6640-4F86-8421-AF4AF4FFF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68738" y="5548313"/>
              <a:ext cx="641350" cy="725488"/>
            </a:xfrm>
            <a:custGeom>
              <a:avLst/>
              <a:gdLst>
                <a:gd name="T0" fmla="*/ 23 w 119"/>
                <a:gd name="T1" fmla="*/ 119 h 135"/>
                <a:gd name="T2" fmla="*/ 94 w 119"/>
                <a:gd name="T3" fmla="*/ 49 h 135"/>
                <a:gd name="T4" fmla="*/ 112 w 119"/>
                <a:gd name="T5" fmla="*/ 13 h 135"/>
                <a:gd name="T6" fmla="*/ 53 w 119"/>
                <a:gd name="T7" fmla="*/ 38 h 135"/>
                <a:gd name="T8" fmla="*/ 23 w 119"/>
                <a:gd name="T9" fmla="*/ 119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135">
                  <a:moveTo>
                    <a:pt x="23" y="119"/>
                  </a:moveTo>
                  <a:cubicBezTo>
                    <a:pt x="23" y="119"/>
                    <a:pt x="55" y="64"/>
                    <a:pt x="94" y="49"/>
                  </a:cubicBezTo>
                  <a:cubicBezTo>
                    <a:pt x="110" y="42"/>
                    <a:pt x="119" y="26"/>
                    <a:pt x="112" y="13"/>
                  </a:cubicBezTo>
                  <a:cubicBezTo>
                    <a:pt x="104" y="0"/>
                    <a:pt x="83" y="8"/>
                    <a:pt x="53" y="38"/>
                  </a:cubicBezTo>
                  <a:cubicBezTo>
                    <a:pt x="11" y="80"/>
                    <a:pt x="0" y="135"/>
                    <a:pt x="23" y="119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6" name="Freeform 280">
              <a:extLst>
                <a:ext uri="{FF2B5EF4-FFF2-40B4-BE49-F238E27FC236}">
                  <a16:creationId xmlns:a16="http://schemas.microsoft.com/office/drawing/2014/main" xmlns="" id="{25879D68-61D8-46D1-9E3F-5363413148A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52863" y="6091238"/>
              <a:ext cx="123825" cy="230188"/>
            </a:xfrm>
            <a:custGeom>
              <a:avLst/>
              <a:gdLst>
                <a:gd name="T0" fmla="*/ 21 w 23"/>
                <a:gd name="T1" fmla="*/ 16 h 43"/>
                <a:gd name="T2" fmla="*/ 18 w 23"/>
                <a:gd name="T3" fmla="*/ 28 h 43"/>
                <a:gd name="T4" fmla="*/ 16 w 23"/>
                <a:gd name="T5" fmla="*/ 26 h 43"/>
                <a:gd name="T6" fmla="*/ 15 w 23"/>
                <a:gd name="T7" fmla="*/ 39 h 43"/>
                <a:gd name="T8" fmla="*/ 11 w 23"/>
                <a:gd name="T9" fmla="*/ 29 h 43"/>
                <a:gd name="T10" fmla="*/ 9 w 23"/>
                <a:gd name="T11" fmla="*/ 42 h 43"/>
                <a:gd name="T12" fmla="*/ 7 w 23"/>
                <a:gd name="T13" fmla="*/ 30 h 43"/>
                <a:gd name="T14" fmla="*/ 3 w 23"/>
                <a:gd name="T15" fmla="*/ 41 h 43"/>
                <a:gd name="T16" fmla="*/ 7 w 23"/>
                <a:gd name="T17" fmla="*/ 12 h 43"/>
                <a:gd name="T18" fmla="*/ 13 w 23"/>
                <a:gd name="T19" fmla="*/ 0 h 43"/>
                <a:gd name="T20" fmla="*/ 21 w 23"/>
                <a:gd name="T21" fmla="*/ 1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43">
                  <a:moveTo>
                    <a:pt x="21" y="16"/>
                  </a:moveTo>
                  <a:cubicBezTo>
                    <a:pt x="18" y="22"/>
                    <a:pt x="18" y="23"/>
                    <a:pt x="18" y="28"/>
                  </a:cubicBezTo>
                  <a:cubicBezTo>
                    <a:pt x="17" y="31"/>
                    <a:pt x="16" y="28"/>
                    <a:pt x="16" y="26"/>
                  </a:cubicBezTo>
                  <a:cubicBezTo>
                    <a:pt x="16" y="31"/>
                    <a:pt x="16" y="39"/>
                    <a:pt x="15" y="39"/>
                  </a:cubicBezTo>
                  <a:cubicBezTo>
                    <a:pt x="14" y="39"/>
                    <a:pt x="12" y="34"/>
                    <a:pt x="11" y="29"/>
                  </a:cubicBezTo>
                  <a:cubicBezTo>
                    <a:pt x="11" y="29"/>
                    <a:pt x="10" y="42"/>
                    <a:pt x="9" y="42"/>
                  </a:cubicBezTo>
                  <a:cubicBezTo>
                    <a:pt x="6" y="43"/>
                    <a:pt x="7" y="30"/>
                    <a:pt x="7" y="30"/>
                  </a:cubicBezTo>
                  <a:cubicBezTo>
                    <a:pt x="5" y="35"/>
                    <a:pt x="5" y="41"/>
                    <a:pt x="3" y="41"/>
                  </a:cubicBezTo>
                  <a:cubicBezTo>
                    <a:pt x="0" y="41"/>
                    <a:pt x="3" y="22"/>
                    <a:pt x="7" y="12"/>
                  </a:cubicBezTo>
                  <a:cubicBezTo>
                    <a:pt x="8" y="7"/>
                    <a:pt x="13" y="0"/>
                    <a:pt x="13" y="0"/>
                  </a:cubicBezTo>
                  <a:cubicBezTo>
                    <a:pt x="13" y="0"/>
                    <a:pt x="23" y="14"/>
                    <a:pt x="21" y="1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7" name="Freeform 281">
              <a:extLst>
                <a:ext uri="{FF2B5EF4-FFF2-40B4-BE49-F238E27FC236}">
                  <a16:creationId xmlns:a16="http://schemas.microsoft.com/office/drawing/2014/main" xmlns="" id="{75828814-20A3-4AE2-BE31-21D460E6202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89338" y="5505450"/>
              <a:ext cx="420687" cy="387350"/>
            </a:xfrm>
            <a:custGeom>
              <a:avLst/>
              <a:gdLst>
                <a:gd name="T0" fmla="*/ 70 w 78"/>
                <a:gd name="T1" fmla="*/ 26 h 72"/>
                <a:gd name="T2" fmla="*/ 17 w 78"/>
                <a:gd name="T3" fmla="*/ 26 h 72"/>
                <a:gd name="T4" fmla="*/ 0 w 78"/>
                <a:gd name="T5" fmla="*/ 39 h 72"/>
                <a:gd name="T6" fmla="*/ 20 w 78"/>
                <a:gd name="T7" fmla="*/ 72 h 72"/>
                <a:gd name="T8" fmla="*/ 70 w 78"/>
                <a:gd name="T9" fmla="*/ 2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72">
                  <a:moveTo>
                    <a:pt x="70" y="26"/>
                  </a:moveTo>
                  <a:cubicBezTo>
                    <a:pt x="70" y="26"/>
                    <a:pt x="57" y="0"/>
                    <a:pt x="17" y="26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0" y="72"/>
                    <a:pt x="20" y="72"/>
                    <a:pt x="20" y="72"/>
                  </a:cubicBezTo>
                  <a:cubicBezTo>
                    <a:pt x="20" y="72"/>
                    <a:pt x="78" y="47"/>
                    <a:pt x="70" y="26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8" name="Freeform 282">
              <a:extLst>
                <a:ext uri="{FF2B5EF4-FFF2-40B4-BE49-F238E27FC236}">
                  <a16:creationId xmlns:a16="http://schemas.microsoft.com/office/drawing/2014/main" xmlns="" id="{4D50E168-DE20-45E4-919C-3A225A716D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65438" y="5086350"/>
              <a:ext cx="193675" cy="171450"/>
            </a:xfrm>
            <a:custGeom>
              <a:avLst/>
              <a:gdLst>
                <a:gd name="T0" fmla="*/ 12 w 36"/>
                <a:gd name="T1" fmla="*/ 29 h 32"/>
                <a:gd name="T2" fmla="*/ 25 w 36"/>
                <a:gd name="T3" fmla="*/ 18 h 32"/>
                <a:gd name="T4" fmla="*/ 23 w 36"/>
                <a:gd name="T5" fmla="*/ 17 h 32"/>
                <a:gd name="T6" fmla="*/ 34 w 36"/>
                <a:gd name="T7" fmla="*/ 14 h 32"/>
                <a:gd name="T8" fmla="*/ 25 w 36"/>
                <a:gd name="T9" fmla="*/ 12 h 32"/>
                <a:gd name="T10" fmla="*/ 36 w 36"/>
                <a:gd name="T11" fmla="*/ 7 h 32"/>
                <a:gd name="T12" fmla="*/ 24 w 36"/>
                <a:gd name="T13" fmla="*/ 8 h 32"/>
                <a:gd name="T14" fmla="*/ 34 w 36"/>
                <a:gd name="T15" fmla="*/ 2 h 32"/>
                <a:gd name="T16" fmla="*/ 9 w 36"/>
                <a:gd name="T17" fmla="*/ 11 h 32"/>
                <a:gd name="T18" fmla="*/ 0 w 36"/>
                <a:gd name="T19" fmla="*/ 19 h 32"/>
                <a:gd name="T20" fmla="*/ 12 w 36"/>
                <a:gd name="T21" fmla="*/ 2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" h="32">
                  <a:moveTo>
                    <a:pt x="12" y="29"/>
                  </a:moveTo>
                  <a:cubicBezTo>
                    <a:pt x="15" y="22"/>
                    <a:pt x="21" y="20"/>
                    <a:pt x="25" y="18"/>
                  </a:cubicBezTo>
                  <a:cubicBezTo>
                    <a:pt x="27" y="18"/>
                    <a:pt x="24" y="17"/>
                    <a:pt x="23" y="17"/>
                  </a:cubicBezTo>
                  <a:cubicBezTo>
                    <a:pt x="27" y="16"/>
                    <a:pt x="34" y="15"/>
                    <a:pt x="34" y="14"/>
                  </a:cubicBezTo>
                  <a:cubicBezTo>
                    <a:pt x="34" y="12"/>
                    <a:pt x="29" y="12"/>
                    <a:pt x="25" y="12"/>
                  </a:cubicBezTo>
                  <a:cubicBezTo>
                    <a:pt x="25" y="12"/>
                    <a:pt x="35" y="9"/>
                    <a:pt x="36" y="7"/>
                  </a:cubicBezTo>
                  <a:cubicBezTo>
                    <a:pt x="36" y="5"/>
                    <a:pt x="24" y="8"/>
                    <a:pt x="24" y="8"/>
                  </a:cubicBezTo>
                  <a:cubicBezTo>
                    <a:pt x="29" y="5"/>
                    <a:pt x="34" y="4"/>
                    <a:pt x="34" y="2"/>
                  </a:cubicBezTo>
                  <a:cubicBezTo>
                    <a:pt x="33" y="0"/>
                    <a:pt x="17" y="5"/>
                    <a:pt x="9" y="11"/>
                  </a:cubicBezTo>
                  <a:cubicBezTo>
                    <a:pt x="5" y="13"/>
                    <a:pt x="0" y="19"/>
                    <a:pt x="0" y="19"/>
                  </a:cubicBezTo>
                  <a:cubicBezTo>
                    <a:pt x="0" y="19"/>
                    <a:pt x="10" y="32"/>
                    <a:pt x="12" y="29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9" name="Freeform 283">
              <a:extLst>
                <a:ext uri="{FF2B5EF4-FFF2-40B4-BE49-F238E27FC236}">
                  <a16:creationId xmlns:a16="http://schemas.microsoft.com/office/drawing/2014/main" xmlns="" id="{A6407C04-FBD6-40EB-AA02-19212FA02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40125" y="5091113"/>
              <a:ext cx="474662" cy="430213"/>
            </a:xfrm>
            <a:custGeom>
              <a:avLst/>
              <a:gdLst>
                <a:gd name="T0" fmla="*/ 86 w 88"/>
                <a:gd name="T1" fmla="*/ 44 h 80"/>
                <a:gd name="T2" fmla="*/ 63 w 88"/>
                <a:gd name="T3" fmla="*/ 75 h 80"/>
                <a:gd name="T4" fmla="*/ 2 w 88"/>
                <a:gd name="T5" fmla="*/ 49 h 80"/>
                <a:gd name="T6" fmla="*/ 42 w 88"/>
                <a:gd name="T7" fmla="*/ 3 h 80"/>
                <a:gd name="T8" fmla="*/ 86 w 88"/>
                <a:gd name="T9" fmla="*/ 4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86" y="44"/>
                  </a:moveTo>
                  <a:cubicBezTo>
                    <a:pt x="88" y="67"/>
                    <a:pt x="73" y="71"/>
                    <a:pt x="63" y="75"/>
                  </a:cubicBezTo>
                  <a:cubicBezTo>
                    <a:pt x="48" y="80"/>
                    <a:pt x="4" y="72"/>
                    <a:pt x="2" y="49"/>
                  </a:cubicBezTo>
                  <a:cubicBezTo>
                    <a:pt x="0" y="26"/>
                    <a:pt x="26" y="6"/>
                    <a:pt x="42" y="3"/>
                  </a:cubicBezTo>
                  <a:cubicBezTo>
                    <a:pt x="57" y="0"/>
                    <a:pt x="84" y="20"/>
                    <a:pt x="86" y="44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" name="Freeform 284">
              <a:extLst>
                <a:ext uri="{FF2B5EF4-FFF2-40B4-BE49-F238E27FC236}">
                  <a16:creationId xmlns:a16="http://schemas.microsoft.com/office/drawing/2014/main" xmlns="" id="{2EFFDB1F-982F-47F7-963B-32D84A5B9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27413" y="5413375"/>
              <a:ext cx="130175" cy="107950"/>
            </a:xfrm>
            <a:custGeom>
              <a:avLst/>
              <a:gdLst>
                <a:gd name="T0" fmla="*/ 12 w 24"/>
                <a:gd name="T1" fmla="*/ 0 h 20"/>
                <a:gd name="T2" fmla="*/ 23 w 24"/>
                <a:gd name="T3" fmla="*/ 7 h 20"/>
                <a:gd name="T4" fmla="*/ 9 w 24"/>
                <a:gd name="T5" fmla="*/ 20 h 20"/>
                <a:gd name="T6" fmla="*/ 0 w 24"/>
                <a:gd name="T7" fmla="*/ 9 h 20"/>
                <a:gd name="T8" fmla="*/ 12 w 24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0">
                  <a:moveTo>
                    <a:pt x="12" y="0"/>
                  </a:moveTo>
                  <a:cubicBezTo>
                    <a:pt x="19" y="1"/>
                    <a:pt x="24" y="4"/>
                    <a:pt x="23" y="7"/>
                  </a:cubicBezTo>
                  <a:cubicBezTo>
                    <a:pt x="21" y="16"/>
                    <a:pt x="16" y="20"/>
                    <a:pt x="9" y="20"/>
                  </a:cubicBezTo>
                  <a:cubicBezTo>
                    <a:pt x="3" y="19"/>
                    <a:pt x="0" y="15"/>
                    <a:pt x="0" y="9"/>
                  </a:cubicBezTo>
                  <a:cubicBezTo>
                    <a:pt x="1" y="4"/>
                    <a:pt x="5" y="0"/>
                    <a:pt x="12" y="0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" name="Freeform 285">
              <a:extLst>
                <a:ext uri="{FF2B5EF4-FFF2-40B4-BE49-F238E27FC236}">
                  <a16:creationId xmlns:a16="http://schemas.microsoft.com/office/drawing/2014/main" xmlns="" id="{7988C52B-4EF1-4A5B-899D-CBD5257E74E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43313" y="4967288"/>
              <a:ext cx="519112" cy="619125"/>
            </a:xfrm>
            <a:custGeom>
              <a:avLst/>
              <a:gdLst>
                <a:gd name="T0" fmla="*/ 59 w 96"/>
                <a:gd name="T1" fmla="*/ 98 h 115"/>
                <a:gd name="T2" fmla="*/ 26 w 96"/>
                <a:gd name="T3" fmla="*/ 99 h 115"/>
                <a:gd name="T4" fmla="*/ 13 w 96"/>
                <a:gd name="T5" fmla="*/ 74 h 115"/>
                <a:gd name="T6" fmla="*/ 30 w 96"/>
                <a:gd name="T7" fmla="*/ 21 h 115"/>
                <a:gd name="T8" fmla="*/ 46 w 96"/>
                <a:gd name="T9" fmla="*/ 2 h 115"/>
                <a:gd name="T10" fmla="*/ 62 w 96"/>
                <a:gd name="T11" fmla="*/ 17 h 115"/>
                <a:gd name="T12" fmla="*/ 70 w 96"/>
                <a:gd name="T13" fmla="*/ 7 h 115"/>
                <a:gd name="T14" fmla="*/ 84 w 96"/>
                <a:gd name="T15" fmla="*/ 33 h 115"/>
                <a:gd name="T16" fmla="*/ 50 w 96"/>
                <a:gd name="T17" fmla="*/ 64 h 115"/>
                <a:gd name="T18" fmla="*/ 60 w 96"/>
                <a:gd name="T19" fmla="*/ 89 h 115"/>
                <a:gd name="T20" fmla="*/ 54 w 96"/>
                <a:gd name="T21" fmla="*/ 89 h 115"/>
                <a:gd name="T22" fmla="*/ 45 w 96"/>
                <a:gd name="T23" fmla="*/ 89 h 115"/>
                <a:gd name="T24" fmla="*/ 59 w 96"/>
                <a:gd name="T25" fmla="*/ 98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15">
                  <a:moveTo>
                    <a:pt x="59" y="98"/>
                  </a:moveTo>
                  <a:cubicBezTo>
                    <a:pt x="59" y="98"/>
                    <a:pt x="52" y="115"/>
                    <a:pt x="26" y="99"/>
                  </a:cubicBezTo>
                  <a:cubicBezTo>
                    <a:pt x="5" y="86"/>
                    <a:pt x="14" y="77"/>
                    <a:pt x="13" y="74"/>
                  </a:cubicBezTo>
                  <a:cubicBezTo>
                    <a:pt x="0" y="46"/>
                    <a:pt x="11" y="31"/>
                    <a:pt x="30" y="21"/>
                  </a:cubicBezTo>
                  <a:cubicBezTo>
                    <a:pt x="39" y="17"/>
                    <a:pt x="37" y="7"/>
                    <a:pt x="46" y="2"/>
                  </a:cubicBezTo>
                  <a:cubicBezTo>
                    <a:pt x="50" y="0"/>
                    <a:pt x="65" y="1"/>
                    <a:pt x="62" y="17"/>
                  </a:cubicBezTo>
                  <a:cubicBezTo>
                    <a:pt x="62" y="17"/>
                    <a:pt x="68" y="8"/>
                    <a:pt x="70" y="7"/>
                  </a:cubicBezTo>
                  <a:cubicBezTo>
                    <a:pt x="84" y="1"/>
                    <a:pt x="96" y="27"/>
                    <a:pt x="84" y="33"/>
                  </a:cubicBezTo>
                  <a:cubicBezTo>
                    <a:pt x="66" y="42"/>
                    <a:pt x="55" y="50"/>
                    <a:pt x="50" y="64"/>
                  </a:cubicBezTo>
                  <a:cubicBezTo>
                    <a:pt x="44" y="79"/>
                    <a:pt x="63" y="80"/>
                    <a:pt x="60" y="89"/>
                  </a:cubicBezTo>
                  <a:cubicBezTo>
                    <a:pt x="60" y="90"/>
                    <a:pt x="55" y="89"/>
                    <a:pt x="54" y="89"/>
                  </a:cubicBezTo>
                  <a:cubicBezTo>
                    <a:pt x="52" y="89"/>
                    <a:pt x="47" y="89"/>
                    <a:pt x="45" y="89"/>
                  </a:cubicBezTo>
                  <a:cubicBezTo>
                    <a:pt x="41" y="89"/>
                    <a:pt x="38" y="105"/>
                    <a:pt x="59" y="98"/>
                  </a:cubicBezTo>
                  <a:close/>
                </a:path>
              </a:pathLst>
            </a:custGeom>
            <a:solidFill>
              <a:srgbClr val="4C27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2" name="Freeform 286">
              <a:extLst>
                <a:ext uri="{FF2B5EF4-FFF2-40B4-BE49-F238E27FC236}">
                  <a16:creationId xmlns:a16="http://schemas.microsoft.com/office/drawing/2014/main" xmlns="" id="{FBE8CCB5-FCC2-49F1-AC3B-DE78633B7B9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43313" y="6091238"/>
              <a:ext cx="211137" cy="515938"/>
            </a:xfrm>
            <a:custGeom>
              <a:avLst/>
              <a:gdLst>
                <a:gd name="T0" fmla="*/ 36 w 39"/>
                <a:gd name="T1" fmla="*/ 2 h 96"/>
                <a:gd name="T2" fmla="*/ 35 w 39"/>
                <a:gd name="T3" fmla="*/ 4 h 96"/>
                <a:gd name="T4" fmla="*/ 27 w 39"/>
                <a:gd name="T5" fmla="*/ 13 h 96"/>
                <a:gd name="T6" fmla="*/ 15 w 39"/>
                <a:gd name="T7" fmla="*/ 37 h 96"/>
                <a:gd name="T8" fmla="*/ 1 w 39"/>
                <a:gd name="T9" fmla="*/ 94 h 96"/>
                <a:gd name="T10" fmla="*/ 3 w 39"/>
                <a:gd name="T11" fmla="*/ 94 h 96"/>
                <a:gd name="T12" fmla="*/ 23 w 39"/>
                <a:gd name="T13" fmla="*/ 31 h 96"/>
                <a:gd name="T14" fmla="*/ 34 w 39"/>
                <a:gd name="T15" fmla="*/ 12 h 96"/>
                <a:gd name="T16" fmla="*/ 37 w 39"/>
                <a:gd name="T17" fmla="*/ 8 h 96"/>
                <a:gd name="T18" fmla="*/ 38 w 39"/>
                <a:gd name="T19" fmla="*/ 2 h 96"/>
                <a:gd name="T20" fmla="*/ 37 w 39"/>
                <a:gd name="T21" fmla="*/ 1 h 96"/>
                <a:gd name="T22" fmla="*/ 36 w 39"/>
                <a:gd name="T23" fmla="*/ 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96">
                  <a:moveTo>
                    <a:pt x="36" y="2"/>
                  </a:moveTo>
                  <a:cubicBezTo>
                    <a:pt x="36" y="3"/>
                    <a:pt x="38" y="1"/>
                    <a:pt x="35" y="4"/>
                  </a:cubicBezTo>
                  <a:cubicBezTo>
                    <a:pt x="35" y="4"/>
                    <a:pt x="29" y="9"/>
                    <a:pt x="27" y="13"/>
                  </a:cubicBezTo>
                  <a:cubicBezTo>
                    <a:pt x="21" y="19"/>
                    <a:pt x="17" y="26"/>
                    <a:pt x="15" y="37"/>
                  </a:cubicBezTo>
                  <a:cubicBezTo>
                    <a:pt x="13" y="57"/>
                    <a:pt x="14" y="79"/>
                    <a:pt x="1" y="94"/>
                  </a:cubicBezTo>
                  <a:cubicBezTo>
                    <a:pt x="1" y="94"/>
                    <a:pt x="0" y="96"/>
                    <a:pt x="3" y="94"/>
                  </a:cubicBezTo>
                  <a:cubicBezTo>
                    <a:pt x="18" y="78"/>
                    <a:pt x="19" y="51"/>
                    <a:pt x="23" y="31"/>
                  </a:cubicBezTo>
                  <a:cubicBezTo>
                    <a:pt x="23" y="31"/>
                    <a:pt x="30" y="20"/>
                    <a:pt x="34" y="12"/>
                  </a:cubicBezTo>
                  <a:cubicBezTo>
                    <a:pt x="34" y="12"/>
                    <a:pt x="37" y="8"/>
                    <a:pt x="37" y="8"/>
                  </a:cubicBezTo>
                  <a:cubicBezTo>
                    <a:pt x="39" y="0"/>
                    <a:pt x="38" y="3"/>
                    <a:pt x="38" y="2"/>
                  </a:cubicBezTo>
                  <a:cubicBezTo>
                    <a:pt x="38" y="1"/>
                    <a:pt x="37" y="1"/>
                    <a:pt x="37" y="1"/>
                  </a:cubicBezTo>
                  <a:cubicBezTo>
                    <a:pt x="37" y="1"/>
                    <a:pt x="36" y="2"/>
                    <a:pt x="36" y="2"/>
                  </a:cubicBezTo>
                  <a:close/>
                </a:path>
              </a:pathLst>
            </a:custGeom>
            <a:solidFill>
              <a:srgbClr val="346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3" name="Freeform 287">
              <a:extLst>
                <a:ext uri="{FF2B5EF4-FFF2-40B4-BE49-F238E27FC236}">
                  <a16:creationId xmlns:a16="http://schemas.microsoft.com/office/drawing/2014/main" xmlns="" id="{E547B6EC-EECB-47C4-BF15-CF7240266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62300" y="5499100"/>
              <a:ext cx="220662" cy="506413"/>
            </a:xfrm>
            <a:custGeom>
              <a:avLst/>
              <a:gdLst>
                <a:gd name="T0" fmla="*/ 3 w 41"/>
                <a:gd name="T1" fmla="*/ 7 h 94"/>
                <a:gd name="T2" fmla="*/ 23 w 41"/>
                <a:gd name="T3" fmla="*/ 33 h 94"/>
                <a:gd name="T4" fmla="*/ 27 w 41"/>
                <a:gd name="T5" fmla="*/ 42 h 94"/>
                <a:gd name="T6" fmla="*/ 31 w 41"/>
                <a:gd name="T7" fmla="*/ 55 h 94"/>
                <a:gd name="T8" fmla="*/ 31 w 41"/>
                <a:gd name="T9" fmla="*/ 60 h 94"/>
                <a:gd name="T10" fmla="*/ 33 w 41"/>
                <a:gd name="T11" fmla="*/ 92 h 94"/>
                <a:gd name="T12" fmla="*/ 34 w 41"/>
                <a:gd name="T13" fmla="*/ 94 h 94"/>
                <a:gd name="T14" fmla="*/ 40 w 41"/>
                <a:gd name="T15" fmla="*/ 79 h 94"/>
                <a:gd name="T16" fmla="*/ 40 w 41"/>
                <a:gd name="T17" fmla="*/ 62 h 94"/>
                <a:gd name="T18" fmla="*/ 11 w 41"/>
                <a:gd name="T19" fmla="*/ 7 h 94"/>
                <a:gd name="T20" fmla="*/ 2 w 41"/>
                <a:gd name="T21" fmla="*/ 4 h 94"/>
                <a:gd name="T22" fmla="*/ 3 w 41"/>
                <a:gd name="T23" fmla="*/ 7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" h="94">
                  <a:moveTo>
                    <a:pt x="3" y="7"/>
                  </a:moveTo>
                  <a:cubicBezTo>
                    <a:pt x="3" y="7"/>
                    <a:pt x="18" y="21"/>
                    <a:pt x="23" y="33"/>
                  </a:cubicBezTo>
                  <a:cubicBezTo>
                    <a:pt x="25" y="36"/>
                    <a:pt x="26" y="39"/>
                    <a:pt x="27" y="42"/>
                  </a:cubicBezTo>
                  <a:cubicBezTo>
                    <a:pt x="29" y="48"/>
                    <a:pt x="31" y="55"/>
                    <a:pt x="31" y="55"/>
                  </a:cubicBezTo>
                  <a:cubicBezTo>
                    <a:pt x="31" y="57"/>
                    <a:pt x="31" y="51"/>
                    <a:pt x="31" y="60"/>
                  </a:cubicBezTo>
                  <a:cubicBezTo>
                    <a:pt x="32" y="70"/>
                    <a:pt x="35" y="77"/>
                    <a:pt x="33" y="92"/>
                  </a:cubicBezTo>
                  <a:cubicBezTo>
                    <a:pt x="34" y="94"/>
                    <a:pt x="34" y="94"/>
                    <a:pt x="34" y="94"/>
                  </a:cubicBezTo>
                  <a:cubicBezTo>
                    <a:pt x="34" y="94"/>
                    <a:pt x="39" y="85"/>
                    <a:pt x="40" y="79"/>
                  </a:cubicBezTo>
                  <a:cubicBezTo>
                    <a:pt x="41" y="72"/>
                    <a:pt x="39" y="61"/>
                    <a:pt x="40" y="62"/>
                  </a:cubicBezTo>
                  <a:cubicBezTo>
                    <a:pt x="38" y="54"/>
                    <a:pt x="30" y="20"/>
                    <a:pt x="11" y="7"/>
                  </a:cubicBezTo>
                  <a:cubicBezTo>
                    <a:pt x="1" y="0"/>
                    <a:pt x="4" y="3"/>
                    <a:pt x="2" y="4"/>
                  </a:cubicBezTo>
                  <a:cubicBezTo>
                    <a:pt x="0" y="5"/>
                    <a:pt x="4" y="7"/>
                    <a:pt x="3" y="7"/>
                  </a:cubicBezTo>
                  <a:close/>
                </a:path>
              </a:pathLst>
            </a:custGeom>
            <a:solidFill>
              <a:srgbClr val="3197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4" name="Freeform 288">
              <a:extLst>
                <a:ext uri="{FF2B5EF4-FFF2-40B4-BE49-F238E27FC236}">
                  <a16:creationId xmlns:a16="http://schemas.microsoft.com/office/drawing/2014/main" xmlns="" id="{9E3D4B58-6FD8-4A8F-8151-ECECF3E48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9163" y="5548313"/>
              <a:ext cx="269875" cy="563563"/>
            </a:xfrm>
            <a:custGeom>
              <a:avLst/>
              <a:gdLst>
                <a:gd name="T0" fmla="*/ 6 w 50"/>
                <a:gd name="T1" fmla="*/ 5 h 105"/>
                <a:gd name="T2" fmla="*/ 16 w 50"/>
                <a:gd name="T3" fmla="*/ 10 h 105"/>
                <a:gd name="T4" fmla="*/ 21 w 50"/>
                <a:gd name="T5" fmla="*/ 14 h 105"/>
                <a:gd name="T6" fmla="*/ 33 w 50"/>
                <a:gd name="T7" fmla="*/ 57 h 105"/>
                <a:gd name="T8" fmla="*/ 12 w 50"/>
                <a:gd name="T9" fmla="*/ 96 h 105"/>
                <a:gd name="T10" fmla="*/ 6 w 50"/>
                <a:gd name="T11" fmla="*/ 102 h 105"/>
                <a:gd name="T12" fmla="*/ 2 w 50"/>
                <a:gd name="T13" fmla="*/ 104 h 105"/>
                <a:gd name="T14" fmla="*/ 20 w 50"/>
                <a:gd name="T15" fmla="*/ 96 h 105"/>
                <a:gd name="T16" fmla="*/ 42 w 50"/>
                <a:gd name="T17" fmla="*/ 21 h 105"/>
                <a:gd name="T18" fmla="*/ 12 w 50"/>
                <a:gd name="T19" fmla="*/ 0 h 105"/>
                <a:gd name="T20" fmla="*/ 4 w 50"/>
                <a:gd name="T21" fmla="*/ 2 h 105"/>
                <a:gd name="T22" fmla="*/ 6 w 50"/>
                <a:gd name="T23" fmla="*/ 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0" h="105">
                  <a:moveTo>
                    <a:pt x="6" y="5"/>
                  </a:moveTo>
                  <a:cubicBezTo>
                    <a:pt x="6" y="5"/>
                    <a:pt x="16" y="9"/>
                    <a:pt x="16" y="10"/>
                  </a:cubicBezTo>
                  <a:cubicBezTo>
                    <a:pt x="18" y="11"/>
                    <a:pt x="13" y="5"/>
                    <a:pt x="21" y="14"/>
                  </a:cubicBezTo>
                  <a:cubicBezTo>
                    <a:pt x="34" y="26"/>
                    <a:pt x="34" y="47"/>
                    <a:pt x="33" y="57"/>
                  </a:cubicBezTo>
                  <a:cubicBezTo>
                    <a:pt x="32" y="72"/>
                    <a:pt x="23" y="84"/>
                    <a:pt x="12" y="96"/>
                  </a:cubicBezTo>
                  <a:cubicBezTo>
                    <a:pt x="3" y="105"/>
                    <a:pt x="11" y="99"/>
                    <a:pt x="6" y="102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11" y="103"/>
                    <a:pt x="20" y="96"/>
                  </a:cubicBezTo>
                  <a:cubicBezTo>
                    <a:pt x="43" y="79"/>
                    <a:pt x="50" y="40"/>
                    <a:pt x="42" y="21"/>
                  </a:cubicBezTo>
                  <a:cubicBezTo>
                    <a:pt x="37" y="9"/>
                    <a:pt x="25" y="0"/>
                    <a:pt x="12" y="0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0" y="4"/>
                    <a:pt x="7" y="5"/>
                    <a:pt x="6" y="5"/>
                  </a:cubicBezTo>
                  <a:close/>
                </a:path>
              </a:pathLst>
            </a:custGeom>
            <a:solidFill>
              <a:srgbClr val="3197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5" name="Freeform 289">
              <a:extLst>
                <a:ext uri="{FF2B5EF4-FFF2-40B4-BE49-F238E27FC236}">
                  <a16:creationId xmlns:a16="http://schemas.microsoft.com/office/drawing/2014/main" xmlns="" id="{7BA68481-47C2-49DE-84E0-E20DD393D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67000" y="2952750"/>
              <a:ext cx="1241425" cy="1514475"/>
            </a:xfrm>
            <a:custGeom>
              <a:avLst/>
              <a:gdLst>
                <a:gd name="T0" fmla="*/ 112 w 230"/>
                <a:gd name="T1" fmla="*/ 7 h 282"/>
                <a:gd name="T2" fmla="*/ 69 w 230"/>
                <a:gd name="T3" fmla="*/ 53 h 282"/>
                <a:gd name="T4" fmla="*/ 58 w 230"/>
                <a:gd name="T5" fmla="*/ 100 h 282"/>
                <a:gd name="T6" fmla="*/ 11 w 230"/>
                <a:gd name="T7" fmla="*/ 140 h 282"/>
                <a:gd name="T8" fmla="*/ 11 w 230"/>
                <a:gd name="T9" fmla="*/ 174 h 282"/>
                <a:gd name="T10" fmla="*/ 24 w 230"/>
                <a:gd name="T11" fmla="*/ 182 h 282"/>
                <a:gd name="T12" fmla="*/ 12 w 230"/>
                <a:gd name="T13" fmla="*/ 234 h 282"/>
                <a:gd name="T14" fmla="*/ 32 w 230"/>
                <a:gd name="T15" fmla="*/ 240 h 282"/>
                <a:gd name="T16" fmla="*/ 40 w 230"/>
                <a:gd name="T17" fmla="*/ 235 h 282"/>
                <a:gd name="T18" fmla="*/ 50 w 230"/>
                <a:gd name="T19" fmla="*/ 253 h 282"/>
                <a:gd name="T20" fmla="*/ 94 w 230"/>
                <a:gd name="T21" fmla="*/ 281 h 282"/>
                <a:gd name="T22" fmla="*/ 110 w 230"/>
                <a:gd name="T23" fmla="*/ 276 h 282"/>
                <a:gd name="T24" fmla="*/ 208 w 230"/>
                <a:gd name="T25" fmla="*/ 241 h 282"/>
                <a:gd name="T26" fmla="*/ 200 w 230"/>
                <a:gd name="T27" fmla="*/ 165 h 282"/>
                <a:gd name="T28" fmla="*/ 194 w 230"/>
                <a:gd name="T29" fmla="*/ 101 h 282"/>
                <a:gd name="T30" fmla="*/ 194 w 230"/>
                <a:gd name="T31" fmla="*/ 49 h 282"/>
                <a:gd name="T32" fmla="*/ 112 w 230"/>
                <a:gd name="T33" fmla="*/ 7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0" h="282">
                  <a:moveTo>
                    <a:pt x="112" y="7"/>
                  </a:moveTo>
                  <a:cubicBezTo>
                    <a:pt x="91" y="10"/>
                    <a:pt x="74" y="31"/>
                    <a:pt x="69" y="53"/>
                  </a:cubicBezTo>
                  <a:cubicBezTo>
                    <a:pt x="65" y="69"/>
                    <a:pt x="66" y="85"/>
                    <a:pt x="58" y="100"/>
                  </a:cubicBezTo>
                  <a:cubicBezTo>
                    <a:pt x="48" y="121"/>
                    <a:pt x="23" y="121"/>
                    <a:pt x="11" y="140"/>
                  </a:cubicBezTo>
                  <a:cubicBezTo>
                    <a:pt x="5" y="149"/>
                    <a:pt x="2" y="165"/>
                    <a:pt x="11" y="174"/>
                  </a:cubicBezTo>
                  <a:cubicBezTo>
                    <a:pt x="14" y="176"/>
                    <a:pt x="24" y="179"/>
                    <a:pt x="24" y="182"/>
                  </a:cubicBezTo>
                  <a:cubicBezTo>
                    <a:pt x="24" y="198"/>
                    <a:pt x="0" y="216"/>
                    <a:pt x="12" y="234"/>
                  </a:cubicBezTo>
                  <a:cubicBezTo>
                    <a:pt x="16" y="239"/>
                    <a:pt x="26" y="242"/>
                    <a:pt x="32" y="240"/>
                  </a:cubicBezTo>
                  <a:cubicBezTo>
                    <a:pt x="33" y="240"/>
                    <a:pt x="40" y="235"/>
                    <a:pt x="40" y="235"/>
                  </a:cubicBezTo>
                  <a:cubicBezTo>
                    <a:pt x="45" y="238"/>
                    <a:pt x="47" y="249"/>
                    <a:pt x="50" y="253"/>
                  </a:cubicBezTo>
                  <a:cubicBezTo>
                    <a:pt x="59" y="268"/>
                    <a:pt x="75" y="282"/>
                    <a:pt x="94" y="281"/>
                  </a:cubicBezTo>
                  <a:cubicBezTo>
                    <a:pt x="100" y="281"/>
                    <a:pt x="105" y="279"/>
                    <a:pt x="110" y="276"/>
                  </a:cubicBezTo>
                  <a:cubicBezTo>
                    <a:pt x="144" y="259"/>
                    <a:pt x="192" y="275"/>
                    <a:pt x="208" y="241"/>
                  </a:cubicBezTo>
                  <a:cubicBezTo>
                    <a:pt x="230" y="194"/>
                    <a:pt x="185" y="196"/>
                    <a:pt x="200" y="165"/>
                  </a:cubicBezTo>
                  <a:cubicBezTo>
                    <a:pt x="219" y="127"/>
                    <a:pt x="195" y="120"/>
                    <a:pt x="194" y="101"/>
                  </a:cubicBezTo>
                  <a:cubicBezTo>
                    <a:pt x="192" y="84"/>
                    <a:pt x="197" y="66"/>
                    <a:pt x="194" y="49"/>
                  </a:cubicBezTo>
                  <a:cubicBezTo>
                    <a:pt x="188" y="24"/>
                    <a:pt x="158" y="0"/>
                    <a:pt x="112" y="7"/>
                  </a:cubicBezTo>
                  <a:close/>
                </a:path>
              </a:pathLst>
            </a:custGeom>
            <a:solidFill>
              <a:srgbClr val="4C27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6" name="Freeform 290">
              <a:extLst>
                <a:ext uri="{FF2B5EF4-FFF2-40B4-BE49-F238E27FC236}">
                  <a16:creationId xmlns:a16="http://schemas.microsoft.com/office/drawing/2014/main" xmlns="" id="{619BAAF4-48D1-45D8-80AF-EB892ABC4C2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413000" y="4473575"/>
              <a:ext cx="776287" cy="2606675"/>
            </a:xfrm>
            <a:custGeom>
              <a:avLst/>
              <a:gdLst>
                <a:gd name="T0" fmla="*/ 109 w 144"/>
                <a:gd name="T1" fmla="*/ 2 h 485"/>
                <a:gd name="T2" fmla="*/ 135 w 144"/>
                <a:gd name="T3" fmla="*/ 52 h 485"/>
                <a:gd name="T4" fmla="*/ 113 w 144"/>
                <a:gd name="T5" fmla="*/ 263 h 485"/>
                <a:gd name="T6" fmla="*/ 106 w 144"/>
                <a:gd name="T7" fmla="*/ 462 h 485"/>
                <a:gd name="T8" fmla="*/ 90 w 144"/>
                <a:gd name="T9" fmla="*/ 468 h 485"/>
                <a:gd name="T10" fmla="*/ 68 w 144"/>
                <a:gd name="T11" fmla="*/ 255 h 485"/>
                <a:gd name="T12" fmla="*/ 63 w 144"/>
                <a:gd name="T13" fmla="*/ 19 h 485"/>
                <a:gd name="T14" fmla="*/ 109 w 144"/>
                <a:gd name="T15" fmla="*/ 2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4" h="485">
                  <a:moveTo>
                    <a:pt x="109" y="2"/>
                  </a:moveTo>
                  <a:cubicBezTo>
                    <a:pt x="109" y="2"/>
                    <a:pt x="132" y="24"/>
                    <a:pt x="135" y="52"/>
                  </a:cubicBezTo>
                  <a:cubicBezTo>
                    <a:pt x="144" y="127"/>
                    <a:pt x="123" y="217"/>
                    <a:pt x="113" y="263"/>
                  </a:cubicBezTo>
                  <a:cubicBezTo>
                    <a:pt x="103" y="309"/>
                    <a:pt x="100" y="423"/>
                    <a:pt x="106" y="462"/>
                  </a:cubicBezTo>
                  <a:cubicBezTo>
                    <a:pt x="106" y="462"/>
                    <a:pt x="102" y="485"/>
                    <a:pt x="90" y="468"/>
                  </a:cubicBezTo>
                  <a:cubicBezTo>
                    <a:pt x="78" y="450"/>
                    <a:pt x="33" y="318"/>
                    <a:pt x="68" y="255"/>
                  </a:cubicBezTo>
                  <a:cubicBezTo>
                    <a:pt x="68" y="255"/>
                    <a:pt x="0" y="98"/>
                    <a:pt x="63" y="19"/>
                  </a:cubicBezTo>
                  <a:cubicBezTo>
                    <a:pt x="78" y="0"/>
                    <a:pt x="109" y="2"/>
                    <a:pt x="109" y="2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7" name="Freeform 291">
              <a:extLst>
                <a:ext uri="{FF2B5EF4-FFF2-40B4-BE49-F238E27FC236}">
                  <a16:creationId xmlns:a16="http://schemas.microsoft.com/office/drawing/2014/main" xmlns="" id="{B7338C2B-F200-42FD-9995-0E0C4456354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27250" y="3167063"/>
              <a:ext cx="415925" cy="392113"/>
            </a:xfrm>
            <a:custGeom>
              <a:avLst/>
              <a:gdLst>
                <a:gd name="T0" fmla="*/ 23 w 77"/>
                <a:gd name="T1" fmla="*/ 65 h 73"/>
                <a:gd name="T2" fmla="*/ 11 w 77"/>
                <a:gd name="T3" fmla="*/ 49 h 73"/>
                <a:gd name="T4" fmla="*/ 1 w 77"/>
                <a:gd name="T5" fmla="*/ 40 h 73"/>
                <a:gd name="T6" fmla="*/ 7 w 77"/>
                <a:gd name="T7" fmla="*/ 32 h 73"/>
                <a:gd name="T8" fmla="*/ 20 w 77"/>
                <a:gd name="T9" fmla="*/ 45 h 73"/>
                <a:gd name="T10" fmla="*/ 24 w 77"/>
                <a:gd name="T11" fmla="*/ 27 h 73"/>
                <a:gd name="T12" fmla="*/ 34 w 77"/>
                <a:gd name="T13" fmla="*/ 17 h 73"/>
                <a:gd name="T14" fmla="*/ 72 w 77"/>
                <a:gd name="T15" fmla="*/ 8 h 73"/>
                <a:gd name="T16" fmla="*/ 57 w 77"/>
                <a:gd name="T17" fmla="*/ 73 h 73"/>
                <a:gd name="T18" fmla="*/ 23 w 77"/>
                <a:gd name="T19" fmla="*/ 6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3">
                  <a:moveTo>
                    <a:pt x="23" y="65"/>
                  </a:moveTo>
                  <a:cubicBezTo>
                    <a:pt x="10" y="60"/>
                    <a:pt x="11" y="49"/>
                    <a:pt x="11" y="49"/>
                  </a:cubicBezTo>
                  <a:cubicBezTo>
                    <a:pt x="11" y="49"/>
                    <a:pt x="3" y="50"/>
                    <a:pt x="1" y="40"/>
                  </a:cubicBezTo>
                  <a:cubicBezTo>
                    <a:pt x="0" y="34"/>
                    <a:pt x="5" y="32"/>
                    <a:pt x="7" y="32"/>
                  </a:cubicBezTo>
                  <a:cubicBezTo>
                    <a:pt x="14" y="32"/>
                    <a:pt x="18" y="47"/>
                    <a:pt x="20" y="45"/>
                  </a:cubicBezTo>
                  <a:cubicBezTo>
                    <a:pt x="30" y="38"/>
                    <a:pt x="25" y="32"/>
                    <a:pt x="24" y="27"/>
                  </a:cubicBezTo>
                  <a:cubicBezTo>
                    <a:pt x="22" y="22"/>
                    <a:pt x="27" y="15"/>
                    <a:pt x="34" y="17"/>
                  </a:cubicBezTo>
                  <a:cubicBezTo>
                    <a:pt x="64" y="27"/>
                    <a:pt x="70" y="0"/>
                    <a:pt x="72" y="8"/>
                  </a:cubicBezTo>
                  <a:cubicBezTo>
                    <a:pt x="77" y="29"/>
                    <a:pt x="66" y="61"/>
                    <a:pt x="57" y="73"/>
                  </a:cubicBezTo>
                  <a:cubicBezTo>
                    <a:pt x="57" y="73"/>
                    <a:pt x="31" y="68"/>
                    <a:pt x="23" y="65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8" name="Freeform 292">
              <a:extLst>
                <a:ext uri="{FF2B5EF4-FFF2-40B4-BE49-F238E27FC236}">
                  <a16:creationId xmlns:a16="http://schemas.microsoft.com/office/drawing/2014/main" xmlns="" id="{EE96E40F-FFB5-4DAC-88F7-A0F9317CB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33688" y="4935538"/>
              <a:ext cx="227012" cy="284163"/>
            </a:xfrm>
            <a:custGeom>
              <a:avLst/>
              <a:gdLst>
                <a:gd name="T0" fmla="*/ 41 w 42"/>
                <a:gd name="T1" fmla="*/ 3 h 53"/>
                <a:gd name="T2" fmla="*/ 37 w 42"/>
                <a:gd name="T3" fmla="*/ 16 h 53"/>
                <a:gd name="T4" fmla="*/ 35 w 42"/>
                <a:gd name="T5" fmla="*/ 31 h 53"/>
                <a:gd name="T6" fmla="*/ 37 w 42"/>
                <a:gd name="T7" fmla="*/ 37 h 53"/>
                <a:gd name="T8" fmla="*/ 33 w 42"/>
                <a:gd name="T9" fmla="*/ 36 h 53"/>
                <a:gd name="T10" fmla="*/ 30 w 42"/>
                <a:gd name="T11" fmla="*/ 29 h 53"/>
                <a:gd name="T12" fmla="*/ 15 w 42"/>
                <a:gd name="T13" fmla="*/ 51 h 53"/>
                <a:gd name="T14" fmla="*/ 25 w 42"/>
                <a:gd name="T15" fmla="*/ 30 h 53"/>
                <a:gd name="T16" fmla="*/ 12 w 42"/>
                <a:gd name="T17" fmla="*/ 45 h 53"/>
                <a:gd name="T18" fmla="*/ 8 w 42"/>
                <a:gd name="T19" fmla="*/ 49 h 53"/>
                <a:gd name="T20" fmla="*/ 9 w 42"/>
                <a:gd name="T21" fmla="*/ 45 h 53"/>
                <a:gd name="T22" fmla="*/ 21 w 42"/>
                <a:gd name="T23" fmla="*/ 25 h 53"/>
                <a:gd name="T24" fmla="*/ 5 w 42"/>
                <a:gd name="T25" fmla="*/ 39 h 53"/>
                <a:gd name="T26" fmla="*/ 4 w 42"/>
                <a:gd name="T27" fmla="*/ 37 h 53"/>
                <a:gd name="T28" fmla="*/ 14 w 42"/>
                <a:gd name="T29" fmla="*/ 27 h 53"/>
                <a:gd name="T30" fmla="*/ 19 w 42"/>
                <a:gd name="T31" fmla="*/ 21 h 53"/>
                <a:gd name="T32" fmla="*/ 8 w 42"/>
                <a:gd name="T33" fmla="*/ 28 h 53"/>
                <a:gd name="T34" fmla="*/ 3 w 42"/>
                <a:gd name="T35" fmla="*/ 30 h 53"/>
                <a:gd name="T36" fmla="*/ 3 w 42"/>
                <a:gd name="T37" fmla="*/ 27 h 53"/>
                <a:gd name="T38" fmla="*/ 14 w 42"/>
                <a:gd name="T39" fmla="*/ 19 h 53"/>
                <a:gd name="T40" fmla="*/ 23 w 42"/>
                <a:gd name="T41" fmla="*/ 4 h 53"/>
                <a:gd name="T42" fmla="*/ 41 w 42"/>
                <a:gd name="T43" fmla="*/ 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2" h="53">
                  <a:moveTo>
                    <a:pt x="41" y="3"/>
                  </a:moveTo>
                  <a:cubicBezTo>
                    <a:pt x="42" y="4"/>
                    <a:pt x="37" y="15"/>
                    <a:pt x="37" y="16"/>
                  </a:cubicBezTo>
                  <a:cubicBezTo>
                    <a:pt x="35" y="22"/>
                    <a:pt x="35" y="25"/>
                    <a:pt x="35" y="31"/>
                  </a:cubicBezTo>
                  <a:cubicBezTo>
                    <a:pt x="35" y="36"/>
                    <a:pt x="37" y="35"/>
                    <a:pt x="37" y="37"/>
                  </a:cubicBezTo>
                  <a:cubicBezTo>
                    <a:pt x="37" y="38"/>
                    <a:pt x="35" y="38"/>
                    <a:pt x="33" y="36"/>
                  </a:cubicBezTo>
                  <a:cubicBezTo>
                    <a:pt x="30" y="32"/>
                    <a:pt x="30" y="28"/>
                    <a:pt x="30" y="29"/>
                  </a:cubicBezTo>
                  <a:cubicBezTo>
                    <a:pt x="27" y="34"/>
                    <a:pt x="18" y="53"/>
                    <a:pt x="15" y="51"/>
                  </a:cubicBezTo>
                  <a:cubicBezTo>
                    <a:pt x="14" y="50"/>
                    <a:pt x="25" y="29"/>
                    <a:pt x="25" y="30"/>
                  </a:cubicBezTo>
                  <a:cubicBezTo>
                    <a:pt x="23" y="31"/>
                    <a:pt x="15" y="41"/>
                    <a:pt x="12" y="45"/>
                  </a:cubicBezTo>
                  <a:cubicBezTo>
                    <a:pt x="9" y="49"/>
                    <a:pt x="8" y="48"/>
                    <a:pt x="8" y="49"/>
                  </a:cubicBezTo>
                  <a:cubicBezTo>
                    <a:pt x="7" y="49"/>
                    <a:pt x="8" y="47"/>
                    <a:pt x="9" y="45"/>
                  </a:cubicBezTo>
                  <a:cubicBezTo>
                    <a:pt x="12" y="41"/>
                    <a:pt x="20" y="27"/>
                    <a:pt x="21" y="25"/>
                  </a:cubicBezTo>
                  <a:cubicBezTo>
                    <a:pt x="21" y="25"/>
                    <a:pt x="10" y="36"/>
                    <a:pt x="5" y="39"/>
                  </a:cubicBezTo>
                  <a:cubicBezTo>
                    <a:pt x="2" y="42"/>
                    <a:pt x="0" y="42"/>
                    <a:pt x="4" y="37"/>
                  </a:cubicBezTo>
                  <a:cubicBezTo>
                    <a:pt x="7" y="34"/>
                    <a:pt x="10" y="30"/>
                    <a:pt x="14" y="27"/>
                  </a:cubicBezTo>
                  <a:cubicBezTo>
                    <a:pt x="15" y="26"/>
                    <a:pt x="18" y="22"/>
                    <a:pt x="19" y="21"/>
                  </a:cubicBezTo>
                  <a:cubicBezTo>
                    <a:pt x="20" y="20"/>
                    <a:pt x="11" y="26"/>
                    <a:pt x="8" y="28"/>
                  </a:cubicBezTo>
                  <a:cubicBezTo>
                    <a:pt x="6" y="29"/>
                    <a:pt x="5" y="29"/>
                    <a:pt x="3" y="30"/>
                  </a:cubicBezTo>
                  <a:cubicBezTo>
                    <a:pt x="2" y="30"/>
                    <a:pt x="2" y="28"/>
                    <a:pt x="3" y="27"/>
                  </a:cubicBezTo>
                  <a:cubicBezTo>
                    <a:pt x="7" y="24"/>
                    <a:pt x="11" y="22"/>
                    <a:pt x="14" y="19"/>
                  </a:cubicBezTo>
                  <a:cubicBezTo>
                    <a:pt x="17" y="15"/>
                    <a:pt x="20" y="12"/>
                    <a:pt x="23" y="4"/>
                  </a:cubicBezTo>
                  <a:cubicBezTo>
                    <a:pt x="24" y="0"/>
                    <a:pt x="41" y="3"/>
                    <a:pt x="41" y="3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9" name="Freeform 293">
              <a:extLst>
                <a:ext uri="{FF2B5EF4-FFF2-40B4-BE49-F238E27FC236}">
                  <a16:creationId xmlns:a16="http://schemas.microsoft.com/office/drawing/2014/main" xmlns="" id="{EE67F86D-76D8-430E-B0EB-77DA154C8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255838" y="3478213"/>
              <a:ext cx="522287" cy="1058863"/>
            </a:xfrm>
            <a:custGeom>
              <a:avLst/>
              <a:gdLst>
                <a:gd name="T0" fmla="*/ 39 w 97"/>
                <a:gd name="T1" fmla="*/ 0 h 197"/>
                <a:gd name="T2" fmla="*/ 15 w 97"/>
                <a:gd name="T3" fmla="*/ 31 h 197"/>
                <a:gd name="T4" fmla="*/ 57 w 97"/>
                <a:gd name="T5" fmla="*/ 167 h 197"/>
                <a:gd name="T6" fmla="*/ 97 w 97"/>
                <a:gd name="T7" fmla="*/ 174 h 197"/>
                <a:gd name="T8" fmla="*/ 77 w 97"/>
                <a:gd name="T9" fmla="*/ 54 h 197"/>
                <a:gd name="T10" fmla="*/ 39 w 97"/>
                <a:gd name="T11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" h="197">
                  <a:moveTo>
                    <a:pt x="39" y="0"/>
                  </a:moveTo>
                  <a:cubicBezTo>
                    <a:pt x="39" y="0"/>
                    <a:pt x="43" y="22"/>
                    <a:pt x="15" y="31"/>
                  </a:cubicBezTo>
                  <a:cubicBezTo>
                    <a:pt x="0" y="36"/>
                    <a:pt x="25" y="125"/>
                    <a:pt x="57" y="167"/>
                  </a:cubicBezTo>
                  <a:cubicBezTo>
                    <a:pt x="71" y="185"/>
                    <a:pt x="97" y="197"/>
                    <a:pt x="97" y="174"/>
                  </a:cubicBezTo>
                  <a:cubicBezTo>
                    <a:pt x="97" y="151"/>
                    <a:pt x="86" y="66"/>
                    <a:pt x="77" y="54"/>
                  </a:cubicBezTo>
                  <a:cubicBezTo>
                    <a:pt x="68" y="42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9C1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" name="Freeform 294">
              <a:extLst>
                <a:ext uri="{FF2B5EF4-FFF2-40B4-BE49-F238E27FC236}">
                  <a16:creationId xmlns:a16="http://schemas.microsoft.com/office/drawing/2014/main" xmlns="" id="{59D3C616-4CBB-47FD-AB60-14FCE627C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47888" y="3452813"/>
              <a:ext cx="220662" cy="306388"/>
            </a:xfrm>
            <a:custGeom>
              <a:avLst/>
              <a:gdLst>
                <a:gd name="T0" fmla="*/ 16 w 41"/>
                <a:gd name="T1" fmla="*/ 2 h 57"/>
                <a:gd name="T2" fmla="*/ 19 w 41"/>
                <a:gd name="T3" fmla="*/ 10 h 57"/>
                <a:gd name="T4" fmla="*/ 8 w 41"/>
                <a:gd name="T5" fmla="*/ 41 h 57"/>
                <a:gd name="T6" fmla="*/ 30 w 41"/>
                <a:gd name="T7" fmla="*/ 47 h 57"/>
                <a:gd name="T8" fmla="*/ 37 w 41"/>
                <a:gd name="T9" fmla="*/ 15 h 57"/>
                <a:gd name="T10" fmla="*/ 16 w 41"/>
                <a:gd name="T11" fmla="*/ 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57">
                  <a:moveTo>
                    <a:pt x="16" y="2"/>
                  </a:moveTo>
                  <a:cubicBezTo>
                    <a:pt x="16" y="2"/>
                    <a:pt x="19" y="5"/>
                    <a:pt x="19" y="10"/>
                  </a:cubicBezTo>
                  <a:cubicBezTo>
                    <a:pt x="20" y="17"/>
                    <a:pt x="18" y="28"/>
                    <a:pt x="8" y="41"/>
                  </a:cubicBezTo>
                  <a:cubicBezTo>
                    <a:pt x="0" y="53"/>
                    <a:pt x="26" y="57"/>
                    <a:pt x="30" y="47"/>
                  </a:cubicBezTo>
                  <a:cubicBezTo>
                    <a:pt x="37" y="15"/>
                    <a:pt x="37" y="15"/>
                    <a:pt x="37" y="15"/>
                  </a:cubicBezTo>
                  <a:cubicBezTo>
                    <a:pt x="37" y="15"/>
                    <a:pt x="41" y="0"/>
                    <a:pt x="16" y="2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" name="Freeform 295">
              <a:extLst>
                <a:ext uri="{FF2B5EF4-FFF2-40B4-BE49-F238E27FC236}">
                  <a16:creationId xmlns:a16="http://schemas.microsoft.com/office/drawing/2014/main" xmlns="" id="{40C444B3-2E4F-4DEC-BCB2-8DDA74E12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32013" y="4203700"/>
              <a:ext cx="479425" cy="763588"/>
            </a:xfrm>
            <a:custGeom>
              <a:avLst/>
              <a:gdLst>
                <a:gd name="T0" fmla="*/ 61 w 89"/>
                <a:gd name="T1" fmla="*/ 0 h 142"/>
                <a:gd name="T2" fmla="*/ 74 w 89"/>
                <a:gd name="T3" fmla="*/ 25 h 142"/>
                <a:gd name="T4" fmla="*/ 81 w 89"/>
                <a:gd name="T5" fmla="*/ 113 h 142"/>
                <a:gd name="T6" fmla="*/ 63 w 89"/>
                <a:gd name="T7" fmla="*/ 129 h 142"/>
                <a:gd name="T8" fmla="*/ 0 w 89"/>
                <a:gd name="T9" fmla="*/ 79 h 142"/>
                <a:gd name="T10" fmla="*/ 29 w 89"/>
                <a:gd name="T11" fmla="*/ 43 h 142"/>
                <a:gd name="T12" fmla="*/ 14 w 89"/>
                <a:gd name="T13" fmla="*/ 0 h 142"/>
                <a:gd name="T14" fmla="*/ 61 w 89"/>
                <a:gd name="T15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" h="142">
                  <a:moveTo>
                    <a:pt x="61" y="0"/>
                  </a:moveTo>
                  <a:cubicBezTo>
                    <a:pt x="74" y="25"/>
                    <a:pt x="74" y="25"/>
                    <a:pt x="74" y="25"/>
                  </a:cubicBezTo>
                  <a:cubicBezTo>
                    <a:pt x="74" y="25"/>
                    <a:pt x="89" y="85"/>
                    <a:pt x="81" y="113"/>
                  </a:cubicBezTo>
                  <a:cubicBezTo>
                    <a:pt x="73" y="141"/>
                    <a:pt x="71" y="142"/>
                    <a:pt x="63" y="129"/>
                  </a:cubicBezTo>
                  <a:cubicBezTo>
                    <a:pt x="55" y="116"/>
                    <a:pt x="40" y="80"/>
                    <a:pt x="0" y="79"/>
                  </a:cubicBezTo>
                  <a:cubicBezTo>
                    <a:pt x="0" y="79"/>
                    <a:pt x="14" y="55"/>
                    <a:pt x="29" y="43"/>
                  </a:cubicBezTo>
                  <a:cubicBezTo>
                    <a:pt x="39" y="35"/>
                    <a:pt x="14" y="0"/>
                    <a:pt x="14" y="0"/>
                  </a:cubicBezTo>
                  <a:lnTo>
                    <a:pt x="61" y="0"/>
                  </a:lnTo>
                  <a:close/>
                </a:path>
              </a:pathLst>
            </a:custGeom>
            <a:solidFill>
              <a:srgbClr val="F9C1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2" name="Freeform 296">
              <a:extLst>
                <a:ext uri="{FF2B5EF4-FFF2-40B4-BE49-F238E27FC236}">
                  <a16:creationId xmlns:a16="http://schemas.microsoft.com/office/drawing/2014/main" xmlns="" id="{A854614E-134F-485C-8838-7EF10C0996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471738" y="4484688"/>
              <a:ext cx="733425" cy="2605088"/>
            </a:xfrm>
            <a:custGeom>
              <a:avLst/>
              <a:gdLst>
                <a:gd name="T0" fmla="*/ 114 w 136"/>
                <a:gd name="T1" fmla="*/ 24 h 485"/>
                <a:gd name="T2" fmla="*/ 136 w 136"/>
                <a:gd name="T3" fmla="*/ 85 h 485"/>
                <a:gd name="T4" fmla="*/ 84 w 136"/>
                <a:gd name="T5" fmla="*/ 266 h 485"/>
                <a:gd name="T6" fmla="*/ 50 w 136"/>
                <a:gd name="T7" fmla="*/ 463 h 485"/>
                <a:gd name="T8" fmla="*/ 34 w 136"/>
                <a:gd name="T9" fmla="*/ 466 h 485"/>
                <a:gd name="T10" fmla="*/ 42 w 136"/>
                <a:gd name="T11" fmla="*/ 252 h 485"/>
                <a:gd name="T12" fmla="*/ 70 w 136"/>
                <a:gd name="T13" fmla="*/ 16 h 485"/>
                <a:gd name="T14" fmla="*/ 114 w 136"/>
                <a:gd name="T15" fmla="*/ 24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6" h="485">
                  <a:moveTo>
                    <a:pt x="114" y="24"/>
                  </a:moveTo>
                  <a:cubicBezTo>
                    <a:pt x="114" y="24"/>
                    <a:pt x="136" y="57"/>
                    <a:pt x="136" y="85"/>
                  </a:cubicBezTo>
                  <a:cubicBezTo>
                    <a:pt x="136" y="113"/>
                    <a:pt x="99" y="222"/>
                    <a:pt x="84" y="266"/>
                  </a:cubicBezTo>
                  <a:cubicBezTo>
                    <a:pt x="68" y="311"/>
                    <a:pt x="49" y="423"/>
                    <a:pt x="50" y="463"/>
                  </a:cubicBezTo>
                  <a:cubicBezTo>
                    <a:pt x="50" y="463"/>
                    <a:pt x="43" y="485"/>
                    <a:pt x="34" y="466"/>
                  </a:cubicBezTo>
                  <a:cubicBezTo>
                    <a:pt x="25" y="447"/>
                    <a:pt x="0" y="310"/>
                    <a:pt x="42" y="252"/>
                  </a:cubicBezTo>
                  <a:cubicBezTo>
                    <a:pt x="42" y="252"/>
                    <a:pt x="0" y="86"/>
                    <a:pt x="70" y="16"/>
                  </a:cubicBezTo>
                  <a:cubicBezTo>
                    <a:pt x="87" y="0"/>
                    <a:pt x="114" y="24"/>
                    <a:pt x="114" y="24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3" name="Freeform 297">
              <a:extLst>
                <a:ext uri="{FF2B5EF4-FFF2-40B4-BE49-F238E27FC236}">
                  <a16:creationId xmlns:a16="http://schemas.microsoft.com/office/drawing/2014/main" xmlns="" id="{2161850B-EDF1-483C-B831-63EAC8E76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49450" y="6902450"/>
              <a:ext cx="427037" cy="150813"/>
            </a:xfrm>
            <a:custGeom>
              <a:avLst/>
              <a:gdLst>
                <a:gd name="T0" fmla="*/ 19 w 79"/>
                <a:gd name="T1" fmla="*/ 9 h 28"/>
                <a:gd name="T2" fmla="*/ 23 w 79"/>
                <a:gd name="T3" fmla="*/ 6 h 28"/>
                <a:gd name="T4" fmla="*/ 52 w 79"/>
                <a:gd name="T5" fmla="*/ 10 h 28"/>
                <a:gd name="T6" fmla="*/ 72 w 79"/>
                <a:gd name="T7" fmla="*/ 13 h 28"/>
                <a:gd name="T8" fmla="*/ 79 w 79"/>
                <a:gd name="T9" fmla="*/ 20 h 28"/>
                <a:gd name="T10" fmla="*/ 3 w 79"/>
                <a:gd name="T11" fmla="*/ 20 h 28"/>
                <a:gd name="T12" fmla="*/ 1 w 79"/>
                <a:gd name="T13" fmla="*/ 9 h 28"/>
                <a:gd name="T14" fmla="*/ 19 w 79"/>
                <a:gd name="T15" fmla="*/ 9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9" h="28">
                  <a:moveTo>
                    <a:pt x="19" y="9"/>
                  </a:moveTo>
                  <a:cubicBezTo>
                    <a:pt x="18" y="8"/>
                    <a:pt x="11" y="0"/>
                    <a:pt x="23" y="6"/>
                  </a:cubicBezTo>
                  <a:cubicBezTo>
                    <a:pt x="30" y="9"/>
                    <a:pt x="36" y="9"/>
                    <a:pt x="52" y="10"/>
                  </a:cubicBezTo>
                  <a:cubicBezTo>
                    <a:pt x="57" y="10"/>
                    <a:pt x="66" y="10"/>
                    <a:pt x="72" y="13"/>
                  </a:cubicBezTo>
                  <a:cubicBezTo>
                    <a:pt x="77" y="14"/>
                    <a:pt x="78" y="18"/>
                    <a:pt x="79" y="20"/>
                  </a:cubicBezTo>
                  <a:cubicBezTo>
                    <a:pt x="43" y="28"/>
                    <a:pt x="6" y="21"/>
                    <a:pt x="3" y="20"/>
                  </a:cubicBezTo>
                  <a:cubicBezTo>
                    <a:pt x="0" y="12"/>
                    <a:pt x="4" y="12"/>
                    <a:pt x="1" y="9"/>
                  </a:cubicBezTo>
                  <a:cubicBezTo>
                    <a:pt x="2" y="7"/>
                    <a:pt x="14" y="8"/>
                    <a:pt x="19" y="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5" name="Freeform 299">
              <a:extLst>
                <a:ext uri="{FF2B5EF4-FFF2-40B4-BE49-F238E27FC236}">
                  <a16:creationId xmlns:a16="http://schemas.microsoft.com/office/drawing/2014/main" xmlns="" id="{F2C5A23F-432F-4D4D-8ACF-DC927920C0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309813" y="6950075"/>
              <a:ext cx="420687" cy="150813"/>
            </a:xfrm>
            <a:custGeom>
              <a:avLst/>
              <a:gdLst>
                <a:gd name="T0" fmla="*/ 19 w 78"/>
                <a:gd name="T1" fmla="*/ 9 h 28"/>
                <a:gd name="T2" fmla="*/ 23 w 78"/>
                <a:gd name="T3" fmla="*/ 6 h 28"/>
                <a:gd name="T4" fmla="*/ 51 w 78"/>
                <a:gd name="T5" fmla="*/ 10 h 28"/>
                <a:gd name="T6" fmla="*/ 72 w 78"/>
                <a:gd name="T7" fmla="*/ 13 h 28"/>
                <a:gd name="T8" fmla="*/ 78 w 78"/>
                <a:gd name="T9" fmla="*/ 20 h 28"/>
                <a:gd name="T10" fmla="*/ 2 w 78"/>
                <a:gd name="T11" fmla="*/ 20 h 28"/>
                <a:gd name="T12" fmla="*/ 1 w 78"/>
                <a:gd name="T13" fmla="*/ 9 h 28"/>
                <a:gd name="T14" fmla="*/ 19 w 78"/>
                <a:gd name="T15" fmla="*/ 9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8" h="28">
                  <a:moveTo>
                    <a:pt x="19" y="9"/>
                  </a:moveTo>
                  <a:cubicBezTo>
                    <a:pt x="17" y="8"/>
                    <a:pt x="11" y="0"/>
                    <a:pt x="23" y="6"/>
                  </a:cubicBezTo>
                  <a:cubicBezTo>
                    <a:pt x="29" y="9"/>
                    <a:pt x="36" y="9"/>
                    <a:pt x="51" y="10"/>
                  </a:cubicBezTo>
                  <a:cubicBezTo>
                    <a:pt x="57" y="10"/>
                    <a:pt x="65" y="10"/>
                    <a:pt x="72" y="13"/>
                  </a:cubicBezTo>
                  <a:cubicBezTo>
                    <a:pt x="76" y="14"/>
                    <a:pt x="77" y="18"/>
                    <a:pt x="78" y="20"/>
                  </a:cubicBezTo>
                  <a:cubicBezTo>
                    <a:pt x="43" y="28"/>
                    <a:pt x="6" y="21"/>
                    <a:pt x="2" y="20"/>
                  </a:cubicBezTo>
                  <a:cubicBezTo>
                    <a:pt x="0" y="12"/>
                    <a:pt x="4" y="12"/>
                    <a:pt x="1" y="9"/>
                  </a:cubicBezTo>
                  <a:cubicBezTo>
                    <a:pt x="1" y="7"/>
                    <a:pt x="14" y="8"/>
                    <a:pt x="19" y="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7" name="Freeform 301">
              <a:extLst>
                <a:ext uri="{FF2B5EF4-FFF2-40B4-BE49-F238E27FC236}">
                  <a16:creationId xmlns:a16="http://schemas.microsoft.com/office/drawing/2014/main" xmlns="" id="{6708EA06-C3D4-4D41-B8CF-B99C7CDAF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460625" y="3581400"/>
              <a:ext cx="976312" cy="2347913"/>
            </a:xfrm>
            <a:custGeom>
              <a:avLst/>
              <a:gdLst>
                <a:gd name="T0" fmla="*/ 153 w 181"/>
                <a:gd name="T1" fmla="*/ 437 h 437"/>
                <a:gd name="T2" fmla="*/ 4 w 181"/>
                <a:gd name="T3" fmla="*/ 432 h 437"/>
                <a:gd name="T4" fmla="*/ 22 w 181"/>
                <a:gd name="T5" fmla="*/ 239 h 437"/>
                <a:gd name="T6" fmla="*/ 73 w 181"/>
                <a:gd name="T7" fmla="*/ 154 h 437"/>
                <a:gd name="T8" fmla="*/ 72 w 181"/>
                <a:gd name="T9" fmla="*/ 0 h 437"/>
                <a:gd name="T10" fmla="*/ 93 w 181"/>
                <a:gd name="T11" fmla="*/ 5 h 437"/>
                <a:gd name="T12" fmla="*/ 113 w 181"/>
                <a:gd name="T13" fmla="*/ 31 h 437"/>
                <a:gd name="T14" fmla="*/ 153 w 181"/>
                <a:gd name="T15" fmla="*/ 437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1" h="437">
                  <a:moveTo>
                    <a:pt x="153" y="437"/>
                  </a:moveTo>
                  <a:cubicBezTo>
                    <a:pt x="4" y="432"/>
                    <a:pt x="4" y="432"/>
                    <a:pt x="4" y="432"/>
                  </a:cubicBezTo>
                  <a:cubicBezTo>
                    <a:pt x="4" y="432"/>
                    <a:pt x="0" y="295"/>
                    <a:pt x="22" y="239"/>
                  </a:cubicBezTo>
                  <a:cubicBezTo>
                    <a:pt x="36" y="203"/>
                    <a:pt x="73" y="154"/>
                    <a:pt x="73" y="154"/>
                  </a:cubicBezTo>
                  <a:cubicBezTo>
                    <a:pt x="73" y="154"/>
                    <a:pt x="29" y="35"/>
                    <a:pt x="72" y="0"/>
                  </a:cubicBezTo>
                  <a:cubicBezTo>
                    <a:pt x="93" y="5"/>
                    <a:pt x="93" y="5"/>
                    <a:pt x="93" y="5"/>
                  </a:cubicBezTo>
                  <a:cubicBezTo>
                    <a:pt x="93" y="5"/>
                    <a:pt x="105" y="19"/>
                    <a:pt x="113" y="31"/>
                  </a:cubicBezTo>
                  <a:cubicBezTo>
                    <a:pt x="119" y="41"/>
                    <a:pt x="181" y="193"/>
                    <a:pt x="153" y="437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8" name="Freeform 302">
              <a:extLst>
                <a:ext uri="{FF2B5EF4-FFF2-40B4-BE49-F238E27FC236}">
                  <a16:creationId xmlns:a16="http://schemas.microsoft.com/office/drawing/2014/main" xmlns="" id="{B22D5B90-44C6-4E0A-B216-7EA56A9C8D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14625" y="3548063"/>
              <a:ext cx="684212" cy="1527175"/>
            </a:xfrm>
            <a:custGeom>
              <a:avLst/>
              <a:gdLst>
                <a:gd name="T0" fmla="*/ 105 w 127"/>
                <a:gd name="T1" fmla="*/ 22 h 284"/>
                <a:gd name="T2" fmla="*/ 57 w 127"/>
                <a:gd name="T3" fmla="*/ 93 h 284"/>
                <a:gd name="T4" fmla="*/ 0 w 127"/>
                <a:gd name="T5" fmla="*/ 264 h 284"/>
                <a:gd name="T6" fmla="*/ 18 w 127"/>
                <a:gd name="T7" fmla="*/ 265 h 284"/>
                <a:gd name="T8" fmla="*/ 93 w 127"/>
                <a:gd name="T9" fmla="*/ 94 h 284"/>
                <a:gd name="T10" fmla="*/ 105 w 127"/>
                <a:gd name="T11" fmla="*/ 22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7" h="284">
                  <a:moveTo>
                    <a:pt x="105" y="22"/>
                  </a:moveTo>
                  <a:cubicBezTo>
                    <a:pt x="105" y="22"/>
                    <a:pt x="87" y="0"/>
                    <a:pt x="57" y="93"/>
                  </a:cubicBezTo>
                  <a:cubicBezTo>
                    <a:pt x="0" y="264"/>
                    <a:pt x="0" y="264"/>
                    <a:pt x="0" y="264"/>
                  </a:cubicBezTo>
                  <a:cubicBezTo>
                    <a:pt x="0" y="264"/>
                    <a:pt x="7" y="284"/>
                    <a:pt x="18" y="265"/>
                  </a:cubicBezTo>
                  <a:cubicBezTo>
                    <a:pt x="30" y="245"/>
                    <a:pt x="76" y="123"/>
                    <a:pt x="93" y="94"/>
                  </a:cubicBezTo>
                  <a:cubicBezTo>
                    <a:pt x="109" y="65"/>
                    <a:pt x="127" y="38"/>
                    <a:pt x="105" y="22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9" name="Freeform 303">
              <a:extLst>
                <a:ext uri="{FF2B5EF4-FFF2-40B4-BE49-F238E27FC236}">
                  <a16:creationId xmlns:a16="http://schemas.microsoft.com/office/drawing/2014/main" xmlns="" id="{6CE8C031-BD6D-4551-9CFD-AEFFA0D90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487613" y="3575050"/>
              <a:ext cx="544512" cy="758825"/>
            </a:xfrm>
            <a:custGeom>
              <a:avLst/>
              <a:gdLst>
                <a:gd name="T0" fmla="*/ 77 w 101"/>
                <a:gd name="T1" fmla="*/ 0 h 141"/>
                <a:gd name="T2" fmla="*/ 64 w 101"/>
                <a:gd name="T3" fmla="*/ 9 h 141"/>
                <a:gd name="T4" fmla="*/ 49 w 101"/>
                <a:gd name="T5" fmla="*/ 9 h 141"/>
                <a:gd name="T6" fmla="*/ 30 w 101"/>
                <a:gd name="T7" fmla="*/ 46 h 141"/>
                <a:gd name="T8" fmla="*/ 0 w 101"/>
                <a:gd name="T9" fmla="*/ 125 h 141"/>
                <a:gd name="T10" fmla="*/ 32 w 101"/>
                <a:gd name="T11" fmla="*/ 141 h 141"/>
                <a:gd name="T12" fmla="*/ 75 w 101"/>
                <a:gd name="T13" fmla="*/ 63 h 141"/>
                <a:gd name="T14" fmla="*/ 77 w 101"/>
                <a:gd name="T1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" h="141">
                  <a:moveTo>
                    <a:pt x="77" y="0"/>
                  </a:moveTo>
                  <a:cubicBezTo>
                    <a:pt x="77" y="0"/>
                    <a:pt x="73" y="7"/>
                    <a:pt x="64" y="9"/>
                  </a:cubicBezTo>
                  <a:cubicBezTo>
                    <a:pt x="59" y="10"/>
                    <a:pt x="52" y="9"/>
                    <a:pt x="49" y="9"/>
                  </a:cubicBezTo>
                  <a:cubicBezTo>
                    <a:pt x="47" y="9"/>
                    <a:pt x="38" y="27"/>
                    <a:pt x="30" y="46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75" y="63"/>
                    <a:pt x="75" y="63"/>
                    <a:pt x="75" y="63"/>
                  </a:cubicBezTo>
                  <a:cubicBezTo>
                    <a:pt x="75" y="63"/>
                    <a:pt x="101" y="20"/>
                    <a:pt x="77" y="0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95894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Freeform: Shape 156">
            <a:extLst>
              <a:ext uri="{FF2B5EF4-FFF2-40B4-BE49-F238E27FC236}">
                <a16:creationId xmlns:a16="http://schemas.microsoft.com/office/drawing/2014/main" xmlns="" id="{A286AA13-B99F-4385-8470-AB8990424F67}"/>
              </a:ext>
            </a:extLst>
          </p:cNvPr>
          <p:cNvSpPr>
            <a:spLocks/>
          </p:cNvSpPr>
          <p:nvPr/>
        </p:nvSpPr>
        <p:spPr bwMode="auto">
          <a:xfrm>
            <a:off x="3597148" y="5320456"/>
            <a:ext cx="8594852" cy="1534924"/>
          </a:xfrm>
          <a:custGeom>
            <a:avLst/>
            <a:gdLst>
              <a:gd name="connsiteX0" fmla="*/ 5048852 w 8594852"/>
              <a:gd name="connsiteY0" fmla="*/ 31 h 1534924"/>
              <a:gd name="connsiteX1" fmla="*/ 8461025 w 8594852"/>
              <a:gd name="connsiteY1" fmla="*/ 152499 h 1534924"/>
              <a:gd name="connsiteX2" fmla="*/ 8594852 w 8594852"/>
              <a:gd name="connsiteY2" fmla="*/ 167754 h 1534924"/>
              <a:gd name="connsiteX3" fmla="*/ 8594852 w 8594852"/>
              <a:gd name="connsiteY3" fmla="*/ 1534924 h 1534924"/>
              <a:gd name="connsiteX4" fmla="*/ 0 w 8594852"/>
              <a:gd name="connsiteY4" fmla="*/ 1534924 h 1534924"/>
              <a:gd name="connsiteX5" fmla="*/ 21775 w 8594852"/>
              <a:gd name="connsiteY5" fmla="*/ 1428655 h 1534924"/>
              <a:gd name="connsiteX6" fmla="*/ 553246 w 8594852"/>
              <a:gd name="connsiteY6" fmla="*/ 980534 h 1534924"/>
              <a:gd name="connsiteX7" fmla="*/ 5048852 w 8594852"/>
              <a:gd name="connsiteY7" fmla="*/ 31 h 153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94852" h="1534924">
                <a:moveTo>
                  <a:pt x="5048852" y="31"/>
                </a:moveTo>
                <a:cubicBezTo>
                  <a:pt x="5884109" y="1707"/>
                  <a:pt x="7158492" y="20656"/>
                  <a:pt x="8461025" y="152499"/>
                </a:cubicBezTo>
                <a:lnTo>
                  <a:pt x="8594852" y="167754"/>
                </a:lnTo>
                <a:lnTo>
                  <a:pt x="8594852" y="1534924"/>
                </a:lnTo>
                <a:lnTo>
                  <a:pt x="0" y="1534924"/>
                </a:lnTo>
                <a:lnTo>
                  <a:pt x="21775" y="1428655"/>
                </a:lnTo>
                <a:cubicBezTo>
                  <a:pt x="114797" y="1241245"/>
                  <a:pt x="344686" y="1097815"/>
                  <a:pt x="553246" y="980534"/>
                </a:cubicBezTo>
                <a:cubicBezTo>
                  <a:pt x="1539161" y="431115"/>
                  <a:pt x="3881765" y="-4196"/>
                  <a:pt x="5048852" y="31"/>
                </a:cubicBezTo>
                <a:close/>
              </a:path>
            </a:pathLst>
          </a:custGeom>
          <a:solidFill>
            <a:srgbClr val="FBE5D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155" name="Freeform: Shape 154">
            <a:extLst>
              <a:ext uri="{FF2B5EF4-FFF2-40B4-BE49-F238E27FC236}">
                <a16:creationId xmlns:a16="http://schemas.microsoft.com/office/drawing/2014/main" xmlns="" id="{97254101-1E23-442C-A6C8-7DA82DC6F5DB}"/>
              </a:ext>
            </a:extLst>
          </p:cNvPr>
          <p:cNvSpPr>
            <a:spLocks/>
          </p:cNvSpPr>
          <p:nvPr/>
        </p:nvSpPr>
        <p:spPr bwMode="auto">
          <a:xfrm rot="21282648">
            <a:off x="6758344" y="5629544"/>
            <a:ext cx="5463915" cy="1472803"/>
          </a:xfrm>
          <a:custGeom>
            <a:avLst/>
            <a:gdLst>
              <a:gd name="connsiteX0" fmla="*/ 3371757 w 5463915"/>
              <a:gd name="connsiteY0" fmla="*/ 59555 h 1472803"/>
              <a:gd name="connsiteX1" fmla="*/ 5188184 w 5463915"/>
              <a:gd name="connsiteY1" fmla="*/ 431151 h 1472803"/>
              <a:gd name="connsiteX2" fmla="*/ 5341756 w 5463915"/>
              <a:gd name="connsiteY2" fmla="*/ 484375 h 1472803"/>
              <a:gd name="connsiteX3" fmla="*/ 5463915 w 5463915"/>
              <a:gd name="connsiteY3" fmla="*/ 534359 h 1472803"/>
              <a:gd name="connsiteX4" fmla="*/ 5377036 w 5463915"/>
              <a:gd name="connsiteY4" fmla="*/ 1472803 h 1472803"/>
              <a:gd name="connsiteX5" fmla="*/ 118924 w 5463915"/>
              <a:gd name="connsiteY5" fmla="*/ 986021 h 1472803"/>
              <a:gd name="connsiteX6" fmla="*/ 85831 w 5463915"/>
              <a:gd name="connsiteY6" fmla="*/ 950898 h 1472803"/>
              <a:gd name="connsiteX7" fmla="*/ 26843 w 5463915"/>
              <a:gd name="connsiteY7" fmla="*/ 604399 h 1472803"/>
              <a:gd name="connsiteX8" fmla="*/ 233298 w 5463915"/>
              <a:gd name="connsiteY8" fmla="*/ 410022 h 1472803"/>
              <a:gd name="connsiteX9" fmla="*/ 2276766 w 5463915"/>
              <a:gd name="connsiteY9" fmla="*/ 8592 h 1472803"/>
              <a:gd name="connsiteX10" fmla="*/ 2213566 w 5463915"/>
              <a:gd name="connsiteY10" fmla="*/ 4367 h 1472803"/>
              <a:gd name="connsiteX11" fmla="*/ 3371757 w 5463915"/>
              <a:gd name="connsiteY11" fmla="*/ 59555 h 1472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63915" h="1472803">
                <a:moveTo>
                  <a:pt x="3371757" y="59555"/>
                </a:moveTo>
                <a:cubicBezTo>
                  <a:pt x="3969278" y="114232"/>
                  <a:pt x="4521949" y="219872"/>
                  <a:pt x="5188184" y="431151"/>
                </a:cubicBezTo>
                <a:cubicBezTo>
                  <a:pt x="5239271" y="447525"/>
                  <a:pt x="5290687" y="465219"/>
                  <a:pt x="5341756" y="484375"/>
                </a:cubicBezTo>
                <a:lnTo>
                  <a:pt x="5463915" y="534359"/>
                </a:lnTo>
                <a:lnTo>
                  <a:pt x="5377036" y="1472803"/>
                </a:lnTo>
                <a:lnTo>
                  <a:pt x="118924" y="986021"/>
                </a:lnTo>
                <a:lnTo>
                  <a:pt x="85831" y="950898"/>
                </a:lnTo>
                <a:cubicBezTo>
                  <a:pt x="5777" y="849483"/>
                  <a:pt x="-27930" y="714265"/>
                  <a:pt x="26843" y="604399"/>
                </a:cubicBezTo>
                <a:cubicBezTo>
                  <a:pt x="68978" y="519888"/>
                  <a:pt x="149030" y="460729"/>
                  <a:pt x="233298" y="410022"/>
                </a:cubicBezTo>
                <a:cubicBezTo>
                  <a:pt x="818951" y="50849"/>
                  <a:pt x="1564712" y="-29438"/>
                  <a:pt x="2276766" y="8592"/>
                </a:cubicBezTo>
                <a:lnTo>
                  <a:pt x="2213566" y="4367"/>
                </a:lnTo>
                <a:cubicBezTo>
                  <a:pt x="2638588" y="12289"/>
                  <a:pt x="3013245" y="26749"/>
                  <a:pt x="3371757" y="59555"/>
                </a:cubicBezTo>
                <a:close/>
              </a:path>
            </a:pathLst>
          </a:custGeom>
          <a:solidFill>
            <a:srgbClr val="F8CBA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xmlns="" id="{06BB15BD-2C58-461E-B88E-F51338137B55}"/>
              </a:ext>
            </a:extLst>
          </p:cNvPr>
          <p:cNvGrpSpPr/>
          <p:nvPr/>
        </p:nvGrpSpPr>
        <p:grpSpPr>
          <a:xfrm>
            <a:off x="9613752" y="1886666"/>
            <a:ext cx="1997672" cy="4103395"/>
            <a:chOff x="7689850" y="200026"/>
            <a:chExt cx="2524125" cy="5184776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A4811A06-6348-43D8-8515-C8170FA5E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4913" y="1019176"/>
              <a:ext cx="693738" cy="1344613"/>
            </a:xfrm>
            <a:custGeom>
              <a:avLst/>
              <a:gdLst>
                <a:gd name="T0" fmla="*/ 0 w 109"/>
                <a:gd name="T1" fmla="*/ 0 h 212"/>
                <a:gd name="T2" fmla="*/ 37 w 109"/>
                <a:gd name="T3" fmla="*/ 5 h 212"/>
                <a:gd name="T4" fmla="*/ 107 w 109"/>
                <a:gd name="T5" fmla="*/ 122 h 212"/>
                <a:gd name="T6" fmla="*/ 31 w 109"/>
                <a:gd name="T7" fmla="*/ 211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212">
                  <a:moveTo>
                    <a:pt x="0" y="0"/>
                  </a:moveTo>
                  <a:cubicBezTo>
                    <a:pt x="13" y="1"/>
                    <a:pt x="25" y="2"/>
                    <a:pt x="37" y="5"/>
                  </a:cubicBezTo>
                  <a:cubicBezTo>
                    <a:pt x="109" y="19"/>
                    <a:pt x="108" y="75"/>
                    <a:pt x="107" y="122"/>
                  </a:cubicBezTo>
                  <a:cubicBezTo>
                    <a:pt x="107" y="164"/>
                    <a:pt x="102" y="212"/>
                    <a:pt x="31" y="21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51C4497C-56B4-46CC-A3E1-E8B74FFFE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8467725" y="942976"/>
              <a:ext cx="693738" cy="1109663"/>
            </a:xfrm>
            <a:custGeom>
              <a:avLst/>
              <a:gdLst>
                <a:gd name="T0" fmla="*/ 95 w 109"/>
                <a:gd name="T1" fmla="*/ 163 h 175"/>
                <a:gd name="T2" fmla="*/ 103 w 109"/>
                <a:gd name="T3" fmla="*/ 76 h 175"/>
                <a:gd name="T4" fmla="*/ 98 w 109"/>
                <a:gd name="T5" fmla="*/ 23 h 175"/>
                <a:gd name="T6" fmla="*/ 66 w 109"/>
                <a:gd name="T7" fmla="*/ 4 h 175"/>
                <a:gd name="T8" fmla="*/ 12 w 109"/>
                <a:gd name="T9" fmla="*/ 32 h 175"/>
                <a:gd name="T10" fmla="*/ 0 w 109"/>
                <a:gd name="T11" fmla="*/ 133 h 175"/>
                <a:gd name="T12" fmla="*/ 95 w 109"/>
                <a:gd name="T13" fmla="*/ 16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175">
                  <a:moveTo>
                    <a:pt x="95" y="163"/>
                  </a:moveTo>
                  <a:cubicBezTo>
                    <a:pt x="95" y="163"/>
                    <a:pt x="102" y="82"/>
                    <a:pt x="103" y="76"/>
                  </a:cubicBezTo>
                  <a:cubicBezTo>
                    <a:pt x="106" y="53"/>
                    <a:pt x="109" y="33"/>
                    <a:pt x="98" y="23"/>
                  </a:cubicBezTo>
                  <a:cubicBezTo>
                    <a:pt x="92" y="17"/>
                    <a:pt x="76" y="9"/>
                    <a:pt x="66" y="4"/>
                  </a:cubicBezTo>
                  <a:cubicBezTo>
                    <a:pt x="57" y="0"/>
                    <a:pt x="11" y="5"/>
                    <a:pt x="12" y="32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7" y="155"/>
                    <a:pt x="81" y="175"/>
                    <a:pt x="95" y="163"/>
                  </a:cubicBezTo>
                </a:path>
              </a:pathLst>
            </a:custGeom>
            <a:solidFill>
              <a:srgbClr val="FAB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1E4E56DB-B47B-4862-8AEE-EFA35046DA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0725" y="1531939"/>
              <a:ext cx="808038" cy="939800"/>
            </a:xfrm>
            <a:custGeom>
              <a:avLst/>
              <a:gdLst>
                <a:gd name="T0" fmla="*/ 21 w 127"/>
                <a:gd name="T1" fmla="*/ 64 h 148"/>
                <a:gd name="T2" fmla="*/ 10 w 127"/>
                <a:gd name="T3" fmla="*/ 145 h 148"/>
                <a:gd name="T4" fmla="*/ 123 w 127"/>
                <a:gd name="T5" fmla="*/ 82 h 148"/>
                <a:gd name="T6" fmla="*/ 41 w 127"/>
                <a:gd name="T7" fmla="*/ 7 h 148"/>
                <a:gd name="T8" fmla="*/ 21 w 127"/>
                <a:gd name="T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48">
                  <a:moveTo>
                    <a:pt x="21" y="64"/>
                  </a:moveTo>
                  <a:cubicBezTo>
                    <a:pt x="6" y="100"/>
                    <a:pt x="0" y="128"/>
                    <a:pt x="10" y="145"/>
                  </a:cubicBezTo>
                  <a:cubicBezTo>
                    <a:pt x="10" y="145"/>
                    <a:pt x="120" y="148"/>
                    <a:pt x="123" y="82"/>
                  </a:cubicBezTo>
                  <a:cubicBezTo>
                    <a:pt x="127" y="0"/>
                    <a:pt x="41" y="7"/>
                    <a:pt x="41" y="7"/>
                  </a:cubicBezTo>
                  <a:cubicBezTo>
                    <a:pt x="34" y="28"/>
                    <a:pt x="27" y="51"/>
                    <a:pt x="21" y="64"/>
                  </a:cubicBezTo>
                </a:path>
              </a:pathLst>
            </a:custGeom>
            <a:solidFill>
              <a:srgbClr val="FAB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156684F1-78D6-4413-A11F-7121E8F03C9E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8225" y="746126"/>
              <a:ext cx="280988" cy="419100"/>
            </a:xfrm>
            <a:custGeom>
              <a:avLst/>
              <a:gdLst>
                <a:gd name="T0" fmla="*/ 25 w 44"/>
                <a:gd name="T1" fmla="*/ 64 h 66"/>
                <a:gd name="T2" fmla="*/ 43 w 44"/>
                <a:gd name="T3" fmla="*/ 44 h 66"/>
                <a:gd name="T4" fmla="*/ 40 w 44"/>
                <a:gd name="T5" fmla="*/ 14 h 66"/>
                <a:gd name="T6" fmla="*/ 19 w 44"/>
                <a:gd name="T7" fmla="*/ 2 h 66"/>
                <a:gd name="T8" fmla="*/ 1 w 44"/>
                <a:gd name="T9" fmla="*/ 23 h 66"/>
                <a:gd name="T10" fmla="*/ 4 w 44"/>
                <a:gd name="T11" fmla="*/ 52 h 66"/>
                <a:gd name="T12" fmla="*/ 25 w 44"/>
                <a:gd name="T13" fmla="*/ 64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66">
                  <a:moveTo>
                    <a:pt x="25" y="64"/>
                  </a:moveTo>
                  <a:cubicBezTo>
                    <a:pt x="36" y="61"/>
                    <a:pt x="44" y="52"/>
                    <a:pt x="43" y="4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5"/>
                    <a:pt x="30" y="0"/>
                    <a:pt x="19" y="2"/>
                  </a:cubicBezTo>
                  <a:cubicBezTo>
                    <a:pt x="8" y="5"/>
                    <a:pt x="0" y="14"/>
                    <a:pt x="1" y="23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5" y="61"/>
                    <a:pt x="14" y="66"/>
                    <a:pt x="25" y="64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18128FB0-91AD-4AD3-919E-9C782B6BF93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8338" y="974726"/>
              <a:ext cx="382588" cy="1173163"/>
            </a:xfrm>
            <a:custGeom>
              <a:avLst/>
              <a:gdLst>
                <a:gd name="T0" fmla="*/ 49 w 60"/>
                <a:gd name="T1" fmla="*/ 24 h 185"/>
                <a:gd name="T2" fmla="*/ 37 w 60"/>
                <a:gd name="T3" fmla="*/ 3 h 185"/>
                <a:gd name="T4" fmla="*/ 19 w 60"/>
                <a:gd name="T5" fmla="*/ 20 h 185"/>
                <a:gd name="T6" fmla="*/ 8 w 60"/>
                <a:gd name="T7" fmla="*/ 62 h 185"/>
                <a:gd name="T8" fmla="*/ 22 w 60"/>
                <a:gd name="T9" fmla="*/ 153 h 185"/>
                <a:gd name="T10" fmla="*/ 45 w 60"/>
                <a:gd name="T11" fmla="*/ 184 h 185"/>
                <a:gd name="T12" fmla="*/ 50 w 60"/>
                <a:gd name="T13" fmla="*/ 174 h 185"/>
                <a:gd name="T14" fmla="*/ 53 w 60"/>
                <a:gd name="T15" fmla="*/ 145 h 185"/>
                <a:gd name="T16" fmla="*/ 55 w 60"/>
                <a:gd name="T17" fmla="*/ 107 h 185"/>
                <a:gd name="T18" fmla="*/ 59 w 60"/>
                <a:gd name="T19" fmla="*/ 48 h 185"/>
                <a:gd name="T20" fmla="*/ 49 w 60"/>
                <a:gd name="T21" fmla="*/ 24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0" h="185">
                  <a:moveTo>
                    <a:pt x="49" y="24"/>
                  </a:moveTo>
                  <a:cubicBezTo>
                    <a:pt x="45" y="15"/>
                    <a:pt x="44" y="5"/>
                    <a:pt x="37" y="3"/>
                  </a:cubicBezTo>
                  <a:cubicBezTo>
                    <a:pt x="29" y="0"/>
                    <a:pt x="25" y="8"/>
                    <a:pt x="19" y="20"/>
                  </a:cubicBezTo>
                  <a:cubicBezTo>
                    <a:pt x="14" y="29"/>
                    <a:pt x="11" y="46"/>
                    <a:pt x="8" y="62"/>
                  </a:cubicBezTo>
                  <a:cubicBezTo>
                    <a:pt x="0" y="102"/>
                    <a:pt x="13" y="134"/>
                    <a:pt x="22" y="153"/>
                  </a:cubicBezTo>
                  <a:cubicBezTo>
                    <a:pt x="32" y="175"/>
                    <a:pt x="43" y="185"/>
                    <a:pt x="45" y="184"/>
                  </a:cubicBezTo>
                  <a:cubicBezTo>
                    <a:pt x="48" y="182"/>
                    <a:pt x="49" y="177"/>
                    <a:pt x="50" y="174"/>
                  </a:cubicBezTo>
                  <a:cubicBezTo>
                    <a:pt x="52" y="165"/>
                    <a:pt x="52" y="155"/>
                    <a:pt x="53" y="145"/>
                  </a:cubicBezTo>
                  <a:cubicBezTo>
                    <a:pt x="55" y="132"/>
                    <a:pt x="54" y="120"/>
                    <a:pt x="55" y="107"/>
                  </a:cubicBezTo>
                  <a:cubicBezTo>
                    <a:pt x="56" y="87"/>
                    <a:pt x="60" y="68"/>
                    <a:pt x="59" y="48"/>
                  </a:cubicBezTo>
                  <a:cubicBezTo>
                    <a:pt x="59" y="39"/>
                    <a:pt x="52" y="32"/>
                    <a:pt x="49" y="2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290CAB1A-6771-4A40-89E0-2050C28253B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78913" y="4864101"/>
              <a:ext cx="420688" cy="292100"/>
            </a:xfrm>
            <a:custGeom>
              <a:avLst/>
              <a:gdLst>
                <a:gd name="T0" fmla="*/ 34 w 66"/>
                <a:gd name="T1" fmla="*/ 4 h 46"/>
                <a:gd name="T2" fmla="*/ 6 w 66"/>
                <a:gd name="T3" fmla="*/ 33 h 46"/>
                <a:gd name="T4" fmla="*/ 0 w 66"/>
                <a:gd name="T5" fmla="*/ 36 h 46"/>
                <a:gd name="T6" fmla="*/ 0 w 66"/>
                <a:gd name="T7" fmla="*/ 44 h 46"/>
                <a:gd name="T8" fmla="*/ 11 w 66"/>
                <a:gd name="T9" fmla="*/ 43 h 46"/>
                <a:gd name="T10" fmla="*/ 40 w 66"/>
                <a:gd name="T11" fmla="*/ 30 h 46"/>
                <a:gd name="T12" fmla="*/ 66 w 66"/>
                <a:gd name="T13" fmla="*/ 19 h 46"/>
                <a:gd name="T14" fmla="*/ 65 w 66"/>
                <a:gd name="T15" fmla="*/ 11 h 46"/>
                <a:gd name="T16" fmla="*/ 61 w 66"/>
                <a:gd name="T17" fmla="*/ 3 h 46"/>
                <a:gd name="T18" fmla="*/ 54 w 66"/>
                <a:gd name="T19" fmla="*/ 4 h 46"/>
                <a:gd name="T20" fmla="*/ 50 w 66"/>
                <a:gd name="T21" fmla="*/ 9 h 46"/>
                <a:gd name="T22" fmla="*/ 41 w 66"/>
                <a:gd name="T23" fmla="*/ 11 h 46"/>
                <a:gd name="T24" fmla="*/ 36 w 66"/>
                <a:gd name="T25" fmla="*/ 15 h 46"/>
                <a:gd name="T26" fmla="*/ 39 w 66"/>
                <a:gd name="T27" fmla="*/ 6 h 46"/>
                <a:gd name="T28" fmla="*/ 38 w 66"/>
                <a:gd name="T29" fmla="*/ 4 h 46"/>
                <a:gd name="T30" fmla="*/ 34 w 66"/>
                <a:gd name="T31" fmla="*/ 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46">
                  <a:moveTo>
                    <a:pt x="34" y="4"/>
                  </a:moveTo>
                  <a:cubicBezTo>
                    <a:pt x="34" y="4"/>
                    <a:pt x="34" y="17"/>
                    <a:pt x="6" y="33"/>
                  </a:cubicBezTo>
                  <a:cubicBezTo>
                    <a:pt x="4" y="34"/>
                    <a:pt x="2" y="35"/>
                    <a:pt x="0" y="36"/>
                  </a:cubicBezTo>
                  <a:cubicBezTo>
                    <a:pt x="0" y="39"/>
                    <a:pt x="0" y="41"/>
                    <a:pt x="0" y="44"/>
                  </a:cubicBezTo>
                  <a:cubicBezTo>
                    <a:pt x="3" y="46"/>
                    <a:pt x="8" y="44"/>
                    <a:pt x="11" y="43"/>
                  </a:cubicBezTo>
                  <a:cubicBezTo>
                    <a:pt x="21" y="41"/>
                    <a:pt x="32" y="37"/>
                    <a:pt x="40" y="30"/>
                  </a:cubicBezTo>
                  <a:cubicBezTo>
                    <a:pt x="47" y="24"/>
                    <a:pt x="58" y="25"/>
                    <a:pt x="66" y="19"/>
                  </a:cubicBezTo>
                  <a:cubicBezTo>
                    <a:pt x="66" y="17"/>
                    <a:pt x="66" y="14"/>
                    <a:pt x="65" y="11"/>
                  </a:cubicBezTo>
                  <a:cubicBezTo>
                    <a:pt x="64" y="8"/>
                    <a:pt x="62" y="6"/>
                    <a:pt x="61" y="3"/>
                  </a:cubicBezTo>
                  <a:cubicBezTo>
                    <a:pt x="59" y="0"/>
                    <a:pt x="55" y="2"/>
                    <a:pt x="54" y="4"/>
                  </a:cubicBezTo>
                  <a:cubicBezTo>
                    <a:pt x="52" y="6"/>
                    <a:pt x="52" y="7"/>
                    <a:pt x="50" y="9"/>
                  </a:cubicBezTo>
                  <a:cubicBezTo>
                    <a:pt x="47" y="10"/>
                    <a:pt x="44" y="10"/>
                    <a:pt x="41" y="11"/>
                  </a:cubicBezTo>
                  <a:cubicBezTo>
                    <a:pt x="39" y="12"/>
                    <a:pt x="38" y="13"/>
                    <a:pt x="36" y="15"/>
                  </a:cubicBezTo>
                  <a:cubicBezTo>
                    <a:pt x="37" y="12"/>
                    <a:pt x="39" y="9"/>
                    <a:pt x="39" y="6"/>
                  </a:cubicBezTo>
                  <a:cubicBezTo>
                    <a:pt x="39" y="6"/>
                    <a:pt x="39" y="4"/>
                    <a:pt x="38" y="4"/>
                  </a:cubicBezTo>
                  <a:cubicBezTo>
                    <a:pt x="37" y="3"/>
                    <a:pt x="35" y="4"/>
                    <a:pt x="34" y="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A76121C3-86B5-4409-8EC5-2F4E59819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1000" y="4667251"/>
              <a:ext cx="152400" cy="336550"/>
            </a:xfrm>
            <a:custGeom>
              <a:avLst/>
              <a:gdLst>
                <a:gd name="T0" fmla="*/ 16 w 24"/>
                <a:gd name="T1" fmla="*/ 10 h 53"/>
                <a:gd name="T2" fmla="*/ 21 w 24"/>
                <a:gd name="T3" fmla="*/ 32 h 53"/>
                <a:gd name="T4" fmla="*/ 24 w 24"/>
                <a:gd name="T5" fmla="*/ 47 h 53"/>
                <a:gd name="T6" fmla="*/ 14 w 24"/>
                <a:gd name="T7" fmla="*/ 47 h 53"/>
                <a:gd name="T8" fmla="*/ 7 w 24"/>
                <a:gd name="T9" fmla="*/ 30 h 53"/>
                <a:gd name="T10" fmla="*/ 1 w 24"/>
                <a:gd name="T11" fmla="*/ 8 h 53"/>
                <a:gd name="T12" fmla="*/ 13 w 24"/>
                <a:gd name="T13" fmla="*/ 5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53">
                  <a:moveTo>
                    <a:pt x="16" y="10"/>
                  </a:moveTo>
                  <a:cubicBezTo>
                    <a:pt x="20" y="16"/>
                    <a:pt x="21" y="25"/>
                    <a:pt x="21" y="32"/>
                  </a:cubicBezTo>
                  <a:cubicBezTo>
                    <a:pt x="22" y="37"/>
                    <a:pt x="24" y="42"/>
                    <a:pt x="24" y="47"/>
                  </a:cubicBezTo>
                  <a:cubicBezTo>
                    <a:pt x="24" y="53"/>
                    <a:pt x="17" y="50"/>
                    <a:pt x="14" y="47"/>
                  </a:cubicBezTo>
                  <a:cubicBezTo>
                    <a:pt x="10" y="43"/>
                    <a:pt x="8" y="35"/>
                    <a:pt x="7" y="30"/>
                  </a:cubicBezTo>
                  <a:cubicBezTo>
                    <a:pt x="6" y="23"/>
                    <a:pt x="0" y="16"/>
                    <a:pt x="1" y="8"/>
                  </a:cubicBezTo>
                  <a:cubicBezTo>
                    <a:pt x="1" y="1"/>
                    <a:pt x="9" y="0"/>
                    <a:pt x="13" y="5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46D85ADE-111F-4DE6-AA82-3BB51DCB68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7688" y="2039939"/>
              <a:ext cx="1262063" cy="2830513"/>
            </a:xfrm>
            <a:custGeom>
              <a:avLst/>
              <a:gdLst>
                <a:gd name="T0" fmla="*/ 108 w 198"/>
                <a:gd name="T1" fmla="*/ 256 h 446"/>
                <a:gd name="T2" fmla="*/ 107 w 198"/>
                <a:gd name="T3" fmla="*/ 256 h 446"/>
                <a:gd name="T4" fmla="*/ 49 w 198"/>
                <a:gd name="T5" fmla="*/ 146 h 446"/>
                <a:gd name="T6" fmla="*/ 44 w 198"/>
                <a:gd name="T7" fmla="*/ 11 h 446"/>
                <a:gd name="T8" fmla="*/ 138 w 198"/>
                <a:gd name="T9" fmla="*/ 114 h 446"/>
                <a:gd name="T10" fmla="*/ 165 w 198"/>
                <a:gd name="T11" fmla="*/ 254 h 446"/>
                <a:gd name="T12" fmla="*/ 192 w 198"/>
                <a:gd name="T13" fmla="*/ 322 h 446"/>
                <a:gd name="T14" fmla="*/ 197 w 198"/>
                <a:gd name="T15" fmla="*/ 438 h 446"/>
                <a:gd name="T16" fmla="*/ 180 w 198"/>
                <a:gd name="T17" fmla="*/ 446 h 446"/>
                <a:gd name="T18" fmla="*/ 108 w 198"/>
                <a:gd name="T19" fmla="*/ 256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446">
                  <a:moveTo>
                    <a:pt x="108" y="256"/>
                  </a:moveTo>
                  <a:cubicBezTo>
                    <a:pt x="107" y="256"/>
                    <a:pt x="107" y="256"/>
                    <a:pt x="107" y="256"/>
                  </a:cubicBezTo>
                  <a:cubicBezTo>
                    <a:pt x="107" y="256"/>
                    <a:pt x="64" y="174"/>
                    <a:pt x="49" y="146"/>
                  </a:cubicBezTo>
                  <a:cubicBezTo>
                    <a:pt x="37" y="123"/>
                    <a:pt x="0" y="0"/>
                    <a:pt x="44" y="11"/>
                  </a:cubicBezTo>
                  <a:cubicBezTo>
                    <a:pt x="95" y="25"/>
                    <a:pt x="129" y="51"/>
                    <a:pt x="138" y="114"/>
                  </a:cubicBezTo>
                  <a:cubicBezTo>
                    <a:pt x="142" y="137"/>
                    <a:pt x="158" y="221"/>
                    <a:pt x="165" y="254"/>
                  </a:cubicBezTo>
                  <a:cubicBezTo>
                    <a:pt x="185" y="271"/>
                    <a:pt x="196" y="298"/>
                    <a:pt x="192" y="322"/>
                  </a:cubicBezTo>
                  <a:cubicBezTo>
                    <a:pt x="192" y="322"/>
                    <a:pt x="198" y="433"/>
                    <a:pt x="197" y="438"/>
                  </a:cubicBezTo>
                  <a:cubicBezTo>
                    <a:pt x="195" y="446"/>
                    <a:pt x="180" y="446"/>
                    <a:pt x="180" y="446"/>
                  </a:cubicBezTo>
                  <a:cubicBezTo>
                    <a:pt x="175" y="446"/>
                    <a:pt x="108" y="258"/>
                    <a:pt x="108" y="256"/>
                  </a:cubicBez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796CCE73-1F93-4465-ACC3-732120AFC419}"/>
                </a:ext>
              </a:extLst>
            </p:cNvPr>
            <p:cNvSpPr>
              <a:spLocks/>
            </p:cNvSpPr>
            <p:nvPr/>
          </p:nvSpPr>
          <p:spPr bwMode="auto">
            <a:xfrm rot="21085671">
              <a:off x="8861270" y="2865839"/>
              <a:ext cx="395288" cy="1966913"/>
            </a:xfrm>
            <a:custGeom>
              <a:avLst/>
              <a:gdLst>
                <a:gd name="T0" fmla="*/ 4 w 249"/>
                <a:gd name="T1" fmla="*/ 8 h 1239"/>
                <a:gd name="T2" fmla="*/ 12 w 249"/>
                <a:gd name="T3" fmla="*/ 24 h 1239"/>
                <a:gd name="T4" fmla="*/ 16 w 249"/>
                <a:gd name="T5" fmla="*/ 44 h 1239"/>
                <a:gd name="T6" fmla="*/ 20 w 249"/>
                <a:gd name="T7" fmla="*/ 76 h 1239"/>
                <a:gd name="T8" fmla="*/ 24 w 249"/>
                <a:gd name="T9" fmla="*/ 96 h 1239"/>
                <a:gd name="T10" fmla="*/ 32 w 249"/>
                <a:gd name="T11" fmla="*/ 144 h 1239"/>
                <a:gd name="T12" fmla="*/ 45 w 249"/>
                <a:gd name="T13" fmla="*/ 212 h 1239"/>
                <a:gd name="T14" fmla="*/ 57 w 249"/>
                <a:gd name="T15" fmla="*/ 284 h 1239"/>
                <a:gd name="T16" fmla="*/ 65 w 249"/>
                <a:gd name="T17" fmla="*/ 328 h 1239"/>
                <a:gd name="T18" fmla="*/ 73 w 249"/>
                <a:gd name="T19" fmla="*/ 364 h 1239"/>
                <a:gd name="T20" fmla="*/ 81 w 249"/>
                <a:gd name="T21" fmla="*/ 400 h 1239"/>
                <a:gd name="T22" fmla="*/ 93 w 249"/>
                <a:gd name="T23" fmla="*/ 440 h 1239"/>
                <a:gd name="T24" fmla="*/ 105 w 249"/>
                <a:gd name="T25" fmla="*/ 488 h 1239"/>
                <a:gd name="T26" fmla="*/ 133 w 249"/>
                <a:gd name="T27" fmla="*/ 576 h 1239"/>
                <a:gd name="T28" fmla="*/ 145 w 249"/>
                <a:gd name="T29" fmla="*/ 623 h 1239"/>
                <a:gd name="T30" fmla="*/ 161 w 249"/>
                <a:gd name="T31" fmla="*/ 667 h 1239"/>
                <a:gd name="T32" fmla="*/ 169 w 249"/>
                <a:gd name="T33" fmla="*/ 715 h 1239"/>
                <a:gd name="T34" fmla="*/ 177 w 249"/>
                <a:gd name="T35" fmla="*/ 751 h 1239"/>
                <a:gd name="T36" fmla="*/ 185 w 249"/>
                <a:gd name="T37" fmla="*/ 783 h 1239"/>
                <a:gd name="T38" fmla="*/ 189 w 249"/>
                <a:gd name="T39" fmla="*/ 815 h 1239"/>
                <a:gd name="T40" fmla="*/ 189 w 249"/>
                <a:gd name="T41" fmla="*/ 851 h 1239"/>
                <a:gd name="T42" fmla="*/ 193 w 249"/>
                <a:gd name="T43" fmla="*/ 903 h 1239"/>
                <a:gd name="T44" fmla="*/ 197 w 249"/>
                <a:gd name="T45" fmla="*/ 943 h 1239"/>
                <a:gd name="T46" fmla="*/ 201 w 249"/>
                <a:gd name="T47" fmla="*/ 979 h 1239"/>
                <a:gd name="T48" fmla="*/ 205 w 249"/>
                <a:gd name="T49" fmla="*/ 1011 h 1239"/>
                <a:gd name="T50" fmla="*/ 209 w 249"/>
                <a:gd name="T51" fmla="*/ 1047 h 1239"/>
                <a:gd name="T52" fmla="*/ 217 w 249"/>
                <a:gd name="T53" fmla="*/ 1083 h 1239"/>
                <a:gd name="T54" fmla="*/ 221 w 249"/>
                <a:gd name="T55" fmla="*/ 1119 h 1239"/>
                <a:gd name="T56" fmla="*/ 229 w 249"/>
                <a:gd name="T57" fmla="*/ 1151 h 1239"/>
                <a:gd name="T58" fmla="*/ 237 w 249"/>
                <a:gd name="T59" fmla="*/ 1187 h 1239"/>
                <a:gd name="T60" fmla="*/ 245 w 249"/>
                <a:gd name="T61" fmla="*/ 1215 h 1239"/>
                <a:gd name="T62" fmla="*/ 245 w 249"/>
                <a:gd name="T63" fmla="*/ 1239 h 1239"/>
                <a:gd name="T64" fmla="*/ 233 w 249"/>
                <a:gd name="T65" fmla="*/ 1207 h 1239"/>
                <a:gd name="T66" fmla="*/ 225 w 249"/>
                <a:gd name="T67" fmla="*/ 1179 h 1239"/>
                <a:gd name="T68" fmla="*/ 217 w 249"/>
                <a:gd name="T69" fmla="*/ 1143 h 1239"/>
                <a:gd name="T70" fmla="*/ 209 w 249"/>
                <a:gd name="T71" fmla="*/ 1111 h 1239"/>
                <a:gd name="T72" fmla="*/ 201 w 249"/>
                <a:gd name="T73" fmla="*/ 1075 h 1239"/>
                <a:gd name="T74" fmla="*/ 193 w 249"/>
                <a:gd name="T75" fmla="*/ 1039 h 1239"/>
                <a:gd name="T76" fmla="*/ 189 w 249"/>
                <a:gd name="T77" fmla="*/ 999 h 1239"/>
                <a:gd name="T78" fmla="*/ 185 w 249"/>
                <a:gd name="T79" fmla="*/ 971 h 1239"/>
                <a:gd name="T80" fmla="*/ 181 w 249"/>
                <a:gd name="T81" fmla="*/ 935 h 1239"/>
                <a:gd name="T82" fmla="*/ 177 w 249"/>
                <a:gd name="T83" fmla="*/ 883 h 1239"/>
                <a:gd name="T84" fmla="*/ 173 w 249"/>
                <a:gd name="T85" fmla="*/ 843 h 1239"/>
                <a:gd name="T86" fmla="*/ 169 w 249"/>
                <a:gd name="T87" fmla="*/ 807 h 1239"/>
                <a:gd name="T88" fmla="*/ 165 w 249"/>
                <a:gd name="T89" fmla="*/ 775 h 1239"/>
                <a:gd name="T90" fmla="*/ 161 w 249"/>
                <a:gd name="T91" fmla="*/ 751 h 1239"/>
                <a:gd name="T92" fmla="*/ 149 w 249"/>
                <a:gd name="T93" fmla="*/ 707 h 1239"/>
                <a:gd name="T94" fmla="*/ 137 w 249"/>
                <a:gd name="T95" fmla="*/ 659 h 1239"/>
                <a:gd name="T96" fmla="*/ 125 w 249"/>
                <a:gd name="T97" fmla="*/ 615 h 1239"/>
                <a:gd name="T98" fmla="*/ 101 w 249"/>
                <a:gd name="T99" fmla="*/ 544 h 1239"/>
                <a:gd name="T100" fmla="*/ 81 w 249"/>
                <a:gd name="T101" fmla="*/ 480 h 1239"/>
                <a:gd name="T102" fmla="*/ 69 w 249"/>
                <a:gd name="T103" fmla="*/ 432 h 1239"/>
                <a:gd name="T104" fmla="*/ 61 w 249"/>
                <a:gd name="T105" fmla="*/ 392 h 1239"/>
                <a:gd name="T106" fmla="*/ 53 w 249"/>
                <a:gd name="T107" fmla="*/ 352 h 1239"/>
                <a:gd name="T108" fmla="*/ 45 w 249"/>
                <a:gd name="T109" fmla="*/ 320 h 1239"/>
                <a:gd name="T110" fmla="*/ 36 w 249"/>
                <a:gd name="T111" fmla="*/ 272 h 1239"/>
                <a:gd name="T112" fmla="*/ 28 w 249"/>
                <a:gd name="T113" fmla="*/ 200 h 1239"/>
                <a:gd name="T114" fmla="*/ 16 w 249"/>
                <a:gd name="T115" fmla="*/ 132 h 1239"/>
                <a:gd name="T116" fmla="*/ 12 w 249"/>
                <a:gd name="T117" fmla="*/ 92 h 1239"/>
                <a:gd name="T118" fmla="*/ 8 w 249"/>
                <a:gd name="T119" fmla="*/ 68 h 1239"/>
                <a:gd name="T120" fmla="*/ 4 w 249"/>
                <a:gd name="T121" fmla="*/ 40 h 1239"/>
                <a:gd name="T122" fmla="*/ 0 w 249"/>
                <a:gd name="T123" fmla="*/ 20 h 1239"/>
                <a:gd name="T124" fmla="*/ 0 w 249"/>
                <a:gd name="T125" fmla="*/ 8 h 1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9" h="1239">
                  <a:moveTo>
                    <a:pt x="4" y="0"/>
                  </a:moveTo>
                  <a:lnTo>
                    <a:pt x="4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8" y="16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12" y="24"/>
                  </a:lnTo>
                  <a:lnTo>
                    <a:pt x="12" y="28"/>
                  </a:lnTo>
                  <a:lnTo>
                    <a:pt x="12" y="32"/>
                  </a:lnTo>
                  <a:lnTo>
                    <a:pt x="12" y="32"/>
                  </a:lnTo>
                  <a:lnTo>
                    <a:pt x="12" y="36"/>
                  </a:lnTo>
                  <a:lnTo>
                    <a:pt x="12" y="40"/>
                  </a:lnTo>
                  <a:lnTo>
                    <a:pt x="16" y="40"/>
                  </a:lnTo>
                  <a:lnTo>
                    <a:pt x="16" y="44"/>
                  </a:lnTo>
                  <a:lnTo>
                    <a:pt x="16" y="48"/>
                  </a:lnTo>
                  <a:lnTo>
                    <a:pt x="16" y="48"/>
                  </a:lnTo>
                  <a:lnTo>
                    <a:pt x="16" y="52"/>
                  </a:lnTo>
                  <a:lnTo>
                    <a:pt x="16" y="60"/>
                  </a:lnTo>
                  <a:lnTo>
                    <a:pt x="20" y="64"/>
                  </a:lnTo>
                  <a:lnTo>
                    <a:pt x="20" y="72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20" y="80"/>
                  </a:lnTo>
                  <a:lnTo>
                    <a:pt x="20" y="84"/>
                  </a:lnTo>
                  <a:lnTo>
                    <a:pt x="20" y="84"/>
                  </a:lnTo>
                  <a:lnTo>
                    <a:pt x="20" y="88"/>
                  </a:lnTo>
                  <a:lnTo>
                    <a:pt x="24" y="92"/>
                  </a:lnTo>
                  <a:lnTo>
                    <a:pt x="24" y="96"/>
                  </a:lnTo>
                  <a:lnTo>
                    <a:pt x="24" y="100"/>
                  </a:lnTo>
                  <a:lnTo>
                    <a:pt x="24" y="108"/>
                  </a:lnTo>
                  <a:lnTo>
                    <a:pt x="28" y="116"/>
                  </a:lnTo>
                  <a:lnTo>
                    <a:pt x="28" y="124"/>
                  </a:lnTo>
                  <a:lnTo>
                    <a:pt x="28" y="132"/>
                  </a:lnTo>
                  <a:lnTo>
                    <a:pt x="32" y="140"/>
                  </a:lnTo>
                  <a:lnTo>
                    <a:pt x="32" y="144"/>
                  </a:lnTo>
                  <a:lnTo>
                    <a:pt x="32" y="152"/>
                  </a:lnTo>
                  <a:lnTo>
                    <a:pt x="36" y="160"/>
                  </a:lnTo>
                  <a:lnTo>
                    <a:pt x="36" y="168"/>
                  </a:lnTo>
                  <a:lnTo>
                    <a:pt x="41" y="184"/>
                  </a:lnTo>
                  <a:lnTo>
                    <a:pt x="41" y="196"/>
                  </a:lnTo>
                  <a:lnTo>
                    <a:pt x="45" y="208"/>
                  </a:lnTo>
                  <a:lnTo>
                    <a:pt x="45" y="212"/>
                  </a:lnTo>
                  <a:lnTo>
                    <a:pt x="49" y="228"/>
                  </a:lnTo>
                  <a:lnTo>
                    <a:pt x="49" y="240"/>
                  </a:lnTo>
                  <a:lnTo>
                    <a:pt x="53" y="256"/>
                  </a:lnTo>
                  <a:lnTo>
                    <a:pt x="53" y="264"/>
                  </a:lnTo>
                  <a:lnTo>
                    <a:pt x="57" y="272"/>
                  </a:lnTo>
                  <a:lnTo>
                    <a:pt x="57" y="276"/>
                  </a:lnTo>
                  <a:lnTo>
                    <a:pt x="57" y="284"/>
                  </a:lnTo>
                  <a:lnTo>
                    <a:pt x="61" y="292"/>
                  </a:lnTo>
                  <a:lnTo>
                    <a:pt x="61" y="300"/>
                  </a:lnTo>
                  <a:lnTo>
                    <a:pt x="61" y="308"/>
                  </a:lnTo>
                  <a:lnTo>
                    <a:pt x="65" y="316"/>
                  </a:lnTo>
                  <a:lnTo>
                    <a:pt x="65" y="316"/>
                  </a:lnTo>
                  <a:lnTo>
                    <a:pt x="65" y="320"/>
                  </a:lnTo>
                  <a:lnTo>
                    <a:pt x="65" y="328"/>
                  </a:lnTo>
                  <a:lnTo>
                    <a:pt x="65" y="332"/>
                  </a:lnTo>
                  <a:lnTo>
                    <a:pt x="69" y="336"/>
                  </a:lnTo>
                  <a:lnTo>
                    <a:pt x="69" y="340"/>
                  </a:lnTo>
                  <a:lnTo>
                    <a:pt x="69" y="344"/>
                  </a:lnTo>
                  <a:lnTo>
                    <a:pt x="69" y="348"/>
                  </a:lnTo>
                  <a:lnTo>
                    <a:pt x="73" y="356"/>
                  </a:lnTo>
                  <a:lnTo>
                    <a:pt x="73" y="364"/>
                  </a:lnTo>
                  <a:lnTo>
                    <a:pt x="73" y="368"/>
                  </a:lnTo>
                  <a:lnTo>
                    <a:pt x="73" y="368"/>
                  </a:lnTo>
                  <a:lnTo>
                    <a:pt x="77" y="376"/>
                  </a:lnTo>
                  <a:lnTo>
                    <a:pt x="77" y="384"/>
                  </a:lnTo>
                  <a:lnTo>
                    <a:pt x="81" y="388"/>
                  </a:lnTo>
                  <a:lnTo>
                    <a:pt x="81" y="396"/>
                  </a:lnTo>
                  <a:lnTo>
                    <a:pt x="81" y="400"/>
                  </a:lnTo>
                  <a:lnTo>
                    <a:pt x="85" y="408"/>
                  </a:lnTo>
                  <a:lnTo>
                    <a:pt x="85" y="416"/>
                  </a:lnTo>
                  <a:lnTo>
                    <a:pt x="85" y="416"/>
                  </a:lnTo>
                  <a:lnTo>
                    <a:pt x="89" y="420"/>
                  </a:lnTo>
                  <a:lnTo>
                    <a:pt x="89" y="428"/>
                  </a:lnTo>
                  <a:lnTo>
                    <a:pt x="93" y="436"/>
                  </a:lnTo>
                  <a:lnTo>
                    <a:pt x="93" y="440"/>
                  </a:lnTo>
                  <a:lnTo>
                    <a:pt x="93" y="448"/>
                  </a:lnTo>
                  <a:lnTo>
                    <a:pt x="97" y="456"/>
                  </a:lnTo>
                  <a:lnTo>
                    <a:pt x="97" y="460"/>
                  </a:lnTo>
                  <a:lnTo>
                    <a:pt x="101" y="468"/>
                  </a:lnTo>
                  <a:lnTo>
                    <a:pt x="101" y="472"/>
                  </a:lnTo>
                  <a:lnTo>
                    <a:pt x="105" y="480"/>
                  </a:lnTo>
                  <a:lnTo>
                    <a:pt x="105" y="488"/>
                  </a:lnTo>
                  <a:lnTo>
                    <a:pt x="109" y="492"/>
                  </a:lnTo>
                  <a:lnTo>
                    <a:pt x="109" y="500"/>
                  </a:lnTo>
                  <a:lnTo>
                    <a:pt x="113" y="512"/>
                  </a:lnTo>
                  <a:lnTo>
                    <a:pt x="117" y="524"/>
                  </a:lnTo>
                  <a:lnTo>
                    <a:pt x="121" y="540"/>
                  </a:lnTo>
                  <a:lnTo>
                    <a:pt x="129" y="564"/>
                  </a:lnTo>
                  <a:lnTo>
                    <a:pt x="133" y="576"/>
                  </a:lnTo>
                  <a:lnTo>
                    <a:pt x="133" y="580"/>
                  </a:lnTo>
                  <a:lnTo>
                    <a:pt x="137" y="592"/>
                  </a:lnTo>
                  <a:lnTo>
                    <a:pt x="141" y="596"/>
                  </a:lnTo>
                  <a:lnTo>
                    <a:pt x="141" y="604"/>
                  </a:lnTo>
                  <a:lnTo>
                    <a:pt x="145" y="608"/>
                  </a:lnTo>
                  <a:lnTo>
                    <a:pt x="145" y="615"/>
                  </a:lnTo>
                  <a:lnTo>
                    <a:pt x="145" y="623"/>
                  </a:lnTo>
                  <a:lnTo>
                    <a:pt x="149" y="627"/>
                  </a:lnTo>
                  <a:lnTo>
                    <a:pt x="149" y="635"/>
                  </a:lnTo>
                  <a:lnTo>
                    <a:pt x="153" y="643"/>
                  </a:lnTo>
                  <a:lnTo>
                    <a:pt x="153" y="647"/>
                  </a:lnTo>
                  <a:lnTo>
                    <a:pt x="157" y="655"/>
                  </a:lnTo>
                  <a:lnTo>
                    <a:pt x="157" y="663"/>
                  </a:lnTo>
                  <a:lnTo>
                    <a:pt x="161" y="667"/>
                  </a:lnTo>
                  <a:lnTo>
                    <a:pt x="161" y="675"/>
                  </a:lnTo>
                  <a:lnTo>
                    <a:pt x="161" y="679"/>
                  </a:lnTo>
                  <a:lnTo>
                    <a:pt x="165" y="687"/>
                  </a:lnTo>
                  <a:lnTo>
                    <a:pt x="165" y="695"/>
                  </a:lnTo>
                  <a:lnTo>
                    <a:pt x="169" y="699"/>
                  </a:lnTo>
                  <a:lnTo>
                    <a:pt x="169" y="707"/>
                  </a:lnTo>
                  <a:lnTo>
                    <a:pt x="169" y="715"/>
                  </a:lnTo>
                  <a:lnTo>
                    <a:pt x="173" y="719"/>
                  </a:lnTo>
                  <a:lnTo>
                    <a:pt x="173" y="727"/>
                  </a:lnTo>
                  <a:lnTo>
                    <a:pt x="177" y="735"/>
                  </a:lnTo>
                  <a:lnTo>
                    <a:pt x="177" y="739"/>
                  </a:lnTo>
                  <a:lnTo>
                    <a:pt x="177" y="747"/>
                  </a:lnTo>
                  <a:lnTo>
                    <a:pt x="177" y="751"/>
                  </a:lnTo>
                  <a:lnTo>
                    <a:pt x="177" y="751"/>
                  </a:lnTo>
                  <a:lnTo>
                    <a:pt x="181" y="755"/>
                  </a:lnTo>
                  <a:lnTo>
                    <a:pt x="181" y="759"/>
                  </a:lnTo>
                  <a:lnTo>
                    <a:pt x="181" y="763"/>
                  </a:lnTo>
                  <a:lnTo>
                    <a:pt x="181" y="767"/>
                  </a:lnTo>
                  <a:lnTo>
                    <a:pt x="181" y="771"/>
                  </a:lnTo>
                  <a:lnTo>
                    <a:pt x="185" y="779"/>
                  </a:lnTo>
                  <a:lnTo>
                    <a:pt x="185" y="783"/>
                  </a:lnTo>
                  <a:lnTo>
                    <a:pt x="185" y="783"/>
                  </a:lnTo>
                  <a:lnTo>
                    <a:pt x="185" y="787"/>
                  </a:lnTo>
                  <a:lnTo>
                    <a:pt x="185" y="795"/>
                  </a:lnTo>
                  <a:lnTo>
                    <a:pt x="185" y="799"/>
                  </a:lnTo>
                  <a:lnTo>
                    <a:pt x="185" y="803"/>
                  </a:lnTo>
                  <a:lnTo>
                    <a:pt x="185" y="807"/>
                  </a:lnTo>
                  <a:lnTo>
                    <a:pt x="189" y="815"/>
                  </a:lnTo>
                  <a:lnTo>
                    <a:pt x="189" y="819"/>
                  </a:lnTo>
                  <a:lnTo>
                    <a:pt x="189" y="823"/>
                  </a:lnTo>
                  <a:lnTo>
                    <a:pt x="189" y="831"/>
                  </a:lnTo>
                  <a:lnTo>
                    <a:pt x="189" y="835"/>
                  </a:lnTo>
                  <a:lnTo>
                    <a:pt x="189" y="839"/>
                  </a:lnTo>
                  <a:lnTo>
                    <a:pt x="189" y="847"/>
                  </a:lnTo>
                  <a:lnTo>
                    <a:pt x="189" y="851"/>
                  </a:lnTo>
                  <a:lnTo>
                    <a:pt x="189" y="855"/>
                  </a:lnTo>
                  <a:lnTo>
                    <a:pt x="193" y="863"/>
                  </a:lnTo>
                  <a:lnTo>
                    <a:pt x="193" y="867"/>
                  </a:lnTo>
                  <a:lnTo>
                    <a:pt x="193" y="871"/>
                  </a:lnTo>
                  <a:lnTo>
                    <a:pt x="193" y="883"/>
                  </a:lnTo>
                  <a:lnTo>
                    <a:pt x="193" y="891"/>
                  </a:lnTo>
                  <a:lnTo>
                    <a:pt x="193" y="903"/>
                  </a:lnTo>
                  <a:lnTo>
                    <a:pt x="193" y="911"/>
                  </a:lnTo>
                  <a:lnTo>
                    <a:pt x="193" y="919"/>
                  </a:lnTo>
                  <a:lnTo>
                    <a:pt x="193" y="923"/>
                  </a:lnTo>
                  <a:lnTo>
                    <a:pt x="197" y="927"/>
                  </a:lnTo>
                  <a:lnTo>
                    <a:pt x="197" y="931"/>
                  </a:lnTo>
                  <a:lnTo>
                    <a:pt x="197" y="939"/>
                  </a:lnTo>
                  <a:lnTo>
                    <a:pt x="197" y="943"/>
                  </a:lnTo>
                  <a:lnTo>
                    <a:pt x="197" y="947"/>
                  </a:lnTo>
                  <a:lnTo>
                    <a:pt x="197" y="951"/>
                  </a:lnTo>
                  <a:lnTo>
                    <a:pt x="197" y="959"/>
                  </a:lnTo>
                  <a:lnTo>
                    <a:pt x="197" y="963"/>
                  </a:lnTo>
                  <a:lnTo>
                    <a:pt x="197" y="967"/>
                  </a:lnTo>
                  <a:lnTo>
                    <a:pt x="201" y="971"/>
                  </a:lnTo>
                  <a:lnTo>
                    <a:pt x="201" y="979"/>
                  </a:lnTo>
                  <a:lnTo>
                    <a:pt x="201" y="983"/>
                  </a:lnTo>
                  <a:lnTo>
                    <a:pt x="201" y="983"/>
                  </a:lnTo>
                  <a:lnTo>
                    <a:pt x="201" y="987"/>
                  </a:lnTo>
                  <a:lnTo>
                    <a:pt x="201" y="995"/>
                  </a:lnTo>
                  <a:lnTo>
                    <a:pt x="201" y="999"/>
                  </a:lnTo>
                  <a:lnTo>
                    <a:pt x="201" y="1003"/>
                  </a:lnTo>
                  <a:lnTo>
                    <a:pt x="205" y="1011"/>
                  </a:lnTo>
                  <a:lnTo>
                    <a:pt x="205" y="1015"/>
                  </a:lnTo>
                  <a:lnTo>
                    <a:pt x="205" y="1019"/>
                  </a:lnTo>
                  <a:lnTo>
                    <a:pt x="205" y="1023"/>
                  </a:lnTo>
                  <a:lnTo>
                    <a:pt x="205" y="1031"/>
                  </a:lnTo>
                  <a:lnTo>
                    <a:pt x="209" y="1035"/>
                  </a:lnTo>
                  <a:lnTo>
                    <a:pt x="209" y="1039"/>
                  </a:lnTo>
                  <a:lnTo>
                    <a:pt x="209" y="1047"/>
                  </a:lnTo>
                  <a:lnTo>
                    <a:pt x="209" y="1051"/>
                  </a:lnTo>
                  <a:lnTo>
                    <a:pt x="209" y="1055"/>
                  </a:lnTo>
                  <a:lnTo>
                    <a:pt x="213" y="1063"/>
                  </a:lnTo>
                  <a:lnTo>
                    <a:pt x="213" y="1067"/>
                  </a:lnTo>
                  <a:lnTo>
                    <a:pt x="213" y="1071"/>
                  </a:lnTo>
                  <a:lnTo>
                    <a:pt x="213" y="1079"/>
                  </a:lnTo>
                  <a:lnTo>
                    <a:pt x="217" y="1083"/>
                  </a:lnTo>
                  <a:lnTo>
                    <a:pt x="217" y="1087"/>
                  </a:lnTo>
                  <a:lnTo>
                    <a:pt x="217" y="1095"/>
                  </a:lnTo>
                  <a:lnTo>
                    <a:pt x="217" y="1099"/>
                  </a:lnTo>
                  <a:lnTo>
                    <a:pt x="221" y="1103"/>
                  </a:lnTo>
                  <a:lnTo>
                    <a:pt x="221" y="1111"/>
                  </a:lnTo>
                  <a:lnTo>
                    <a:pt x="221" y="1115"/>
                  </a:lnTo>
                  <a:lnTo>
                    <a:pt x="221" y="1119"/>
                  </a:lnTo>
                  <a:lnTo>
                    <a:pt x="225" y="1123"/>
                  </a:lnTo>
                  <a:lnTo>
                    <a:pt x="225" y="1127"/>
                  </a:lnTo>
                  <a:lnTo>
                    <a:pt x="225" y="1131"/>
                  </a:lnTo>
                  <a:lnTo>
                    <a:pt x="225" y="1135"/>
                  </a:lnTo>
                  <a:lnTo>
                    <a:pt x="229" y="1139"/>
                  </a:lnTo>
                  <a:lnTo>
                    <a:pt x="229" y="1147"/>
                  </a:lnTo>
                  <a:lnTo>
                    <a:pt x="229" y="1151"/>
                  </a:lnTo>
                  <a:lnTo>
                    <a:pt x="229" y="1155"/>
                  </a:lnTo>
                  <a:lnTo>
                    <a:pt x="233" y="1159"/>
                  </a:lnTo>
                  <a:lnTo>
                    <a:pt x="233" y="1167"/>
                  </a:lnTo>
                  <a:lnTo>
                    <a:pt x="233" y="1171"/>
                  </a:lnTo>
                  <a:lnTo>
                    <a:pt x="233" y="1175"/>
                  </a:lnTo>
                  <a:lnTo>
                    <a:pt x="237" y="1179"/>
                  </a:lnTo>
                  <a:lnTo>
                    <a:pt x="237" y="1187"/>
                  </a:lnTo>
                  <a:lnTo>
                    <a:pt x="237" y="1187"/>
                  </a:lnTo>
                  <a:lnTo>
                    <a:pt x="237" y="1191"/>
                  </a:lnTo>
                  <a:lnTo>
                    <a:pt x="241" y="1195"/>
                  </a:lnTo>
                  <a:lnTo>
                    <a:pt x="241" y="1199"/>
                  </a:lnTo>
                  <a:lnTo>
                    <a:pt x="241" y="1203"/>
                  </a:lnTo>
                  <a:lnTo>
                    <a:pt x="245" y="1211"/>
                  </a:lnTo>
                  <a:lnTo>
                    <a:pt x="245" y="1215"/>
                  </a:lnTo>
                  <a:lnTo>
                    <a:pt x="245" y="1219"/>
                  </a:lnTo>
                  <a:lnTo>
                    <a:pt x="249" y="1223"/>
                  </a:lnTo>
                  <a:lnTo>
                    <a:pt x="249" y="1227"/>
                  </a:lnTo>
                  <a:lnTo>
                    <a:pt x="249" y="1231"/>
                  </a:lnTo>
                  <a:lnTo>
                    <a:pt x="249" y="1235"/>
                  </a:lnTo>
                  <a:lnTo>
                    <a:pt x="249" y="1239"/>
                  </a:lnTo>
                  <a:lnTo>
                    <a:pt x="245" y="1239"/>
                  </a:lnTo>
                  <a:lnTo>
                    <a:pt x="245" y="1235"/>
                  </a:lnTo>
                  <a:lnTo>
                    <a:pt x="241" y="1231"/>
                  </a:lnTo>
                  <a:lnTo>
                    <a:pt x="241" y="1227"/>
                  </a:lnTo>
                  <a:lnTo>
                    <a:pt x="237" y="1219"/>
                  </a:lnTo>
                  <a:lnTo>
                    <a:pt x="237" y="1215"/>
                  </a:lnTo>
                  <a:lnTo>
                    <a:pt x="237" y="1211"/>
                  </a:lnTo>
                  <a:lnTo>
                    <a:pt x="233" y="1207"/>
                  </a:lnTo>
                  <a:lnTo>
                    <a:pt x="233" y="1203"/>
                  </a:lnTo>
                  <a:lnTo>
                    <a:pt x="233" y="1199"/>
                  </a:lnTo>
                  <a:lnTo>
                    <a:pt x="229" y="1191"/>
                  </a:lnTo>
                  <a:lnTo>
                    <a:pt x="229" y="1191"/>
                  </a:lnTo>
                  <a:lnTo>
                    <a:pt x="229" y="1187"/>
                  </a:lnTo>
                  <a:lnTo>
                    <a:pt x="225" y="1183"/>
                  </a:lnTo>
                  <a:lnTo>
                    <a:pt x="225" y="1179"/>
                  </a:lnTo>
                  <a:lnTo>
                    <a:pt x="225" y="1171"/>
                  </a:lnTo>
                  <a:lnTo>
                    <a:pt x="221" y="1167"/>
                  </a:lnTo>
                  <a:lnTo>
                    <a:pt x="221" y="1163"/>
                  </a:lnTo>
                  <a:lnTo>
                    <a:pt x="221" y="1159"/>
                  </a:lnTo>
                  <a:lnTo>
                    <a:pt x="217" y="1151"/>
                  </a:lnTo>
                  <a:lnTo>
                    <a:pt x="217" y="1147"/>
                  </a:lnTo>
                  <a:lnTo>
                    <a:pt x="217" y="1143"/>
                  </a:lnTo>
                  <a:lnTo>
                    <a:pt x="213" y="1139"/>
                  </a:lnTo>
                  <a:lnTo>
                    <a:pt x="213" y="1131"/>
                  </a:lnTo>
                  <a:lnTo>
                    <a:pt x="213" y="1131"/>
                  </a:lnTo>
                  <a:lnTo>
                    <a:pt x="213" y="1127"/>
                  </a:lnTo>
                  <a:lnTo>
                    <a:pt x="209" y="1123"/>
                  </a:lnTo>
                  <a:lnTo>
                    <a:pt x="209" y="1115"/>
                  </a:lnTo>
                  <a:lnTo>
                    <a:pt x="209" y="1111"/>
                  </a:lnTo>
                  <a:lnTo>
                    <a:pt x="205" y="1107"/>
                  </a:lnTo>
                  <a:lnTo>
                    <a:pt x="205" y="1103"/>
                  </a:lnTo>
                  <a:lnTo>
                    <a:pt x="205" y="1095"/>
                  </a:lnTo>
                  <a:lnTo>
                    <a:pt x="205" y="1091"/>
                  </a:lnTo>
                  <a:lnTo>
                    <a:pt x="201" y="1087"/>
                  </a:lnTo>
                  <a:lnTo>
                    <a:pt x="201" y="1079"/>
                  </a:lnTo>
                  <a:lnTo>
                    <a:pt x="201" y="1075"/>
                  </a:lnTo>
                  <a:lnTo>
                    <a:pt x="201" y="1071"/>
                  </a:lnTo>
                  <a:lnTo>
                    <a:pt x="197" y="1063"/>
                  </a:lnTo>
                  <a:lnTo>
                    <a:pt x="197" y="1059"/>
                  </a:lnTo>
                  <a:lnTo>
                    <a:pt x="197" y="1055"/>
                  </a:lnTo>
                  <a:lnTo>
                    <a:pt x="197" y="1047"/>
                  </a:lnTo>
                  <a:lnTo>
                    <a:pt x="193" y="1043"/>
                  </a:lnTo>
                  <a:lnTo>
                    <a:pt x="193" y="1039"/>
                  </a:lnTo>
                  <a:lnTo>
                    <a:pt x="193" y="1031"/>
                  </a:lnTo>
                  <a:lnTo>
                    <a:pt x="193" y="1027"/>
                  </a:lnTo>
                  <a:lnTo>
                    <a:pt x="193" y="1023"/>
                  </a:lnTo>
                  <a:lnTo>
                    <a:pt x="189" y="1015"/>
                  </a:lnTo>
                  <a:lnTo>
                    <a:pt x="189" y="1011"/>
                  </a:lnTo>
                  <a:lnTo>
                    <a:pt x="189" y="1007"/>
                  </a:lnTo>
                  <a:lnTo>
                    <a:pt x="189" y="999"/>
                  </a:lnTo>
                  <a:lnTo>
                    <a:pt x="189" y="995"/>
                  </a:lnTo>
                  <a:lnTo>
                    <a:pt x="185" y="991"/>
                  </a:lnTo>
                  <a:lnTo>
                    <a:pt x="185" y="987"/>
                  </a:lnTo>
                  <a:lnTo>
                    <a:pt x="185" y="983"/>
                  </a:lnTo>
                  <a:lnTo>
                    <a:pt x="185" y="979"/>
                  </a:lnTo>
                  <a:lnTo>
                    <a:pt x="185" y="975"/>
                  </a:lnTo>
                  <a:lnTo>
                    <a:pt x="185" y="971"/>
                  </a:lnTo>
                  <a:lnTo>
                    <a:pt x="185" y="963"/>
                  </a:lnTo>
                  <a:lnTo>
                    <a:pt x="181" y="959"/>
                  </a:lnTo>
                  <a:lnTo>
                    <a:pt x="181" y="955"/>
                  </a:lnTo>
                  <a:lnTo>
                    <a:pt x="181" y="947"/>
                  </a:lnTo>
                  <a:lnTo>
                    <a:pt x="181" y="943"/>
                  </a:lnTo>
                  <a:lnTo>
                    <a:pt x="181" y="939"/>
                  </a:lnTo>
                  <a:lnTo>
                    <a:pt x="181" y="935"/>
                  </a:lnTo>
                  <a:lnTo>
                    <a:pt x="181" y="927"/>
                  </a:lnTo>
                  <a:lnTo>
                    <a:pt x="181" y="923"/>
                  </a:lnTo>
                  <a:lnTo>
                    <a:pt x="177" y="919"/>
                  </a:lnTo>
                  <a:lnTo>
                    <a:pt x="177" y="915"/>
                  </a:lnTo>
                  <a:lnTo>
                    <a:pt x="177" y="903"/>
                  </a:lnTo>
                  <a:lnTo>
                    <a:pt x="177" y="895"/>
                  </a:lnTo>
                  <a:lnTo>
                    <a:pt x="177" y="883"/>
                  </a:lnTo>
                  <a:lnTo>
                    <a:pt x="177" y="871"/>
                  </a:lnTo>
                  <a:lnTo>
                    <a:pt x="177" y="867"/>
                  </a:lnTo>
                  <a:lnTo>
                    <a:pt x="173" y="863"/>
                  </a:lnTo>
                  <a:lnTo>
                    <a:pt x="173" y="859"/>
                  </a:lnTo>
                  <a:lnTo>
                    <a:pt x="173" y="851"/>
                  </a:lnTo>
                  <a:lnTo>
                    <a:pt x="173" y="847"/>
                  </a:lnTo>
                  <a:lnTo>
                    <a:pt x="173" y="843"/>
                  </a:lnTo>
                  <a:lnTo>
                    <a:pt x="173" y="835"/>
                  </a:lnTo>
                  <a:lnTo>
                    <a:pt x="173" y="831"/>
                  </a:lnTo>
                  <a:lnTo>
                    <a:pt x="173" y="827"/>
                  </a:lnTo>
                  <a:lnTo>
                    <a:pt x="173" y="823"/>
                  </a:lnTo>
                  <a:lnTo>
                    <a:pt x="169" y="815"/>
                  </a:lnTo>
                  <a:lnTo>
                    <a:pt x="169" y="811"/>
                  </a:lnTo>
                  <a:lnTo>
                    <a:pt x="169" y="807"/>
                  </a:lnTo>
                  <a:lnTo>
                    <a:pt x="169" y="799"/>
                  </a:lnTo>
                  <a:lnTo>
                    <a:pt x="169" y="795"/>
                  </a:lnTo>
                  <a:lnTo>
                    <a:pt x="169" y="791"/>
                  </a:lnTo>
                  <a:lnTo>
                    <a:pt x="165" y="787"/>
                  </a:lnTo>
                  <a:lnTo>
                    <a:pt x="165" y="787"/>
                  </a:lnTo>
                  <a:lnTo>
                    <a:pt x="165" y="779"/>
                  </a:lnTo>
                  <a:lnTo>
                    <a:pt x="165" y="775"/>
                  </a:lnTo>
                  <a:lnTo>
                    <a:pt x="165" y="771"/>
                  </a:lnTo>
                  <a:lnTo>
                    <a:pt x="165" y="767"/>
                  </a:lnTo>
                  <a:lnTo>
                    <a:pt x="161" y="759"/>
                  </a:lnTo>
                  <a:lnTo>
                    <a:pt x="161" y="759"/>
                  </a:lnTo>
                  <a:lnTo>
                    <a:pt x="161" y="755"/>
                  </a:lnTo>
                  <a:lnTo>
                    <a:pt x="161" y="755"/>
                  </a:lnTo>
                  <a:lnTo>
                    <a:pt x="161" y="751"/>
                  </a:lnTo>
                  <a:lnTo>
                    <a:pt x="161" y="743"/>
                  </a:lnTo>
                  <a:lnTo>
                    <a:pt x="157" y="739"/>
                  </a:lnTo>
                  <a:lnTo>
                    <a:pt x="157" y="731"/>
                  </a:lnTo>
                  <a:lnTo>
                    <a:pt x="153" y="723"/>
                  </a:lnTo>
                  <a:lnTo>
                    <a:pt x="153" y="719"/>
                  </a:lnTo>
                  <a:lnTo>
                    <a:pt x="153" y="711"/>
                  </a:lnTo>
                  <a:lnTo>
                    <a:pt x="149" y="707"/>
                  </a:lnTo>
                  <a:lnTo>
                    <a:pt x="149" y="699"/>
                  </a:lnTo>
                  <a:lnTo>
                    <a:pt x="145" y="691"/>
                  </a:lnTo>
                  <a:lnTo>
                    <a:pt x="145" y="687"/>
                  </a:lnTo>
                  <a:lnTo>
                    <a:pt x="145" y="679"/>
                  </a:lnTo>
                  <a:lnTo>
                    <a:pt x="141" y="671"/>
                  </a:lnTo>
                  <a:lnTo>
                    <a:pt x="141" y="667"/>
                  </a:lnTo>
                  <a:lnTo>
                    <a:pt x="137" y="659"/>
                  </a:lnTo>
                  <a:lnTo>
                    <a:pt x="137" y="651"/>
                  </a:lnTo>
                  <a:lnTo>
                    <a:pt x="133" y="647"/>
                  </a:lnTo>
                  <a:lnTo>
                    <a:pt x="133" y="639"/>
                  </a:lnTo>
                  <a:lnTo>
                    <a:pt x="129" y="635"/>
                  </a:lnTo>
                  <a:lnTo>
                    <a:pt x="129" y="627"/>
                  </a:lnTo>
                  <a:lnTo>
                    <a:pt x="125" y="619"/>
                  </a:lnTo>
                  <a:lnTo>
                    <a:pt x="125" y="615"/>
                  </a:lnTo>
                  <a:lnTo>
                    <a:pt x="121" y="608"/>
                  </a:lnTo>
                  <a:lnTo>
                    <a:pt x="121" y="604"/>
                  </a:lnTo>
                  <a:lnTo>
                    <a:pt x="117" y="596"/>
                  </a:lnTo>
                  <a:lnTo>
                    <a:pt x="117" y="588"/>
                  </a:lnTo>
                  <a:lnTo>
                    <a:pt x="113" y="584"/>
                  </a:lnTo>
                  <a:lnTo>
                    <a:pt x="109" y="572"/>
                  </a:lnTo>
                  <a:lnTo>
                    <a:pt x="101" y="544"/>
                  </a:lnTo>
                  <a:lnTo>
                    <a:pt x="97" y="532"/>
                  </a:lnTo>
                  <a:lnTo>
                    <a:pt x="93" y="520"/>
                  </a:lnTo>
                  <a:lnTo>
                    <a:pt x="89" y="504"/>
                  </a:lnTo>
                  <a:lnTo>
                    <a:pt x="89" y="500"/>
                  </a:lnTo>
                  <a:lnTo>
                    <a:pt x="85" y="492"/>
                  </a:lnTo>
                  <a:lnTo>
                    <a:pt x="85" y="484"/>
                  </a:lnTo>
                  <a:lnTo>
                    <a:pt x="81" y="480"/>
                  </a:lnTo>
                  <a:lnTo>
                    <a:pt x="81" y="472"/>
                  </a:lnTo>
                  <a:lnTo>
                    <a:pt x="81" y="468"/>
                  </a:lnTo>
                  <a:lnTo>
                    <a:pt x="77" y="460"/>
                  </a:lnTo>
                  <a:lnTo>
                    <a:pt x="77" y="452"/>
                  </a:lnTo>
                  <a:lnTo>
                    <a:pt x="73" y="448"/>
                  </a:lnTo>
                  <a:lnTo>
                    <a:pt x="73" y="440"/>
                  </a:lnTo>
                  <a:lnTo>
                    <a:pt x="69" y="432"/>
                  </a:lnTo>
                  <a:lnTo>
                    <a:pt x="69" y="428"/>
                  </a:lnTo>
                  <a:lnTo>
                    <a:pt x="65" y="420"/>
                  </a:lnTo>
                  <a:lnTo>
                    <a:pt x="65" y="420"/>
                  </a:lnTo>
                  <a:lnTo>
                    <a:pt x="65" y="412"/>
                  </a:lnTo>
                  <a:lnTo>
                    <a:pt x="65" y="408"/>
                  </a:lnTo>
                  <a:lnTo>
                    <a:pt x="61" y="400"/>
                  </a:lnTo>
                  <a:lnTo>
                    <a:pt x="61" y="392"/>
                  </a:lnTo>
                  <a:lnTo>
                    <a:pt x="57" y="388"/>
                  </a:lnTo>
                  <a:lnTo>
                    <a:pt x="57" y="380"/>
                  </a:lnTo>
                  <a:lnTo>
                    <a:pt x="57" y="372"/>
                  </a:lnTo>
                  <a:lnTo>
                    <a:pt x="53" y="372"/>
                  </a:lnTo>
                  <a:lnTo>
                    <a:pt x="53" y="368"/>
                  </a:lnTo>
                  <a:lnTo>
                    <a:pt x="53" y="360"/>
                  </a:lnTo>
                  <a:lnTo>
                    <a:pt x="53" y="352"/>
                  </a:lnTo>
                  <a:lnTo>
                    <a:pt x="49" y="348"/>
                  </a:lnTo>
                  <a:lnTo>
                    <a:pt x="49" y="344"/>
                  </a:lnTo>
                  <a:lnTo>
                    <a:pt x="49" y="340"/>
                  </a:lnTo>
                  <a:lnTo>
                    <a:pt x="49" y="336"/>
                  </a:lnTo>
                  <a:lnTo>
                    <a:pt x="49" y="332"/>
                  </a:lnTo>
                  <a:lnTo>
                    <a:pt x="45" y="324"/>
                  </a:lnTo>
                  <a:lnTo>
                    <a:pt x="45" y="320"/>
                  </a:lnTo>
                  <a:lnTo>
                    <a:pt x="45" y="316"/>
                  </a:lnTo>
                  <a:lnTo>
                    <a:pt x="45" y="312"/>
                  </a:lnTo>
                  <a:lnTo>
                    <a:pt x="41" y="304"/>
                  </a:lnTo>
                  <a:lnTo>
                    <a:pt x="41" y="296"/>
                  </a:lnTo>
                  <a:lnTo>
                    <a:pt x="41" y="288"/>
                  </a:lnTo>
                  <a:lnTo>
                    <a:pt x="41" y="280"/>
                  </a:lnTo>
                  <a:lnTo>
                    <a:pt x="36" y="272"/>
                  </a:lnTo>
                  <a:lnTo>
                    <a:pt x="36" y="264"/>
                  </a:lnTo>
                  <a:lnTo>
                    <a:pt x="36" y="260"/>
                  </a:lnTo>
                  <a:lnTo>
                    <a:pt x="32" y="244"/>
                  </a:lnTo>
                  <a:lnTo>
                    <a:pt x="32" y="228"/>
                  </a:lnTo>
                  <a:lnTo>
                    <a:pt x="28" y="216"/>
                  </a:lnTo>
                  <a:lnTo>
                    <a:pt x="28" y="212"/>
                  </a:lnTo>
                  <a:lnTo>
                    <a:pt x="28" y="200"/>
                  </a:lnTo>
                  <a:lnTo>
                    <a:pt x="24" y="184"/>
                  </a:lnTo>
                  <a:lnTo>
                    <a:pt x="24" y="168"/>
                  </a:lnTo>
                  <a:lnTo>
                    <a:pt x="20" y="164"/>
                  </a:lnTo>
                  <a:lnTo>
                    <a:pt x="20" y="156"/>
                  </a:lnTo>
                  <a:lnTo>
                    <a:pt x="20" y="148"/>
                  </a:lnTo>
                  <a:lnTo>
                    <a:pt x="20" y="140"/>
                  </a:lnTo>
                  <a:lnTo>
                    <a:pt x="16" y="132"/>
                  </a:lnTo>
                  <a:lnTo>
                    <a:pt x="16" y="124"/>
                  </a:lnTo>
                  <a:lnTo>
                    <a:pt x="16" y="120"/>
                  </a:lnTo>
                  <a:lnTo>
                    <a:pt x="12" y="112"/>
                  </a:lnTo>
                  <a:lnTo>
                    <a:pt x="12" y="104"/>
                  </a:lnTo>
                  <a:lnTo>
                    <a:pt x="12" y="96"/>
                  </a:lnTo>
                  <a:lnTo>
                    <a:pt x="12" y="92"/>
                  </a:lnTo>
                  <a:lnTo>
                    <a:pt x="12" y="92"/>
                  </a:lnTo>
                  <a:lnTo>
                    <a:pt x="8" y="88"/>
                  </a:lnTo>
                  <a:lnTo>
                    <a:pt x="8" y="84"/>
                  </a:lnTo>
                  <a:lnTo>
                    <a:pt x="8" y="80"/>
                  </a:lnTo>
                  <a:lnTo>
                    <a:pt x="8" y="80"/>
                  </a:lnTo>
                  <a:lnTo>
                    <a:pt x="8" y="76"/>
                  </a:lnTo>
                  <a:lnTo>
                    <a:pt x="8" y="72"/>
                  </a:lnTo>
                  <a:lnTo>
                    <a:pt x="8" y="68"/>
                  </a:lnTo>
                  <a:lnTo>
                    <a:pt x="8" y="60"/>
                  </a:lnTo>
                  <a:lnTo>
                    <a:pt x="8" y="56"/>
                  </a:lnTo>
                  <a:lnTo>
                    <a:pt x="4" y="48"/>
                  </a:lnTo>
                  <a:lnTo>
                    <a:pt x="4" y="48"/>
                  </a:lnTo>
                  <a:lnTo>
                    <a:pt x="4" y="48"/>
                  </a:lnTo>
                  <a:lnTo>
                    <a:pt x="4" y="44"/>
                  </a:lnTo>
                  <a:lnTo>
                    <a:pt x="4" y="40"/>
                  </a:lnTo>
                  <a:lnTo>
                    <a:pt x="4" y="36"/>
                  </a:lnTo>
                  <a:lnTo>
                    <a:pt x="4" y="36"/>
                  </a:lnTo>
                  <a:lnTo>
                    <a:pt x="4" y="32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9E40F589-402A-4CFF-B42F-00C532AC9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3925" y="2840039"/>
              <a:ext cx="146050" cy="95250"/>
            </a:xfrm>
            <a:custGeom>
              <a:avLst/>
              <a:gdLst>
                <a:gd name="T0" fmla="*/ 92 w 92"/>
                <a:gd name="T1" fmla="*/ 0 h 60"/>
                <a:gd name="T2" fmla="*/ 92 w 92"/>
                <a:gd name="T3" fmla="*/ 4 h 60"/>
                <a:gd name="T4" fmla="*/ 88 w 92"/>
                <a:gd name="T5" fmla="*/ 8 h 60"/>
                <a:gd name="T6" fmla="*/ 84 w 92"/>
                <a:gd name="T7" fmla="*/ 8 h 60"/>
                <a:gd name="T8" fmla="*/ 84 w 92"/>
                <a:gd name="T9" fmla="*/ 12 h 60"/>
                <a:gd name="T10" fmla="*/ 76 w 92"/>
                <a:gd name="T11" fmla="*/ 16 h 60"/>
                <a:gd name="T12" fmla="*/ 72 w 92"/>
                <a:gd name="T13" fmla="*/ 16 h 60"/>
                <a:gd name="T14" fmla="*/ 64 w 92"/>
                <a:gd name="T15" fmla="*/ 24 h 60"/>
                <a:gd name="T16" fmla="*/ 56 w 92"/>
                <a:gd name="T17" fmla="*/ 24 h 60"/>
                <a:gd name="T18" fmla="*/ 52 w 92"/>
                <a:gd name="T19" fmla="*/ 28 h 60"/>
                <a:gd name="T20" fmla="*/ 48 w 92"/>
                <a:gd name="T21" fmla="*/ 32 h 60"/>
                <a:gd name="T22" fmla="*/ 44 w 92"/>
                <a:gd name="T23" fmla="*/ 32 h 60"/>
                <a:gd name="T24" fmla="*/ 40 w 92"/>
                <a:gd name="T25" fmla="*/ 36 h 60"/>
                <a:gd name="T26" fmla="*/ 36 w 92"/>
                <a:gd name="T27" fmla="*/ 40 h 60"/>
                <a:gd name="T28" fmla="*/ 36 w 92"/>
                <a:gd name="T29" fmla="*/ 40 h 60"/>
                <a:gd name="T30" fmla="*/ 32 w 92"/>
                <a:gd name="T31" fmla="*/ 40 h 60"/>
                <a:gd name="T32" fmla="*/ 28 w 92"/>
                <a:gd name="T33" fmla="*/ 44 h 60"/>
                <a:gd name="T34" fmla="*/ 28 w 92"/>
                <a:gd name="T35" fmla="*/ 44 h 60"/>
                <a:gd name="T36" fmla="*/ 24 w 92"/>
                <a:gd name="T37" fmla="*/ 48 h 60"/>
                <a:gd name="T38" fmla="*/ 24 w 92"/>
                <a:gd name="T39" fmla="*/ 48 h 60"/>
                <a:gd name="T40" fmla="*/ 20 w 92"/>
                <a:gd name="T41" fmla="*/ 48 h 60"/>
                <a:gd name="T42" fmla="*/ 20 w 92"/>
                <a:gd name="T43" fmla="*/ 52 h 60"/>
                <a:gd name="T44" fmla="*/ 16 w 92"/>
                <a:gd name="T45" fmla="*/ 52 h 60"/>
                <a:gd name="T46" fmla="*/ 12 w 92"/>
                <a:gd name="T47" fmla="*/ 56 h 60"/>
                <a:gd name="T48" fmla="*/ 12 w 92"/>
                <a:gd name="T49" fmla="*/ 56 h 60"/>
                <a:gd name="T50" fmla="*/ 8 w 92"/>
                <a:gd name="T51" fmla="*/ 56 h 60"/>
                <a:gd name="T52" fmla="*/ 4 w 92"/>
                <a:gd name="T53" fmla="*/ 60 h 60"/>
                <a:gd name="T54" fmla="*/ 0 w 92"/>
                <a:gd name="T55" fmla="*/ 56 h 60"/>
                <a:gd name="T56" fmla="*/ 0 w 92"/>
                <a:gd name="T57" fmla="*/ 52 h 60"/>
                <a:gd name="T58" fmla="*/ 4 w 92"/>
                <a:gd name="T59" fmla="*/ 48 h 60"/>
                <a:gd name="T60" fmla="*/ 4 w 92"/>
                <a:gd name="T61" fmla="*/ 48 h 60"/>
                <a:gd name="T62" fmla="*/ 8 w 92"/>
                <a:gd name="T63" fmla="*/ 44 h 60"/>
                <a:gd name="T64" fmla="*/ 12 w 92"/>
                <a:gd name="T65" fmla="*/ 40 h 60"/>
                <a:gd name="T66" fmla="*/ 12 w 92"/>
                <a:gd name="T67" fmla="*/ 40 h 60"/>
                <a:gd name="T68" fmla="*/ 16 w 92"/>
                <a:gd name="T69" fmla="*/ 40 h 60"/>
                <a:gd name="T70" fmla="*/ 16 w 92"/>
                <a:gd name="T71" fmla="*/ 36 h 60"/>
                <a:gd name="T72" fmla="*/ 20 w 92"/>
                <a:gd name="T73" fmla="*/ 36 h 60"/>
                <a:gd name="T74" fmla="*/ 20 w 92"/>
                <a:gd name="T75" fmla="*/ 32 h 60"/>
                <a:gd name="T76" fmla="*/ 24 w 92"/>
                <a:gd name="T77" fmla="*/ 32 h 60"/>
                <a:gd name="T78" fmla="*/ 28 w 92"/>
                <a:gd name="T79" fmla="*/ 28 h 60"/>
                <a:gd name="T80" fmla="*/ 28 w 92"/>
                <a:gd name="T81" fmla="*/ 28 h 60"/>
                <a:gd name="T82" fmla="*/ 32 w 92"/>
                <a:gd name="T83" fmla="*/ 24 h 60"/>
                <a:gd name="T84" fmla="*/ 36 w 92"/>
                <a:gd name="T85" fmla="*/ 24 h 60"/>
                <a:gd name="T86" fmla="*/ 44 w 92"/>
                <a:gd name="T87" fmla="*/ 20 h 60"/>
                <a:gd name="T88" fmla="*/ 48 w 92"/>
                <a:gd name="T89" fmla="*/ 16 h 60"/>
                <a:gd name="T90" fmla="*/ 52 w 92"/>
                <a:gd name="T91" fmla="*/ 16 h 60"/>
                <a:gd name="T92" fmla="*/ 56 w 92"/>
                <a:gd name="T93" fmla="*/ 12 h 60"/>
                <a:gd name="T94" fmla="*/ 68 w 92"/>
                <a:gd name="T95" fmla="*/ 8 h 60"/>
                <a:gd name="T96" fmla="*/ 72 w 92"/>
                <a:gd name="T97" fmla="*/ 4 h 60"/>
                <a:gd name="T98" fmla="*/ 76 w 92"/>
                <a:gd name="T99" fmla="*/ 4 h 60"/>
                <a:gd name="T100" fmla="*/ 80 w 92"/>
                <a:gd name="T101" fmla="*/ 0 h 60"/>
                <a:gd name="T102" fmla="*/ 84 w 92"/>
                <a:gd name="T103" fmla="*/ 0 h 60"/>
                <a:gd name="T104" fmla="*/ 88 w 92"/>
                <a:gd name="T10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92" h="60">
                  <a:moveTo>
                    <a:pt x="92" y="0"/>
                  </a:moveTo>
                  <a:lnTo>
                    <a:pt x="92" y="0"/>
                  </a:lnTo>
                  <a:lnTo>
                    <a:pt x="92" y="0"/>
                  </a:lnTo>
                  <a:lnTo>
                    <a:pt x="92" y="4"/>
                  </a:lnTo>
                  <a:lnTo>
                    <a:pt x="92" y="4"/>
                  </a:lnTo>
                  <a:lnTo>
                    <a:pt x="88" y="8"/>
                  </a:lnTo>
                  <a:lnTo>
                    <a:pt x="88" y="8"/>
                  </a:lnTo>
                  <a:lnTo>
                    <a:pt x="84" y="8"/>
                  </a:lnTo>
                  <a:lnTo>
                    <a:pt x="84" y="12"/>
                  </a:lnTo>
                  <a:lnTo>
                    <a:pt x="84" y="12"/>
                  </a:lnTo>
                  <a:lnTo>
                    <a:pt x="80" y="12"/>
                  </a:lnTo>
                  <a:lnTo>
                    <a:pt x="76" y="16"/>
                  </a:lnTo>
                  <a:lnTo>
                    <a:pt x="76" y="16"/>
                  </a:lnTo>
                  <a:lnTo>
                    <a:pt x="72" y="16"/>
                  </a:lnTo>
                  <a:lnTo>
                    <a:pt x="68" y="20"/>
                  </a:lnTo>
                  <a:lnTo>
                    <a:pt x="64" y="24"/>
                  </a:lnTo>
                  <a:lnTo>
                    <a:pt x="60" y="24"/>
                  </a:lnTo>
                  <a:lnTo>
                    <a:pt x="56" y="24"/>
                  </a:lnTo>
                  <a:lnTo>
                    <a:pt x="56" y="28"/>
                  </a:lnTo>
                  <a:lnTo>
                    <a:pt x="52" y="28"/>
                  </a:lnTo>
                  <a:lnTo>
                    <a:pt x="48" y="32"/>
                  </a:lnTo>
                  <a:lnTo>
                    <a:pt x="48" y="32"/>
                  </a:lnTo>
                  <a:lnTo>
                    <a:pt x="48" y="32"/>
                  </a:lnTo>
                  <a:lnTo>
                    <a:pt x="44" y="32"/>
                  </a:lnTo>
                  <a:lnTo>
                    <a:pt x="40" y="36"/>
                  </a:lnTo>
                  <a:lnTo>
                    <a:pt x="40" y="36"/>
                  </a:lnTo>
                  <a:lnTo>
                    <a:pt x="36" y="36"/>
                  </a:lnTo>
                  <a:lnTo>
                    <a:pt x="36" y="40"/>
                  </a:lnTo>
                  <a:lnTo>
                    <a:pt x="36" y="40"/>
                  </a:lnTo>
                  <a:lnTo>
                    <a:pt x="36" y="40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32" y="44"/>
                  </a:lnTo>
                  <a:lnTo>
                    <a:pt x="28" y="44"/>
                  </a:lnTo>
                  <a:lnTo>
                    <a:pt x="28" y="44"/>
                  </a:lnTo>
                  <a:lnTo>
                    <a:pt x="28" y="44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20" y="48"/>
                  </a:lnTo>
                  <a:lnTo>
                    <a:pt x="20" y="48"/>
                  </a:lnTo>
                  <a:lnTo>
                    <a:pt x="20" y="52"/>
                  </a:lnTo>
                  <a:lnTo>
                    <a:pt x="20" y="52"/>
                  </a:lnTo>
                  <a:lnTo>
                    <a:pt x="16" y="52"/>
                  </a:lnTo>
                  <a:lnTo>
                    <a:pt x="16" y="52"/>
                  </a:lnTo>
                  <a:lnTo>
                    <a:pt x="12" y="52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60"/>
                  </a:lnTo>
                  <a:lnTo>
                    <a:pt x="4" y="60"/>
                  </a:lnTo>
                  <a:lnTo>
                    <a:pt x="0" y="60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4" y="48"/>
                  </a:lnTo>
                  <a:lnTo>
                    <a:pt x="4" y="48"/>
                  </a:lnTo>
                  <a:lnTo>
                    <a:pt x="4" y="48"/>
                  </a:lnTo>
                  <a:lnTo>
                    <a:pt x="4" y="48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16" y="40"/>
                  </a:lnTo>
                  <a:lnTo>
                    <a:pt x="16" y="36"/>
                  </a:lnTo>
                  <a:lnTo>
                    <a:pt x="16" y="36"/>
                  </a:lnTo>
                  <a:lnTo>
                    <a:pt x="16" y="36"/>
                  </a:lnTo>
                  <a:lnTo>
                    <a:pt x="20" y="36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4" y="28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32" y="28"/>
                  </a:lnTo>
                  <a:lnTo>
                    <a:pt x="32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40" y="20"/>
                  </a:lnTo>
                  <a:lnTo>
                    <a:pt x="44" y="20"/>
                  </a:lnTo>
                  <a:lnTo>
                    <a:pt x="44" y="20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2" y="16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60" y="12"/>
                  </a:lnTo>
                  <a:lnTo>
                    <a:pt x="68" y="8"/>
                  </a:lnTo>
                  <a:lnTo>
                    <a:pt x="68" y="4"/>
                  </a:lnTo>
                  <a:lnTo>
                    <a:pt x="72" y="4"/>
                  </a:lnTo>
                  <a:lnTo>
                    <a:pt x="76" y="4"/>
                  </a:lnTo>
                  <a:lnTo>
                    <a:pt x="76" y="4"/>
                  </a:lnTo>
                  <a:lnTo>
                    <a:pt x="80" y="4"/>
                  </a:lnTo>
                  <a:lnTo>
                    <a:pt x="80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2F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1B488445-BF2B-4D16-9BB8-57E706ADD3E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0425" y="2516189"/>
              <a:ext cx="293688" cy="355600"/>
            </a:xfrm>
            <a:custGeom>
              <a:avLst/>
              <a:gdLst>
                <a:gd name="T0" fmla="*/ 4 w 185"/>
                <a:gd name="T1" fmla="*/ 0 h 224"/>
                <a:gd name="T2" fmla="*/ 4 w 185"/>
                <a:gd name="T3" fmla="*/ 0 h 224"/>
                <a:gd name="T4" fmla="*/ 8 w 185"/>
                <a:gd name="T5" fmla="*/ 4 h 224"/>
                <a:gd name="T6" fmla="*/ 16 w 185"/>
                <a:gd name="T7" fmla="*/ 12 h 224"/>
                <a:gd name="T8" fmla="*/ 20 w 185"/>
                <a:gd name="T9" fmla="*/ 20 h 224"/>
                <a:gd name="T10" fmla="*/ 28 w 185"/>
                <a:gd name="T11" fmla="*/ 40 h 224"/>
                <a:gd name="T12" fmla="*/ 40 w 185"/>
                <a:gd name="T13" fmla="*/ 76 h 224"/>
                <a:gd name="T14" fmla="*/ 52 w 185"/>
                <a:gd name="T15" fmla="*/ 112 h 224"/>
                <a:gd name="T16" fmla="*/ 64 w 185"/>
                <a:gd name="T17" fmla="*/ 140 h 224"/>
                <a:gd name="T18" fmla="*/ 72 w 185"/>
                <a:gd name="T19" fmla="*/ 164 h 224"/>
                <a:gd name="T20" fmla="*/ 76 w 185"/>
                <a:gd name="T21" fmla="*/ 176 h 224"/>
                <a:gd name="T22" fmla="*/ 84 w 185"/>
                <a:gd name="T23" fmla="*/ 184 h 224"/>
                <a:gd name="T24" fmla="*/ 88 w 185"/>
                <a:gd name="T25" fmla="*/ 196 h 224"/>
                <a:gd name="T26" fmla="*/ 92 w 185"/>
                <a:gd name="T27" fmla="*/ 204 h 224"/>
                <a:gd name="T28" fmla="*/ 92 w 185"/>
                <a:gd name="T29" fmla="*/ 204 h 224"/>
                <a:gd name="T30" fmla="*/ 92 w 185"/>
                <a:gd name="T31" fmla="*/ 204 h 224"/>
                <a:gd name="T32" fmla="*/ 92 w 185"/>
                <a:gd name="T33" fmla="*/ 208 h 224"/>
                <a:gd name="T34" fmla="*/ 92 w 185"/>
                <a:gd name="T35" fmla="*/ 208 h 224"/>
                <a:gd name="T36" fmla="*/ 96 w 185"/>
                <a:gd name="T37" fmla="*/ 208 h 224"/>
                <a:gd name="T38" fmla="*/ 96 w 185"/>
                <a:gd name="T39" fmla="*/ 208 h 224"/>
                <a:gd name="T40" fmla="*/ 96 w 185"/>
                <a:gd name="T41" fmla="*/ 208 h 224"/>
                <a:gd name="T42" fmla="*/ 96 w 185"/>
                <a:gd name="T43" fmla="*/ 208 h 224"/>
                <a:gd name="T44" fmla="*/ 100 w 185"/>
                <a:gd name="T45" fmla="*/ 204 h 224"/>
                <a:gd name="T46" fmla="*/ 108 w 185"/>
                <a:gd name="T47" fmla="*/ 200 h 224"/>
                <a:gd name="T48" fmla="*/ 116 w 185"/>
                <a:gd name="T49" fmla="*/ 200 h 224"/>
                <a:gd name="T50" fmla="*/ 132 w 185"/>
                <a:gd name="T51" fmla="*/ 192 h 224"/>
                <a:gd name="T52" fmla="*/ 152 w 185"/>
                <a:gd name="T53" fmla="*/ 184 h 224"/>
                <a:gd name="T54" fmla="*/ 164 w 185"/>
                <a:gd name="T55" fmla="*/ 184 h 224"/>
                <a:gd name="T56" fmla="*/ 172 w 185"/>
                <a:gd name="T57" fmla="*/ 184 h 224"/>
                <a:gd name="T58" fmla="*/ 181 w 185"/>
                <a:gd name="T59" fmla="*/ 184 h 224"/>
                <a:gd name="T60" fmla="*/ 177 w 185"/>
                <a:gd name="T61" fmla="*/ 184 h 224"/>
                <a:gd name="T62" fmla="*/ 172 w 185"/>
                <a:gd name="T63" fmla="*/ 188 h 224"/>
                <a:gd name="T64" fmla="*/ 164 w 185"/>
                <a:gd name="T65" fmla="*/ 188 h 224"/>
                <a:gd name="T66" fmla="*/ 152 w 185"/>
                <a:gd name="T67" fmla="*/ 196 h 224"/>
                <a:gd name="T68" fmla="*/ 132 w 185"/>
                <a:gd name="T69" fmla="*/ 204 h 224"/>
                <a:gd name="T70" fmla="*/ 120 w 185"/>
                <a:gd name="T71" fmla="*/ 212 h 224"/>
                <a:gd name="T72" fmla="*/ 116 w 185"/>
                <a:gd name="T73" fmla="*/ 212 h 224"/>
                <a:gd name="T74" fmla="*/ 108 w 185"/>
                <a:gd name="T75" fmla="*/ 220 h 224"/>
                <a:gd name="T76" fmla="*/ 100 w 185"/>
                <a:gd name="T77" fmla="*/ 220 h 224"/>
                <a:gd name="T78" fmla="*/ 96 w 185"/>
                <a:gd name="T79" fmla="*/ 224 h 224"/>
                <a:gd name="T80" fmla="*/ 88 w 185"/>
                <a:gd name="T81" fmla="*/ 220 h 224"/>
                <a:gd name="T82" fmla="*/ 84 w 185"/>
                <a:gd name="T83" fmla="*/ 220 h 224"/>
                <a:gd name="T84" fmla="*/ 80 w 185"/>
                <a:gd name="T85" fmla="*/ 216 h 224"/>
                <a:gd name="T86" fmla="*/ 72 w 185"/>
                <a:gd name="T87" fmla="*/ 204 h 224"/>
                <a:gd name="T88" fmla="*/ 68 w 185"/>
                <a:gd name="T89" fmla="*/ 196 h 224"/>
                <a:gd name="T90" fmla="*/ 64 w 185"/>
                <a:gd name="T91" fmla="*/ 184 h 224"/>
                <a:gd name="T92" fmla="*/ 60 w 185"/>
                <a:gd name="T93" fmla="*/ 172 h 224"/>
                <a:gd name="T94" fmla="*/ 52 w 185"/>
                <a:gd name="T95" fmla="*/ 152 h 224"/>
                <a:gd name="T96" fmla="*/ 40 w 185"/>
                <a:gd name="T97" fmla="*/ 124 h 224"/>
                <a:gd name="T98" fmla="*/ 28 w 185"/>
                <a:gd name="T99" fmla="*/ 84 h 224"/>
                <a:gd name="T100" fmla="*/ 20 w 185"/>
                <a:gd name="T101" fmla="*/ 52 h 224"/>
                <a:gd name="T102" fmla="*/ 12 w 185"/>
                <a:gd name="T103" fmla="*/ 28 h 224"/>
                <a:gd name="T104" fmla="*/ 8 w 185"/>
                <a:gd name="T105" fmla="*/ 16 h 224"/>
                <a:gd name="T106" fmla="*/ 8 w 185"/>
                <a:gd name="T107" fmla="*/ 16 h 224"/>
                <a:gd name="T108" fmla="*/ 0 w 185"/>
                <a:gd name="T109" fmla="*/ 4 h 224"/>
                <a:gd name="T110" fmla="*/ 0 w 185"/>
                <a:gd name="T111" fmla="*/ 0 h 224"/>
                <a:gd name="T112" fmla="*/ 0 w 185"/>
                <a:gd name="T113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85" h="224">
                  <a:moveTo>
                    <a:pt x="4" y="0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16" y="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24" y="28"/>
                  </a:lnTo>
                  <a:lnTo>
                    <a:pt x="28" y="32"/>
                  </a:lnTo>
                  <a:lnTo>
                    <a:pt x="28" y="36"/>
                  </a:lnTo>
                  <a:lnTo>
                    <a:pt x="28" y="40"/>
                  </a:lnTo>
                  <a:lnTo>
                    <a:pt x="32" y="44"/>
                  </a:lnTo>
                  <a:lnTo>
                    <a:pt x="32" y="48"/>
                  </a:lnTo>
                  <a:lnTo>
                    <a:pt x="32" y="52"/>
                  </a:lnTo>
                  <a:lnTo>
                    <a:pt x="32" y="52"/>
                  </a:lnTo>
                  <a:lnTo>
                    <a:pt x="36" y="60"/>
                  </a:lnTo>
                  <a:lnTo>
                    <a:pt x="40" y="68"/>
                  </a:lnTo>
                  <a:lnTo>
                    <a:pt x="40" y="72"/>
                  </a:lnTo>
                  <a:lnTo>
                    <a:pt x="40" y="76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44" y="88"/>
                  </a:lnTo>
                  <a:lnTo>
                    <a:pt x="48" y="96"/>
                  </a:lnTo>
                  <a:lnTo>
                    <a:pt x="52" y="104"/>
                  </a:lnTo>
                  <a:lnTo>
                    <a:pt x="52" y="108"/>
                  </a:lnTo>
                  <a:lnTo>
                    <a:pt x="52" y="108"/>
                  </a:lnTo>
                  <a:lnTo>
                    <a:pt x="52" y="112"/>
                  </a:lnTo>
                  <a:lnTo>
                    <a:pt x="56" y="116"/>
                  </a:lnTo>
                  <a:lnTo>
                    <a:pt x="56" y="120"/>
                  </a:lnTo>
                  <a:lnTo>
                    <a:pt x="56" y="124"/>
                  </a:lnTo>
                  <a:lnTo>
                    <a:pt x="60" y="128"/>
                  </a:lnTo>
                  <a:lnTo>
                    <a:pt x="60" y="132"/>
                  </a:lnTo>
                  <a:lnTo>
                    <a:pt x="60" y="136"/>
                  </a:lnTo>
                  <a:lnTo>
                    <a:pt x="64" y="136"/>
                  </a:lnTo>
                  <a:lnTo>
                    <a:pt x="64" y="140"/>
                  </a:lnTo>
                  <a:lnTo>
                    <a:pt x="64" y="144"/>
                  </a:lnTo>
                  <a:lnTo>
                    <a:pt x="64" y="148"/>
                  </a:lnTo>
                  <a:lnTo>
                    <a:pt x="68" y="152"/>
                  </a:lnTo>
                  <a:lnTo>
                    <a:pt x="68" y="156"/>
                  </a:lnTo>
                  <a:lnTo>
                    <a:pt x="68" y="156"/>
                  </a:lnTo>
                  <a:lnTo>
                    <a:pt x="68" y="156"/>
                  </a:lnTo>
                  <a:lnTo>
                    <a:pt x="72" y="160"/>
                  </a:lnTo>
                  <a:lnTo>
                    <a:pt x="72" y="164"/>
                  </a:lnTo>
                  <a:lnTo>
                    <a:pt x="72" y="164"/>
                  </a:lnTo>
                  <a:lnTo>
                    <a:pt x="72" y="164"/>
                  </a:lnTo>
                  <a:lnTo>
                    <a:pt x="76" y="168"/>
                  </a:lnTo>
                  <a:lnTo>
                    <a:pt x="76" y="168"/>
                  </a:lnTo>
                  <a:lnTo>
                    <a:pt x="76" y="168"/>
                  </a:lnTo>
                  <a:lnTo>
                    <a:pt x="76" y="172"/>
                  </a:lnTo>
                  <a:lnTo>
                    <a:pt x="76" y="172"/>
                  </a:lnTo>
                  <a:lnTo>
                    <a:pt x="76" y="176"/>
                  </a:lnTo>
                  <a:lnTo>
                    <a:pt x="80" y="176"/>
                  </a:lnTo>
                  <a:lnTo>
                    <a:pt x="80" y="176"/>
                  </a:lnTo>
                  <a:lnTo>
                    <a:pt x="80" y="180"/>
                  </a:lnTo>
                  <a:lnTo>
                    <a:pt x="80" y="180"/>
                  </a:lnTo>
                  <a:lnTo>
                    <a:pt x="80" y="180"/>
                  </a:lnTo>
                  <a:lnTo>
                    <a:pt x="80" y="180"/>
                  </a:lnTo>
                  <a:lnTo>
                    <a:pt x="80" y="184"/>
                  </a:lnTo>
                  <a:lnTo>
                    <a:pt x="84" y="184"/>
                  </a:lnTo>
                  <a:lnTo>
                    <a:pt x="84" y="188"/>
                  </a:lnTo>
                  <a:lnTo>
                    <a:pt x="84" y="188"/>
                  </a:lnTo>
                  <a:lnTo>
                    <a:pt x="84" y="192"/>
                  </a:lnTo>
                  <a:lnTo>
                    <a:pt x="84" y="192"/>
                  </a:lnTo>
                  <a:lnTo>
                    <a:pt x="88" y="196"/>
                  </a:lnTo>
                  <a:lnTo>
                    <a:pt x="88" y="196"/>
                  </a:lnTo>
                  <a:lnTo>
                    <a:pt x="88" y="196"/>
                  </a:lnTo>
                  <a:lnTo>
                    <a:pt x="88" y="196"/>
                  </a:lnTo>
                  <a:lnTo>
                    <a:pt x="88" y="196"/>
                  </a:lnTo>
                  <a:lnTo>
                    <a:pt x="88" y="200"/>
                  </a:lnTo>
                  <a:lnTo>
                    <a:pt x="88" y="200"/>
                  </a:lnTo>
                  <a:lnTo>
                    <a:pt x="88" y="200"/>
                  </a:lnTo>
                  <a:lnTo>
                    <a:pt x="88" y="200"/>
                  </a:lnTo>
                  <a:lnTo>
                    <a:pt x="88" y="204"/>
                  </a:lnTo>
                  <a:lnTo>
                    <a:pt x="88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4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2" y="208"/>
                  </a:lnTo>
                  <a:lnTo>
                    <a:pt x="96" y="208"/>
                  </a:lnTo>
                  <a:lnTo>
                    <a:pt x="92" y="208"/>
                  </a:lnTo>
                  <a:lnTo>
                    <a:pt x="96" y="208"/>
                  </a:lnTo>
                  <a:lnTo>
                    <a:pt x="92" y="208"/>
                  </a:lnTo>
                  <a:lnTo>
                    <a:pt x="96" y="208"/>
                  </a:lnTo>
                  <a:lnTo>
                    <a:pt x="92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100" y="208"/>
                  </a:lnTo>
                  <a:lnTo>
                    <a:pt x="100" y="208"/>
                  </a:lnTo>
                  <a:lnTo>
                    <a:pt x="100" y="208"/>
                  </a:lnTo>
                  <a:lnTo>
                    <a:pt x="100" y="204"/>
                  </a:lnTo>
                  <a:lnTo>
                    <a:pt x="100" y="204"/>
                  </a:lnTo>
                  <a:lnTo>
                    <a:pt x="100" y="204"/>
                  </a:lnTo>
                  <a:lnTo>
                    <a:pt x="104" y="204"/>
                  </a:lnTo>
                  <a:lnTo>
                    <a:pt x="104" y="204"/>
                  </a:lnTo>
                  <a:lnTo>
                    <a:pt x="108" y="204"/>
                  </a:lnTo>
                  <a:lnTo>
                    <a:pt x="108" y="200"/>
                  </a:lnTo>
                  <a:lnTo>
                    <a:pt x="108" y="200"/>
                  </a:lnTo>
                  <a:lnTo>
                    <a:pt x="108" y="200"/>
                  </a:lnTo>
                  <a:lnTo>
                    <a:pt x="112" y="200"/>
                  </a:lnTo>
                  <a:lnTo>
                    <a:pt x="112" y="200"/>
                  </a:lnTo>
                  <a:lnTo>
                    <a:pt x="112" y="200"/>
                  </a:lnTo>
                  <a:lnTo>
                    <a:pt x="112" y="200"/>
                  </a:lnTo>
                  <a:lnTo>
                    <a:pt x="112" y="200"/>
                  </a:lnTo>
                  <a:lnTo>
                    <a:pt x="116" y="200"/>
                  </a:lnTo>
                  <a:lnTo>
                    <a:pt x="116" y="200"/>
                  </a:lnTo>
                  <a:lnTo>
                    <a:pt x="116" y="200"/>
                  </a:lnTo>
                  <a:lnTo>
                    <a:pt x="116" y="196"/>
                  </a:lnTo>
                  <a:lnTo>
                    <a:pt x="120" y="196"/>
                  </a:lnTo>
                  <a:lnTo>
                    <a:pt x="120" y="196"/>
                  </a:lnTo>
                  <a:lnTo>
                    <a:pt x="124" y="196"/>
                  </a:lnTo>
                  <a:lnTo>
                    <a:pt x="124" y="196"/>
                  </a:lnTo>
                  <a:lnTo>
                    <a:pt x="128" y="196"/>
                  </a:lnTo>
                  <a:lnTo>
                    <a:pt x="128" y="192"/>
                  </a:lnTo>
                  <a:lnTo>
                    <a:pt x="132" y="192"/>
                  </a:lnTo>
                  <a:lnTo>
                    <a:pt x="136" y="192"/>
                  </a:lnTo>
                  <a:lnTo>
                    <a:pt x="140" y="192"/>
                  </a:lnTo>
                  <a:lnTo>
                    <a:pt x="140" y="188"/>
                  </a:lnTo>
                  <a:lnTo>
                    <a:pt x="144" y="188"/>
                  </a:lnTo>
                  <a:lnTo>
                    <a:pt x="144" y="188"/>
                  </a:lnTo>
                  <a:lnTo>
                    <a:pt x="148" y="188"/>
                  </a:lnTo>
                  <a:lnTo>
                    <a:pt x="152" y="188"/>
                  </a:lnTo>
                  <a:lnTo>
                    <a:pt x="152" y="184"/>
                  </a:lnTo>
                  <a:lnTo>
                    <a:pt x="152" y="184"/>
                  </a:lnTo>
                  <a:lnTo>
                    <a:pt x="156" y="184"/>
                  </a:lnTo>
                  <a:lnTo>
                    <a:pt x="156" y="184"/>
                  </a:lnTo>
                  <a:lnTo>
                    <a:pt x="160" y="184"/>
                  </a:lnTo>
                  <a:lnTo>
                    <a:pt x="160" y="184"/>
                  </a:lnTo>
                  <a:lnTo>
                    <a:pt x="160" y="184"/>
                  </a:lnTo>
                  <a:lnTo>
                    <a:pt x="160" y="184"/>
                  </a:lnTo>
                  <a:lnTo>
                    <a:pt x="164" y="184"/>
                  </a:lnTo>
                  <a:lnTo>
                    <a:pt x="164" y="184"/>
                  </a:lnTo>
                  <a:lnTo>
                    <a:pt x="164" y="184"/>
                  </a:lnTo>
                  <a:lnTo>
                    <a:pt x="168" y="184"/>
                  </a:lnTo>
                  <a:lnTo>
                    <a:pt x="168" y="184"/>
                  </a:lnTo>
                  <a:lnTo>
                    <a:pt x="168" y="184"/>
                  </a:lnTo>
                  <a:lnTo>
                    <a:pt x="168" y="184"/>
                  </a:lnTo>
                  <a:lnTo>
                    <a:pt x="172" y="184"/>
                  </a:lnTo>
                  <a:lnTo>
                    <a:pt x="172" y="184"/>
                  </a:lnTo>
                  <a:lnTo>
                    <a:pt x="172" y="184"/>
                  </a:lnTo>
                  <a:lnTo>
                    <a:pt x="172" y="184"/>
                  </a:lnTo>
                  <a:lnTo>
                    <a:pt x="177" y="184"/>
                  </a:lnTo>
                  <a:lnTo>
                    <a:pt x="177" y="184"/>
                  </a:lnTo>
                  <a:lnTo>
                    <a:pt x="177" y="184"/>
                  </a:lnTo>
                  <a:lnTo>
                    <a:pt x="177" y="184"/>
                  </a:lnTo>
                  <a:lnTo>
                    <a:pt x="181" y="184"/>
                  </a:lnTo>
                  <a:lnTo>
                    <a:pt x="181" y="184"/>
                  </a:lnTo>
                  <a:lnTo>
                    <a:pt x="181" y="184"/>
                  </a:lnTo>
                  <a:lnTo>
                    <a:pt x="185" y="184"/>
                  </a:lnTo>
                  <a:lnTo>
                    <a:pt x="185" y="184"/>
                  </a:lnTo>
                  <a:lnTo>
                    <a:pt x="181" y="184"/>
                  </a:lnTo>
                  <a:lnTo>
                    <a:pt x="181" y="184"/>
                  </a:lnTo>
                  <a:lnTo>
                    <a:pt x="181" y="184"/>
                  </a:lnTo>
                  <a:lnTo>
                    <a:pt x="181" y="184"/>
                  </a:lnTo>
                  <a:lnTo>
                    <a:pt x="177" y="184"/>
                  </a:lnTo>
                  <a:lnTo>
                    <a:pt x="177" y="184"/>
                  </a:lnTo>
                  <a:lnTo>
                    <a:pt x="177" y="184"/>
                  </a:lnTo>
                  <a:lnTo>
                    <a:pt x="177" y="188"/>
                  </a:lnTo>
                  <a:lnTo>
                    <a:pt x="177" y="188"/>
                  </a:lnTo>
                  <a:lnTo>
                    <a:pt x="172" y="188"/>
                  </a:lnTo>
                  <a:lnTo>
                    <a:pt x="172" y="188"/>
                  </a:lnTo>
                  <a:lnTo>
                    <a:pt x="172" y="188"/>
                  </a:lnTo>
                  <a:lnTo>
                    <a:pt x="172" y="188"/>
                  </a:lnTo>
                  <a:lnTo>
                    <a:pt x="168" y="188"/>
                  </a:lnTo>
                  <a:lnTo>
                    <a:pt x="168" y="188"/>
                  </a:lnTo>
                  <a:lnTo>
                    <a:pt x="168" y="188"/>
                  </a:lnTo>
                  <a:lnTo>
                    <a:pt x="168" y="188"/>
                  </a:lnTo>
                  <a:lnTo>
                    <a:pt x="164" y="188"/>
                  </a:lnTo>
                  <a:lnTo>
                    <a:pt x="164" y="188"/>
                  </a:lnTo>
                  <a:lnTo>
                    <a:pt x="164" y="188"/>
                  </a:lnTo>
                  <a:lnTo>
                    <a:pt x="164" y="188"/>
                  </a:lnTo>
                  <a:lnTo>
                    <a:pt x="160" y="192"/>
                  </a:lnTo>
                  <a:lnTo>
                    <a:pt x="160" y="192"/>
                  </a:lnTo>
                  <a:lnTo>
                    <a:pt x="160" y="192"/>
                  </a:lnTo>
                  <a:lnTo>
                    <a:pt x="156" y="192"/>
                  </a:lnTo>
                  <a:lnTo>
                    <a:pt x="156" y="192"/>
                  </a:lnTo>
                  <a:lnTo>
                    <a:pt x="156" y="192"/>
                  </a:lnTo>
                  <a:lnTo>
                    <a:pt x="152" y="192"/>
                  </a:lnTo>
                  <a:lnTo>
                    <a:pt x="152" y="196"/>
                  </a:lnTo>
                  <a:lnTo>
                    <a:pt x="148" y="196"/>
                  </a:lnTo>
                  <a:lnTo>
                    <a:pt x="148" y="196"/>
                  </a:lnTo>
                  <a:lnTo>
                    <a:pt x="144" y="196"/>
                  </a:lnTo>
                  <a:lnTo>
                    <a:pt x="144" y="200"/>
                  </a:lnTo>
                  <a:lnTo>
                    <a:pt x="140" y="200"/>
                  </a:lnTo>
                  <a:lnTo>
                    <a:pt x="136" y="204"/>
                  </a:lnTo>
                  <a:lnTo>
                    <a:pt x="132" y="204"/>
                  </a:lnTo>
                  <a:lnTo>
                    <a:pt x="132" y="204"/>
                  </a:lnTo>
                  <a:lnTo>
                    <a:pt x="128" y="204"/>
                  </a:lnTo>
                  <a:lnTo>
                    <a:pt x="128" y="208"/>
                  </a:lnTo>
                  <a:lnTo>
                    <a:pt x="124" y="208"/>
                  </a:lnTo>
                  <a:lnTo>
                    <a:pt x="124" y="208"/>
                  </a:lnTo>
                  <a:lnTo>
                    <a:pt x="120" y="208"/>
                  </a:lnTo>
                  <a:lnTo>
                    <a:pt x="120" y="208"/>
                  </a:lnTo>
                  <a:lnTo>
                    <a:pt x="120" y="212"/>
                  </a:lnTo>
                  <a:lnTo>
                    <a:pt x="120" y="212"/>
                  </a:lnTo>
                  <a:lnTo>
                    <a:pt x="120" y="212"/>
                  </a:lnTo>
                  <a:lnTo>
                    <a:pt x="120" y="212"/>
                  </a:lnTo>
                  <a:lnTo>
                    <a:pt x="120" y="212"/>
                  </a:lnTo>
                  <a:lnTo>
                    <a:pt x="120" y="212"/>
                  </a:lnTo>
                  <a:lnTo>
                    <a:pt x="120" y="212"/>
                  </a:lnTo>
                  <a:lnTo>
                    <a:pt x="116" y="212"/>
                  </a:lnTo>
                  <a:lnTo>
                    <a:pt x="116" y="212"/>
                  </a:lnTo>
                  <a:lnTo>
                    <a:pt x="116" y="212"/>
                  </a:lnTo>
                  <a:lnTo>
                    <a:pt x="116" y="212"/>
                  </a:lnTo>
                  <a:lnTo>
                    <a:pt x="116" y="212"/>
                  </a:lnTo>
                  <a:lnTo>
                    <a:pt x="112" y="212"/>
                  </a:lnTo>
                  <a:lnTo>
                    <a:pt x="112" y="216"/>
                  </a:lnTo>
                  <a:lnTo>
                    <a:pt x="108" y="216"/>
                  </a:lnTo>
                  <a:lnTo>
                    <a:pt x="108" y="216"/>
                  </a:lnTo>
                  <a:lnTo>
                    <a:pt x="108" y="216"/>
                  </a:lnTo>
                  <a:lnTo>
                    <a:pt x="108" y="220"/>
                  </a:lnTo>
                  <a:lnTo>
                    <a:pt x="104" y="220"/>
                  </a:lnTo>
                  <a:lnTo>
                    <a:pt x="104" y="220"/>
                  </a:lnTo>
                  <a:lnTo>
                    <a:pt x="104" y="220"/>
                  </a:lnTo>
                  <a:lnTo>
                    <a:pt x="104" y="220"/>
                  </a:lnTo>
                  <a:lnTo>
                    <a:pt x="104" y="220"/>
                  </a:lnTo>
                  <a:lnTo>
                    <a:pt x="100" y="220"/>
                  </a:lnTo>
                  <a:lnTo>
                    <a:pt x="100" y="220"/>
                  </a:lnTo>
                  <a:lnTo>
                    <a:pt x="100" y="220"/>
                  </a:lnTo>
                  <a:lnTo>
                    <a:pt x="100" y="220"/>
                  </a:lnTo>
                  <a:lnTo>
                    <a:pt x="100" y="220"/>
                  </a:lnTo>
                  <a:lnTo>
                    <a:pt x="100" y="224"/>
                  </a:lnTo>
                  <a:lnTo>
                    <a:pt x="96" y="224"/>
                  </a:lnTo>
                  <a:lnTo>
                    <a:pt x="96" y="224"/>
                  </a:lnTo>
                  <a:lnTo>
                    <a:pt x="96" y="224"/>
                  </a:lnTo>
                  <a:lnTo>
                    <a:pt x="96" y="224"/>
                  </a:lnTo>
                  <a:lnTo>
                    <a:pt x="96" y="224"/>
                  </a:lnTo>
                  <a:lnTo>
                    <a:pt x="92" y="224"/>
                  </a:lnTo>
                  <a:lnTo>
                    <a:pt x="92" y="224"/>
                  </a:lnTo>
                  <a:lnTo>
                    <a:pt x="92" y="224"/>
                  </a:lnTo>
                  <a:lnTo>
                    <a:pt x="92" y="224"/>
                  </a:lnTo>
                  <a:lnTo>
                    <a:pt x="92" y="224"/>
                  </a:lnTo>
                  <a:lnTo>
                    <a:pt x="92" y="224"/>
                  </a:lnTo>
                  <a:lnTo>
                    <a:pt x="88" y="224"/>
                  </a:lnTo>
                  <a:lnTo>
                    <a:pt x="88" y="220"/>
                  </a:lnTo>
                  <a:lnTo>
                    <a:pt x="88" y="220"/>
                  </a:lnTo>
                  <a:lnTo>
                    <a:pt x="88" y="220"/>
                  </a:lnTo>
                  <a:lnTo>
                    <a:pt x="88" y="220"/>
                  </a:lnTo>
                  <a:lnTo>
                    <a:pt x="84" y="220"/>
                  </a:lnTo>
                  <a:lnTo>
                    <a:pt x="84" y="220"/>
                  </a:lnTo>
                  <a:lnTo>
                    <a:pt x="84" y="220"/>
                  </a:lnTo>
                  <a:lnTo>
                    <a:pt x="84" y="220"/>
                  </a:lnTo>
                  <a:lnTo>
                    <a:pt x="84" y="220"/>
                  </a:lnTo>
                  <a:lnTo>
                    <a:pt x="80" y="216"/>
                  </a:lnTo>
                  <a:lnTo>
                    <a:pt x="80" y="216"/>
                  </a:lnTo>
                  <a:lnTo>
                    <a:pt x="80" y="216"/>
                  </a:lnTo>
                  <a:lnTo>
                    <a:pt x="80" y="216"/>
                  </a:lnTo>
                  <a:lnTo>
                    <a:pt x="80" y="216"/>
                  </a:lnTo>
                  <a:lnTo>
                    <a:pt x="80" y="216"/>
                  </a:lnTo>
                  <a:lnTo>
                    <a:pt x="80" y="216"/>
                  </a:lnTo>
                  <a:lnTo>
                    <a:pt x="80" y="216"/>
                  </a:lnTo>
                  <a:lnTo>
                    <a:pt x="76" y="212"/>
                  </a:lnTo>
                  <a:lnTo>
                    <a:pt x="76" y="212"/>
                  </a:lnTo>
                  <a:lnTo>
                    <a:pt x="76" y="212"/>
                  </a:lnTo>
                  <a:lnTo>
                    <a:pt x="76" y="212"/>
                  </a:lnTo>
                  <a:lnTo>
                    <a:pt x="76" y="208"/>
                  </a:lnTo>
                  <a:lnTo>
                    <a:pt x="72" y="208"/>
                  </a:lnTo>
                  <a:lnTo>
                    <a:pt x="72" y="208"/>
                  </a:lnTo>
                  <a:lnTo>
                    <a:pt x="72" y="204"/>
                  </a:lnTo>
                  <a:lnTo>
                    <a:pt x="72" y="204"/>
                  </a:lnTo>
                  <a:lnTo>
                    <a:pt x="72" y="204"/>
                  </a:lnTo>
                  <a:lnTo>
                    <a:pt x="72" y="204"/>
                  </a:lnTo>
                  <a:lnTo>
                    <a:pt x="72" y="200"/>
                  </a:lnTo>
                  <a:lnTo>
                    <a:pt x="72" y="200"/>
                  </a:lnTo>
                  <a:lnTo>
                    <a:pt x="72" y="200"/>
                  </a:lnTo>
                  <a:lnTo>
                    <a:pt x="68" y="196"/>
                  </a:lnTo>
                  <a:lnTo>
                    <a:pt x="68" y="196"/>
                  </a:lnTo>
                  <a:lnTo>
                    <a:pt x="68" y="192"/>
                  </a:lnTo>
                  <a:lnTo>
                    <a:pt x="68" y="192"/>
                  </a:lnTo>
                  <a:lnTo>
                    <a:pt x="64" y="188"/>
                  </a:lnTo>
                  <a:lnTo>
                    <a:pt x="64" y="188"/>
                  </a:lnTo>
                  <a:lnTo>
                    <a:pt x="64" y="188"/>
                  </a:lnTo>
                  <a:lnTo>
                    <a:pt x="64" y="188"/>
                  </a:lnTo>
                  <a:lnTo>
                    <a:pt x="64" y="184"/>
                  </a:lnTo>
                  <a:lnTo>
                    <a:pt x="64" y="184"/>
                  </a:lnTo>
                  <a:lnTo>
                    <a:pt x="64" y="184"/>
                  </a:lnTo>
                  <a:lnTo>
                    <a:pt x="64" y="184"/>
                  </a:lnTo>
                  <a:lnTo>
                    <a:pt x="60" y="180"/>
                  </a:lnTo>
                  <a:lnTo>
                    <a:pt x="60" y="180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0" y="172"/>
                  </a:lnTo>
                  <a:lnTo>
                    <a:pt x="56" y="172"/>
                  </a:lnTo>
                  <a:lnTo>
                    <a:pt x="56" y="168"/>
                  </a:lnTo>
                  <a:lnTo>
                    <a:pt x="56" y="168"/>
                  </a:lnTo>
                  <a:lnTo>
                    <a:pt x="56" y="164"/>
                  </a:lnTo>
                  <a:lnTo>
                    <a:pt x="56" y="164"/>
                  </a:lnTo>
                  <a:lnTo>
                    <a:pt x="52" y="160"/>
                  </a:lnTo>
                  <a:lnTo>
                    <a:pt x="52" y="156"/>
                  </a:lnTo>
                  <a:lnTo>
                    <a:pt x="52" y="152"/>
                  </a:lnTo>
                  <a:lnTo>
                    <a:pt x="48" y="152"/>
                  </a:lnTo>
                  <a:lnTo>
                    <a:pt x="48" y="148"/>
                  </a:lnTo>
                  <a:lnTo>
                    <a:pt x="48" y="144"/>
                  </a:lnTo>
                  <a:lnTo>
                    <a:pt x="44" y="140"/>
                  </a:lnTo>
                  <a:lnTo>
                    <a:pt x="44" y="136"/>
                  </a:lnTo>
                  <a:lnTo>
                    <a:pt x="44" y="132"/>
                  </a:lnTo>
                  <a:lnTo>
                    <a:pt x="44" y="128"/>
                  </a:lnTo>
                  <a:lnTo>
                    <a:pt x="40" y="124"/>
                  </a:lnTo>
                  <a:lnTo>
                    <a:pt x="40" y="120"/>
                  </a:lnTo>
                  <a:lnTo>
                    <a:pt x="40" y="116"/>
                  </a:lnTo>
                  <a:lnTo>
                    <a:pt x="36" y="116"/>
                  </a:lnTo>
                  <a:lnTo>
                    <a:pt x="36" y="116"/>
                  </a:lnTo>
                  <a:lnTo>
                    <a:pt x="36" y="108"/>
                  </a:lnTo>
                  <a:lnTo>
                    <a:pt x="32" y="100"/>
                  </a:lnTo>
                  <a:lnTo>
                    <a:pt x="32" y="92"/>
                  </a:lnTo>
                  <a:lnTo>
                    <a:pt x="28" y="84"/>
                  </a:lnTo>
                  <a:lnTo>
                    <a:pt x="28" y="84"/>
                  </a:lnTo>
                  <a:lnTo>
                    <a:pt x="28" y="80"/>
                  </a:lnTo>
                  <a:lnTo>
                    <a:pt x="28" y="76"/>
                  </a:lnTo>
                  <a:lnTo>
                    <a:pt x="24" y="72"/>
                  </a:lnTo>
                  <a:lnTo>
                    <a:pt x="24" y="64"/>
                  </a:lnTo>
                  <a:lnTo>
                    <a:pt x="20" y="56"/>
                  </a:lnTo>
                  <a:lnTo>
                    <a:pt x="20" y="56"/>
                  </a:lnTo>
                  <a:lnTo>
                    <a:pt x="20" y="52"/>
                  </a:lnTo>
                  <a:lnTo>
                    <a:pt x="20" y="48"/>
                  </a:lnTo>
                  <a:lnTo>
                    <a:pt x="16" y="44"/>
                  </a:lnTo>
                  <a:lnTo>
                    <a:pt x="16" y="40"/>
                  </a:lnTo>
                  <a:lnTo>
                    <a:pt x="16" y="36"/>
                  </a:lnTo>
                  <a:lnTo>
                    <a:pt x="12" y="32"/>
                  </a:lnTo>
                  <a:lnTo>
                    <a:pt x="12" y="32"/>
                  </a:lnTo>
                  <a:lnTo>
                    <a:pt x="12" y="32"/>
                  </a:lnTo>
                  <a:lnTo>
                    <a:pt x="12" y="28"/>
                  </a:lnTo>
                  <a:lnTo>
                    <a:pt x="12" y="28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4" y="12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2F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6F1271B7-1350-4BA3-AFAC-83B510C0E14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9850" y="4876801"/>
              <a:ext cx="522288" cy="228600"/>
            </a:xfrm>
            <a:custGeom>
              <a:avLst/>
              <a:gdLst>
                <a:gd name="T0" fmla="*/ 57 w 82"/>
                <a:gd name="T1" fmla="*/ 2 h 36"/>
                <a:gd name="T2" fmla="*/ 13 w 82"/>
                <a:gd name="T3" fmla="*/ 2 h 36"/>
                <a:gd name="T4" fmla="*/ 6 w 82"/>
                <a:gd name="T5" fmla="*/ 0 h 36"/>
                <a:gd name="T6" fmla="*/ 0 w 82"/>
                <a:gd name="T7" fmla="*/ 6 h 36"/>
                <a:gd name="T8" fmla="*/ 10 w 82"/>
                <a:gd name="T9" fmla="*/ 13 h 36"/>
                <a:gd name="T10" fmla="*/ 44 w 82"/>
                <a:gd name="T11" fmla="*/ 25 h 36"/>
                <a:gd name="T12" fmla="*/ 73 w 82"/>
                <a:gd name="T13" fmla="*/ 36 h 36"/>
                <a:gd name="T14" fmla="*/ 78 w 82"/>
                <a:gd name="T15" fmla="*/ 30 h 36"/>
                <a:gd name="T16" fmla="*/ 81 w 82"/>
                <a:gd name="T17" fmla="*/ 20 h 36"/>
                <a:gd name="T18" fmla="*/ 74 w 82"/>
                <a:gd name="T19" fmla="*/ 16 h 36"/>
                <a:gd name="T20" fmla="*/ 67 w 82"/>
                <a:gd name="T21" fmla="*/ 17 h 36"/>
                <a:gd name="T22" fmla="*/ 58 w 82"/>
                <a:gd name="T23" fmla="*/ 12 h 36"/>
                <a:gd name="T24" fmla="*/ 52 w 82"/>
                <a:gd name="T25" fmla="*/ 11 h 36"/>
                <a:gd name="T26" fmla="*/ 60 w 82"/>
                <a:gd name="T27" fmla="*/ 7 h 36"/>
                <a:gd name="T28" fmla="*/ 61 w 82"/>
                <a:gd name="T29" fmla="*/ 5 h 36"/>
                <a:gd name="T30" fmla="*/ 57 w 82"/>
                <a:gd name="T31" fmla="*/ 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2" h="36">
                  <a:moveTo>
                    <a:pt x="57" y="2"/>
                  </a:moveTo>
                  <a:cubicBezTo>
                    <a:pt x="57" y="2"/>
                    <a:pt x="49" y="11"/>
                    <a:pt x="13" y="2"/>
                  </a:cubicBezTo>
                  <a:cubicBezTo>
                    <a:pt x="11" y="1"/>
                    <a:pt x="8" y="1"/>
                    <a:pt x="6" y="0"/>
                  </a:cubicBezTo>
                  <a:cubicBezTo>
                    <a:pt x="4" y="2"/>
                    <a:pt x="2" y="4"/>
                    <a:pt x="0" y="6"/>
                  </a:cubicBezTo>
                  <a:cubicBezTo>
                    <a:pt x="1" y="9"/>
                    <a:pt x="7" y="12"/>
                    <a:pt x="10" y="13"/>
                  </a:cubicBezTo>
                  <a:cubicBezTo>
                    <a:pt x="20" y="19"/>
                    <a:pt x="32" y="24"/>
                    <a:pt x="44" y="25"/>
                  </a:cubicBezTo>
                  <a:cubicBezTo>
                    <a:pt x="54" y="26"/>
                    <a:pt x="63" y="35"/>
                    <a:pt x="73" y="36"/>
                  </a:cubicBezTo>
                  <a:cubicBezTo>
                    <a:pt x="75" y="34"/>
                    <a:pt x="77" y="32"/>
                    <a:pt x="78" y="30"/>
                  </a:cubicBezTo>
                  <a:cubicBezTo>
                    <a:pt x="80" y="27"/>
                    <a:pt x="80" y="24"/>
                    <a:pt x="81" y="20"/>
                  </a:cubicBezTo>
                  <a:cubicBezTo>
                    <a:pt x="82" y="17"/>
                    <a:pt x="77" y="16"/>
                    <a:pt x="74" y="16"/>
                  </a:cubicBezTo>
                  <a:cubicBezTo>
                    <a:pt x="72" y="17"/>
                    <a:pt x="70" y="17"/>
                    <a:pt x="67" y="17"/>
                  </a:cubicBezTo>
                  <a:cubicBezTo>
                    <a:pt x="64" y="16"/>
                    <a:pt x="62" y="14"/>
                    <a:pt x="58" y="12"/>
                  </a:cubicBezTo>
                  <a:cubicBezTo>
                    <a:pt x="56" y="11"/>
                    <a:pt x="54" y="11"/>
                    <a:pt x="52" y="11"/>
                  </a:cubicBezTo>
                  <a:cubicBezTo>
                    <a:pt x="55" y="10"/>
                    <a:pt x="58" y="9"/>
                    <a:pt x="60" y="7"/>
                  </a:cubicBezTo>
                  <a:cubicBezTo>
                    <a:pt x="61" y="7"/>
                    <a:pt x="62" y="6"/>
                    <a:pt x="61" y="5"/>
                  </a:cubicBezTo>
                  <a:cubicBezTo>
                    <a:pt x="61" y="4"/>
                    <a:pt x="58" y="3"/>
                    <a:pt x="57" y="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A5A4DB56-6B82-4DBC-B413-0CE7460E3E7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6088" y="4737101"/>
              <a:ext cx="165100" cy="304800"/>
            </a:xfrm>
            <a:custGeom>
              <a:avLst/>
              <a:gdLst>
                <a:gd name="T0" fmla="*/ 26 w 26"/>
                <a:gd name="T1" fmla="*/ 16 h 48"/>
                <a:gd name="T2" fmla="*/ 15 w 26"/>
                <a:gd name="T3" fmla="*/ 33 h 48"/>
                <a:gd name="T4" fmla="*/ 8 w 26"/>
                <a:gd name="T5" fmla="*/ 44 h 48"/>
                <a:gd name="T6" fmla="*/ 0 w 26"/>
                <a:gd name="T7" fmla="*/ 38 h 48"/>
                <a:gd name="T8" fmla="*/ 6 w 26"/>
                <a:gd name="T9" fmla="*/ 23 h 48"/>
                <a:gd name="T10" fmla="*/ 15 w 26"/>
                <a:gd name="T11" fmla="*/ 5 h 48"/>
                <a:gd name="T12" fmla="*/ 26 w 26"/>
                <a:gd name="T13" fmla="*/ 11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48">
                  <a:moveTo>
                    <a:pt x="26" y="16"/>
                  </a:moveTo>
                  <a:cubicBezTo>
                    <a:pt x="25" y="22"/>
                    <a:pt x="19" y="29"/>
                    <a:pt x="15" y="33"/>
                  </a:cubicBezTo>
                  <a:cubicBezTo>
                    <a:pt x="12" y="37"/>
                    <a:pt x="11" y="41"/>
                    <a:pt x="8" y="44"/>
                  </a:cubicBezTo>
                  <a:cubicBezTo>
                    <a:pt x="4" y="48"/>
                    <a:pt x="1" y="42"/>
                    <a:pt x="0" y="38"/>
                  </a:cubicBezTo>
                  <a:cubicBezTo>
                    <a:pt x="0" y="33"/>
                    <a:pt x="4" y="27"/>
                    <a:pt x="6" y="23"/>
                  </a:cubicBezTo>
                  <a:cubicBezTo>
                    <a:pt x="10" y="17"/>
                    <a:pt x="10" y="9"/>
                    <a:pt x="15" y="5"/>
                  </a:cubicBezTo>
                  <a:cubicBezTo>
                    <a:pt x="20" y="0"/>
                    <a:pt x="26" y="5"/>
                    <a:pt x="26" y="11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2F459B24-9F16-4919-A1EE-E7D0D525A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8788" y="1874839"/>
              <a:ext cx="1160463" cy="3128963"/>
            </a:xfrm>
            <a:custGeom>
              <a:avLst/>
              <a:gdLst>
                <a:gd name="T0" fmla="*/ 57 w 182"/>
                <a:gd name="T1" fmla="*/ 275 h 493"/>
                <a:gd name="T2" fmla="*/ 57 w 182"/>
                <a:gd name="T3" fmla="*/ 275 h 493"/>
                <a:gd name="T4" fmla="*/ 65 w 182"/>
                <a:gd name="T5" fmla="*/ 151 h 493"/>
                <a:gd name="T6" fmla="*/ 131 w 182"/>
                <a:gd name="T7" fmla="*/ 34 h 493"/>
                <a:gd name="T8" fmla="*/ 157 w 182"/>
                <a:gd name="T9" fmla="*/ 171 h 493"/>
                <a:gd name="T10" fmla="*/ 111 w 182"/>
                <a:gd name="T11" fmla="*/ 294 h 493"/>
                <a:gd name="T12" fmla="*/ 97 w 182"/>
                <a:gd name="T13" fmla="*/ 374 h 493"/>
                <a:gd name="T14" fmla="*/ 21 w 182"/>
                <a:gd name="T15" fmla="*/ 482 h 493"/>
                <a:gd name="T16" fmla="*/ 0 w 182"/>
                <a:gd name="T17" fmla="*/ 470 h 493"/>
                <a:gd name="T18" fmla="*/ 57 w 182"/>
                <a:gd name="T19" fmla="*/ 275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2" h="493">
                  <a:moveTo>
                    <a:pt x="57" y="275"/>
                  </a:moveTo>
                  <a:cubicBezTo>
                    <a:pt x="57" y="275"/>
                    <a:pt x="57" y="275"/>
                    <a:pt x="57" y="275"/>
                  </a:cubicBezTo>
                  <a:cubicBezTo>
                    <a:pt x="57" y="275"/>
                    <a:pt x="63" y="182"/>
                    <a:pt x="65" y="151"/>
                  </a:cubicBezTo>
                  <a:cubicBezTo>
                    <a:pt x="67" y="124"/>
                    <a:pt x="100" y="0"/>
                    <a:pt x="131" y="34"/>
                  </a:cubicBezTo>
                  <a:cubicBezTo>
                    <a:pt x="168" y="72"/>
                    <a:pt x="182" y="112"/>
                    <a:pt x="157" y="171"/>
                  </a:cubicBezTo>
                  <a:cubicBezTo>
                    <a:pt x="150" y="190"/>
                    <a:pt x="124" y="257"/>
                    <a:pt x="111" y="294"/>
                  </a:cubicBezTo>
                  <a:cubicBezTo>
                    <a:pt x="120" y="321"/>
                    <a:pt x="113" y="356"/>
                    <a:pt x="97" y="374"/>
                  </a:cubicBezTo>
                  <a:cubicBezTo>
                    <a:pt x="97" y="374"/>
                    <a:pt x="25" y="478"/>
                    <a:pt x="21" y="482"/>
                  </a:cubicBezTo>
                  <a:cubicBezTo>
                    <a:pt x="11" y="493"/>
                    <a:pt x="0" y="477"/>
                    <a:pt x="0" y="470"/>
                  </a:cubicBezTo>
                  <a:lnTo>
                    <a:pt x="57" y="275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75965FB4-2433-4CA9-BA0F-CA7E41C6E4DF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8488" y="2478089"/>
              <a:ext cx="619125" cy="2379663"/>
            </a:xfrm>
            <a:custGeom>
              <a:avLst/>
              <a:gdLst>
                <a:gd name="T0" fmla="*/ 382 w 390"/>
                <a:gd name="T1" fmla="*/ 4 h 1499"/>
                <a:gd name="T2" fmla="*/ 386 w 390"/>
                <a:gd name="T3" fmla="*/ 4 h 1499"/>
                <a:gd name="T4" fmla="*/ 386 w 390"/>
                <a:gd name="T5" fmla="*/ 12 h 1499"/>
                <a:gd name="T6" fmla="*/ 390 w 390"/>
                <a:gd name="T7" fmla="*/ 36 h 1499"/>
                <a:gd name="T8" fmla="*/ 390 w 390"/>
                <a:gd name="T9" fmla="*/ 52 h 1499"/>
                <a:gd name="T10" fmla="*/ 386 w 390"/>
                <a:gd name="T11" fmla="*/ 96 h 1499"/>
                <a:gd name="T12" fmla="*/ 382 w 390"/>
                <a:gd name="T13" fmla="*/ 136 h 1499"/>
                <a:gd name="T14" fmla="*/ 374 w 390"/>
                <a:gd name="T15" fmla="*/ 172 h 1499"/>
                <a:gd name="T16" fmla="*/ 354 w 390"/>
                <a:gd name="T17" fmla="*/ 252 h 1499"/>
                <a:gd name="T18" fmla="*/ 309 w 390"/>
                <a:gd name="T19" fmla="*/ 400 h 1499"/>
                <a:gd name="T20" fmla="*/ 285 w 390"/>
                <a:gd name="T21" fmla="*/ 488 h 1499"/>
                <a:gd name="T22" fmla="*/ 261 w 390"/>
                <a:gd name="T23" fmla="*/ 568 h 1499"/>
                <a:gd name="T24" fmla="*/ 245 w 390"/>
                <a:gd name="T25" fmla="*/ 628 h 1499"/>
                <a:gd name="T26" fmla="*/ 241 w 390"/>
                <a:gd name="T27" fmla="*/ 664 h 1499"/>
                <a:gd name="T28" fmla="*/ 233 w 390"/>
                <a:gd name="T29" fmla="*/ 704 h 1499"/>
                <a:gd name="T30" fmla="*/ 229 w 390"/>
                <a:gd name="T31" fmla="*/ 744 h 1499"/>
                <a:gd name="T32" fmla="*/ 229 w 390"/>
                <a:gd name="T33" fmla="*/ 820 h 1499"/>
                <a:gd name="T34" fmla="*/ 225 w 390"/>
                <a:gd name="T35" fmla="*/ 891 h 1499"/>
                <a:gd name="T36" fmla="*/ 225 w 390"/>
                <a:gd name="T37" fmla="*/ 935 h 1499"/>
                <a:gd name="T38" fmla="*/ 217 w 390"/>
                <a:gd name="T39" fmla="*/ 983 h 1499"/>
                <a:gd name="T40" fmla="*/ 209 w 390"/>
                <a:gd name="T41" fmla="*/ 1019 h 1499"/>
                <a:gd name="T42" fmla="*/ 201 w 390"/>
                <a:gd name="T43" fmla="*/ 1055 h 1499"/>
                <a:gd name="T44" fmla="*/ 189 w 390"/>
                <a:gd name="T45" fmla="*/ 1091 h 1499"/>
                <a:gd name="T46" fmla="*/ 165 w 390"/>
                <a:gd name="T47" fmla="*/ 1159 h 1499"/>
                <a:gd name="T48" fmla="*/ 137 w 390"/>
                <a:gd name="T49" fmla="*/ 1219 h 1499"/>
                <a:gd name="T50" fmla="*/ 109 w 390"/>
                <a:gd name="T51" fmla="*/ 1279 h 1499"/>
                <a:gd name="T52" fmla="*/ 77 w 390"/>
                <a:gd name="T53" fmla="*/ 1335 h 1499"/>
                <a:gd name="T54" fmla="*/ 52 w 390"/>
                <a:gd name="T55" fmla="*/ 1387 h 1499"/>
                <a:gd name="T56" fmla="*/ 40 w 390"/>
                <a:gd name="T57" fmla="*/ 1407 h 1499"/>
                <a:gd name="T58" fmla="*/ 20 w 390"/>
                <a:gd name="T59" fmla="*/ 1451 h 1499"/>
                <a:gd name="T60" fmla="*/ 0 w 390"/>
                <a:gd name="T61" fmla="*/ 1499 h 1499"/>
                <a:gd name="T62" fmla="*/ 12 w 390"/>
                <a:gd name="T63" fmla="*/ 1447 h 1499"/>
                <a:gd name="T64" fmla="*/ 28 w 390"/>
                <a:gd name="T65" fmla="*/ 1403 h 1499"/>
                <a:gd name="T66" fmla="*/ 36 w 390"/>
                <a:gd name="T67" fmla="*/ 1379 h 1499"/>
                <a:gd name="T68" fmla="*/ 64 w 390"/>
                <a:gd name="T69" fmla="*/ 1327 h 1499"/>
                <a:gd name="T70" fmla="*/ 93 w 390"/>
                <a:gd name="T71" fmla="*/ 1271 h 1499"/>
                <a:gd name="T72" fmla="*/ 121 w 390"/>
                <a:gd name="T73" fmla="*/ 1211 h 1499"/>
                <a:gd name="T74" fmla="*/ 149 w 390"/>
                <a:gd name="T75" fmla="*/ 1155 h 1499"/>
                <a:gd name="T76" fmla="*/ 169 w 390"/>
                <a:gd name="T77" fmla="*/ 1087 h 1499"/>
                <a:gd name="T78" fmla="*/ 181 w 390"/>
                <a:gd name="T79" fmla="*/ 1051 h 1499"/>
                <a:gd name="T80" fmla="*/ 189 w 390"/>
                <a:gd name="T81" fmla="*/ 1015 h 1499"/>
                <a:gd name="T82" fmla="*/ 197 w 390"/>
                <a:gd name="T83" fmla="*/ 979 h 1499"/>
                <a:gd name="T84" fmla="*/ 201 w 390"/>
                <a:gd name="T85" fmla="*/ 935 h 1499"/>
                <a:gd name="T86" fmla="*/ 205 w 390"/>
                <a:gd name="T87" fmla="*/ 891 h 1499"/>
                <a:gd name="T88" fmla="*/ 205 w 390"/>
                <a:gd name="T89" fmla="*/ 820 h 1499"/>
                <a:gd name="T90" fmla="*/ 209 w 390"/>
                <a:gd name="T91" fmla="*/ 744 h 1499"/>
                <a:gd name="T92" fmla="*/ 209 w 390"/>
                <a:gd name="T93" fmla="*/ 700 h 1499"/>
                <a:gd name="T94" fmla="*/ 217 w 390"/>
                <a:gd name="T95" fmla="*/ 660 h 1499"/>
                <a:gd name="T96" fmla="*/ 225 w 390"/>
                <a:gd name="T97" fmla="*/ 620 h 1499"/>
                <a:gd name="T98" fmla="*/ 237 w 390"/>
                <a:gd name="T99" fmla="*/ 564 h 1499"/>
                <a:gd name="T100" fmla="*/ 261 w 390"/>
                <a:gd name="T101" fmla="*/ 480 h 1499"/>
                <a:gd name="T102" fmla="*/ 285 w 390"/>
                <a:gd name="T103" fmla="*/ 396 h 1499"/>
                <a:gd name="T104" fmla="*/ 337 w 390"/>
                <a:gd name="T105" fmla="*/ 248 h 1499"/>
                <a:gd name="T106" fmla="*/ 362 w 390"/>
                <a:gd name="T107" fmla="*/ 172 h 1499"/>
                <a:gd name="T108" fmla="*/ 370 w 390"/>
                <a:gd name="T109" fmla="*/ 132 h 1499"/>
                <a:gd name="T110" fmla="*/ 378 w 390"/>
                <a:gd name="T111" fmla="*/ 96 h 1499"/>
                <a:gd name="T112" fmla="*/ 382 w 390"/>
                <a:gd name="T113" fmla="*/ 52 h 1499"/>
                <a:gd name="T114" fmla="*/ 382 w 390"/>
                <a:gd name="T115" fmla="*/ 36 h 1499"/>
                <a:gd name="T116" fmla="*/ 378 w 390"/>
                <a:gd name="T117" fmla="*/ 12 h 1499"/>
                <a:gd name="T118" fmla="*/ 382 w 390"/>
                <a:gd name="T119" fmla="*/ 4 h 1499"/>
                <a:gd name="T120" fmla="*/ 382 w 390"/>
                <a:gd name="T121" fmla="*/ 0 h 1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0" h="1499">
                  <a:moveTo>
                    <a:pt x="382" y="0"/>
                  </a:moveTo>
                  <a:lnTo>
                    <a:pt x="382" y="0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4"/>
                  </a:lnTo>
                  <a:lnTo>
                    <a:pt x="386" y="8"/>
                  </a:lnTo>
                  <a:lnTo>
                    <a:pt x="386" y="8"/>
                  </a:lnTo>
                  <a:lnTo>
                    <a:pt x="386" y="8"/>
                  </a:lnTo>
                  <a:lnTo>
                    <a:pt x="386" y="8"/>
                  </a:lnTo>
                  <a:lnTo>
                    <a:pt x="386" y="12"/>
                  </a:lnTo>
                  <a:lnTo>
                    <a:pt x="386" y="12"/>
                  </a:lnTo>
                  <a:lnTo>
                    <a:pt x="386" y="12"/>
                  </a:lnTo>
                  <a:lnTo>
                    <a:pt x="386" y="16"/>
                  </a:lnTo>
                  <a:lnTo>
                    <a:pt x="386" y="20"/>
                  </a:lnTo>
                  <a:lnTo>
                    <a:pt x="386" y="20"/>
                  </a:lnTo>
                  <a:lnTo>
                    <a:pt x="386" y="20"/>
                  </a:lnTo>
                  <a:lnTo>
                    <a:pt x="386" y="20"/>
                  </a:lnTo>
                  <a:lnTo>
                    <a:pt x="386" y="24"/>
                  </a:lnTo>
                  <a:lnTo>
                    <a:pt x="390" y="24"/>
                  </a:lnTo>
                  <a:lnTo>
                    <a:pt x="390" y="28"/>
                  </a:lnTo>
                  <a:lnTo>
                    <a:pt x="390" y="28"/>
                  </a:lnTo>
                  <a:lnTo>
                    <a:pt x="390" y="36"/>
                  </a:lnTo>
                  <a:lnTo>
                    <a:pt x="390" y="36"/>
                  </a:lnTo>
                  <a:lnTo>
                    <a:pt x="390" y="36"/>
                  </a:lnTo>
                  <a:lnTo>
                    <a:pt x="390" y="40"/>
                  </a:lnTo>
                  <a:lnTo>
                    <a:pt x="390" y="40"/>
                  </a:lnTo>
                  <a:lnTo>
                    <a:pt x="390" y="44"/>
                  </a:lnTo>
                  <a:lnTo>
                    <a:pt x="390" y="44"/>
                  </a:lnTo>
                  <a:lnTo>
                    <a:pt x="390" y="48"/>
                  </a:lnTo>
                  <a:lnTo>
                    <a:pt x="390" y="48"/>
                  </a:lnTo>
                  <a:lnTo>
                    <a:pt x="390" y="48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390" y="56"/>
                  </a:lnTo>
                  <a:lnTo>
                    <a:pt x="390" y="56"/>
                  </a:lnTo>
                  <a:lnTo>
                    <a:pt x="390" y="56"/>
                  </a:lnTo>
                  <a:lnTo>
                    <a:pt x="390" y="60"/>
                  </a:lnTo>
                  <a:lnTo>
                    <a:pt x="390" y="68"/>
                  </a:lnTo>
                  <a:lnTo>
                    <a:pt x="390" y="72"/>
                  </a:lnTo>
                  <a:lnTo>
                    <a:pt x="390" y="80"/>
                  </a:lnTo>
                  <a:lnTo>
                    <a:pt x="390" y="88"/>
                  </a:lnTo>
                  <a:lnTo>
                    <a:pt x="386" y="92"/>
                  </a:lnTo>
                  <a:lnTo>
                    <a:pt x="386" y="96"/>
                  </a:lnTo>
                  <a:lnTo>
                    <a:pt x="386" y="100"/>
                  </a:lnTo>
                  <a:lnTo>
                    <a:pt x="386" y="104"/>
                  </a:lnTo>
                  <a:lnTo>
                    <a:pt x="386" y="108"/>
                  </a:lnTo>
                  <a:lnTo>
                    <a:pt x="386" y="112"/>
                  </a:lnTo>
                  <a:lnTo>
                    <a:pt x="386" y="116"/>
                  </a:lnTo>
                  <a:lnTo>
                    <a:pt x="386" y="116"/>
                  </a:lnTo>
                  <a:lnTo>
                    <a:pt x="382" y="120"/>
                  </a:lnTo>
                  <a:lnTo>
                    <a:pt x="382" y="124"/>
                  </a:lnTo>
                  <a:lnTo>
                    <a:pt x="382" y="128"/>
                  </a:lnTo>
                  <a:lnTo>
                    <a:pt x="382" y="132"/>
                  </a:lnTo>
                  <a:lnTo>
                    <a:pt x="382" y="136"/>
                  </a:lnTo>
                  <a:lnTo>
                    <a:pt x="382" y="140"/>
                  </a:lnTo>
                  <a:lnTo>
                    <a:pt x="382" y="140"/>
                  </a:lnTo>
                  <a:lnTo>
                    <a:pt x="378" y="144"/>
                  </a:lnTo>
                  <a:lnTo>
                    <a:pt x="378" y="148"/>
                  </a:lnTo>
                  <a:lnTo>
                    <a:pt x="378" y="152"/>
                  </a:lnTo>
                  <a:lnTo>
                    <a:pt x="378" y="156"/>
                  </a:lnTo>
                  <a:lnTo>
                    <a:pt x="378" y="160"/>
                  </a:lnTo>
                  <a:lnTo>
                    <a:pt x="378" y="160"/>
                  </a:lnTo>
                  <a:lnTo>
                    <a:pt x="374" y="164"/>
                  </a:lnTo>
                  <a:lnTo>
                    <a:pt x="374" y="168"/>
                  </a:lnTo>
                  <a:lnTo>
                    <a:pt x="374" y="172"/>
                  </a:lnTo>
                  <a:lnTo>
                    <a:pt x="370" y="180"/>
                  </a:lnTo>
                  <a:lnTo>
                    <a:pt x="370" y="184"/>
                  </a:lnTo>
                  <a:lnTo>
                    <a:pt x="370" y="188"/>
                  </a:lnTo>
                  <a:lnTo>
                    <a:pt x="366" y="196"/>
                  </a:lnTo>
                  <a:lnTo>
                    <a:pt x="366" y="200"/>
                  </a:lnTo>
                  <a:lnTo>
                    <a:pt x="362" y="212"/>
                  </a:lnTo>
                  <a:lnTo>
                    <a:pt x="362" y="212"/>
                  </a:lnTo>
                  <a:lnTo>
                    <a:pt x="362" y="220"/>
                  </a:lnTo>
                  <a:lnTo>
                    <a:pt x="358" y="232"/>
                  </a:lnTo>
                  <a:lnTo>
                    <a:pt x="354" y="240"/>
                  </a:lnTo>
                  <a:lnTo>
                    <a:pt x="354" y="252"/>
                  </a:lnTo>
                  <a:lnTo>
                    <a:pt x="350" y="260"/>
                  </a:lnTo>
                  <a:lnTo>
                    <a:pt x="346" y="272"/>
                  </a:lnTo>
                  <a:lnTo>
                    <a:pt x="342" y="284"/>
                  </a:lnTo>
                  <a:lnTo>
                    <a:pt x="342" y="292"/>
                  </a:lnTo>
                  <a:lnTo>
                    <a:pt x="333" y="312"/>
                  </a:lnTo>
                  <a:lnTo>
                    <a:pt x="329" y="332"/>
                  </a:lnTo>
                  <a:lnTo>
                    <a:pt x="321" y="352"/>
                  </a:lnTo>
                  <a:lnTo>
                    <a:pt x="317" y="376"/>
                  </a:lnTo>
                  <a:lnTo>
                    <a:pt x="313" y="384"/>
                  </a:lnTo>
                  <a:lnTo>
                    <a:pt x="309" y="396"/>
                  </a:lnTo>
                  <a:lnTo>
                    <a:pt x="309" y="400"/>
                  </a:lnTo>
                  <a:lnTo>
                    <a:pt x="305" y="404"/>
                  </a:lnTo>
                  <a:lnTo>
                    <a:pt x="305" y="416"/>
                  </a:lnTo>
                  <a:lnTo>
                    <a:pt x="301" y="424"/>
                  </a:lnTo>
                  <a:lnTo>
                    <a:pt x="297" y="436"/>
                  </a:lnTo>
                  <a:lnTo>
                    <a:pt x="293" y="444"/>
                  </a:lnTo>
                  <a:lnTo>
                    <a:pt x="293" y="456"/>
                  </a:lnTo>
                  <a:lnTo>
                    <a:pt x="289" y="468"/>
                  </a:lnTo>
                  <a:lnTo>
                    <a:pt x="289" y="472"/>
                  </a:lnTo>
                  <a:lnTo>
                    <a:pt x="285" y="476"/>
                  </a:lnTo>
                  <a:lnTo>
                    <a:pt x="285" y="480"/>
                  </a:lnTo>
                  <a:lnTo>
                    <a:pt x="285" y="488"/>
                  </a:lnTo>
                  <a:lnTo>
                    <a:pt x="281" y="492"/>
                  </a:lnTo>
                  <a:lnTo>
                    <a:pt x="281" y="496"/>
                  </a:lnTo>
                  <a:lnTo>
                    <a:pt x="277" y="504"/>
                  </a:lnTo>
                  <a:lnTo>
                    <a:pt x="277" y="512"/>
                  </a:lnTo>
                  <a:lnTo>
                    <a:pt x="277" y="520"/>
                  </a:lnTo>
                  <a:lnTo>
                    <a:pt x="273" y="520"/>
                  </a:lnTo>
                  <a:lnTo>
                    <a:pt x="273" y="528"/>
                  </a:lnTo>
                  <a:lnTo>
                    <a:pt x="269" y="540"/>
                  </a:lnTo>
                  <a:lnTo>
                    <a:pt x="265" y="556"/>
                  </a:lnTo>
                  <a:lnTo>
                    <a:pt x="261" y="560"/>
                  </a:lnTo>
                  <a:lnTo>
                    <a:pt x="261" y="568"/>
                  </a:lnTo>
                  <a:lnTo>
                    <a:pt x="261" y="576"/>
                  </a:lnTo>
                  <a:lnTo>
                    <a:pt x="257" y="584"/>
                  </a:lnTo>
                  <a:lnTo>
                    <a:pt x="257" y="592"/>
                  </a:lnTo>
                  <a:lnTo>
                    <a:pt x="253" y="596"/>
                  </a:lnTo>
                  <a:lnTo>
                    <a:pt x="253" y="604"/>
                  </a:lnTo>
                  <a:lnTo>
                    <a:pt x="249" y="608"/>
                  </a:lnTo>
                  <a:lnTo>
                    <a:pt x="249" y="612"/>
                  </a:lnTo>
                  <a:lnTo>
                    <a:pt x="249" y="616"/>
                  </a:lnTo>
                  <a:lnTo>
                    <a:pt x="249" y="620"/>
                  </a:lnTo>
                  <a:lnTo>
                    <a:pt x="249" y="624"/>
                  </a:lnTo>
                  <a:lnTo>
                    <a:pt x="245" y="628"/>
                  </a:lnTo>
                  <a:lnTo>
                    <a:pt x="245" y="628"/>
                  </a:lnTo>
                  <a:lnTo>
                    <a:pt x="245" y="632"/>
                  </a:lnTo>
                  <a:lnTo>
                    <a:pt x="245" y="636"/>
                  </a:lnTo>
                  <a:lnTo>
                    <a:pt x="245" y="640"/>
                  </a:lnTo>
                  <a:lnTo>
                    <a:pt x="245" y="640"/>
                  </a:lnTo>
                  <a:lnTo>
                    <a:pt x="245" y="644"/>
                  </a:lnTo>
                  <a:lnTo>
                    <a:pt x="241" y="648"/>
                  </a:lnTo>
                  <a:lnTo>
                    <a:pt x="241" y="652"/>
                  </a:lnTo>
                  <a:lnTo>
                    <a:pt x="241" y="656"/>
                  </a:lnTo>
                  <a:lnTo>
                    <a:pt x="241" y="660"/>
                  </a:lnTo>
                  <a:lnTo>
                    <a:pt x="241" y="664"/>
                  </a:lnTo>
                  <a:lnTo>
                    <a:pt x="237" y="664"/>
                  </a:lnTo>
                  <a:lnTo>
                    <a:pt x="237" y="668"/>
                  </a:lnTo>
                  <a:lnTo>
                    <a:pt x="237" y="672"/>
                  </a:lnTo>
                  <a:lnTo>
                    <a:pt x="237" y="676"/>
                  </a:lnTo>
                  <a:lnTo>
                    <a:pt x="237" y="680"/>
                  </a:lnTo>
                  <a:lnTo>
                    <a:pt x="237" y="684"/>
                  </a:lnTo>
                  <a:lnTo>
                    <a:pt x="237" y="688"/>
                  </a:lnTo>
                  <a:lnTo>
                    <a:pt x="233" y="692"/>
                  </a:lnTo>
                  <a:lnTo>
                    <a:pt x="233" y="696"/>
                  </a:lnTo>
                  <a:lnTo>
                    <a:pt x="233" y="700"/>
                  </a:lnTo>
                  <a:lnTo>
                    <a:pt x="233" y="704"/>
                  </a:lnTo>
                  <a:lnTo>
                    <a:pt x="233" y="708"/>
                  </a:lnTo>
                  <a:lnTo>
                    <a:pt x="233" y="712"/>
                  </a:lnTo>
                  <a:lnTo>
                    <a:pt x="233" y="716"/>
                  </a:lnTo>
                  <a:lnTo>
                    <a:pt x="233" y="716"/>
                  </a:lnTo>
                  <a:lnTo>
                    <a:pt x="233" y="720"/>
                  </a:lnTo>
                  <a:lnTo>
                    <a:pt x="233" y="724"/>
                  </a:lnTo>
                  <a:lnTo>
                    <a:pt x="233" y="728"/>
                  </a:lnTo>
                  <a:lnTo>
                    <a:pt x="229" y="732"/>
                  </a:lnTo>
                  <a:lnTo>
                    <a:pt x="229" y="736"/>
                  </a:lnTo>
                  <a:lnTo>
                    <a:pt x="229" y="740"/>
                  </a:lnTo>
                  <a:lnTo>
                    <a:pt x="229" y="744"/>
                  </a:lnTo>
                  <a:lnTo>
                    <a:pt x="229" y="752"/>
                  </a:lnTo>
                  <a:lnTo>
                    <a:pt x="229" y="756"/>
                  </a:lnTo>
                  <a:lnTo>
                    <a:pt x="229" y="760"/>
                  </a:lnTo>
                  <a:lnTo>
                    <a:pt x="229" y="764"/>
                  </a:lnTo>
                  <a:lnTo>
                    <a:pt x="229" y="772"/>
                  </a:lnTo>
                  <a:lnTo>
                    <a:pt x="229" y="780"/>
                  </a:lnTo>
                  <a:lnTo>
                    <a:pt x="229" y="788"/>
                  </a:lnTo>
                  <a:lnTo>
                    <a:pt x="229" y="796"/>
                  </a:lnTo>
                  <a:lnTo>
                    <a:pt x="229" y="804"/>
                  </a:lnTo>
                  <a:lnTo>
                    <a:pt x="229" y="812"/>
                  </a:lnTo>
                  <a:lnTo>
                    <a:pt x="229" y="820"/>
                  </a:lnTo>
                  <a:lnTo>
                    <a:pt x="229" y="828"/>
                  </a:lnTo>
                  <a:lnTo>
                    <a:pt x="229" y="836"/>
                  </a:lnTo>
                  <a:lnTo>
                    <a:pt x="229" y="844"/>
                  </a:lnTo>
                  <a:lnTo>
                    <a:pt x="229" y="852"/>
                  </a:lnTo>
                  <a:lnTo>
                    <a:pt x="229" y="859"/>
                  </a:lnTo>
                  <a:lnTo>
                    <a:pt x="229" y="871"/>
                  </a:lnTo>
                  <a:lnTo>
                    <a:pt x="229" y="875"/>
                  </a:lnTo>
                  <a:lnTo>
                    <a:pt x="229" y="879"/>
                  </a:lnTo>
                  <a:lnTo>
                    <a:pt x="225" y="883"/>
                  </a:lnTo>
                  <a:lnTo>
                    <a:pt x="225" y="887"/>
                  </a:lnTo>
                  <a:lnTo>
                    <a:pt x="225" y="891"/>
                  </a:lnTo>
                  <a:lnTo>
                    <a:pt x="225" y="895"/>
                  </a:lnTo>
                  <a:lnTo>
                    <a:pt x="225" y="899"/>
                  </a:lnTo>
                  <a:lnTo>
                    <a:pt x="225" y="903"/>
                  </a:lnTo>
                  <a:lnTo>
                    <a:pt x="225" y="907"/>
                  </a:lnTo>
                  <a:lnTo>
                    <a:pt x="225" y="911"/>
                  </a:lnTo>
                  <a:lnTo>
                    <a:pt x="225" y="915"/>
                  </a:lnTo>
                  <a:lnTo>
                    <a:pt x="225" y="919"/>
                  </a:lnTo>
                  <a:lnTo>
                    <a:pt x="225" y="923"/>
                  </a:lnTo>
                  <a:lnTo>
                    <a:pt x="225" y="927"/>
                  </a:lnTo>
                  <a:lnTo>
                    <a:pt x="225" y="931"/>
                  </a:lnTo>
                  <a:lnTo>
                    <a:pt x="225" y="935"/>
                  </a:lnTo>
                  <a:lnTo>
                    <a:pt x="221" y="939"/>
                  </a:lnTo>
                  <a:lnTo>
                    <a:pt x="221" y="943"/>
                  </a:lnTo>
                  <a:lnTo>
                    <a:pt x="221" y="947"/>
                  </a:lnTo>
                  <a:lnTo>
                    <a:pt x="221" y="951"/>
                  </a:lnTo>
                  <a:lnTo>
                    <a:pt x="221" y="955"/>
                  </a:lnTo>
                  <a:lnTo>
                    <a:pt x="221" y="959"/>
                  </a:lnTo>
                  <a:lnTo>
                    <a:pt x="221" y="963"/>
                  </a:lnTo>
                  <a:lnTo>
                    <a:pt x="217" y="971"/>
                  </a:lnTo>
                  <a:lnTo>
                    <a:pt x="217" y="975"/>
                  </a:lnTo>
                  <a:lnTo>
                    <a:pt x="217" y="979"/>
                  </a:lnTo>
                  <a:lnTo>
                    <a:pt x="217" y="983"/>
                  </a:lnTo>
                  <a:lnTo>
                    <a:pt x="217" y="987"/>
                  </a:lnTo>
                  <a:lnTo>
                    <a:pt x="217" y="991"/>
                  </a:lnTo>
                  <a:lnTo>
                    <a:pt x="213" y="995"/>
                  </a:lnTo>
                  <a:lnTo>
                    <a:pt x="213" y="999"/>
                  </a:lnTo>
                  <a:lnTo>
                    <a:pt x="213" y="999"/>
                  </a:lnTo>
                  <a:lnTo>
                    <a:pt x="213" y="1003"/>
                  </a:lnTo>
                  <a:lnTo>
                    <a:pt x="213" y="1007"/>
                  </a:lnTo>
                  <a:lnTo>
                    <a:pt x="209" y="1011"/>
                  </a:lnTo>
                  <a:lnTo>
                    <a:pt x="209" y="1015"/>
                  </a:lnTo>
                  <a:lnTo>
                    <a:pt x="209" y="1015"/>
                  </a:lnTo>
                  <a:lnTo>
                    <a:pt x="209" y="1019"/>
                  </a:lnTo>
                  <a:lnTo>
                    <a:pt x="209" y="1023"/>
                  </a:lnTo>
                  <a:lnTo>
                    <a:pt x="209" y="1023"/>
                  </a:lnTo>
                  <a:lnTo>
                    <a:pt x="205" y="1027"/>
                  </a:lnTo>
                  <a:lnTo>
                    <a:pt x="205" y="1031"/>
                  </a:lnTo>
                  <a:lnTo>
                    <a:pt x="205" y="1035"/>
                  </a:lnTo>
                  <a:lnTo>
                    <a:pt x="205" y="1039"/>
                  </a:lnTo>
                  <a:lnTo>
                    <a:pt x="205" y="1043"/>
                  </a:lnTo>
                  <a:lnTo>
                    <a:pt x="201" y="1043"/>
                  </a:lnTo>
                  <a:lnTo>
                    <a:pt x="201" y="1047"/>
                  </a:lnTo>
                  <a:lnTo>
                    <a:pt x="201" y="1051"/>
                  </a:lnTo>
                  <a:lnTo>
                    <a:pt x="201" y="1055"/>
                  </a:lnTo>
                  <a:lnTo>
                    <a:pt x="201" y="1059"/>
                  </a:lnTo>
                  <a:lnTo>
                    <a:pt x="197" y="1059"/>
                  </a:lnTo>
                  <a:lnTo>
                    <a:pt x="197" y="1063"/>
                  </a:lnTo>
                  <a:lnTo>
                    <a:pt x="197" y="1067"/>
                  </a:lnTo>
                  <a:lnTo>
                    <a:pt x="197" y="1071"/>
                  </a:lnTo>
                  <a:lnTo>
                    <a:pt x="193" y="1075"/>
                  </a:lnTo>
                  <a:lnTo>
                    <a:pt x="193" y="1075"/>
                  </a:lnTo>
                  <a:lnTo>
                    <a:pt x="193" y="1079"/>
                  </a:lnTo>
                  <a:lnTo>
                    <a:pt x="193" y="1083"/>
                  </a:lnTo>
                  <a:lnTo>
                    <a:pt x="189" y="1087"/>
                  </a:lnTo>
                  <a:lnTo>
                    <a:pt x="189" y="1091"/>
                  </a:lnTo>
                  <a:lnTo>
                    <a:pt x="185" y="1099"/>
                  </a:lnTo>
                  <a:lnTo>
                    <a:pt x="185" y="1107"/>
                  </a:lnTo>
                  <a:lnTo>
                    <a:pt x="181" y="1111"/>
                  </a:lnTo>
                  <a:lnTo>
                    <a:pt x="181" y="1119"/>
                  </a:lnTo>
                  <a:lnTo>
                    <a:pt x="177" y="1123"/>
                  </a:lnTo>
                  <a:lnTo>
                    <a:pt x="177" y="1131"/>
                  </a:lnTo>
                  <a:lnTo>
                    <a:pt x="173" y="1135"/>
                  </a:lnTo>
                  <a:lnTo>
                    <a:pt x="173" y="1143"/>
                  </a:lnTo>
                  <a:lnTo>
                    <a:pt x="169" y="1147"/>
                  </a:lnTo>
                  <a:lnTo>
                    <a:pt x="165" y="1155"/>
                  </a:lnTo>
                  <a:lnTo>
                    <a:pt x="165" y="1159"/>
                  </a:lnTo>
                  <a:lnTo>
                    <a:pt x="161" y="1167"/>
                  </a:lnTo>
                  <a:lnTo>
                    <a:pt x="161" y="1171"/>
                  </a:lnTo>
                  <a:lnTo>
                    <a:pt x="157" y="1179"/>
                  </a:lnTo>
                  <a:lnTo>
                    <a:pt x="153" y="1183"/>
                  </a:lnTo>
                  <a:lnTo>
                    <a:pt x="153" y="1191"/>
                  </a:lnTo>
                  <a:lnTo>
                    <a:pt x="149" y="1195"/>
                  </a:lnTo>
                  <a:lnTo>
                    <a:pt x="149" y="1203"/>
                  </a:lnTo>
                  <a:lnTo>
                    <a:pt x="145" y="1207"/>
                  </a:lnTo>
                  <a:lnTo>
                    <a:pt x="141" y="1211"/>
                  </a:lnTo>
                  <a:lnTo>
                    <a:pt x="141" y="1219"/>
                  </a:lnTo>
                  <a:lnTo>
                    <a:pt x="137" y="1219"/>
                  </a:lnTo>
                  <a:lnTo>
                    <a:pt x="137" y="1223"/>
                  </a:lnTo>
                  <a:lnTo>
                    <a:pt x="133" y="1231"/>
                  </a:lnTo>
                  <a:lnTo>
                    <a:pt x="133" y="1235"/>
                  </a:lnTo>
                  <a:lnTo>
                    <a:pt x="129" y="1243"/>
                  </a:lnTo>
                  <a:lnTo>
                    <a:pt x="125" y="1247"/>
                  </a:lnTo>
                  <a:lnTo>
                    <a:pt x="121" y="1251"/>
                  </a:lnTo>
                  <a:lnTo>
                    <a:pt x="121" y="1259"/>
                  </a:lnTo>
                  <a:lnTo>
                    <a:pt x="117" y="1263"/>
                  </a:lnTo>
                  <a:lnTo>
                    <a:pt x="113" y="1271"/>
                  </a:lnTo>
                  <a:lnTo>
                    <a:pt x="113" y="1275"/>
                  </a:lnTo>
                  <a:lnTo>
                    <a:pt x="109" y="1279"/>
                  </a:lnTo>
                  <a:lnTo>
                    <a:pt x="105" y="1287"/>
                  </a:lnTo>
                  <a:lnTo>
                    <a:pt x="101" y="1291"/>
                  </a:lnTo>
                  <a:lnTo>
                    <a:pt x="101" y="1299"/>
                  </a:lnTo>
                  <a:lnTo>
                    <a:pt x="97" y="1303"/>
                  </a:lnTo>
                  <a:lnTo>
                    <a:pt x="93" y="1307"/>
                  </a:lnTo>
                  <a:lnTo>
                    <a:pt x="89" y="1315"/>
                  </a:lnTo>
                  <a:lnTo>
                    <a:pt x="89" y="1319"/>
                  </a:lnTo>
                  <a:lnTo>
                    <a:pt x="89" y="1319"/>
                  </a:lnTo>
                  <a:lnTo>
                    <a:pt x="85" y="1327"/>
                  </a:lnTo>
                  <a:lnTo>
                    <a:pt x="81" y="1331"/>
                  </a:lnTo>
                  <a:lnTo>
                    <a:pt x="77" y="1335"/>
                  </a:lnTo>
                  <a:lnTo>
                    <a:pt x="77" y="1343"/>
                  </a:lnTo>
                  <a:lnTo>
                    <a:pt x="68" y="1351"/>
                  </a:lnTo>
                  <a:lnTo>
                    <a:pt x="64" y="1363"/>
                  </a:lnTo>
                  <a:lnTo>
                    <a:pt x="56" y="1375"/>
                  </a:lnTo>
                  <a:lnTo>
                    <a:pt x="56" y="1375"/>
                  </a:lnTo>
                  <a:lnTo>
                    <a:pt x="52" y="1379"/>
                  </a:lnTo>
                  <a:lnTo>
                    <a:pt x="52" y="1379"/>
                  </a:lnTo>
                  <a:lnTo>
                    <a:pt x="52" y="1383"/>
                  </a:lnTo>
                  <a:lnTo>
                    <a:pt x="52" y="1383"/>
                  </a:lnTo>
                  <a:lnTo>
                    <a:pt x="52" y="1387"/>
                  </a:lnTo>
                  <a:lnTo>
                    <a:pt x="52" y="1387"/>
                  </a:lnTo>
                  <a:lnTo>
                    <a:pt x="48" y="1387"/>
                  </a:lnTo>
                  <a:lnTo>
                    <a:pt x="48" y="1391"/>
                  </a:lnTo>
                  <a:lnTo>
                    <a:pt x="48" y="1391"/>
                  </a:lnTo>
                  <a:lnTo>
                    <a:pt x="48" y="1391"/>
                  </a:lnTo>
                  <a:lnTo>
                    <a:pt x="44" y="1395"/>
                  </a:lnTo>
                  <a:lnTo>
                    <a:pt x="44" y="1395"/>
                  </a:lnTo>
                  <a:lnTo>
                    <a:pt x="44" y="1399"/>
                  </a:lnTo>
                  <a:lnTo>
                    <a:pt x="44" y="1399"/>
                  </a:lnTo>
                  <a:lnTo>
                    <a:pt x="40" y="1403"/>
                  </a:lnTo>
                  <a:lnTo>
                    <a:pt x="40" y="1403"/>
                  </a:lnTo>
                  <a:lnTo>
                    <a:pt x="40" y="1407"/>
                  </a:lnTo>
                  <a:lnTo>
                    <a:pt x="36" y="1411"/>
                  </a:lnTo>
                  <a:lnTo>
                    <a:pt x="36" y="1415"/>
                  </a:lnTo>
                  <a:lnTo>
                    <a:pt x="36" y="1419"/>
                  </a:lnTo>
                  <a:lnTo>
                    <a:pt x="32" y="1423"/>
                  </a:lnTo>
                  <a:lnTo>
                    <a:pt x="32" y="1427"/>
                  </a:lnTo>
                  <a:lnTo>
                    <a:pt x="28" y="1431"/>
                  </a:lnTo>
                  <a:lnTo>
                    <a:pt x="28" y="1435"/>
                  </a:lnTo>
                  <a:lnTo>
                    <a:pt x="28" y="1439"/>
                  </a:lnTo>
                  <a:lnTo>
                    <a:pt x="24" y="1443"/>
                  </a:lnTo>
                  <a:lnTo>
                    <a:pt x="24" y="1447"/>
                  </a:lnTo>
                  <a:lnTo>
                    <a:pt x="20" y="1451"/>
                  </a:lnTo>
                  <a:lnTo>
                    <a:pt x="20" y="1459"/>
                  </a:lnTo>
                  <a:lnTo>
                    <a:pt x="16" y="1467"/>
                  </a:lnTo>
                  <a:lnTo>
                    <a:pt x="12" y="1471"/>
                  </a:lnTo>
                  <a:lnTo>
                    <a:pt x="12" y="1475"/>
                  </a:lnTo>
                  <a:lnTo>
                    <a:pt x="12" y="1479"/>
                  </a:lnTo>
                  <a:lnTo>
                    <a:pt x="8" y="1483"/>
                  </a:lnTo>
                  <a:lnTo>
                    <a:pt x="8" y="1487"/>
                  </a:lnTo>
                  <a:lnTo>
                    <a:pt x="4" y="1491"/>
                  </a:lnTo>
                  <a:lnTo>
                    <a:pt x="4" y="1495"/>
                  </a:lnTo>
                  <a:lnTo>
                    <a:pt x="0" y="1499"/>
                  </a:lnTo>
                  <a:lnTo>
                    <a:pt x="0" y="1499"/>
                  </a:lnTo>
                  <a:lnTo>
                    <a:pt x="0" y="1495"/>
                  </a:lnTo>
                  <a:lnTo>
                    <a:pt x="0" y="1491"/>
                  </a:lnTo>
                  <a:lnTo>
                    <a:pt x="0" y="1487"/>
                  </a:lnTo>
                  <a:lnTo>
                    <a:pt x="4" y="1483"/>
                  </a:lnTo>
                  <a:lnTo>
                    <a:pt x="4" y="1479"/>
                  </a:lnTo>
                  <a:lnTo>
                    <a:pt x="4" y="1475"/>
                  </a:lnTo>
                  <a:lnTo>
                    <a:pt x="4" y="1471"/>
                  </a:lnTo>
                  <a:lnTo>
                    <a:pt x="8" y="1467"/>
                  </a:lnTo>
                  <a:lnTo>
                    <a:pt x="8" y="1463"/>
                  </a:lnTo>
                  <a:lnTo>
                    <a:pt x="12" y="1455"/>
                  </a:lnTo>
                  <a:lnTo>
                    <a:pt x="12" y="1447"/>
                  </a:lnTo>
                  <a:lnTo>
                    <a:pt x="12" y="1443"/>
                  </a:lnTo>
                  <a:lnTo>
                    <a:pt x="16" y="1439"/>
                  </a:lnTo>
                  <a:lnTo>
                    <a:pt x="16" y="1435"/>
                  </a:lnTo>
                  <a:lnTo>
                    <a:pt x="16" y="1431"/>
                  </a:lnTo>
                  <a:lnTo>
                    <a:pt x="20" y="1427"/>
                  </a:lnTo>
                  <a:lnTo>
                    <a:pt x="20" y="1423"/>
                  </a:lnTo>
                  <a:lnTo>
                    <a:pt x="20" y="1419"/>
                  </a:lnTo>
                  <a:lnTo>
                    <a:pt x="24" y="1415"/>
                  </a:lnTo>
                  <a:lnTo>
                    <a:pt x="24" y="1411"/>
                  </a:lnTo>
                  <a:lnTo>
                    <a:pt x="24" y="1407"/>
                  </a:lnTo>
                  <a:lnTo>
                    <a:pt x="28" y="1403"/>
                  </a:lnTo>
                  <a:lnTo>
                    <a:pt x="28" y="1399"/>
                  </a:lnTo>
                  <a:lnTo>
                    <a:pt x="28" y="1395"/>
                  </a:lnTo>
                  <a:lnTo>
                    <a:pt x="28" y="1395"/>
                  </a:lnTo>
                  <a:lnTo>
                    <a:pt x="32" y="1391"/>
                  </a:lnTo>
                  <a:lnTo>
                    <a:pt x="32" y="1391"/>
                  </a:lnTo>
                  <a:lnTo>
                    <a:pt x="32" y="1387"/>
                  </a:lnTo>
                  <a:lnTo>
                    <a:pt x="32" y="1387"/>
                  </a:lnTo>
                  <a:lnTo>
                    <a:pt x="32" y="1383"/>
                  </a:lnTo>
                  <a:lnTo>
                    <a:pt x="36" y="1383"/>
                  </a:lnTo>
                  <a:lnTo>
                    <a:pt x="36" y="1379"/>
                  </a:lnTo>
                  <a:lnTo>
                    <a:pt x="36" y="1379"/>
                  </a:lnTo>
                  <a:lnTo>
                    <a:pt x="36" y="1379"/>
                  </a:lnTo>
                  <a:lnTo>
                    <a:pt x="36" y="1375"/>
                  </a:lnTo>
                  <a:lnTo>
                    <a:pt x="36" y="1375"/>
                  </a:lnTo>
                  <a:lnTo>
                    <a:pt x="40" y="1371"/>
                  </a:lnTo>
                  <a:lnTo>
                    <a:pt x="40" y="1371"/>
                  </a:lnTo>
                  <a:lnTo>
                    <a:pt x="40" y="1371"/>
                  </a:lnTo>
                  <a:lnTo>
                    <a:pt x="40" y="1367"/>
                  </a:lnTo>
                  <a:lnTo>
                    <a:pt x="48" y="1355"/>
                  </a:lnTo>
                  <a:lnTo>
                    <a:pt x="56" y="1343"/>
                  </a:lnTo>
                  <a:lnTo>
                    <a:pt x="60" y="1335"/>
                  </a:lnTo>
                  <a:lnTo>
                    <a:pt x="64" y="1327"/>
                  </a:lnTo>
                  <a:lnTo>
                    <a:pt x="68" y="1323"/>
                  </a:lnTo>
                  <a:lnTo>
                    <a:pt x="68" y="1319"/>
                  </a:lnTo>
                  <a:lnTo>
                    <a:pt x="73" y="1311"/>
                  </a:lnTo>
                  <a:lnTo>
                    <a:pt x="73" y="1311"/>
                  </a:lnTo>
                  <a:lnTo>
                    <a:pt x="77" y="1307"/>
                  </a:lnTo>
                  <a:lnTo>
                    <a:pt x="77" y="1299"/>
                  </a:lnTo>
                  <a:lnTo>
                    <a:pt x="81" y="1295"/>
                  </a:lnTo>
                  <a:lnTo>
                    <a:pt x="85" y="1291"/>
                  </a:lnTo>
                  <a:lnTo>
                    <a:pt x="89" y="1283"/>
                  </a:lnTo>
                  <a:lnTo>
                    <a:pt x="89" y="1279"/>
                  </a:lnTo>
                  <a:lnTo>
                    <a:pt x="93" y="1271"/>
                  </a:lnTo>
                  <a:lnTo>
                    <a:pt x="97" y="1267"/>
                  </a:lnTo>
                  <a:lnTo>
                    <a:pt x="97" y="1263"/>
                  </a:lnTo>
                  <a:lnTo>
                    <a:pt x="101" y="1255"/>
                  </a:lnTo>
                  <a:lnTo>
                    <a:pt x="105" y="1251"/>
                  </a:lnTo>
                  <a:lnTo>
                    <a:pt x="105" y="1243"/>
                  </a:lnTo>
                  <a:lnTo>
                    <a:pt x="109" y="1239"/>
                  </a:lnTo>
                  <a:lnTo>
                    <a:pt x="113" y="1235"/>
                  </a:lnTo>
                  <a:lnTo>
                    <a:pt x="113" y="1227"/>
                  </a:lnTo>
                  <a:lnTo>
                    <a:pt x="117" y="1223"/>
                  </a:lnTo>
                  <a:lnTo>
                    <a:pt x="121" y="1215"/>
                  </a:lnTo>
                  <a:lnTo>
                    <a:pt x="121" y="1211"/>
                  </a:lnTo>
                  <a:lnTo>
                    <a:pt x="121" y="1211"/>
                  </a:lnTo>
                  <a:lnTo>
                    <a:pt x="125" y="1207"/>
                  </a:lnTo>
                  <a:lnTo>
                    <a:pt x="129" y="1199"/>
                  </a:lnTo>
                  <a:lnTo>
                    <a:pt x="129" y="1195"/>
                  </a:lnTo>
                  <a:lnTo>
                    <a:pt x="133" y="1187"/>
                  </a:lnTo>
                  <a:lnTo>
                    <a:pt x="137" y="1183"/>
                  </a:lnTo>
                  <a:lnTo>
                    <a:pt x="137" y="1175"/>
                  </a:lnTo>
                  <a:lnTo>
                    <a:pt x="141" y="1171"/>
                  </a:lnTo>
                  <a:lnTo>
                    <a:pt x="141" y="1163"/>
                  </a:lnTo>
                  <a:lnTo>
                    <a:pt x="145" y="1159"/>
                  </a:lnTo>
                  <a:lnTo>
                    <a:pt x="149" y="1155"/>
                  </a:lnTo>
                  <a:lnTo>
                    <a:pt x="149" y="1147"/>
                  </a:lnTo>
                  <a:lnTo>
                    <a:pt x="153" y="1143"/>
                  </a:lnTo>
                  <a:lnTo>
                    <a:pt x="153" y="1135"/>
                  </a:lnTo>
                  <a:lnTo>
                    <a:pt x="157" y="1131"/>
                  </a:lnTo>
                  <a:lnTo>
                    <a:pt x="157" y="1123"/>
                  </a:lnTo>
                  <a:lnTo>
                    <a:pt x="161" y="1119"/>
                  </a:lnTo>
                  <a:lnTo>
                    <a:pt x="161" y="1111"/>
                  </a:lnTo>
                  <a:lnTo>
                    <a:pt x="165" y="1107"/>
                  </a:lnTo>
                  <a:lnTo>
                    <a:pt x="165" y="1099"/>
                  </a:lnTo>
                  <a:lnTo>
                    <a:pt x="169" y="1095"/>
                  </a:lnTo>
                  <a:lnTo>
                    <a:pt x="169" y="1087"/>
                  </a:lnTo>
                  <a:lnTo>
                    <a:pt x="173" y="1079"/>
                  </a:lnTo>
                  <a:lnTo>
                    <a:pt x="173" y="1079"/>
                  </a:lnTo>
                  <a:lnTo>
                    <a:pt x="173" y="1075"/>
                  </a:lnTo>
                  <a:lnTo>
                    <a:pt x="177" y="1071"/>
                  </a:lnTo>
                  <a:lnTo>
                    <a:pt x="177" y="1067"/>
                  </a:lnTo>
                  <a:lnTo>
                    <a:pt x="177" y="1067"/>
                  </a:lnTo>
                  <a:lnTo>
                    <a:pt x="177" y="1063"/>
                  </a:lnTo>
                  <a:lnTo>
                    <a:pt x="177" y="1059"/>
                  </a:lnTo>
                  <a:lnTo>
                    <a:pt x="181" y="1055"/>
                  </a:lnTo>
                  <a:lnTo>
                    <a:pt x="181" y="1051"/>
                  </a:lnTo>
                  <a:lnTo>
                    <a:pt x="181" y="1051"/>
                  </a:lnTo>
                  <a:lnTo>
                    <a:pt x="181" y="1047"/>
                  </a:lnTo>
                  <a:lnTo>
                    <a:pt x="181" y="1043"/>
                  </a:lnTo>
                  <a:lnTo>
                    <a:pt x="185" y="1039"/>
                  </a:lnTo>
                  <a:lnTo>
                    <a:pt x="185" y="1035"/>
                  </a:lnTo>
                  <a:lnTo>
                    <a:pt x="185" y="1035"/>
                  </a:lnTo>
                  <a:lnTo>
                    <a:pt x="185" y="1031"/>
                  </a:lnTo>
                  <a:lnTo>
                    <a:pt x="185" y="1027"/>
                  </a:lnTo>
                  <a:lnTo>
                    <a:pt x="189" y="1023"/>
                  </a:lnTo>
                  <a:lnTo>
                    <a:pt x="189" y="1019"/>
                  </a:lnTo>
                  <a:lnTo>
                    <a:pt x="189" y="1015"/>
                  </a:lnTo>
                  <a:lnTo>
                    <a:pt x="189" y="1015"/>
                  </a:lnTo>
                  <a:lnTo>
                    <a:pt x="189" y="1011"/>
                  </a:lnTo>
                  <a:lnTo>
                    <a:pt x="189" y="1011"/>
                  </a:lnTo>
                  <a:lnTo>
                    <a:pt x="193" y="1007"/>
                  </a:lnTo>
                  <a:lnTo>
                    <a:pt x="193" y="1003"/>
                  </a:lnTo>
                  <a:lnTo>
                    <a:pt x="193" y="999"/>
                  </a:lnTo>
                  <a:lnTo>
                    <a:pt x="193" y="995"/>
                  </a:lnTo>
                  <a:lnTo>
                    <a:pt x="193" y="995"/>
                  </a:lnTo>
                  <a:lnTo>
                    <a:pt x="193" y="991"/>
                  </a:lnTo>
                  <a:lnTo>
                    <a:pt x="197" y="987"/>
                  </a:lnTo>
                  <a:lnTo>
                    <a:pt x="197" y="983"/>
                  </a:lnTo>
                  <a:lnTo>
                    <a:pt x="197" y="979"/>
                  </a:lnTo>
                  <a:lnTo>
                    <a:pt x="197" y="975"/>
                  </a:lnTo>
                  <a:lnTo>
                    <a:pt x="197" y="971"/>
                  </a:lnTo>
                  <a:lnTo>
                    <a:pt x="197" y="967"/>
                  </a:lnTo>
                  <a:lnTo>
                    <a:pt x="201" y="963"/>
                  </a:lnTo>
                  <a:lnTo>
                    <a:pt x="201" y="959"/>
                  </a:lnTo>
                  <a:lnTo>
                    <a:pt x="201" y="955"/>
                  </a:lnTo>
                  <a:lnTo>
                    <a:pt x="201" y="951"/>
                  </a:lnTo>
                  <a:lnTo>
                    <a:pt x="201" y="947"/>
                  </a:lnTo>
                  <a:lnTo>
                    <a:pt x="201" y="943"/>
                  </a:lnTo>
                  <a:lnTo>
                    <a:pt x="201" y="939"/>
                  </a:lnTo>
                  <a:lnTo>
                    <a:pt x="201" y="935"/>
                  </a:lnTo>
                  <a:lnTo>
                    <a:pt x="201" y="931"/>
                  </a:lnTo>
                  <a:lnTo>
                    <a:pt x="205" y="927"/>
                  </a:lnTo>
                  <a:lnTo>
                    <a:pt x="205" y="923"/>
                  </a:lnTo>
                  <a:lnTo>
                    <a:pt x="205" y="919"/>
                  </a:lnTo>
                  <a:lnTo>
                    <a:pt x="205" y="915"/>
                  </a:lnTo>
                  <a:lnTo>
                    <a:pt x="205" y="911"/>
                  </a:lnTo>
                  <a:lnTo>
                    <a:pt x="205" y="907"/>
                  </a:lnTo>
                  <a:lnTo>
                    <a:pt x="205" y="903"/>
                  </a:lnTo>
                  <a:lnTo>
                    <a:pt x="205" y="899"/>
                  </a:lnTo>
                  <a:lnTo>
                    <a:pt x="205" y="895"/>
                  </a:lnTo>
                  <a:lnTo>
                    <a:pt x="205" y="891"/>
                  </a:lnTo>
                  <a:lnTo>
                    <a:pt x="205" y="887"/>
                  </a:lnTo>
                  <a:lnTo>
                    <a:pt x="205" y="883"/>
                  </a:lnTo>
                  <a:lnTo>
                    <a:pt x="205" y="875"/>
                  </a:lnTo>
                  <a:lnTo>
                    <a:pt x="205" y="871"/>
                  </a:lnTo>
                  <a:lnTo>
                    <a:pt x="205" y="867"/>
                  </a:lnTo>
                  <a:lnTo>
                    <a:pt x="205" y="859"/>
                  </a:lnTo>
                  <a:lnTo>
                    <a:pt x="205" y="852"/>
                  </a:lnTo>
                  <a:lnTo>
                    <a:pt x="205" y="844"/>
                  </a:lnTo>
                  <a:lnTo>
                    <a:pt x="205" y="836"/>
                  </a:lnTo>
                  <a:lnTo>
                    <a:pt x="205" y="828"/>
                  </a:lnTo>
                  <a:lnTo>
                    <a:pt x="205" y="820"/>
                  </a:lnTo>
                  <a:lnTo>
                    <a:pt x="205" y="812"/>
                  </a:lnTo>
                  <a:lnTo>
                    <a:pt x="205" y="804"/>
                  </a:lnTo>
                  <a:lnTo>
                    <a:pt x="205" y="796"/>
                  </a:lnTo>
                  <a:lnTo>
                    <a:pt x="205" y="788"/>
                  </a:lnTo>
                  <a:lnTo>
                    <a:pt x="205" y="780"/>
                  </a:lnTo>
                  <a:lnTo>
                    <a:pt x="205" y="772"/>
                  </a:lnTo>
                  <a:lnTo>
                    <a:pt x="205" y="760"/>
                  </a:lnTo>
                  <a:lnTo>
                    <a:pt x="205" y="756"/>
                  </a:lnTo>
                  <a:lnTo>
                    <a:pt x="205" y="752"/>
                  </a:lnTo>
                  <a:lnTo>
                    <a:pt x="209" y="748"/>
                  </a:lnTo>
                  <a:lnTo>
                    <a:pt x="209" y="744"/>
                  </a:lnTo>
                  <a:lnTo>
                    <a:pt x="209" y="740"/>
                  </a:lnTo>
                  <a:lnTo>
                    <a:pt x="209" y="736"/>
                  </a:lnTo>
                  <a:lnTo>
                    <a:pt x="209" y="732"/>
                  </a:lnTo>
                  <a:lnTo>
                    <a:pt x="209" y="728"/>
                  </a:lnTo>
                  <a:lnTo>
                    <a:pt x="209" y="724"/>
                  </a:lnTo>
                  <a:lnTo>
                    <a:pt x="209" y="720"/>
                  </a:lnTo>
                  <a:lnTo>
                    <a:pt x="209" y="716"/>
                  </a:lnTo>
                  <a:lnTo>
                    <a:pt x="209" y="712"/>
                  </a:lnTo>
                  <a:lnTo>
                    <a:pt x="209" y="708"/>
                  </a:lnTo>
                  <a:lnTo>
                    <a:pt x="209" y="704"/>
                  </a:lnTo>
                  <a:lnTo>
                    <a:pt x="209" y="700"/>
                  </a:lnTo>
                  <a:lnTo>
                    <a:pt x="209" y="696"/>
                  </a:lnTo>
                  <a:lnTo>
                    <a:pt x="209" y="692"/>
                  </a:lnTo>
                  <a:lnTo>
                    <a:pt x="213" y="688"/>
                  </a:lnTo>
                  <a:lnTo>
                    <a:pt x="213" y="684"/>
                  </a:lnTo>
                  <a:lnTo>
                    <a:pt x="213" y="680"/>
                  </a:lnTo>
                  <a:lnTo>
                    <a:pt x="213" y="676"/>
                  </a:lnTo>
                  <a:lnTo>
                    <a:pt x="213" y="672"/>
                  </a:lnTo>
                  <a:lnTo>
                    <a:pt x="213" y="668"/>
                  </a:lnTo>
                  <a:lnTo>
                    <a:pt x="213" y="664"/>
                  </a:lnTo>
                  <a:lnTo>
                    <a:pt x="217" y="660"/>
                  </a:lnTo>
                  <a:lnTo>
                    <a:pt x="217" y="660"/>
                  </a:lnTo>
                  <a:lnTo>
                    <a:pt x="217" y="656"/>
                  </a:lnTo>
                  <a:lnTo>
                    <a:pt x="217" y="652"/>
                  </a:lnTo>
                  <a:lnTo>
                    <a:pt x="217" y="648"/>
                  </a:lnTo>
                  <a:lnTo>
                    <a:pt x="217" y="644"/>
                  </a:lnTo>
                  <a:lnTo>
                    <a:pt x="221" y="640"/>
                  </a:lnTo>
                  <a:lnTo>
                    <a:pt x="221" y="636"/>
                  </a:lnTo>
                  <a:lnTo>
                    <a:pt x="221" y="636"/>
                  </a:lnTo>
                  <a:lnTo>
                    <a:pt x="221" y="632"/>
                  </a:lnTo>
                  <a:lnTo>
                    <a:pt x="221" y="628"/>
                  </a:lnTo>
                  <a:lnTo>
                    <a:pt x="221" y="624"/>
                  </a:lnTo>
                  <a:lnTo>
                    <a:pt x="225" y="620"/>
                  </a:lnTo>
                  <a:lnTo>
                    <a:pt x="225" y="616"/>
                  </a:lnTo>
                  <a:lnTo>
                    <a:pt x="225" y="612"/>
                  </a:lnTo>
                  <a:lnTo>
                    <a:pt x="225" y="608"/>
                  </a:lnTo>
                  <a:lnTo>
                    <a:pt x="225" y="608"/>
                  </a:lnTo>
                  <a:lnTo>
                    <a:pt x="229" y="604"/>
                  </a:lnTo>
                  <a:lnTo>
                    <a:pt x="229" y="600"/>
                  </a:lnTo>
                  <a:lnTo>
                    <a:pt x="229" y="592"/>
                  </a:lnTo>
                  <a:lnTo>
                    <a:pt x="233" y="584"/>
                  </a:lnTo>
                  <a:lnTo>
                    <a:pt x="233" y="576"/>
                  </a:lnTo>
                  <a:lnTo>
                    <a:pt x="237" y="572"/>
                  </a:lnTo>
                  <a:lnTo>
                    <a:pt x="237" y="564"/>
                  </a:lnTo>
                  <a:lnTo>
                    <a:pt x="241" y="556"/>
                  </a:lnTo>
                  <a:lnTo>
                    <a:pt x="241" y="548"/>
                  </a:lnTo>
                  <a:lnTo>
                    <a:pt x="245" y="536"/>
                  </a:lnTo>
                  <a:lnTo>
                    <a:pt x="249" y="520"/>
                  </a:lnTo>
                  <a:lnTo>
                    <a:pt x="253" y="512"/>
                  </a:lnTo>
                  <a:lnTo>
                    <a:pt x="253" y="512"/>
                  </a:lnTo>
                  <a:lnTo>
                    <a:pt x="253" y="504"/>
                  </a:lnTo>
                  <a:lnTo>
                    <a:pt x="257" y="500"/>
                  </a:lnTo>
                  <a:lnTo>
                    <a:pt x="257" y="492"/>
                  </a:lnTo>
                  <a:lnTo>
                    <a:pt x="261" y="484"/>
                  </a:lnTo>
                  <a:lnTo>
                    <a:pt x="261" y="480"/>
                  </a:lnTo>
                  <a:lnTo>
                    <a:pt x="261" y="476"/>
                  </a:lnTo>
                  <a:lnTo>
                    <a:pt x="265" y="472"/>
                  </a:lnTo>
                  <a:lnTo>
                    <a:pt x="265" y="464"/>
                  </a:lnTo>
                  <a:lnTo>
                    <a:pt x="265" y="460"/>
                  </a:lnTo>
                  <a:lnTo>
                    <a:pt x="269" y="448"/>
                  </a:lnTo>
                  <a:lnTo>
                    <a:pt x="273" y="440"/>
                  </a:lnTo>
                  <a:lnTo>
                    <a:pt x="277" y="428"/>
                  </a:lnTo>
                  <a:lnTo>
                    <a:pt x="281" y="420"/>
                  </a:lnTo>
                  <a:lnTo>
                    <a:pt x="281" y="408"/>
                  </a:lnTo>
                  <a:lnTo>
                    <a:pt x="285" y="400"/>
                  </a:lnTo>
                  <a:lnTo>
                    <a:pt x="285" y="396"/>
                  </a:lnTo>
                  <a:lnTo>
                    <a:pt x="289" y="388"/>
                  </a:lnTo>
                  <a:lnTo>
                    <a:pt x="293" y="376"/>
                  </a:lnTo>
                  <a:lnTo>
                    <a:pt x="297" y="368"/>
                  </a:lnTo>
                  <a:lnTo>
                    <a:pt x="301" y="348"/>
                  </a:lnTo>
                  <a:lnTo>
                    <a:pt x="309" y="328"/>
                  </a:lnTo>
                  <a:lnTo>
                    <a:pt x="317" y="308"/>
                  </a:lnTo>
                  <a:lnTo>
                    <a:pt x="321" y="288"/>
                  </a:lnTo>
                  <a:lnTo>
                    <a:pt x="325" y="276"/>
                  </a:lnTo>
                  <a:lnTo>
                    <a:pt x="329" y="268"/>
                  </a:lnTo>
                  <a:lnTo>
                    <a:pt x="333" y="256"/>
                  </a:lnTo>
                  <a:lnTo>
                    <a:pt x="337" y="248"/>
                  </a:lnTo>
                  <a:lnTo>
                    <a:pt x="337" y="236"/>
                  </a:lnTo>
                  <a:lnTo>
                    <a:pt x="342" y="228"/>
                  </a:lnTo>
                  <a:lnTo>
                    <a:pt x="346" y="216"/>
                  </a:lnTo>
                  <a:lnTo>
                    <a:pt x="350" y="208"/>
                  </a:lnTo>
                  <a:lnTo>
                    <a:pt x="350" y="208"/>
                  </a:lnTo>
                  <a:lnTo>
                    <a:pt x="354" y="196"/>
                  </a:lnTo>
                  <a:lnTo>
                    <a:pt x="354" y="192"/>
                  </a:lnTo>
                  <a:lnTo>
                    <a:pt x="354" y="184"/>
                  </a:lnTo>
                  <a:lnTo>
                    <a:pt x="358" y="180"/>
                  </a:lnTo>
                  <a:lnTo>
                    <a:pt x="358" y="176"/>
                  </a:lnTo>
                  <a:lnTo>
                    <a:pt x="362" y="172"/>
                  </a:lnTo>
                  <a:lnTo>
                    <a:pt x="362" y="164"/>
                  </a:lnTo>
                  <a:lnTo>
                    <a:pt x="362" y="164"/>
                  </a:lnTo>
                  <a:lnTo>
                    <a:pt x="362" y="160"/>
                  </a:lnTo>
                  <a:lnTo>
                    <a:pt x="366" y="156"/>
                  </a:lnTo>
                  <a:lnTo>
                    <a:pt x="366" y="152"/>
                  </a:lnTo>
                  <a:lnTo>
                    <a:pt x="366" y="148"/>
                  </a:lnTo>
                  <a:lnTo>
                    <a:pt x="366" y="144"/>
                  </a:lnTo>
                  <a:lnTo>
                    <a:pt x="366" y="144"/>
                  </a:lnTo>
                  <a:lnTo>
                    <a:pt x="370" y="140"/>
                  </a:lnTo>
                  <a:lnTo>
                    <a:pt x="370" y="136"/>
                  </a:lnTo>
                  <a:lnTo>
                    <a:pt x="370" y="132"/>
                  </a:lnTo>
                  <a:lnTo>
                    <a:pt x="370" y="128"/>
                  </a:lnTo>
                  <a:lnTo>
                    <a:pt x="370" y="124"/>
                  </a:lnTo>
                  <a:lnTo>
                    <a:pt x="370" y="124"/>
                  </a:lnTo>
                  <a:lnTo>
                    <a:pt x="374" y="120"/>
                  </a:lnTo>
                  <a:lnTo>
                    <a:pt x="374" y="116"/>
                  </a:lnTo>
                  <a:lnTo>
                    <a:pt x="374" y="112"/>
                  </a:lnTo>
                  <a:lnTo>
                    <a:pt x="374" y="108"/>
                  </a:lnTo>
                  <a:lnTo>
                    <a:pt x="374" y="104"/>
                  </a:lnTo>
                  <a:lnTo>
                    <a:pt x="374" y="104"/>
                  </a:lnTo>
                  <a:lnTo>
                    <a:pt x="374" y="100"/>
                  </a:lnTo>
                  <a:lnTo>
                    <a:pt x="378" y="96"/>
                  </a:lnTo>
                  <a:lnTo>
                    <a:pt x="378" y="92"/>
                  </a:lnTo>
                  <a:lnTo>
                    <a:pt x="378" y="84"/>
                  </a:lnTo>
                  <a:lnTo>
                    <a:pt x="378" y="80"/>
                  </a:lnTo>
                  <a:lnTo>
                    <a:pt x="378" y="72"/>
                  </a:lnTo>
                  <a:lnTo>
                    <a:pt x="382" y="64"/>
                  </a:lnTo>
                  <a:lnTo>
                    <a:pt x="382" y="60"/>
                  </a:lnTo>
                  <a:lnTo>
                    <a:pt x="382" y="56"/>
                  </a:lnTo>
                  <a:lnTo>
                    <a:pt x="382" y="56"/>
                  </a:lnTo>
                  <a:lnTo>
                    <a:pt x="382" y="56"/>
                  </a:lnTo>
                  <a:lnTo>
                    <a:pt x="382" y="52"/>
                  </a:lnTo>
                  <a:lnTo>
                    <a:pt x="382" y="52"/>
                  </a:lnTo>
                  <a:lnTo>
                    <a:pt x="382" y="52"/>
                  </a:lnTo>
                  <a:lnTo>
                    <a:pt x="382" y="52"/>
                  </a:lnTo>
                  <a:lnTo>
                    <a:pt x="382" y="48"/>
                  </a:lnTo>
                  <a:lnTo>
                    <a:pt x="382" y="48"/>
                  </a:lnTo>
                  <a:lnTo>
                    <a:pt x="382" y="48"/>
                  </a:lnTo>
                  <a:lnTo>
                    <a:pt x="382" y="44"/>
                  </a:lnTo>
                  <a:lnTo>
                    <a:pt x="382" y="44"/>
                  </a:lnTo>
                  <a:lnTo>
                    <a:pt x="382" y="44"/>
                  </a:lnTo>
                  <a:lnTo>
                    <a:pt x="382" y="40"/>
                  </a:lnTo>
                  <a:lnTo>
                    <a:pt x="382" y="36"/>
                  </a:lnTo>
                  <a:lnTo>
                    <a:pt x="382" y="36"/>
                  </a:lnTo>
                  <a:lnTo>
                    <a:pt x="382" y="36"/>
                  </a:lnTo>
                  <a:lnTo>
                    <a:pt x="382" y="32"/>
                  </a:lnTo>
                  <a:lnTo>
                    <a:pt x="382" y="28"/>
                  </a:lnTo>
                  <a:lnTo>
                    <a:pt x="382" y="24"/>
                  </a:lnTo>
                  <a:lnTo>
                    <a:pt x="378" y="24"/>
                  </a:lnTo>
                  <a:lnTo>
                    <a:pt x="378" y="20"/>
                  </a:lnTo>
                  <a:lnTo>
                    <a:pt x="378" y="20"/>
                  </a:lnTo>
                  <a:lnTo>
                    <a:pt x="378" y="20"/>
                  </a:lnTo>
                  <a:lnTo>
                    <a:pt x="378" y="20"/>
                  </a:lnTo>
                  <a:lnTo>
                    <a:pt x="378" y="16"/>
                  </a:lnTo>
                  <a:lnTo>
                    <a:pt x="378" y="12"/>
                  </a:lnTo>
                  <a:lnTo>
                    <a:pt x="378" y="12"/>
                  </a:lnTo>
                  <a:lnTo>
                    <a:pt x="378" y="12"/>
                  </a:lnTo>
                  <a:lnTo>
                    <a:pt x="378" y="8"/>
                  </a:lnTo>
                  <a:lnTo>
                    <a:pt x="378" y="8"/>
                  </a:lnTo>
                  <a:lnTo>
                    <a:pt x="378" y="8"/>
                  </a:lnTo>
                  <a:lnTo>
                    <a:pt x="378" y="8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4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82" y="0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79F528B4-6B73-4E62-81B6-DC96B53E0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2175" y="276226"/>
              <a:ext cx="727075" cy="654050"/>
            </a:xfrm>
            <a:custGeom>
              <a:avLst/>
              <a:gdLst>
                <a:gd name="T0" fmla="*/ 3 w 114"/>
                <a:gd name="T1" fmla="*/ 86 h 103"/>
                <a:gd name="T2" fmla="*/ 47 w 114"/>
                <a:gd name="T3" fmla="*/ 100 h 103"/>
                <a:gd name="T4" fmla="*/ 102 w 114"/>
                <a:gd name="T5" fmla="*/ 31 h 103"/>
                <a:gd name="T6" fmla="*/ 32 w 114"/>
                <a:gd name="T7" fmla="*/ 7 h 103"/>
                <a:gd name="T8" fmla="*/ 3 w 114"/>
                <a:gd name="T9" fmla="*/ 8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" h="103">
                  <a:moveTo>
                    <a:pt x="3" y="86"/>
                  </a:moveTo>
                  <a:cubicBezTo>
                    <a:pt x="0" y="100"/>
                    <a:pt x="34" y="103"/>
                    <a:pt x="47" y="100"/>
                  </a:cubicBezTo>
                  <a:cubicBezTo>
                    <a:pt x="66" y="97"/>
                    <a:pt x="114" y="58"/>
                    <a:pt x="102" y="31"/>
                  </a:cubicBezTo>
                  <a:cubicBezTo>
                    <a:pt x="90" y="4"/>
                    <a:pt x="50" y="0"/>
                    <a:pt x="32" y="7"/>
                  </a:cubicBezTo>
                  <a:cubicBezTo>
                    <a:pt x="14" y="13"/>
                    <a:pt x="9" y="55"/>
                    <a:pt x="3" y="86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xmlns="" id="{917C8FD3-A195-458F-BE41-F1EC3F064D4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1875" y="200026"/>
              <a:ext cx="606425" cy="647700"/>
            </a:xfrm>
            <a:custGeom>
              <a:avLst/>
              <a:gdLst>
                <a:gd name="T0" fmla="*/ 52 w 95"/>
                <a:gd name="T1" fmla="*/ 99 h 102"/>
                <a:gd name="T2" fmla="*/ 54 w 95"/>
                <a:gd name="T3" fmla="*/ 100 h 102"/>
                <a:gd name="T4" fmla="*/ 58 w 95"/>
                <a:gd name="T5" fmla="*/ 100 h 102"/>
                <a:gd name="T6" fmla="*/ 69 w 95"/>
                <a:gd name="T7" fmla="*/ 94 h 102"/>
                <a:gd name="T8" fmla="*/ 82 w 95"/>
                <a:gd name="T9" fmla="*/ 81 h 102"/>
                <a:gd name="T10" fmla="*/ 91 w 95"/>
                <a:gd name="T11" fmla="*/ 73 h 102"/>
                <a:gd name="T12" fmla="*/ 93 w 95"/>
                <a:gd name="T13" fmla="*/ 59 h 102"/>
                <a:gd name="T14" fmla="*/ 90 w 95"/>
                <a:gd name="T15" fmla="*/ 55 h 102"/>
                <a:gd name="T16" fmla="*/ 90 w 95"/>
                <a:gd name="T17" fmla="*/ 48 h 102"/>
                <a:gd name="T18" fmla="*/ 87 w 95"/>
                <a:gd name="T19" fmla="*/ 38 h 102"/>
                <a:gd name="T20" fmla="*/ 69 w 95"/>
                <a:gd name="T21" fmla="*/ 22 h 102"/>
                <a:gd name="T22" fmla="*/ 28 w 95"/>
                <a:gd name="T23" fmla="*/ 1 h 102"/>
                <a:gd name="T24" fmla="*/ 8 w 95"/>
                <a:gd name="T25" fmla="*/ 6 h 102"/>
                <a:gd name="T26" fmla="*/ 1 w 95"/>
                <a:gd name="T27" fmla="*/ 18 h 102"/>
                <a:gd name="T28" fmla="*/ 20 w 95"/>
                <a:gd name="T29" fmla="*/ 28 h 102"/>
                <a:gd name="T30" fmla="*/ 58 w 95"/>
                <a:gd name="T31" fmla="*/ 42 h 102"/>
                <a:gd name="T32" fmla="*/ 63 w 95"/>
                <a:gd name="T33" fmla="*/ 48 h 102"/>
                <a:gd name="T34" fmla="*/ 64 w 95"/>
                <a:gd name="T35" fmla="*/ 76 h 102"/>
                <a:gd name="T36" fmla="*/ 58 w 95"/>
                <a:gd name="T3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5" h="102">
                  <a:moveTo>
                    <a:pt x="52" y="99"/>
                  </a:moveTo>
                  <a:cubicBezTo>
                    <a:pt x="52" y="99"/>
                    <a:pt x="53" y="100"/>
                    <a:pt x="54" y="100"/>
                  </a:cubicBezTo>
                  <a:cubicBezTo>
                    <a:pt x="55" y="100"/>
                    <a:pt x="57" y="100"/>
                    <a:pt x="58" y="100"/>
                  </a:cubicBezTo>
                  <a:cubicBezTo>
                    <a:pt x="62" y="99"/>
                    <a:pt x="66" y="98"/>
                    <a:pt x="69" y="94"/>
                  </a:cubicBezTo>
                  <a:cubicBezTo>
                    <a:pt x="73" y="90"/>
                    <a:pt x="77" y="86"/>
                    <a:pt x="82" y="81"/>
                  </a:cubicBezTo>
                  <a:cubicBezTo>
                    <a:pt x="85" y="79"/>
                    <a:pt x="89" y="77"/>
                    <a:pt x="91" y="73"/>
                  </a:cubicBezTo>
                  <a:cubicBezTo>
                    <a:pt x="92" y="69"/>
                    <a:pt x="95" y="64"/>
                    <a:pt x="93" y="59"/>
                  </a:cubicBezTo>
                  <a:cubicBezTo>
                    <a:pt x="92" y="58"/>
                    <a:pt x="90" y="56"/>
                    <a:pt x="90" y="55"/>
                  </a:cubicBezTo>
                  <a:cubicBezTo>
                    <a:pt x="89" y="52"/>
                    <a:pt x="90" y="50"/>
                    <a:pt x="90" y="48"/>
                  </a:cubicBezTo>
                  <a:cubicBezTo>
                    <a:pt x="90" y="44"/>
                    <a:pt x="89" y="41"/>
                    <a:pt x="87" y="38"/>
                  </a:cubicBezTo>
                  <a:cubicBezTo>
                    <a:pt x="84" y="30"/>
                    <a:pt x="76" y="27"/>
                    <a:pt x="69" y="22"/>
                  </a:cubicBezTo>
                  <a:cubicBezTo>
                    <a:pt x="56" y="14"/>
                    <a:pt x="44" y="3"/>
                    <a:pt x="28" y="1"/>
                  </a:cubicBezTo>
                  <a:cubicBezTo>
                    <a:pt x="20" y="0"/>
                    <a:pt x="13" y="2"/>
                    <a:pt x="8" y="6"/>
                  </a:cubicBezTo>
                  <a:cubicBezTo>
                    <a:pt x="4" y="9"/>
                    <a:pt x="0" y="13"/>
                    <a:pt x="1" y="18"/>
                  </a:cubicBezTo>
                  <a:cubicBezTo>
                    <a:pt x="3" y="25"/>
                    <a:pt x="14" y="26"/>
                    <a:pt x="20" y="28"/>
                  </a:cubicBezTo>
                  <a:cubicBezTo>
                    <a:pt x="33" y="31"/>
                    <a:pt x="48" y="33"/>
                    <a:pt x="58" y="42"/>
                  </a:cubicBezTo>
                  <a:cubicBezTo>
                    <a:pt x="59" y="44"/>
                    <a:pt x="62" y="46"/>
                    <a:pt x="63" y="48"/>
                  </a:cubicBezTo>
                  <a:cubicBezTo>
                    <a:pt x="69" y="56"/>
                    <a:pt x="65" y="67"/>
                    <a:pt x="64" y="76"/>
                  </a:cubicBezTo>
                  <a:cubicBezTo>
                    <a:pt x="62" y="85"/>
                    <a:pt x="59" y="93"/>
                    <a:pt x="58" y="102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xmlns="" id="{1BF832FE-BC43-4709-AF68-F0CF7DDB3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5713" y="682626"/>
              <a:ext cx="203200" cy="190500"/>
            </a:xfrm>
            <a:custGeom>
              <a:avLst/>
              <a:gdLst>
                <a:gd name="T0" fmla="*/ 10 w 32"/>
                <a:gd name="T1" fmla="*/ 5 h 30"/>
                <a:gd name="T2" fmla="*/ 2 w 32"/>
                <a:gd name="T3" fmla="*/ 19 h 30"/>
                <a:gd name="T4" fmla="*/ 25 w 32"/>
                <a:gd name="T5" fmla="*/ 25 h 30"/>
                <a:gd name="T6" fmla="*/ 28 w 32"/>
                <a:gd name="T7" fmla="*/ 8 h 30"/>
                <a:gd name="T8" fmla="*/ 10 w 32"/>
                <a:gd name="T9" fmla="*/ 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0">
                  <a:moveTo>
                    <a:pt x="10" y="5"/>
                  </a:moveTo>
                  <a:cubicBezTo>
                    <a:pt x="3" y="10"/>
                    <a:pt x="0" y="17"/>
                    <a:pt x="2" y="19"/>
                  </a:cubicBezTo>
                  <a:cubicBezTo>
                    <a:pt x="11" y="29"/>
                    <a:pt x="18" y="30"/>
                    <a:pt x="25" y="25"/>
                  </a:cubicBezTo>
                  <a:cubicBezTo>
                    <a:pt x="32" y="20"/>
                    <a:pt x="32" y="13"/>
                    <a:pt x="28" y="8"/>
                  </a:cubicBezTo>
                  <a:cubicBezTo>
                    <a:pt x="24" y="2"/>
                    <a:pt x="17" y="0"/>
                    <a:pt x="10" y="5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xmlns="" id="{7B3360FF-EA05-45F3-93DD-3AD07E69A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1875" y="263526"/>
              <a:ext cx="555625" cy="495300"/>
            </a:xfrm>
            <a:custGeom>
              <a:avLst/>
              <a:gdLst>
                <a:gd name="T0" fmla="*/ 65 w 87"/>
                <a:gd name="T1" fmla="*/ 78 h 78"/>
                <a:gd name="T2" fmla="*/ 63 w 87"/>
                <a:gd name="T3" fmla="*/ 75 h 78"/>
                <a:gd name="T4" fmla="*/ 55 w 87"/>
                <a:gd name="T5" fmla="*/ 70 h 78"/>
                <a:gd name="T6" fmla="*/ 42 w 87"/>
                <a:gd name="T7" fmla="*/ 73 h 78"/>
                <a:gd name="T8" fmla="*/ 38 w 87"/>
                <a:gd name="T9" fmla="*/ 73 h 78"/>
                <a:gd name="T10" fmla="*/ 39 w 87"/>
                <a:gd name="T11" fmla="*/ 58 h 78"/>
                <a:gd name="T12" fmla="*/ 50 w 87"/>
                <a:gd name="T13" fmla="*/ 39 h 78"/>
                <a:gd name="T14" fmla="*/ 49 w 87"/>
                <a:gd name="T15" fmla="*/ 37 h 78"/>
                <a:gd name="T16" fmla="*/ 34 w 87"/>
                <a:gd name="T17" fmla="*/ 30 h 78"/>
                <a:gd name="T18" fmla="*/ 10 w 87"/>
                <a:gd name="T19" fmla="*/ 21 h 78"/>
                <a:gd name="T20" fmla="*/ 6 w 87"/>
                <a:gd name="T21" fmla="*/ 5 h 78"/>
                <a:gd name="T22" fmla="*/ 12 w 87"/>
                <a:gd name="T23" fmla="*/ 3 h 78"/>
                <a:gd name="T24" fmla="*/ 28 w 87"/>
                <a:gd name="T25" fmla="*/ 1 h 78"/>
                <a:gd name="T26" fmla="*/ 48 w 87"/>
                <a:gd name="T27" fmla="*/ 6 h 78"/>
                <a:gd name="T28" fmla="*/ 83 w 87"/>
                <a:gd name="T29" fmla="*/ 31 h 78"/>
                <a:gd name="T30" fmla="*/ 87 w 87"/>
                <a:gd name="T31" fmla="*/ 43 h 78"/>
                <a:gd name="T32" fmla="*/ 77 w 87"/>
                <a:gd name="T33" fmla="*/ 70 h 78"/>
                <a:gd name="T34" fmla="*/ 67 w 87"/>
                <a:gd name="T35" fmla="*/ 7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7" h="78">
                  <a:moveTo>
                    <a:pt x="65" y="78"/>
                  </a:moveTo>
                  <a:cubicBezTo>
                    <a:pt x="66" y="78"/>
                    <a:pt x="63" y="75"/>
                    <a:pt x="63" y="75"/>
                  </a:cubicBezTo>
                  <a:cubicBezTo>
                    <a:pt x="61" y="73"/>
                    <a:pt x="57" y="70"/>
                    <a:pt x="55" y="70"/>
                  </a:cubicBezTo>
                  <a:cubicBezTo>
                    <a:pt x="50" y="70"/>
                    <a:pt x="45" y="70"/>
                    <a:pt x="42" y="73"/>
                  </a:cubicBezTo>
                  <a:cubicBezTo>
                    <a:pt x="41" y="74"/>
                    <a:pt x="39" y="74"/>
                    <a:pt x="38" y="73"/>
                  </a:cubicBezTo>
                  <a:cubicBezTo>
                    <a:pt x="37" y="71"/>
                    <a:pt x="37" y="62"/>
                    <a:pt x="39" y="58"/>
                  </a:cubicBezTo>
                  <a:cubicBezTo>
                    <a:pt x="41" y="55"/>
                    <a:pt x="50" y="44"/>
                    <a:pt x="50" y="39"/>
                  </a:cubicBezTo>
                  <a:cubicBezTo>
                    <a:pt x="49" y="38"/>
                    <a:pt x="49" y="38"/>
                    <a:pt x="49" y="37"/>
                  </a:cubicBezTo>
                  <a:cubicBezTo>
                    <a:pt x="45" y="32"/>
                    <a:pt x="39" y="31"/>
                    <a:pt x="34" y="30"/>
                  </a:cubicBezTo>
                  <a:cubicBezTo>
                    <a:pt x="25" y="28"/>
                    <a:pt x="16" y="28"/>
                    <a:pt x="10" y="21"/>
                  </a:cubicBezTo>
                  <a:cubicBezTo>
                    <a:pt x="6" y="16"/>
                    <a:pt x="0" y="11"/>
                    <a:pt x="6" y="5"/>
                  </a:cubicBezTo>
                  <a:cubicBezTo>
                    <a:pt x="8" y="4"/>
                    <a:pt x="10" y="4"/>
                    <a:pt x="12" y="3"/>
                  </a:cubicBezTo>
                  <a:cubicBezTo>
                    <a:pt x="18" y="1"/>
                    <a:pt x="23" y="1"/>
                    <a:pt x="28" y="1"/>
                  </a:cubicBezTo>
                  <a:cubicBezTo>
                    <a:pt x="35" y="0"/>
                    <a:pt x="42" y="3"/>
                    <a:pt x="48" y="6"/>
                  </a:cubicBezTo>
                  <a:cubicBezTo>
                    <a:pt x="63" y="11"/>
                    <a:pt x="75" y="18"/>
                    <a:pt x="83" y="31"/>
                  </a:cubicBezTo>
                  <a:cubicBezTo>
                    <a:pt x="85" y="34"/>
                    <a:pt x="87" y="39"/>
                    <a:pt x="87" y="43"/>
                  </a:cubicBezTo>
                  <a:cubicBezTo>
                    <a:pt x="87" y="53"/>
                    <a:pt x="83" y="63"/>
                    <a:pt x="77" y="70"/>
                  </a:cubicBezTo>
                  <a:cubicBezTo>
                    <a:pt x="74" y="74"/>
                    <a:pt x="72" y="78"/>
                    <a:pt x="67" y="7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6">
              <a:extLst>
                <a:ext uri="{FF2B5EF4-FFF2-40B4-BE49-F238E27FC236}">
                  <a16:creationId xmlns:a16="http://schemas.microsoft.com/office/drawing/2014/main" xmlns="" id="{8F7D8071-7E1D-472C-8812-59445A991CA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6588" y="968376"/>
              <a:ext cx="969963" cy="1611313"/>
            </a:xfrm>
            <a:custGeom>
              <a:avLst/>
              <a:gdLst>
                <a:gd name="T0" fmla="*/ 63 w 152"/>
                <a:gd name="T1" fmla="*/ 2 h 254"/>
                <a:gd name="T2" fmla="*/ 65 w 152"/>
                <a:gd name="T3" fmla="*/ 25 h 254"/>
                <a:gd name="T4" fmla="*/ 108 w 152"/>
                <a:gd name="T5" fmla="*/ 0 h 254"/>
                <a:gd name="T6" fmla="*/ 135 w 152"/>
                <a:gd name="T7" fmla="*/ 11 h 254"/>
                <a:gd name="T8" fmla="*/ 152 w 152"/>
                <a:gd name="T9" fmla="*/ 36 h 254"/>
                <a:gd name="T10" fmla="*/ 151 w 152"/>
                <a:gd name="T11" fmla="*/ 49 h 254"/>
                <a:gd name="T12" fmla="*/ 146 w 152"/>
                <a:gd name="T13" fmla="*/ 226 h 254"/>
                <a:gd name="T14" fmla="*/ 144 w 152"/>
                <a:gd name="T15" fmla="*/ 234 h 254"/>
                <a:gd name="T16" fmla="*/ 140 w 152"/>
                <a:gd name="T17" fmla="*/ 234 h 254"/>
                <a:gd name="T18" fmla="*/ 0 w 152"/>
                <a:gd name="T19" fmla="*/ 232 h 254"/>
                <a:gd name="T20" fmla="*/ 6 w 152"/>
                <a:gd name="T21" fmla="*/ 192 h 254"/>
                <a:gd name="T22" fmla="*/ 14 w 152"/>
                <a:gd name="T23" fmla="*/ 133 h 254"/>
                <a:gd name="T24" fmla="*/ 22 w 152"/>
                <a:gd name="T25" fmla="*/ 74 h 254"/>
                <a:gd name="T26" fmla="*/ 24 w 152"/>
                <a:gd name="T27" fmla="*/ 56 h 254"/>
                <a:gd name="T28" fmla="*/ 30 w 152"/>
                <a:gd name="T29" fmla="*/ 21 h 254"/>
                <a:gd name="T30" fmla="*/ 37 w 152"/>
                <a:gd name="T31" fmla="*/ 11 h 254"/>
                <a:gd name="T32" fmla="*/ 63 w 152"/>
                <a:gd name="T33" fmla="*/ 2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2" h="254">
                  <a:moveTo>
                    <a:pt x="63" y="2"/>
                  </a:moveTo>
                  <a:cubicBezTo>
                    <a:pt x="63" y="2"/>
                    <a:pt x="58" y="23"/>
                    <a:pt x="65" y="25"/>
                  </a:cubicBezTo>
                  <a:cubicBezTo>
                    <a:pt x="98" y="32"/>
                    <a:pt x="108" y="0"/>
                    <a:pt x="108" y="0"/>
                  </a:cubicBezTo>
                  <a:cubicBezTo>
                    <a:pt x="116" y="2"/>
                    <a:pt x="131" y="8"/>
                    <a:pt x="135" y="11"/>
                  </a:cubicBezTo>
                  <a:cubicBezTo>
                    <a:pt x="144" y="17"/>
                    <a:pt x="151" y="25"/>
                    <a:pt x="152" y="36"/>
                  </a:cubicBezTo>
                  <a:cubicBezTo>
                    <a:pt x="152" y="40"/>
                    <a:pt x="151" y="44"/>
                    <a:pt x="151" y="49"/>
                  </a:cubicBezTo>
                  <a:cubicBezTo>
                    <a:pt x="141" y="107"/>
                    <a:pt x="140" y="167"/>
                    <a:pt x="146" y="226"/>
                  </a:cubicBezTo>
                  <a:cubicBezTo>
                    <a:pt x="146" y="229"/>
                    <a:pt x="146" y="232"/>
                    <a:pt x="144" y="234"/>
                  </a:cubicBezTo>
                  <a:cubicBezTo>
                    <a:pt x="143" y="234"/>
                    <a:pt x="142" y="234"/>
                    <a:pt x="140" y="234"/>
                  </a:cubicBezTo>
                  <a:cubicBezTo>
                    <a:pt x="91" y="237"/>
                    <a:pt x="47" y="254"/>
                    <a:pt x="0" y="232"/>
                  </a:cubicBezTo>
                  <a:cubicBezTo>
                    <a:pt x="3" y="220"/>
                    <a:pt x="5" y="206"/>
                    <a:pt x="6" y="192"/>
                  </a:cubicBezTo>
                  <a:cubicBezTo>
                    <a:pt x="9" y="173"/>
                    <a:pt x="11" y="153"/>
                    <a:pt x="14" y="133"/>
                  </a:cubicBezTo>
                  <a:cubicBezTo>
                    <a:pt x="16" y="112"/>
                    <a:pt x="19" y="92"/>
                    <a:pt x="22" y="74"/>
                  </a:cubicBezTo>
                  <a:cubicBezTo>
                    <a:pt x="22" y="71"/>
                    <a:pt x="23" y="64"/>
                    <a:pt x="24" y="56"/>
                  </a:cubicBezTo>
                  <a:cubicBezTo>
                    <a:pt x="26" y="42"/>
                    <a:pt x="28" y="26"/>
                    <a:pt x="30" y="21"/>
                  </a:cubicBezTo>
                  <a:cubicBezTo>
                    <a:pt x="32" y="17"/>
                    <a:pt x="34" y="13"/>
                    <a:pt x="37" y="11"/>
                  </a:cubicBezTo>
                  <a:cubicBezTo>
                    <a:pt x="43" y="4"/>
                    <a:pt x="63" y="2"/>
                    <a:pt x="63" y="2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7">
              <a:extLst>
                <a:ext uri="{FF2B5EF4-FFF2-40B4-BE49-F238E27FC236}">
                  <a16:creationId xmlns:a16="http://schemas.microsoft.com/office/drawing/2014/main" xmlns="" id="{F3238B38-7F6F-41BE-840E-D136CA186F40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4913" y="955676"/>
              <a:ext cx="388938" cy="1166813"/>
            </a:xfrm>
            <a:custGeom>
              <a:avLst/>
              <a:gdLst>
                <a:gd name="T0" fmla="*/ 58 w 61"/>
                <a:gd name="T1" fmla="*/ 19 h 184"/>
                <a:gd name="T2" fmla="*/ 36 w 61"/>
                <a:gd name="T3" fmla="*/ 2 h 184"/>
                <a:gd name="T4" fmla="*/ 19 w 61"/>
                <a:gd name="T5" fmla="*/ 19 h 184"/>
                <a:gd name="T6" fmla="*/ 7 w 61"/>
                <a:gd name="T7" fmla="*/ 62 h 184"/>
                <a:gd name="T8" fmla="*/ 21 w 61"/>
                <a:gd name="T9" fmla="*/ 153 h 184"/>
                <a:gd name="T10" fmla="*/ 45 w 61"/>
                <a:gd name="T11" fmla="*/ 183 h 184"/>
                <a:gd name="T12" fmla="*/ 49 w 61"/>
                <a:gd name="T13" fmla="*/ 174 h 184"/>
                <a:gd name="T14" fmla="*/ 52 w 61"/>
                <a:gd name="T15" fmla="*/ 144 h 184"/>
                <a:gd name="T16" fmla="*/ 54 w 61"/>
                <a:gd name="T17" fmla="*/ 106 h 184"/>
                <a:gd name="T18" fmla="*/ 59 w 61"/>
                <a:gd name="T19" fmla="*/ 47 h 184"/>
                <a:gd name="T20" fmla="*/ 58 w 61"/>
                <a:gd name="T21" fmla="*/ 1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184">
                  <a:moveTo>
                    <a:pt x="58" y="19"/>
                  </a:moveTo>
                  <a:cubicBezTo>
                    <a:pt x="54" y="10"/>
                    <a:pt x="43" y="5"/>
                    <a:pt x="36" y="2"/>
                  </a:cubicBezTo>
                  <a:cubicBezTo>
                    <a:pt x="29" y="0"/>
                    <a:pt x="25" y="8"/>
                    <a:pt x="19" y="19"/>
                  </a:cubicBezTo>
                  <a:cubicBezTo>
                    <a:pt x="14" y="29"/>
                    <a:pt x="10" y="45"/>
                    <a:pt x="7" y="62"/>
                  </a:cubicBezTo>
                  <a:cubicBezTo>
                    <a:pt x="0" y="101"/>
                    <a:pt x="12" y="133"/>
                    <a:pt x="21" y="153"/>
                  </a:cubicBezTo>
                  <a:cubicBezTo>
                    <a:pt x="31" y="175"/>
                    <a:pt x="42" y="184"/>
                    <a:pt x="45" y="183"/>
                  </a:cubicBezTo>
                  <a:cubicBezTo>
                    <a:pt x="48" y="182"/>
                    <a:pt x="49" y="177"/>
                    <a:pt x="49" y="174"/>
                  </a:cubicBezTo>
                  <a:cubicBezTo>
                    <a:pt x="51" y="164"/>
                    <a:pt x="51" y="154"/>
                    <a:pt x="52" y="144"/>
                  </a:cubicBezTo>
                  <a:cubicBezTo>
                    <a:pt x="55" y="132"/>
                    <a:pt x="54" y="119"/>
                    <a:pt x="54" y="106"/>
                  </a:cubicBezTo>
                  <a:cubicBezTo>
                    <a:pt x="55" y="86"/>
                    <a:pt x="59" y="67"/>
                    <a:pt x="59" y="47"/>
                  </a:cubicBezTo>
                  <a:cubicBezTo>
                    <a:pt x="59" y="38"/>
                    <a:pt x="61" y="26"/>
                    <a:pt x="58" y="1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8">
              <a:extLst>
                <a:ext uri="{FF2B5EF4-FFF2-40B4-BE49-F238E27FC236}">
                  <a16:creationId xmlns:a16="http://schemas.microsoft.com/office/drawing/2014/main" xmlns="" id="{2EBE8DF6-8662-4395-9119-FD0E85ABBF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163" y="3024189"/>
              <a:ext cx="192088" cy="342900"/>
            </a:xfrm>
            <a:custGeom>
              <a:avLst/>
              <a:gdLst>
                <a:gd name="T0" fmla="*/ 14 w 30"/>
                <a:gd name="T1" fmla="*/ 3 h 54"/>
                <a:gd name="T2" fmla="*/ 3 w 30"/>
                <a:gd name="T3" fmla="*/ 14 h 54"/>
                <a:gd name="T4" fmla="*/ 11 w 30"/>
                <a:gd name="T5" fmla="*/ 24 h 54"/>
                <a:gd name="T6" fmla="*/ 10 w 30"/>
                <a:gd name="T7" fmla="*/ 34 h 54"/>
                <a:gd name="T8" fmla="*/ 10 w 30"/>
                <a:gd name="T9" fmla="*/ 39 h 54"/>
                <a:gd name="T10" fmla="*/ 10 w 30"/>
                <a:gd name="T11" fmla="*/ 40 h 54"/>
                <a:gd name="T12" fmla="*/ 12 w 30"/>
                <a:gd name="T13" fmla="*/ 44 h 54"/>
                <a:gd name="T14" fmla="*/ 13 w 30"/>
                <a:gd name="T15" fmla="*/ 43 h 54"/>
                <a:gd name="T16" fmla="*/ 14 w 30"/>
                <a:gd name="T17" fmla="*/ 42 h 54"/>
                <a:gd name="T18" fmla="*/ 15 w 30"/>
                <a:gd name="T19" fmla="*/ 37 h 54"/>
                <a:gd name="T20" fmla="*/ 16 w 30"/>
                <a:gd name="T21" fmla="*/ 29 h 54"/>
                <a:gd name="T22" fmla="*/ 16 w 30"/>
                <a:gd name="T23" fmla="*/ 45 h 54"/>
                <a:gd name="T24" fmla="*/ 17 w 30"/>
                <a:gd name="T25" fmla="*/ 49 h 54"/>
                <a:gd name="T26" fmla="*/ 17 w 30"/>
                <a:gd name="T27" fmla="*/ 51 h 54"/>
                <a:gd name="T28" fmla="*/ 18 w 30"/>
                <a:gd name="T29" fmla="*/ 50 h 54"/>
                <a:gd name="T30" fmla="*/ 20 w 30"/>
                <a:gd name="T31" fmla="*/ 47 h 54"/>
                <a:gd name="T32" fmla="*/ 21 w 30"/>
                <a:gd name="T33" fmla="*/ 33 h 54"/>
                <a:gd name="T34" fmla="*/ 23 w 30"/>
                <a:gd name="T35" fmla="*/ 42 h 54"/>
                <a:gd name="T36" fmla="*/ 25 w 30"/>
                <a:gd name="T37" fmla="*/ 47 h 54"/>
                <a:gd name="T38" fmla="*/ 26 w 30"/>
                <a:gd name="T39" fmla="*/ 52 h 54"/>
                <a:gd name="T40" fmla="*/ 27 w 30"/>
                <a:gd name="T41" fmla="*/ 54 h 54"/>
                <a:gd name="T42" fmla="*/ 28 w 30"/>
                <a:gd name="T43" fmla="*/ 54 h 54"/>
                <a:gd name="T44" fmla="*/ 30 w 30"/>
                <a:gd name="T45" fmla="*/ 50 h 54"/>
                <a:gd name="T46" fmla="*/ 29 w 30"/>
                <a:gd name="T47" fmla="*/ 43 h 54"/>
                <a:gd name="T48" fmla="*/ 29 w 30"/>
                <a:gd name="T49" fmla="*/ 34 h 54"/>
                <a:gd name="T50" fmla="*/ 26 w 30"/>
                <a:gd name="T51" fmla="*/ 20 h 54"/>
                <a:gd name="T52" fmla="*/ 27 w 30"/>
                <a:gd name="T53" fmla="*/ 13 h 54"/>
                <a:gd name="T54" fmla="*/ 26 w 30"/>
                <a:gd name="T55" fmla="*/ 3 h 54"/>
                <a:gd name="T56" fmla="*/ 23 w 30"/>
                <a:gd name="T57" fmla="*/ 1 h 54"/>
                <a:gd name="T58" fmla="*/ 20 w 30"/>
                <a:gd name="T59" fmla="*/ 0 h 54"/>
                <a:gd name="T60" fmla="*/ 14 w 30"/>
                <a:gd name="T61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0" h="54">
                  <a:moveTo>
                    <a:pt x="14" y="3"/>
                  </a:moveTo>
                  <a:cubicBezTo>
                    <a:pt x="8" y="8"/>
                    <a:pt x="0" y="15"/>
                    <a:pt x="3" y="14"/>
                  </a:cubicBezTo>
                  <a:cubicBezTo>
                    <a:pt x="4" y="15"/>
                    <a:pt x="11" y="20"/>
                    <a:pt x="11" y="24"/>
                  </a:cubicBezTo>
                  <a:cubicBezTo>
                    <a:pt x="12" y="27"/>
                    <a:pt x="10" y="31"/>
                    <a:pt x="10" y="34"/>
                  </a:cubicBezTo>
                  <a:cubicBezTo>
                    <a:pt x="10" y="36"/>
                    <a:pt x="10" y="37"/>
                    <a:pt x="10" y="39"/>
                  </a:cubicBezTo>
                  <a:cubicBezTo>
                    <a:pt x="10" y="39"/>
                    <a:pt x="10" y="40"/>
                    <a:pt x="10" y="40"/>
                  </a:cubicBezTo>
                  <a:cubicBezTo>
                    <a:pt x="10" y="42"/>
                    <a:pt x="10" y="46"/>
                    <a:pt x="12" y="44"/>
                  </a:cubicBezTo>
                  <a:cubicBezTo>
                    <a:pt x="13" y="44"/>
                    <a:pt x="13" y="44"/>
                    <a:pt x="13" y="43"/>
                  </a:cubicBezTo>
                  <a:cubicBezTo>
                    <a:pt x="14" y="43"/>
                    <a:pt x="14" y="42"/>
                    <a:pt x="14" y="42"/>
                  </a:cubicBezTo>
                  <a:cubicBezTo>
                    <a:pt x="15" y="40"/>
                    <a:pt x="15" y="38"/>
                    <a:pt x="15" y="37"/>
                  </a:cubicBezTo>
                  <a:cubicBezTo>
                    <a:pt x="16" y="34"/>
                    <a:pt x="16" y="32"/>
                    <a:pt x="16" y="29"/>
                  </a:cubicBezTo>
                  <a:cubicBezTo>
                    <a:pt x="16" y="35"/>
                    <a:pt x="16" y="40"/>
                    <a:pt x="16" y="45"/>
                  </a:cubicBezTo>
                  <a:cubicBezTo>
                    <a:pt x="16" y="47"/>
                    <a:pt x="16" y="48"/>
                    <a:pt x="17" y="49"/>
                  </a:cubicBezTo>
                  <a:cubicBezTo>
                    <a:pt x="17" y="50"/>
                    <a:pt x="17" y="50"/>
                    <a:pt x="17" y="51"/>
                  </a:cubicBezTo>
                  <a:cubicBezTo>
                    <a:pt x="17" y="51"/>
                    <a:pt x="18" y="50"/>
                    <a:pt x="18" y="50"/>
                  </a:cubicBezTo>
                  <a:cubicBezTo>
                    <a:pt x="19" y="49"/>
                    <a:pt x="20" y="48"/>
                    <a:pt x="20" y="47"/>
                  </a:cubicBezTo>
                  <a:cubicBezTo>
                    <a:pt x="22" y="43"/>
                    <a:pt x="21" y="38"/>
                    <a:pt x="21" y="33"/>
                  </a:cubicBezTo>
                  <a:cubicBezTo>
                    <a:pt x="22" y="36"/>
                    <a:pt x="23" y="39"/>
                    <a:pt x="23" y="42"/>
                  </a:cubicBezTo>
                  <a:cubicBezTo>
                    <a:pt x="24" y="44"/>
                    <a:pt x="24" y="45"/>
                    <a:pt x="25" y="47"/>
                  </a:cubicBezTo>
                  <a:cubicBezTo>
                    <a:pt x="25" y="49"/>
                    <a:pt x="25" y="50"/>
                    <a:pt x="26" y="52"/>
                  </a:cubicBezTo>
                  <a:cubicBezTo>
                    <a:pt x="26" y="52"/>
                    <a:pt x="26" y="53"/>
                    <a:pt x="27" y="54"/>
                  </a:cubicBezTo>
                  <a:cubicBezTo>
                    <a:pt x="27" y="54"/>
                    <a:pt x="28" y="54"/>
                    <a:pt x="28" y="54"/>
                  </a:cubicBezTo>
                  <a:cubicBezTo>
                    <a:pt x="29" y="53"/>
                    <a:pt x="30" y="51"/>
                    <a:pt x="30" y="50"/>
                  </a:cubicBezTo>
                  <a:cubicBezTo>
                    <a:pt x="30" y="47"/>
                    <a:pt x="30" y="45"/>
                    <a:pt x="29" y="43"/>
                  </a:cubicBezTo>
                  <a:cubicBezTo>
                    <a:pt x="29" y="40"/>
                    <a:pt x="29" y="37"/>
                    <a:pt x="29" y="34"/>
                  </a:cubicBezTo>
                  <a:cubicBezTo>
                    <a:pt x="29" y="30"/>
                    <a:pt x="26" y="25"/>
                    <a:pt x="26" y="20"/>
                  </a:cubicBezTo>
                  <a:cubicBezTo>
                    <a:pt x="27" y="18"/>
                    <a:pt x="27" y="15"/>
                    <a:pt x="27" y="13"/>
                  </a:cubicBezTo>
                  <a:cubicBezTo>
                    <a:pt x="28" y="9"/>
                    <a:pt x="29" y="6"/>
                    <a:pt x="26" y="3"/>
                  </a:cubicBezTo>
                  <a:cubicBezTo>
                    <a:pt x="25" y="2"/>
                    <a:pt x="24" y="1"/>
                    <a:pt x="23" y="1"/>
                  </a:cubicBezTo>
                  <a:cubicBezTo>
                    <a:pt x="22" y="0"/>
                    <a:pt x="21" y="0"/>
                    <a:pt x="20" y="0"/>
                  </a:cubicBezTo>
                  <a:lnTo>
                    <a:pt x="14" y="3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8CD6ECE9-7C9C-479F-AF5D-E3095C3B1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9213" y="1044576"/>
              <a:ext cx="477838" cy="2087563"/>
            </a:xfrm>
            <a:custGeom>
              <a:avLst/>
              <a:gdLst>
                <a:gd name="T0" fmla="*/ 31 w 75"/>
                <a:gd name="T1" fmla="*/ 0 h 329"/>
                <a:gd name="T2" fmla="*/ 24 w 75"/>
                <a:gd name="T3" fmla="*/ 109 h 329"/>
                <a:gd name="T4" fmla="*/ 33 w 75"/>
                <a:gd name="T5" fmla="*/ 183 h 329"/>
                <a:gd name="T6" fmla="*/ 26 w 75"/>
                <a:gd name="T7" fmla="*/ 319 h 329"/>
                <a:gd name="T8" fmla="*/ 50 w 75"/>
                <a:gd name="T9" fmla="*/ 323 h 329"/>
                <a:gd name="T10" fmla="*/ 73 w 75"/>
                <a:gd name="T11" fmla="*/ 152 h 329"/>
                <a:gd name="T12" fmla="*/ 57 w 75"/>
                <a:gd name="T13" fmla="*/ 25 h 329"/>
                <a:gd name="T14" fmla="*/ 31 w 75"/>
                <a:gd name="T15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5" h="329">
                  <a:moveTo>
                    <a:pt x="31" y="0"/>
                  </a:moveTo>
                  <a:cubicBezTo>
                    <a:pt x="0" y="34"/>
                    <a:pt x="18" y="69"/>
                    <a:pt x="24" y="109"/>
                  </a:cubicBezTo>
                  <a:cubicBezTo>
                    <a:pt x="27" y="129"/>
                    <a:pt x="38" y="164"/>
                    <a:pt x="33" y="183"/>
                  </a:cubicBezTo>
                  <a:cubicBezTo>
                    <a:pt x="24" y="219"/>
                    <a:pt x="21" y="245"/>
                    <a:pt x="26" y="319"/>
                  </a:cubicBezTo>
                  <a:cubicBezTo>
                    <a:pt x="36" y="329"/>
                    <a:pt x="49" y="327"/>
                    <a:pt x="50" y="323"/>
                  </a:cubicBezTo>
                  <a:cubicBezTo>
                    <a:pt x="75" y="241"/>
                    <a:pt x="72" y="217"/>
                    <a:pt x="73" y="152"/>
                  </a:cubicBezTo>
                  <a:cubicBezTo>
                    <a:pt x="74" y="113"/>
                    <a:pt x="70" y="46"/>
                    <a:pt x="57" y="25"/>
                  </a:cubicBezTo>
                  <a:cubicBezTo>
                    <a:pt x="52" y="15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xmlns="" id="{026555FD-9A3C-48BC-AE86-FFA743A58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713" y="3068639"/>
              <a:ext cx="593725" cy="1065213"/>
            </a:xfrm>
            <a:custGeom>
              <a:avLst/>
              <a:gdLst>
                <a:gd name="T0" fmla="*/ 58 w 93"/>
                <a:gd name="T1" fmla="*/ 6 h 168"/>
                <a:gd name="T2" fmla="*/ 41 w 93"/>
                <a:gd name="T3" fmla="*/ 34 h 168"/>
                <a:gd name="T4" fmla="*/ 7 w 93"/>
                <a:gd name="T5" fmla="*/ 161 h 168"/>
                <a:gd name="T6" fmla="*/ 62 w 93"/>
                <a:gd name="T7" fmla="*/ 83 h 168"/>
                <a:gd name="T8" fmla="*/ 83 w 93"/>
                <a:gd name="T9" fmla="*/ 13 h 168"/>
                <a:gd name="T10" fmla="*/ 58 w 93"/>
                <a:gd name="T11" fmla="*/ 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168">
                  <a:moveTo>
                    <a:pt x="58" y="6"/>
                  </a:moveTo>
                  <a:cubicBezTo>
                    <a:pt x="47" y="11"/>
                    <a:pt x="45" y="25"/>
                    <a:pt x="41" y="34"/>
                  </a:cubicBezTo>
                  <a:cubicBezTo>
                    <a:pt x="31" y="58"/>
                    <a:pt x="0" y="158"/>
                    <a:pt x="7" y="161"/>
                  </a:cubicBezTo>
                  <a:cubicBezTo>
                    <a:pt x="25" y="168"/>
                    <a:pt x="47" y="112"/>
                    <a:pt x="62" y="83"/>
                  </a:cubicBezTo>
                  <a:cubicBezTo>
                    <a:pt x="75" y="56"/>
                    <a:pt x="93" y="31"/>
                    <a:pt x="83" y="13"/>
                  </a:cubicBezTo>
                  <a:cubicBezTo>
                    <a:pt x="80" y="9"/>
                    <a:pt x="70" y="0"/>
                    <a:pt x="58" y="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xmlns="" id="{AE16C7D5-1DD6-4EC9-8F45-FC3B16E7C8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6250" y="2979739"/>
              <a:ext cx="765175" cy="1154113"/>
            </a:xfrm>
            <a:custGeom>
              <a:avLst/>
              <a:gdLst>
                <a:gd name="T0" fmla="*/ 9 w 120"/>
                <a:gd name="T1" fmla="*/ 174 h 182"/>
                <a:gd name="T2" fmla="*/ 26 w 120"/>
                <a:gd name="T3" fmla="*/ 2 h 182"/>
                <a:gd name="T4" fmla="*/ 114 w 120"/>
                <a:gd name="T5" fmla="*/ 26 h 182"/>
                <a:gd name="T6" fmla="*/ 118 w 120"/>
                <a:gd name="T7" fmla="*/ 55 h 182"/>
                <a:gd name="T8" fmla="*/ 97 w 120"/>
                <a:gd name="T9" fmla="*/ 174 h 182"/>
                <a:gd name="T10" fmla="*/ 9 w 120"/>
                <a:gd name="T11" fmla="*/ 174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0" h="182">
                  <a:moveTo>
                    <a:pt x="9" y="174"/>
                  </a:moveTo>
                  <a:cubicBezTo>
                    <a:pt x="0" y="167"/>
                    <a:pt x="21" y="0"/>
                    <a:pt x="26" y="2"/>
                  </a:cubicBezTo>
                  <a:cubicBezTo>
                    <a:pt x="39" y="7"/>
                    <a:pt x="105" y="13"/>
                    <a:pt x="114" y="26"/>
                  </a:cubicBezTo>
                  <a:cubicBezTo>
                    <a:pt x="120" y="33"/>
                    <a:pt x="118" y="47"/>
                    <a:pt x="118" y="55"/>
                  </a:cubicBezTo>
                  <a:cubicBezTo>
                    <a:pt x="118" y="82"/>
                    <a:pt x="115" y="162"/>
                    <a:pt x="97" y="174"/>
                  </a:cubicBezTo>
                  <a:cubicBezTo>
                    <a:pt x="88" y="180"/>
                    <a:pt x="19" y="182"/>
                    <a:pt x="9" y="17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xmlns="" id="{2C3C837F-9E43-46CE-BB7C-26B282895B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56788" y="3144839"/>
              <a:ext cx="211138" cy="862013"/>
            </a:xfrm>
            <a:custGeom>
              <a:avLst/>
              <a:gdLst>
                <a:gd name="T0" fmla="*/ 21 w 33"/>
                <a:gd name="T1" fmla="*/ 0 h 136"/>
                <a:gd name="T2" fmla="*/ 30 w 33"/>
                <a:gd name="T3" fmla="*/ 36 h 136"/>
                <a:gd name="T4" fmla="*/ 24 w 33"/>
                <a:gd name="T5" fmla="*/ 92 h 136"/>
                <a:gd name="T6" fmla="*/ 9 w 33"/>
                <a:gd name="T7" fmla="*/ 135 h 136"/>
                <a:gd name="T8" fmla="*/ 1 w 33"/>
                <a:gd name="T9" fmla="*/ 110 h 136"/>
                <a:gd name="T10" fmla="*/ 4 w 33"/>
                <a:gd name="T11" fmla="*/ 91 h 136"/>
                <a:gd name="T12" fmla="*/ 4 w 33"/>
                <a:gd name="T13" fmla="*/ 89 h 136"/>
                <a:gd name="T14" fmla="*/ 13 w 33"/>
                <a:gd name="T15" fmla="*/ 11 h 136"/>
                <a:gd name="T16" fmla="*/ 16 w 33"/>
                <a:gd name="T17" fmla="*/ 3 h 136"/>
                <a:gd name="T18" fmla="*/ 21 w 33"/>
                <a:gd name="T19" fmla="*/ 0 h 136"/>
                <a:gd name="T20" fmla="*/ 4 w 33"/>
                <a:gd name="T21" fmla="*/ 121 h 136"/>
                <a:gd name="T22" fmla="*/ 4 w 33"/>
                <a:gd name="T23" fmla="*/ 121 h 136"/>
                <a:gd name="T24" fmla="*/ 4 w 33"/>
                <a:gd name="T25" fmla="*/ 120 h 136"/>
                <a:gd name="T26" fmla="*/ 4 w 33"/>
                <a:gd name="T27" fmla="*/ 120 h 136"/>
                <a:gd name="T28" fmla="*/ 4 w 33"/>
                <a:gd name="T29" fmla="*/ 120 h 136"/>
                <a:gd name="T30" fmla="*/ 4 w 33"/>
                <a:gd name="T31" fmla="*/ 120 h 136"/>
                <a:gd name="T32" fmla="*/ 4 w 33"/>
                <a:gd name="T33" fmla="*/ 120 h 136"/>
                <a:gd name="T34" fmla="*/ 4 w 33"/>
                <a:gd name="T35" fmla="*/ 12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36">
                  <a:moveTo>
                    <a:pt x="21" y="0"/>
                  </a:moveTo>
                  <a:cubicBezTo>
                    <a:pt x="33" y="3"/>
                    <a:pt x="31" y="23"/>
                    <a:pt x="30" y="36"/>
                  </a:cubicBezTo>
                  <a:cubicBezTo>
                    <a:pt x="29" y="55"/>
                    <a:pt x="27" y="74"/>
                    <a:pt x="24" y="92"/>
                  </a:cubicBezTo>
                  <a:cubicBezTo>
                    <a:pt x="21" y="109"/>
                    <a:pt x="25" y="136"/>
                    <a:pt x="9" y="135"/>
                  </a:cubicBezTo>
                  <a:cubicBezTo>
                    <a:pt x="1" y="134"/>
                    <a:pt x="0" y="121"/>
                    <a:pt x="1" y="110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0"/>
                    <a:pt x="4" y="90"/>
                    <a:pt x="4" y="89"/>
                  </a:cubicBezTo>
                  <a:cubicBezTo>
                    <a:pt x="4" y="63"/>
                    <a:pt x="10" y="38"/>
                    <a:pt x="13" y="11"/>
                  </a:cubicBezTo>
                  <a:cubicBezTo>
                    <a:pt x="14" y="6"/>
                    <a:pt x="15" y="6"/>
                    <a:pt x="16" y="3"/>
                  </a:cubicBezTo>
                  <a:cubicBezTo>
                    <a:pt x="16" y="2"/>
                    <a:pt x="18" y="0"/>
                    <a:pt x="21" y="0"/>
                  </a:cubicBezTo>
                  <a:close/>
                  <a:moveTo>
                    <a:pt x="4" y="121"/>
                  </a:moveTo>
                  <a:cubicBezTo>
                    <a:pt x="4" y="121"/>
                    <a:pt x="4" y="121"/>
                    <a:pt x="4" y="121"/>
                  </a:cubicBezTo>
                  <a:moveTo>
                    <a:pt x="4" y="120"/>
                  </a:moveTo>
                  <a:cubicBezTo>
                    <a:pt x="4" y="120"/>
                    <a:pt x="4" y="120"/>
                    <a:pt x="4" y="120"/>
                  </a:cubicBezTo>
                  <a:moveTo>
                    <a:pt x="4" y="120"/>
                  </a:moveTo>
                  <a:cubicBezTo>
                    <a:pt x="4" y="120"/>
                    <a:pt x="4" y="120"/>
                    <a:pt x="4" y="120"/>
                  </a:cubicBezTo>
                  <a:moveTo>
                    <a:pt x="4" y="120"/>
                  </a:moveTo>
                  <a:cubicBezTo>
                    <a:pt x="4" y="120"/>
                    <a:pt x="4" y="120"/>
                    <a:pt x="4" y="120"/>
                  </a:cubicBezTo>
                </a:path>
              </a:pathLst>
            </a:custGeom>
            <a:solidFill>
              <a:srgbClr val="346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xmlns="" id="{35E98D42-C1BF-47B5-A33A-3B196A081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2188" y="3905251"/>
              <a:ext cx="223838" cy="679450"/>
            </a:xfrm>
            <a:custGeom>
              <a:avLst/>
              <a:gdLst>
                <a:gd name="T0" fmla="*/ 2 w 35"/>
                <a:gd name="T1" fmla="*/ 2 h 107"/>
                <a:gd name="T2" fmla="*/ 4 w 35"/>
                <a:gd name="T3" fmla="*/ 4 h 107"/>
                <a:gd name="T4" fmla="*/ 12 w 35"/>
                <a:gd name="T5" fmla="*/ 14 h 107"/>
                <a:gd name="T6" fmla="*/ 23 w 35"/>
                <a:gd name="T7" fmla="*/ 41 h 107"/>
                <a:gd name="T8" fmla="*/ 35 w 35"/>
                <a:gd name="T9" fmla="*/ 105 h 107"/>
                <a:gd name="T10" fmla="*/ 33 w 35"/>
                <a:gd name="T11" fmla="*/ 104 h 107"/>
                <a:gd name="T12" fmla="*/ 15 w 35"/>
                <a:gd name="T13" fmla="*/ 35 h 107"/>
                <a:gd name="T14" fmla="*/ 4 w 35"/>
                <a:gd name="T15" fmla="*/ 14 h 107"/>
                <a:gd name="T16" fmla="*/ 2 w 35"/>
                <a:gd name="T17" fmla="*/ 9 h 107"/>
                <a:gd name="T18" fmla="*/ 0 w 35"/>
                <a:gd name="T19" fmla="*/ 2 h 107"/>
                <a:gd name="T20" fmla="*/ 2 w 35"/>
                <a:gd name="T21" fmla="*/ 1 h 107"/>
                <a:gd name="T22" fmla="*/ 2 w 35"/>
                <a:gd name="T23" fmla="*/ 2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07">
                  <a:moveTo>
                    <a:pt x="2" y="2"/>
                  </a:moveTo>
                  <a:cubicBezTo>
                    <a:pt x="3" y="3"/>
                    <a:pt x="1" y="1"/>
                    <a:pt x="4" y="4"/>
                  </a:cubicBezTo>
                  <a:cubicBezTo>
                    <a:pt x="4" y="4"/>
                    <a:pt x="10" y="11"/>
                    <a:pt x="12" y="14"/>
                  </a:cubicBezTo>
                  <a:cubicBezTo>
                    <a:pt x="17" y="22"/>
                    <a:pt x="22" y="29"/>
                    <a:pt x="23" y="41"/>
                  </a:cubicBezTo>
                  <a:cubicBezTo>
                    <a:pt x="24" y="63"/>
                    <a:pt x="21" y="88"/>
                    <a:pt x="35" y="105"/>
                  </a:cubicBezTo>
                  <a:cubicBezTo>
                    <a:pt x="35" y="105"/>
                    <a:pt x="35" y="107"/>
                    <a:pt x="33" y="104"/>
                  </a:cubicBezTo>
                  <a:cubicBezTo>
                    <a:pt x="17" y="86"/>
                    <a:pt x="18" y="57"/>
                    <a:pt x="15" y="35"/>
                  </a:cubicBezTo>
                  <a:cubicBezTo>
                    <a:pt x="15" y="35"/>
                    <a:pt x="8" y="23"/>
                    <a:pt x="4" y="14"/>
                  </a:cubicBezTo>
                  <a:cubicBezTo>
                    <a:pt x="4" y="13"/>
                    <a:pt x="2" y="9"/>
                    <a:pt x="2" y="9"/>
                  </a:cubicBezTo>
                  <a:cubicBezTo>
                    <a:pt x="0" y="0"/>
                    <a:pt x="0" y="2"/>
                    <a:pt x="0" y="2"/>
                  </a:cubicBezTo>
                  <a:cubicBezTo>
                    <a:pt x="0" y="1"/>
                    <a:pt x="2" y="1"/>
                    <a:pt x="2" y="1"/>
                  </a:cubicBezTo>
                  <a:cubicBezTo>
                    <a:pt x="2" y="1"/>
                    <a:pt x="2" y="2"/>
                    <a:pt x="2" y="2"/>
                  </a:cubicBezTo>
                  <a:close/>
                </a:path>
              </a:pathLst>
            </a:custGeom>
            <a:solidFill>
              <a:srgbClr val="3461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xmlns="" id="{3A1F70F0-E663-4E88-BA80-D899132A053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900" y="2967039"/>
              <a:ext cx="534988" cy="1147763"/>
            </a:xfrm>
            <a:custGeom>
              <a:avLst/>
              <a:gdLst>
                <a:gd name="T0" fmla="*/ 44 w 84"/>
                <a:gd name="T1" fmla="*/ 169 h 181"/>
                <a:gd name="T2" fmla="*/ 74 w 84"/>
                <a:gd name="T3" fmla="*/ 112 h 181"/>
                <a:gd name="T4" fmla="*/ 74 w 84"/>
                <a:gd name="T5" fmla="*/ 39 h 181"/>
                <a:gd name="T6" fmla="*/ 60 w 84"/>
                <a:gd name="T7" fmla="*/ 18 h 181"/>
                <a:gd name="T8" fmla="*/ 35 w 84"/>
                <a:gd name="T9" fmla="*/ 7 h 181"/>
                <a:gd name="T10" fmla="*/ 11 w 84"/>
                <a:gd name="T11" fmla="*/ 38 h 181"/>
                <a:gd name="T12" fmla="*/ 2 w 84"/>
                <a:gd name="T13" fmla="*/ 137 h 181"/>
                <a:gd name="T14" fmla="*/ 44 w 84"/>
                <a:gd name="T15" fmla="*/ 169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81">
                  <a:moveTo>
                    <a:pt x="44" y="169"/>
                  </a:moveTo>
                  <a:cubicBezTo>
                    <a:pt x="74" y="112"/>
                    <a:pt x="74" y="112"/>
                    <a:pt x="74" y="112"/>
                  </a:cubicBezTo>
                  <a:cubicBezTo>
                    <a:pt x="80" y="79"/>
                    <a:pt x="84" y="68"/>
                    <a:pt x="74" y="39"/>
                  </a:cubicBezTo>
                  <a:cubicBezTo>
                    <a:pt x="72" y="31"/>
                    <a:pt x="64" y="26"/>
                    <a:pt x="60" y="18"/>
                  </a:cubicBezTo>
                  <a:cubicBezTo>
                    <a:pt x="53" y="0"/>
                    <a:pt x="43" y="3"/>
                    <a:pt x="35" y="7"/>
                  </a:cubicBezTo>
                  <a:cubicBezTo>
                    <a:pt x="16" y="18"/>
                    <a:pt x="13" y="25"/>
                    <a:pt x="11" y="38"/>
                  </a:cubicBezTo>
                  <a:cubicBezTo>
                    <a:pt x="2" y="137"/>
                    <a:pt x="2" y="137"/>
                    <a:pt x="2" y="137"/>
                  </a:cubicBezTo>
                  <a:cubicBezTo>
                    <a:pt x="0" y="157"/>
                    <a:pt x="32" y="181"/>
                    <a:pt x="44" y="169"/>
                  </a:cubicBezTo>
                </a:path>
              </a:pathLst>
            </a:custGeom>
            <a:solidFill>
              <a:srgbClr val="F9C1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xmlns="" id="{BD9773C2-78A0-4409-AF42-90433F921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3100" y="2827339"/>
              <a:ext cx="204788" cy="393700"/>
            </a:xfrm>
            <a:custGeom>
              <a:avLst/>
              <a:gdLst>
                <a:gd name="T0" fmla="*/ 12 w 32"/>
                <a:gd name="T1" fmla="*/ 60 h 62"/>
                <a:gd name="T2" fmla="*/ 26 w 32"/>
                <a:gd name="T3" fmla="*/ 49 h 62"/>
                <a:gd name="T4" fmla="*/ 31 w 32"/>
                <a:gd name="T5" fmla="*/ 21 h 62"/>
                <a:gd name="T6" fmla="*/ 21 w 32"/>
                <a:gd name="T7" fmla="*/ 2 h 62"/>
                <a:gd name="T8" fmla="*/ 6 w 32"/>
                <a:gd name="T9" fmla="*/ 13 h 62"/>
                <a:gd name="T10" fmla="*/ 2 w 32"/>
                <a:gd name="T11" fmla="*/ 42 h 62"/>
                <a:gd name="T12" fmla="*/ 12 w 32"/>
                <a:gd name="T13" fmla="*/ 6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" h="62">
                  <a:moveTo>
                    <a:pt x="12" y="60"/>
                  </a:moveTo>
                  <a:cubicBezTo>
                    <a:pt x="19" y="62"/>
                    <a:pt x="25" y="57"/>
                    <a:pt x="26" y="49"/>
                  </a:cubicBezTo>
                  <a:cubicBezTo>
                    <a:pt x="31" y="21"/>
                    <a:pt x="31" y="21"/>
                    <a:pt x="31" y="21"/>
                  </a:cubicBezTo>
                  <a:cubicBezTo>
                    <a:pt x="32" y="13"/>
                    <a:pt x="28" y="4"/>
                    <a:pt x="21" y="2"/>
                  </a:cubicBezTo>
                  <a:cubicBezTo>
                    <a:pt x="14" y="0"/>
                    <a:pt x="8" y="5"/>
                    <a:pt x="6" y="13"/>
                  </a:cubicBezTo>
                  <a:cubicBezTo>
                    <a:pt x="2" y="42"/>
                    <a:pt x="2" y="42"/>
                    <a:pt x="2" y="42"/>
                  </a:cubicBezTo>
                  <a:cubicBezTo>
                    <a:pt x="0" y="50"/>
                    <a:pt x="5" y="58"/>
                    <a:pt x="12" y="60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xmlns="" id="{647047C9-EB05-4B74-81D0-6F6BBB93219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4500" y="3665539"/>
              <a:ext cx="477838" cy="1719263"/>
            </a:xfrm>
            <a:custGeom>
              <a:avLst/>
              <a:gdLst>
                <a:gd name="T0" fmla="*/ 72 w 75"/>
                <a:gd name="T1" fmla="*/ 258 h 271"/>
                <a:gd name="T2" fmla="*/ 65 w 75"/>
                <a:gd name="T3" fmla="*/ 83 h 271"/>
                <a:gd name="T4" fmla="*/ 10 w 75"/>
                <a:gd name="T5" fmla="*/ 1 h 271"/>
                <a:gd name="T6" fmla="*/ 7 w 75"/>
                <a:gd name="T7" fmla="*/ 82 h 271"/>
                <a:gd name="T8" fmla="*/ 34 w 75"/>
                <a:gd name="T9" fmla="*/ 183 h 271"/>
                <a:gd name="T10" fmla="*/ 57 w 75"/>
                <a:gd name="T11" fmla="*/ 267 h 271"/>
                <a:gd name="T12" fmla="*/ 72 w 75"/>
                <a:gd name="T13" fmla="*/ 25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271">
                  <a:moveTo>
                    <a:pt x="72" y="258"/>
                  </a:moveTo>
                  <a:cubicBezTo>
                    <a:pt x="75" y="232"/>
                    <a:pt x="67" y="121"/>
                    <a:pt x="65" y="83"/>
                  </a:cubicBezTo>
                  <a:cubicBezTo>
                    <a:pt x="63" y="57"/>
                    <a:pt x="30" y="0"/>
                    <a:pt x="10" y="1"/>
                  </a:cubicBezTo>
                  <a:cubicBezTo>
                    <a:pt x="3" y="1"/>
                    <a:pt x="0" y="38"/>
                    <a:pt x="7" y="82"/>
                  </a:cubicBezTo>
                  <a:cubicBezTo>
                    <a:pt x="12" y="111"/>
                    <a:pt x="20" y="129"/>
                    <a:pt x="34" y="183"/>
                  </a:cubicBezTo>
                  <a:cubicBezTo>
                    <a:pt x="43" y="216"/>
                    <a:pt x="53" y="268"/>
                    <a:pt x="57" y="267"/>
                  </a:cubicBezTo>
                  <a:cubicBezTo>
                    <a:pt x="63" y="265"/>
                    <a:pt x="70" y="271"/>
                    <a:pt x="72" y="258"/>
                  </a:cubicBezTo>
                  <a:close/>
                </a:path>
              </a:pathLst>
            </a:custGeom>
            <a:solidFill>
              <a:srgbClr val="532D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xmlns="" id="{F3027C53-34F9-4B6F-9B82-3FF234DF88E3}"/>
                </a:ext>
              </a:extLst>
            </p:cNvPr>
            <p:cNvSpPr>
              <a:spLocks/>
            </p:cNvSpPr>
            <p:nvPr/>
          </p:nvSpPr>
          <p:spPr bwMode="auto">
            <a:xfrm>
              <a:off x="8894763" y="3697289"/>
              <a:ext cx="987425" cy="1338263"/>
            </a:xfrm>
            <a:custGeom>
              <a:avLst/>
              <a:gdLst>
                <a:gd name="T0" fmla="*/ 4 w 155"/>
                <a:gd name="T1" fmla="*/ 196 h 211"/>
                <a:gd name="T2" fmla="*/ 27 w 155"/>
                <a:gd name="T3" fmla="*/ 211 h 211"/>
                <a:gd name="T4" fmla="*/ 100 w 155"/>
                <a:gd name="T5" fmla="*/ 128 h 211"/>
                <a:gd name="T6" fmla="*/ 154 w 155"/>
                <a:gd name="T7" fmla="*/ 27 h 211"/>
                <a:gd name="T8" fmla="*/ 122 w 155"/>
                <a:gd name="T9" fmla="*/ 3 h 211"/>
                <a:gd name="T10" fmla="*/ 55 w 155"/>
                <a:gd name="T11" fmla="*/ 120 h 211"/>
                <a:gd name="T12" fmla="*/ 4 w 155"/>
                <a:gd name="T13" fmla="*/ 19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211">
                  <a:moveTo>
                    <a:pt x="4" y="196"/>
                  </a:moveTo>
                  <a:cubicBezTo>
                    <a:pt x="15" y="203"/>
                    <a:pt x="27" y="211"/>
                    <a:pt x="27" y="211"/>
                  </a:cubicBezTo>
                  <a:cubicBezTo>
                    <a:pt x="27" y="211"/>
                    <a:pt x="72" y="165"/>
                    <a:pt x="100" y="128"/>
                  </a:cubicBezTo>
                  <a:cubicBezTo>
                    <a:pt x="129" y="90"/>
                    <a:pt x="155" y="68"/>
                    <a:pt x="154" y="27"/>
                  </a:cubicBezTo>
                  <a:cubicBezTo>
                    <a:pt x="153" y="1"/>
                    <a:pt x="137" y="5"/>
                    <a:pt x="122" y="3"/>
                  </a:cubicBezTo>
                  <a:cubicBezTo>
                    <a:pt x="98" y="0"/>
                    <a:pt x="81" y="71"/>
                    <a:pt x="55" y="120"/>
                  </a:cubicBezTo>
                  <a:cubicBezTo>
                    <a:pt x="26" y="177"/>
                    <a:pt x="0" y="194"/>
                    <a:pt x="4" y="196"/>
                  </a:cubicBezTo>
                  <a:close/>
                </a:path>
              </a:pathLst>
            </a:custGeom>
            <a:solidFill>
              <a:srgbClr val="7054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xmlns="" id="{10B04F94-2D30-4989-9E39-49005210F5A1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0925" y="4737101"/>
              <a:ext cx="338138" cy="336550"/>
            </a:xfrm>
            <a:custGeom>
              <a:avLst/>
              <a:gdLst>
                <a:gd name="T0" fmla="*/ 42 w 53"/>
                <a:gd name="T1" fmla="*/ 31 h 53"/>
                <a:gd name="T2" fmla="*/ 41 w 53"/>
                <a:gd name="T3" fmla="*/ 25 h 53"/>
                <a:gd name="T4" fmla="*/ 18 w 53"/>
                <a:gd name="T5" fmla="*/ 8 h 53"/>
                <a:gd name="T6" fmla="*/ 0 w 53"/>
                <a:gd name="T7" fmla="*/ 7 h 53"/>
                <a:gd name="T8" fmla="*/ 46 w 53"/>
                <a:gd name="T9" fmla="*/ 53 h 53"/>
                <a:gd name="T10" fmla="*/ 52 w 53"/>
                <a:gd name="T11" fmla="*/ 40 h 53"/>
                <a:gd name="T12" fmla="*/ 42 w 53"/>
                <a:gd name="T13" fmla="*/ 31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53">
                  <a:moveTo>
                    <a:pt x="42" y="31"/>
                  </a:moveTo>
                  <a:cubicBezTo>
                    <a:pt x="43" y="30"/>
                    <a:pt x="50" y="25"/>
                    <a:pt x="41" y="25"/>
                  </a:cubicBezTo>
                  <a:cubicBezTo>
                    <a:pt x="36" y="25"/>
                    <a:pt x="21" y="12"/>
                    <a:pt x="18" y="8"/>
                  </a:cubicBezTo>
                  <a:cubicBezTo>
                    <a:pt x="10" y="0"/>
                    <a:pt x="5" y="1"/>
                    <a:pt x="0" y="7"/>
                  </a:cubicBezTo>
                  <a:cubicBezTo>
                    <a:pt x="3" y="21"/>
                    <a:pt x="44" y="53"/>
                    <a:pt x="46" y="53"/>
                  </a:cubicBezTo>
                  <a:cubicBezTo>
                    <a:pt x="51" y="47"/>
                    <a:pt x="49" y="42"/>
                    <a:pt x="52" y="40"/>
                  </a:cubicBezTo>
                  <a:cubicBezTo>
                    <a:pt x="53" y="38"/>
                    <a:pt x="45" y="32"/>
                    <a:pt x="42" y="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xmlns="" id="{B81AF864-1BA3-4F5B-9CBC-8FD227E331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2600" y="5207001"/>
              <a:ext cx="414338" cy="171450"/>
            </a:xfrm>
            <a:custGeom>
              <a:avLst/>
              <a:gdLst>
                <a:gd name="T0" fmla="*/ 48 w 65"/>
                <a:gd name="T1" fmla="*/ 10 h 27"/>
                <a:gd name="T2" fmla="*/ 43 w 65"/>
                <a:gd name="T3" fmla="*/ 6 h 27"/>
                <a:gd name="T4" fmla="*/ 14 w 65"/>
                <a:gd name="T5" fmla="*/ 8 h 27"/>
                <a:gd name="T6" fmla="*/ 0 w 65"/>
                <a:gd name="T7" fmla="*/ 18 h 27"/>
                <a:gd name="T8" fmla="*/ 65 w 65"/>
                <a:gd name="T9" fmla="*/ 24 h 27"/>
                <a:gd name="T10" fmla="*/ 61 w 65"/>
                <a:gd name="T11" fmla="*/ 11 h 27"/>
                <a:gd name="T12" fmla="*/ 48 w 65"/>
                <a:gd name="T13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27">
                  <a:moveTo>
                    <a:pt x="48" y="10"/>
                  </a:moveTo>
                  <a:cubicBezTo>
                    <a:pt x="48" y="8"/>
                    <a:pt x="50" y="0"/>
                    <a:pt x="43" y="6"/>
                  </a:cubicBezTo>
                  <a:cubicBezTo>
                    <a:pt x="39" y="9"/>
                    <a:pt x="19" y="8"/>
                    <a:pt x="14" y="8"/>
                  </a:cubicBezTo>
                  <a:cubicBezTo>
                    <a:pt x="3" y="6"/>
                    <a:pt x="0" y="10"/>
                    <a:pt x="0" y="18"/>
                  </a:cubicBezTo>
                  <a:cubicBezTo>
                    <a:pt x="11" y="27"/>
                    <a:pt x="63" y="26"/>
                    <a:pt x="65" y="24"/>
                  </a:cubicBezTo>
                  <a:cubicBezTo>
                    <a:pt x="64" y="16"/>
                    <a:pt x="60" y="14"/>
                    <a:pt x="61" y="11"/>
                  </a:cubicBezTo>
                  <a:cubicBezTo>
                    <a:pt x="60" y="8"/>
                    <a:pt x="51" y="9"/>
                    <a:pt x="48" y="1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42">
              <a:extLst>
                <a:ext uri="{FF2B5EF4-FFF2-40B4-BE49-F238E27FC236}">
                  <a16:creationId xmlns:a16="http://schemas.microsoft.com/office/drawing/2014/main" xmlns="" id="{B23ED4F9-FD76-4A29-A853-36B04A60F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850" y="3011489"/>
              <a:ext cx="579438" cy="969963"/>
            </a:xfrm>
            <a:custGeom>
              <a:avLst/>
              <a:gdLst>
                <a:gd name="T0" fmla="*/ 64 w 91"/>
                <a:gd name="T1" fmla="*/ 5 h 153"/>
                <a:gd name="T2" fmla="*/ 38 w 91"/>
                <a:gd name="T3" fmla="*/ 16 h 153"/>
                <a:gd name="T4" fmla="*/ 37 w 91"/>
                <a:gd name="T5" fmla="*/ 1 h 153"/>
                <a:gd name="T6" fmla="*/ 19 w 91"/>
                <a:gd name="T7" fmla="*/ 20 h 153"/>
                <a:gd name="T8" fmla="*/ 0 w 91"/>
                <a:gd name="T9" fmla="*/ 130 h 153"/>
                <a:gd name="T10" fmla="*/ 27 w 91"/>
                <a:gd name="T11" fmla="*/ 146 h 153"/>
                <a:gd name="T12" fmla="*/ 84 w 91"/>
                <a:gd name="T13" fmla="*/ 145 h 153"/>
                <a:gd name="T14" fmla="*/ 79 w 91"/>
                <a:gd name="T15" fmla="*/ 20 h 153"/>
                <a:gd name="T16" fmla="*/ 64 w 91"/>
                <a:gd name="T17" fmla="*/ 5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1" h="153">
                  <a:moveTo>
                    <a:pt x="64" y="5"/>
                  </a:moveTo>
                  <a:cubicBezTo>
                    <a:pt x="64" y="5"/>
                    <a:pt x="52" y="19"/>
                    <a:pt x="38" y="16"/>
                  </a:cubicBezTo>
                  <a:cubicBezTo>
                    <a:pt x="28" y="13"/>
                    <a:pt x="37" y="0"/>
                    <a:pt x="37" y="1"/>
                  </a:cubicBezTo>
                  <a:cubicBezTo>
                    <a:pt x="36" y="1"/>
                    <a:pt x="26" y="4"/>
                    <a:pt x="19" y="20"/>
                  </a:cubicBezTo>
                  <a:cubicBezTo>
                    <a:pt x="10" y="39"/>
                    <a:pt x="0" y="127"/>
                    <a:pt x="0" y="130"/>
                  </a:cubicBezTo>
                  <a:cubicBezTo>
                    <a:pt x="0" y="132"/>
                    <a:pt x="7" y="144"/>
                    <a:pt x="27" y="146"/>
                  </a:cubicBezTo>
                  <a:cubicBezTo>
                    <a:pt x="72" y="153"/>
                    <a:pt x="82" y="146"/>
                    <a:pt x="84" y="145"/>
                  </a:cubicBezTo>
                  <a:cubicBezTo>
                    <a:pt x="86" y="145"/>
                    <a:pt x="91" y="40"/>
                    <a:pt x="79" y="20"/>
                  </a:cubicBezTo>
                  <a:cubicBezTo>
                    <a:pt x="76" y="16"/>
                    <a:pt x="69" y="7"/>
                    <a:pt x="64" y="5"/>
                  </a:cubicBezTo>
                  <a:close/>
                </a:path>
              </a:pathLst>
            </a:custGeom>
            <a:solidFill>
              <a:srgbClr val="EE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43">
              <a:extLst>
                <a:ext uri="{FF2B5EF4-FFF2-40B4-BE49-F238E27FC236}">
                  <a16:creationId xmlns:a16="http://schemas.microsoft.com/office/drawing/2014/main" xmlns="" id="{F3796388-55DF-47F3-9771-B0B9D71C15E1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8988" y="3144839"/>
              <a:ext cx="285750" cy="1363663"/>
            </a:xfrm>
            <a:custGeom>
              <a:avLst/>
              <a:gdLst>
                <a:gd name="T0" fmla="*/ 11 w 45"/>
                <a:gd name="T1" fmla="*/ 175 h 215"/>
                <a:gd name="T2" fmla="*/ 7 w 45"/>
                <a:gd name="T3" fmla="*/ 44 h 215"/>
                <a:gd name="T4" fmla="*/ 19 w 45"/>
                <a:gd name="T5" fmla="*/ 6 h 215"/>
                <a:gd name="T6" fmla="*/ 43 w 45"/>
                <a:gd name="T7" fmla="*/ 100 h 215"/>
                <a:gd name="T8" fmla="*/ 11 w 45"/>
                <a:gd name="T9" fmla="*/ 17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215">
                  <a:moveTo>
                    <a:pt x="11" y="175"/>
                  </a:moveTo>
                  <a:cubicBezTo>
                    <a:pt x="11" y="175"/>
                    <a:pt x="28" y="104"/>
                    <a:pt x="7" y="44"/>
                  </a:cubicBezTo>
                  <a:cubicBezTo>
                    <a:pt x="0" y="22"/>
                    <a:pt x="7" y="0"/>
                    <a:pt x="19" y="6"/>
                  </a:cubicBezTo>
                  <a:cubicBezTo>
                    <a:pt x="31" y="11"/>
                    <a:pt x="42" y="42"/>
                    <a:pt x="43" y="100"/>
                  </a:cubicBezTo>
                  <a:cubicBezTo>
                    <a:pt x="45" y="160"/>
                    <a:pt x="14" y="215"/>
                    <a:pt x="11" y="175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44">
              <a:extLst>
                <a:ext uri="{FF2B5EF4-FFF2-40B4-BE49-F238E27FC236}">
                  <a16:creationId xmlns:a16="http://schemas.microsoft.com/office/drawing/2014/main" xmlns="" id="{3359CA6E-1F9A-4975-834A-878D74696FB6}"/>
                </a:ext>
              </a:extLst>
            </p:cNvPr>
            <p:cNvSpPr>
              <a:spLocks/>
            </p:cNvSpPr>
            <p:nvPr/>
          </p:nvSpPr>
          <p:spPr bwMode="auto">
            <a:xfrm>
              <a:off x="9748838" y="4216401"/>
              <a:ext cx="158750" cy="304800"/>
            </a:xfrm>
            <a:custGeom>
              <a:avLst/>
              <a:gdLst>
                <a:gd name="T0" fmla="*/ 17 w 25"/>
                <a:gd name="T1" fmla="*/ 9 h 48"/>
                <a:gd name="T2" fmla="*/ 20 w 25"/>
                <a:gd name="T3" fmla="*/ 22 h 48"/>
                <a:gd name="T4" fmla="*/ 17 w 25"/>
                <a:gd name="T5" fmla="*/ 23 h 48"/>
                <a:gd name="T6" fmla="*/ 24 w 25"/>
                <a:gd name="T7" fmla="*/ 35 h 48"/>
                <a:gd name="T8" fmla="*/ 15 w 25"/>
                <a:gd name="T9" fmla="*/ 29 h 48"/>
                <a:gd name="T10" fmla="*/ 20 w 25"/>
                <a:gd name="T11" fmla="*/ 43 h 48"/>
                <a:gd name="T12" fmla="*/ 12 w 25"/>
                <a:gd name="T13" fmla="*/ 32 h 48"/>
                <a:gd name="T14" fmla="*/ 14 w 25"/>
                <a:gd name="T15" fmla="*/ 46 h 48"/>
                <a:gd name="T16" fmla="*/ 2 w 25"/>
                <a:gd name="T17" fmla="*/ 16 h 48"/>
                <a:gd name="T18" fmla="*/ 1 w 25"/>
                <a:gd name="T19" fmla="*/ 0 h 48"/>
                <a:gd name="T20" fmla="*/ 17 w 25"/>
                <a:gd name="T21" fmla="*/ 9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48">
                  <a:moveTo>
                    <a:pt x="17" y="9"/>
                  </a:moveTo>
                  <a:cubicBezTo>
                    <a:pt x="17" y="16"/>
                    <a:pt x="18" y="18"/>
                    <a:pt x="20" y="22"/>
                  </a:cubicBezTo>
                  <a:cubicBezTo>
                    <a:pt x="21" y="25"/>
                    <a:pt x="19" y="24"/>
                    <a:pt x="17" y="23"/>
                  </a:cubicBezTo>
                  <a:cubicBezTo>
                    <a:pt x="20" y="27"/>
                    <a:pt x="25" y="34"/>
                    <a:pt x="24" y="35"/>
                  </a:cubicBezTo>
                  <a:cubicBezTo>
                    <a:pt x="22" y="36"/>
                    <a:pt x="18" y="33"/>
                    <a:pt x="15" y="29"/>
                  </a:cubicBezTo>
                  <a:cubicBezTo>
                    <a:pt x="15" y="29"/>
                    <a:pt x="21" y="41"/>
                    <a:pt x="20" y="43"/>
                  </a:cubicBezTo>
                  <a:cubicBezTo>
                    <a:pt x="18" y="46"/>
                    <a:pt x="12" y="32"/>
                    <a:pt x="12" y="32"/>
                  </a:cubicBezTo>
                  <a:cubicBezTo>
                    <a:pt x="13" y="39"/>
                    <a:pt x="16" y="45"/>
                    <a:pt x="14" y="46"/>
                  </a:cubicBezTo>
                  <a:cubicBezTo>
                    <a:pt x="12" y="48"/>
                    <a:pt x="4" y="28"/>
                    <a:pt x="2" y="16"/>
                  </a:cubicBezTo>
                  <a:cubicBezTo>
                    <a:pt x="0" y="10"/>
                    <a:pt x="1" y="0"/>
                    <a:pt x="1" y="0"/>
                  </a:cubicBezTo>
                  <a:cubicBezTo>
                    <a:pt x="1" y="0"/>
                    <a:pt x="17" y="6"/>
                    <a:pt x="17" y="9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45">
              <a:extLst>
                <a:ext uri="{FF2B5EF4-FFF2-40B4-BE49-F238E27FC236}">
                  <a16:creationId xmlns:a16="http://schemas.microsoft.com/office/drawing/2014/main" xmlns="" id="{6D7629D0-3531-4DBF-801C-98B620A63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7813" y="4000501"/>
              <a:ext cx="141288" cy="292100"/>
            </a:xfrm>
            <a:custGeom>
              <a:avLst/>
              <a:gdLst>
                <a:gd name="T0" fmla="*/ 21 w 22"/>
                <a:gd name="T1" fmla="*/ 3 h 46"/>
                <a:gd name="T2" fmla="*/ 19 w 22"/>
                <a:gd name="T3" fmla="*/ 23 h 46"/>
                <a:gd name="T4" fmla="*/ 16 w 22"/>
                <a:gd name="T5" fmla="*/ 23 h 46"/>
                <a:gd name="T6" fmla="*/ 20 w 22"/>
                <a:gd name="T7" fmla="*/ 36 h 46"/>
                <a:gd name="T8" fmla="*/ 12 w 22"/>
                <a:gd name="T9" fmla="*/ 29 h 46"/>
                <a:gd name="T10" fmla="*/ 15 w 22"/>
                <a:gd name="T11" fmla="*/ 42 h 46"/>
                <a:gd name="T12" fmla="*/ 8 w 22"/>
                <a:gd name="T13" fmla="*/ 31 h 46"/>
                <a:gd name="T14" fmla="*/ 8 w 22"/>
                <a:gd name="T15" fmla="*/ 44 h 46"/>
                <a:gd name="T16" fmla="*/ 0 w 22"/>
                <a:gd name="T17" fmla="*/ 14 h 46"/>
                <a:gd name="T18" fmla="*/ 2 w 22"/>
                <a:gd name="T19" fmla="*/ 0 h 46"/>
                <a:gd name="T20" fmla="*/ 21 w 22"/>
                <a:gd name="T21" fmla="*/ 3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46">
                  <a:moveTo>
                    <a:pt x="21" y="3"/>
                  </a:moveTo>
                  <a:cubicBezTo>
                    <a:pt x="16" y="12"/>
                    <a:pt x="17" y="19"/>
                    <a:pt x="19" y="23"/>
                  </a:cubicBezTo>
                  <a:cubicBezTo>
                    <a:pt x="20" y="26"/>
                    <a:pt x="17" y="24"/>
                    <a:pt x="16" y="23"/>
                  </a:cubicBezTo>
                  <a:cubicBezTo>
                    <a:pt x="18" y="28"/>
                    <a:pt x="22" y="35"/>
                    <a:pt x="20" y="36"/>
                  </a:cubicBezTo>
                  <a:cubicBezTo>
                    <a:pt x="19" y="37"/>
                    <a:pt x="15" y="33"/>
                    <a:pt x="12" y="29"/>
                  </a:cubicBezTo>
                  <a:cubicBezTo>
                    <a:pt x="12" y="29"/>
                    <a:pt x="16" y="41"/>
                    <a:pt x="15" y="42"/>
                  </a:cubicBezTo>
                  <a:cubicBezTo>
                    <a:pt x="12" y="45"/>
                    <a:pt x="8" y="31"/>
                    <a:pt x="8" y="31"/>
                  </a:cubicBezTo>
                  <a:cubicBezTo>
                    <a:pt x="8" y="38"/>
                    <a:pt x="10" y="44"/>
                    <a:pt x="8" y="44"/>
                  </a:cubicBezTo>
                  <a:cubicBezTo>
                    <a:pt x="5" y="46"/>
                    <a:pt x="0" y="26"/>
                    <a:pt x="0" y="14"/>
                  </a:cubicBezTo>
                  <a:cubicBezTo>
                    <a:pt x="0" y="8"/>
                    <a:pt x="2" y="0"/>
                    <a:pt x="2" y="0"/>
                  </a:cubicBezTo>
                  <a:cubicBezTo>
                    <a:pt x="2" y="0"/>
                    <a:pt x="22" y="0"/>
                    <a:pt x="21" y="3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46">
              <a:extLst>
                <a:ext uri="{FF2B5EF4-FFF2-40B4-BE49-F238E27FC236}">
                  <a16:creationId xmlns:a16="http://schemas.microsoft.com/office/drawing/2014/main" xmlns="" id="{D531545B-ED1F-4793-8E8E-3B81668D4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750" y="3030539"/>
              <a:ext cx="266700" cy="520700"/>
            </a:xfrm>
            <a:custGeom>
              <a:avLst/>
              <a:gdLst>
                <a:gd name="T0" fmla="*/ 42 w 42"/>
                <a:gd name="T1" fmla="*/ 0 h 82"/>
                <a:gd name="T2" fmla="*/ 12 w 42"/>
                <a:gd name="T3" fmla="*/ 32 h 82"/>
                <a:gd name="T4" fmla="*/ 0 w 42"/>
                <a:gd name="T5" fmla="*/ 66 h 82"/>
                <a:gd name="T6" fmla="*/ 22 w 42"/>
                <a:gd name="T7" fmla="*/ 82 h 82"/>
                <a:gd name="T8" fmla="*/ 42 w 42"/>
                <a:gd name="T9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82">
                  <a:moveTo>
                    <a:pt x="42" y="0"/>
                  </a:moveTo>
                  <a:cubicBezTo>
                    <a:pt x="42" y="0"/>
                    <a:pt x="23" y="2"/>
                    <a:pt x="12" y="32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22" y="82"/>
                    <a:pt x="22" y="82"/>
                    <a:pt x="22" y="82"/>
                  </a:cubicBezTo>
                  <a:cubicBezTo>
                    <a:pt x="22" y="82"/>
                    <a:pt x="30" y="22"/>
                    <a:pt x="42" y="0"/>
                  </a:cubicBezTo>
                  <a:close/>
                </a:path>
              </a:pathLst>
            </a:custGeom>
            <a:solidFill>
              <a:srgbClr val="EE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47">
              <a:extLst>
                <a:ext uri="{FF2B5EF4-FFF2-40B4-BE49-F238E27FC236}">
                  <a16:creationId xmlns:a16="http://schemas.microsoft.com/office/drawing/2014/main" xmlns="" id="{4FFBF285-7798-46BC-8FCF-4CEAC623A76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1500" y="2389189"/>
              <a:ext cx="600075" cy="641350"/>
            </a:xfrm>
            <a:custGeom>
              <a:avLst/>
              <a:gdLst>
                <a:gd name="T0" fmla="*/ 3 w 94"/>
                <a:gd name="T1" fmla="*/ 54 h 101"/>
                <a:gd name="T2" fmla="*/ 27 w 94"/>
                <a:gd name="T3" fmla="*/ 94 h 101"/>
                <a:gd name="T4" fmla="*/ 92 w 94"/>
                <a:gd name="T5" fmla="*/ 62 h 101"/>
                <a:gd name="T6" fmla="*/ 50 w 94"/>
                <a:gd name="T7" fmla="*/ 3 h 101"/>
                <a:gd name="T8" fmla="*/ 3 w 94"/>
                <a:gd name="T9" fmla="*/ 5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101">
                  <a:moveTo>
                    <a:pt x="3" y="54"/>
                  </a:moveTo>
                  <a:cubicBezTo>
                    <a:pt x="0" y="84"/>
                    <a:pt x="16" y="89"/>
                    <a:pt x="27" y="94"/>
                  </a:cubicBezTo>
                  <a:cubicBezTo>
                    <a:pt x="42" y="101"/>
                    <a:pt x="90" y="91"/>
                    <a:pt x="92" y="62"/>
                  </a:cubicBezTo>
                  <a:cubicBezTo>
                    <a:pt x="94" y="32"/>
                    <a:pt x="66" y="7"/>
                    <a:pt x="50" y="3"/>
                  </a:cubicBezTo>
                  <a:cubicBezTo>
                    <a:pt x="33" y="0"/>
                    <a:pt x="5" y="25"/>
                    <a:pt x="3" y="54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48">
              <a:extLst>
                <a:ext uri="{FF2B5EF4-FFF2-40B4-BE49-F238E27FC236}">
                  <a16:creationId xmlns:a16="http://schemas.microsoft.com/office/drawing/2014/main" xmlns="" id="{B9EB28C9-32DD-4DEA-90D6-A2DB3802A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9761538" y="2865439"/>
              <a:ext cx="158750" cy="165100"/>
            </a:xfrm>
            <a:custGeom>
              <a:avLst/>
              <a:gdLst>
                <a:gd name="T0" fmla="*/ 12 w 25"/>
                <a:gd name="T1" fmla="*/ 1 h 26"/>
                <a:gd name="T2" fmla="*/ 0 w 25"/>
                <a:gd name="T3" fmla="*/ 9 h 26"/>
                <a:gd name="T4" fmla="*/ 15 w 25"/>
                <a:gd name="T5" fmla="*/ 25 h 26"/>
                <a:gd name="T6" fmla="*/ 24 w 25"/>
                <a:gd name="T7" fmla="*/ 12 h 26"/>
                <a:gd name="T8" fmla="*/ 12 w 25"/>
                <a:gd name="T9" fmla="*/ 1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6">
                  <a:moveTo>
                    <a:pt x="12" y="1"/>
                  </a:moveTo>
                  <a:cubicBezTo>
                    <a:pt x="5" y="1"/>
                    <a:pt x="0" y="5"/>
                    <a:pt x="0" y="9"/>
                  </a:cubicBezTo>
                  <a:cubicBezTo>
                    <a:pt x="3" y="21"/>
                    <a:pt x="7" y="26"/>
                    <a:pt x="15" y="25"/>
                  </a:cubicBezTo>
                  <a:cubicBezTo>
                    <a:pt x="22" y="25"/>
                    <a:pt x="25" y="19"/>
                    <a:pt x="24" y="12"/>
                  </a:cubicBezTo>
                  <a:cubicBezTo>
                    <a:pt x="24" y="5"/>
                    <a:pt x="19" y="0"/>
                    <a:pt x="12" y="1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49">
              <a:extLst>
                <a:ext uri="{FF2B5EF4-FFF2-40B4-BE49-F238E27FC236}">
                  <a16:creationId xmlns:a16="http://schemas.microsoft.com/office/drawing/2014/main" xmlns="" id="{10740A61-4B28-42B4-8042-771BDE21D80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47238" y="3087689"/>
              <a:ext cx="342900" cy="508000"/>
            </a:xfrm>
            <a:custGeom>
              <a:avLst/>
              <a:gdLst>
                <a:gd name="T0" fmla="*/ 23 w 54"/>
                <a:gd name="T1" fmla="*/ 0 h 80"/>
                <a:gd name="T2" fmla="*/ 7 w 54"/>
                <a:gd name="T3" fmla="*/ 52 h 80"/>
                <a:gd name="T4" fmla="*/ 14 w 54"/>
                <a:gd name="T5" fmla="*/ 80 h 80"/>
                <a:gd name="T6" fmla="*/ 54 w 54"/>
                <a:gd name="T7" fmla="*/ 75 h 80"/>
                <a:gd name="T8" fmla="*/ 23 w 54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80">
                  <a:moveTo>
                    <a:pt x="23" y="0"/>
                  </a:moveTo>
                  <a:cubicBezTo>
                    <a:pt x="23" y="0"/>
                    <a:pt x="0" y="17"/>
                    <a:pt x="7" y="52"/>
                  </a:cubicBezTo>
                  <a:cubicBezTo>
                    <a:pt x="14" y="80"/>
                    <a:pt x="14" y="80"/>
                    <a:pt x="14" y="80"/>
                  </a:cubicBezTo>
                  <a:cubicBezTo>
                    <a:pt x="54" y="75"/>
                    <a:pt x="54" y="75"/>
                    <a:pt x="54" y="75"/>
                  </a:cubicBezTo>
                  <a:cubicBezTo>
                    <a:pt x="54" y="75"/>
                    <a:pt x="51" y="11"/>
                    <a:pt x="23" y="0"/>
                  </a:cubicBezTo>
                  <a:close/>
                </a:path>
              </a:pathLst>
            </a:custGeom>
            <a:solidFill>
              <a:srgbClr val="EE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0">
              <a:extLst>
                <a:ext uri="{FF2B5EF4-FFF2-40B4-BE49-F238E27FC236}">
                  <a16:creationId xmlns:a16="http://schemas.microsoft.com/office/drawing/2014/main" xmlns="" id="{01B54E80-50F1-4F81-9C4C-804FA206B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5450" y="3011489"/>
              <a:ext cx="273050" cy="622300"/>
            </a:xfrm>
            <a:custGeom>
              <a:avLst/>
              <a:gdLst>
                <a:gd name="T0" fmla="*/ 40 w 43"/>
                <a:gd name="T1" fmla="*/ 3 h 98"/>
                <a:gd name="T2" fmla="*/ 22 w 43"/>
                <a:gd name="T3" fmla="*/ 35 h 98"/>
                <a:gd name="T4" fmla="*/ 8 w 43"/>
                <a:gd name="T5" fmla="*/ 98 h 98"/>
                <a:gd name="T6" fmla="*/ 25 w 43"/>
                <a:gd name="T7" fmla="*/ 13 h 98"/>
                <a:gd name="T8" fmla="*/ 41 w 43"/>
                <a:gd name="T9" fmla="*/ 0 h 98"/>
                <a:gd name="T10" fmla="*/ 40 w 43"/>
                <a:gd name="T11" fmla="*/ 3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98">
                  <a:moveTo>
                    <a:pt x="40" y="3"/>
                  </a:moveTo>
                  <a:cubicBezTo>
                    <a:pt x="40" y="3"/>
                    <a:pt x="26" y="21"/>
                    <a:pt x="22" y="35"/>
                  </a:cubicBezTo>
                  <a:cubicBezTo>
                    <a:pt x="14" y="61"/>
                    <a:pt x="8" y="97"/>
                    <a:pt x="8" y="98"/>
                  </a:cubicBezTo>
                  <a:cubicBezTo>
                    <a:pt x="8" y="88"/>
                    <a:pt x="0" y="60"/>
                    <a:pt x="25" y="13"/>
                  </a:cubicBezTo>
                  <a:cubicBezTo>
                    <a:pt x="31" y="2"/>
                    <a:pt x="39" y="0"/>
                    <a:pt x="41" y="0"/>
                  </a:cubicBezTo>
                  <a:cubicBezTo>
                    <a:pt x="43" y="0"/>
                    <a:pt x="39" y="4"/>
                    <a:pt x="40" y="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51">
              <a:extLst>
                <a:ext uri="{FF2B5EF4-FFF2-40B4-BE49-F238E27FC236}">
                  <a16:creationId xmlns:a16="http://schemas.microsoft.com/office/drawing/2014/main" xmlns="" id="{3AB2EE5E-C061-412A-BC15-DA73DCD1D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8188" y="3074989"/>
              <a:ext cx="330200" cy="666750"/>
            </a:xfrm>
            <a:custGeom>
              <a:avLst/>
              <a:gdLst>
                <a:gd name="T0" fmla="*/ 46 w 52"/>
                <a:gd name="T1" fmla="*/ 6 h 105"/>
                <a:gd name="T2" fmla="*/ 31 w 52"/>
                <a:gd name="T3" fmla="*/ 15 h 105"/>
                <a:gd name="T4" fmla="*/ 18 w 52"/>
                <a:gd name="T5" fmla="*/ 65 h 105"/>
                <a:gd name="T6" fmla="*/ 24 w 52"/>
                <a:gd name="T7" fmla="*/ 105 h 105"/>
                <a:gd name="T8" fmla="*/ 10 w 52"/>
                <a:gd name="T9" fmla="*/ 27 h 105"/>
                <a:gd name="T10" fmla="*/ 40 w 52"/>
                <a:gd name="T11" fmla="*/ 0 h 105"/>
                <a:gd name="T12" fmla="*/ 48 w 52"/>
                <a:gd name="T13" fmla="*/ 3 h 105"/>
                <a:gd name="T14" fmla="*/ 46 w 52"/>
                <a:gd name="T15" fmla="*/ 6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05">
                  <a:moveTo>
                    <a:pt x="46" y="6"/>
                  </a:moveTo>
                  <a:cubicBezTo>
                    <a:pt x="46" y="6"/>
                    <a:pt x="41" y="6"/>
                    <a:pt x="31" y="15"/>
                  </a:cubicBezTo>
                  <a:cubicBezTo>
                    <a:pt x="16" y="28"/>
                    <a:pt x="18" y="54"/>
                    <a:pt x="18" y="65"/>
                  </a:cubicBezTo>
                  <a:cubicBezTo>
                    <a:pt x="18" y="82"/>
                    <a:pt x="25" y="91"/>
                    <a:pt x="24" y="105"/>
                  </a:cubicBezTo>
                  <a:cubicBezTo>
                    <a:pt x="1" y="84"/>
                    <a:pt x="0" y="47"/>
                    <a:pt x="10" y="27"/>
                  </a:cubicBezTo>
                  <a:cubicBezTo>
                    <a:pt x="16" y="14"/>
                    <a:pt x="25" y="0"/>
                    <a:pt x="40" y="0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52" y="6"/>
                    <a:pt x="45" y="6"/>
                    <a:pt x="46" y="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52">
              <a:extLst>
                <a:ext uri="{FF2B5EF4-FFF2-40B4-BE49-F238E27FC236}">
                  <a16:creationId xmlns:a16="http://schemas.microsoft.com/office/drawing/2014/main" xmlns="" id="{4FE269D8-A16A-4AFE-8658-A0717E32CD9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5000" y="2135189"/>
              <a:ext cx="688975" cy="952500"/>
            </a:xfrm>
            <a:custGeom>
              <a:avLst/>
              <a:gdLst>
                <a:gd name="T0" fmla="*/ 43 w 108"/>
                <a:gd name="T1" fmla="*/ 125 h 150"/>
                <a:gd name="T2" fmla="*/ 61 w 108"/>
                <a:gd name="T3" fmla="*/ 128 h 150"/>
                <a:gd name="T4" fmla="*/ 52 w 108"/>
                <a:gd name="T5" fmla="*/ 139 h 150"/>
                <a:gd name="T6" fmla="*/ 43 w 108"/>
                <a:gd name="T7" fmla="*/ 135 h 150"/>
                <a:gd name="T8" fmla="*/ 36 w 108"/>
                <a:gd name="T9" fmla="*/ 136 h 150"/>
                <a:gd name="T10" fmla="*/ 62 w 108"/>
                <a:gd name="T11" fmla="*/ 145 h 150"/>
                <a:gd name="T12" fmla="*/ 96 w 108"/>
                <a:gd name="T13" fmla="*/ 108 h 150"/>
                <a:gd name="T14" fmla="*/ 98 w 108"/>
                <a:gd name="T15" fmla="*/ 106 h 150"/>
                <a:gd name="T16" fmla="*/ 101 w 108"/>
                <a:gd name="T17" fmla="*/ 104 h 150"/>
                <a:gd name="T18" fmla="*/ 96 w 108"/>
                <a:gd name="T19" fmla="*/ 104 h 150"/>
                <a:gd name="T20" fmla="*/ 97 w 108"/>
                <a:gd name="T21" fmla="*/ 79 h 150"/>
                <a:gd name="T22" fmla="*/ 66 w 108"/>
                <a:gd name="T23" fmla="*/ 35 h 150"/>
                <a:gd name="T24" fmla="*/ 24 w 108"/>
                <a:gd name="T25" fmla="*/ 30 h 150"/>
                <a:gd name="T26" fmla="*/ 9 w 108"/>
                <a:gd name="T27" fmla="*/ 32 h 150"/>
                <a:gd name="T28" fmla="*/ 37 w 108"/>
                <a:gd name="T29" fmla="*/ 81 h 150"/>
                <a:gd name="T30" fmla="*/ 54 w 108"/>
                <a:gd name="T31" fmla="*/ 114 h 150"/>
                <a:gd name="T32" fmla="*/ 43 w 108"/>
                <a:gd name="T33" fmla="*/ 125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8" h="150">
                  <a:moveTo>
                    <a:pt x="43" y="125"/>
                  </a:moveTo>
                  <a:cubicBezTo>
                    <a:pt x="43" y="125"/>
                    <a:pt x="57" y="120"/>
                    <a:pt x="61" y="128"/>
                  </a:cubicBezTo>
                  <a:cubicBezTo>
                    <a:pt x="61" y="128"/>
                    <a:pt x="62" y="139"/>
                    <a:pt x="52" y="139"/>
                  </a:cubicBezTo>
                  <a:cubicBezTo>
                    <a:pt x="52" y="139"/>
                    <a:pt x="46" y="140"/>
                    <a:pt x="43" y="135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43" y="150"/>
                    <a:pt x="62" y="145"/>
                  </a:cubicBezTo>
                  <a:cubicBezTo>
                    <a:pt x="89" y="137"/>
                    <a:pt x="98" y="114"/>
                    <a:pt x="96" y="108"/>
                  </a:cubicBezTo>
                  <a:cubicBezTo>
                    <a:pt x="96" y="108"/>
                    <a:pt x="104" y="112"/>
                    <a:pt x="98" y="106"/>
                  </a:cubicBezTo>
                  <a:cubicBezTo>
                    <a:pt x="98" y="106"/>
                    <a:pt x="101" y="105"/>
                    <a:pt x="101" y="104"/>
                  </a:cubicBezTo>
                  <a:cubicBezTo>
                    <a:pt x="101" y="102"/>
                    <a:pt x="96" y="104"/>
                    <a:pt x="96" y="104"/>
                  </a:cubicBezTo>
                  <a:cubicBezTo>
                    <a:pt x="96" y="104"/>
                    <a:pt x="108" y="94"/>
                    <a:pt x="97" y="79"/>
                  </a:cubicBezTo>
                  <a:cubicBezTo>
                    <a:pt x="86" y="64"/>
                    <a:pt x="66" y="49"/>
                    <a:pt x="66" y="35"/>
                  </a:cubicBezTo>
                  <a:cubicBezTo>
                    <a:pt x="66" y="11"/>
                    <a:pt x="38" y="0"/>
                    <a:pt x="24" y="30"/>
                  </a:cubicBezTo>
                  <a:cubicBezTo>
                    <a:pt x="24" y="30"/>
                    <a:pt x="17" y="24"/>
                    <a:pt x="9" y="32"/>
                  </a:cubicBezTo>
                  <a:cubicBezTo>
                    <a:pt x="0" y="40"/>
                    <a:pt x="11" y="78"/>
                    <a:pt x="37" y="81"/>
                  </a:cubicBezTo>
                  <a:cubicBezTo>
                    <a:pt x="62" y="84"/>
                    <a:pt x="63" y="109"/>
                    <a:pt x="54" y="114"/>
                  </a:cubicBezTo>
                  <a:cubicBezTo>
                    <a:pt x="54" y="114"/>
                    <a:pt x="43" y="116"/>
                    <a:pt x="43" y="12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5D3CF1F8-A2F5-45E4-B626-A0D0D7DA19CF}"/>
              </a:ext>
            </a:extLst>
          </p:cNvPr>
          <p:cNvSpPr txBox="1"/>
          <p:nvPr/>
        </p:nvSpPr>
        <p:spPr>
          <a:xfrm>
            <a:off x="855753" y="1132621"/>
            <a:ext cx="4264142" cy="158812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Proses </a:t>
            </a:r>
            <a:r>
              <a:rPr lang="en-US" sz="3600" dirty="0" err="1"/>
              <a:t>pembelajaran</a:t>
            </a:r>
            <a:r>
              <a:rPr lang="en-US" sz="3600" dirty="0"/>
              <a:t> di PAUD </a:t>
            </a:r>
            <a:r>
              <a:rPr lang="en-US" sz="3600" dirty="0" err="1"/>
              <a:t>dilandasi</a:t>
            </a:r>
            <a:r>
              <a:rPr lang="en-US" sz="3600" dirty="0"/>
              <a:t> 2 </a:t>
            </a:r>
            <a:r>
              <a:rPr lang="en-US" sz="3600" dirty="0" err="1"/>
              <a:t>teori</a:t>
            </a:r>
            <a:r>
              <a:rPr lang="en-US" sz="3600" dirty="0"/>
              <a:t> </a:t>
            </a:r>
            <a:r>
              <a:rPr lang="en-US" sz="3600" dirty="0" err="1"/>
              <a:t>belajar</a:t>
            </a:r>
            <a:r>
              <a:rPr lang="en-US" sz="3600" dirty="0"/>
              <a:t>: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68DF8361-5BAE-439D-889C-32F088739F95}"/>
              </a:ext>
            </a:extLst>
          </p:cNvPr>
          <p:cNvGrpSpPr/>
          <p:nvPr/>
        </p:nvGrpSpPr>
        <p:grpSpPr>
          <a:xfrm>
            <a:off x="881294" y="802471"/>
            <a:ext cx="624974" cy="87811"/>
            <a:chOff x="1122243" y="865889"/>
            <a:chExt cx="624974" cy="87811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xmlns="" id="{2A1AD297-6084-4BF7-B3CD-3DF3A37911A3}"/>
                </a:ext>
              </a:extLst>
            </p:cNvPr>
            <p:cNvSpPr/>
            <p:nvPr/>
          </p:nvSpPr>
          <p:spPr>
            <a:xfrm>
              <a:off x="1122243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xmlns="" id="{21D07AC9-A4B4-429E-AD0E-6DF6A262D47B}"/>
                </a:ext>
              </a:extLst>
            </p:cNvPr>
            <p:cNvSpPr/>
            <p:nvPr/>
          </p:nvSpPr>
          <p:spPr>
            <a:xfrm>
              <a:off x="1390825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xmlns="" id="{F46231C7-CB74-4F77-B040-3AE30810AB7D}"/>
                </a:ext>
              </a:extLst>
            </p:cNvPr>
            <p:cNvSpPr/>
            <p:nvPr/>
          </p:nvSpPr>
          <p:spPr>
            <a:xfrm>
              <a:off x="1659406" y="865889"/>
              <a:ext cx="87811" cy="87811"/>
            </a:xfrm>
            <a:prstGeom prst="ellipse">
              <a:avLst/>
            </a:prstGeom>
            <a:solidFill>
              <a:srgbClr val="6955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xmlns="" id="{DB1EF4BF-A36E-40A8-AD83-8B7D915DE104}"/>
              </a:ext>
            </a:extLst>
          </p:cNvPr>
          <p:cNvGrpSpPr/>
          <p:nvPr/>
        </p:nvGrpSpPr>
        <p:grpSpPr>
          <a:xfrm>
            <a:off x="7185756" y="1836086"/>
            <a:ext cx="2285076" cy="4103394"/>
            <a:chOff x="6124575" y="1233488"/>
            <a:chExt cx="2681288" cy="4814887"/>
          </a:xfrm>
        </p:grpSpPr>
        <p:sp>
          <p:nvSpPr>
            <p:cNvPr id="73" name="Freeform 56">
              <a:extLst>
                <a:ext uri="{FF2B5EF4-FFF2-40B4-BE49-F238E27FC236}">
                  <a16:creationId xmlns:a16="http://schemas.microsoft.com/office/drawing/2014/main" xmlns="" id="{936012BB-F910-4C1C-9FB6-BEC99B36821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6588" y="1992313"/>
              <a:ext cx="730250" cy="1052512"/>
            </a:xfrm>
            <a:custGeom>
              <a:avLst/>
              <a:gdLst>
                <a:gd name="T0" fmla="*/ 26 w 116"/>
                <a:gd name="T1" fmla="*/ 163 h 168"/>
                <a:gd name="T2" fmla="*/ 5 w 116"/>
                <a:gd name="T3" fmla="*/ 6 h 168"/>
                <a:gd name="T4" fmla="*/ 86 w 116"/>
                <a:gd name="T5" fmla="*/ 9 h 168"/>
                <a:gd name="T6" fmla="*/ 96 w 116"/>
                <a:gd name="T7" fmla="*/ 35 h 168"/>
                <a:gd name="T8" fmla="*/ 103 w 116"/>
                <a:gd name="T9" fmla="*/ 144 h 168"/>
                <a:gd name="T10" fmla="*/ 26 w 116"/>
                <a:gd name="T11" fmla="*/ 163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6" h="168">
                  <a:moveTo>
                    <a:pt x="26" y="163"/>
                  </a:moveTo>
                  <a:cubicBezTo>
                    <a:pt x="16" y="158"/>
                    <a:pt x="0" y="6"/>
                    <a:pt x="5" y="6"/>
                  </a:cubicBezTo>
                  <a:cubicBezTo>
                    <a:pt x="17" y="8"/>
                    <a:pt x="76" y="0"/>
                    <a:pt x="86" y="9"/>
                  </a:cubicBezTo>
                  <a:cubicBezTo>
                    <a:pt x="93" y="14"/>
                    <a:pt x="95" y="27"/>
                    <a:pt x="96" y="35"/>
                  </a:cubicBezTo>
                  <a:cubicBezTo>
                    <a:pt x="101" y="59"/>
                    <a:pt x="116" y="130"/>
                    <a:pt x="103" y="144"/>
                  </a:cubicBezTo>
                  <a:cubicBezTo>
                    <a:pt x="95" y="152"/>
                    <a:pt x="36" y="168"/>
                    <a:pt x="26" y="163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57">
              <a:extLst>
                <a:ext uri="{FF2B5EF4-FFF2-40B4-BE49-F238E27FC236}">
                  <a16:creationId xmlns:a16="http://schemas.microsoft.com/office/drawing/2014/main" xmlns="" id="{0C60CDAA-9D83-4FB4-B1B9-19B03E9AB6A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39025" y="2105025"/>
              <a:ext cx="233363" cy="771525"/>
            </a:xfrm>
            <a:custGeom>
              <a:avLst/>
              <a:gdLst>
                <a:gd name="T0" fmla="*/ 5 w 37"/>
                <a:gd name="T1" fmla="*/ 0 h 123"/>
                <a:gd name="T2" fmla="*/ 21 w 37"/>
                <a:gd name="T3" fmla="*/ 30 h 123"/>
                <a:gd name="T4" fmla="*/ 26 w 37"/>
                <a:gd name="T5" fmla="*/ 81 h 123"/>
                <a:gd name="T6" fmla="*/ 22 w 37"/>
                <a:gd name="T7" fmla="*/ 122 h 123"/>
                <a:gd name="T8" fmla="*/ 10 w 37"/>
                <a:gd name="T9" fmla="*/ 101 h 123"/>
                <a:gd name="T10" fmla="*/ 9 w 37"/>
                <a:gd name="T11" fmla="*/ 84 h 123"/>
                <a:gd name="T12" fmla="*/ 9 w 37"/>
                <a:gd name="T13" fmla="*/ 82 h 123"/>
                <a:gd name="T14" fmla="*/ 1 w 37"/>
                <a:gd name="T15" fmla="*/ 11 h 123"/>
                <a:gd name="T16" fmla="*/ 1 w 37"/>
                <a:gd name="T17" fmla="*/ 4 h 123"/>
                <a:gd name="T18" fmla="*/ 5 w 37"/>
                <a:gd name="T19" fmla="*/ 0 h 123"/>
                <a:gd name="T20" fmla="*/ 15 w 37"/>
                <a:gd name="T21" fmla="*/ 111 h 123"/>
                <a:gd name="T22" fmla="*/ 15 w 37"/>
                <a:gd name="T23" fmla="*/ 111 h 123"/>
                <a:gd name="T24" fmla="*/ 15 w 37"/>
                <a:gd name="T25" fmla="*/ 110 h 123"/>
                <a:gd name="T26" fmla="*/ 15 w 37"/>
                <a:gd name="T27" fmla="*/ 110 h 123"/>
                <a:gd name="T28" fmla="*/ 15 w 37"/>
                <a:gd name="T29" fmla="*/ 110 h 123"/>
                <a:gd name="T30" fmla="*/ 15 w 37"/>
                <a:gd name="T31" fmla="*/ 110 h 123"/>
                <a:gd name="T32" fmla="*/ 15 w 37"/>
                <a:gd name="T33" fmla="*/ 110 h 123"/>
                <a:gd name="T34" fmla="*/ 15 w 37"/>
                <a:gd name="T35" fmla="*/ 11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23">
                  <a:moveTo>
                    <a:pt x="5" y="0"/>
                  </a:moveTo>
                  <a:cubicBezTo>
                    <a:pt x="16" y="0"/>
                    <a:pt x="19" y="18"/>
                    <a:pt x="21" y="30"/>
                  </a:cubicBezTo>
                  <a:cubicBezTo>
                    <a:pt x="23" y="47"/>
                    <a:pt x="26" y="64"/>
                    <a:pt x="26" y="81"/>
                  </a:cubicBezTo>
                  <a:cubicBezTo>
                    <a:pt x="27" y="96"/>
                    <a:pt x="37" y="120"/>
                    <a:pt x="22" y="122"/>
                  </a:cubicBezTo>
                  <a:cubicBezTo>
                    <a:pt x="15" y="123"/>
                    <a:pt x="12" y="112"/>
                    <a:pt x="10" y="101"/>
                  </a:cubicBezTo>
                  <a:cubicBezTo>
                    <a:pt x="9" y="84"/>
                    <a:pt x="9" y="84"/>
                    <a:pt x="9" y="84"/>
                  </a:cubicBezTo>
                  <a:cubicBezTo>
                    <a:pt x="9" y="84"/>
                    <a:pt x="9" y="83"/>
                    <a:pt x="9" y="82"/>
                  </a:cubicBezTo>
                  <a:cubicBezTo>
                    <a:pt x="3" y="59"/>
                    <a:pt x="3" y="35"/>
                    <a:pt x="1" y="11"/>
                  </a:cubicBezTo>
                  <a:cubicBezTo>
                    <a:pt x="0" y="6"/>
                    <a:pt x="0" y="6"/>
                    <a:pt x="1" y="4"/>
                  </a:cubicBezTo>
                  <a:cubicBezTo>
                    <a:pt x="1" y="2"/>
                    <a:pt x="2" y="0"/>
                    <a:pt x="5" y="0"/>
                  </a:cubicBezTo>
                  <a:close/>
                  <a:moveTo>
                    <a:pt x="15" y="111"/>
                  </a:moveTo>
                  <a:cubicBezTo>
                    <a:pt x="15" y="111"/>
                    <a:pt x="15" y="111"/>
                    <a:pt x="15" y="111"/>
                  </a:cubicBezTo>
                  <a:moveTo>
                    <a:pt x="15" y="110"/>
                  </a:moveTo>
                  <a:cubicBezTo>
                    <a:pt x="15" y="110"/>
                    <a:pt x="15" y="110"/>
                    <a:pt x="15" y="110"/>
                  </a:cubicBezTo>
                  <a:moveTo>
                    <a:pt x="15" y="110"/>
                  </a:moveTo>
                  <a:cubicBezTo>
                    <a:pt x="15" y="110"/>
                    <a:pt x="15" y="110"/>
                    <a:pt x="15" y="110"/>
                  </a:cubicBezTo>
                  <a:moveTo>
                    <a:pt x="15" y="110"/>
                  </a:moveTo>
                  <a:cubicBezTo>
                    <a:pt x="15" y="110"/>
                    <a:pt x="15" y="110"/>
                    <a:pt x="15" y="110"/>
                  </a:cubicBezTo>
                </a:path>
              </a:pathLst>
            </a:custGeom>
            <a:solidFill>
              <a:srgbClr val="DA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58">
              <a:extLst>
                <a:ext uri="{FF2B5EF4-FFF2-40B4-BE49-F238E27FC236}">
                  <a16:creationId xmlns:a16="http://schemas.microsoft.com/office/drawing/2014/main" xmlns="" id="{F9D34A0D-DA24-4B34-9A35-774A68B58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6863" y="1233488"/>
              <a:ext cx="755650" cy="827087"/>
            </a:xfrm>
            <a:custGeom>
              <a:avLst/>
              <a:gdLst>
                <a:gd name="T0" fmla="*/ 85 w 120"/>
                <a:gd name="T1" fmla="*/ 10 h 132"/>
                <a:gd name="T2" fmla="*/ 47 w 120"/>
                <a:gd name="T3" fmla="*/ 7 h 132"/>
                <a:gd name="T4" fmla="*/ 21 w 120"/>
                <a:gd name="T5" fmla="*/ 41 h 132"/>
                <a:gd name="T6" fmla="*/ 15 w 120"/>
                <a:gd name="T7" fmla="*/ 75 h 132"/>
                <a:gd name="T8" fmla="*/ 6 w 120"/>
                <a:gd name="T9" fmla="*/ 84 h 132"/>
                <a:gd name="T10" fmla="*/ 1 w 120"/>
                <a:gd name="T11" fmla="*/ 89 h 132"/>
                <a:gd name="T12" fmla="*/ 8 w 120"/>
                <a:gd name="T13" fmla="*/ 103 h 132"/>
                <a:gd name="T14" fmla="*/ 12 w 120"/>
                <a:gd name="T15" fmla="*/ 107 h 132"/>
                <a:gd name="T16" fmla="*/ 20 w 120"/>
                <a:gd name="T17" fmla="*/ 100 h 132"/>
                <a:gd name="T18" fmla="*/ 23 w 120"/>
                <a:gd name="T19" fmla="*/ 97 h 132"/>
                <a:gd name="T20" fmla="*/ 21 w 120"/>
                <a:gd name="T21" fmla="*/ 102 h 132"/>
                <a:gd name="T22" fmla="*/ 19 w 120"/>
                <a:gd name="T23" fmla="*/ 114 h 132"/>
                <a:gd name="T24" fmla="*/ 30 w 120"/>
                <a:gd name="T25" fmla="*/ 122 h 132"/>
                <a:gd name="T26" fmla="*/ 36 w 120"/>
                <a:gd name="T27" fmla="*/ 116 h 132"/>
                <a:gd name="T28" fmla="*/ 38 w 120"/>
                <a:gd name="T29" fmla="*/ 114 h 132"/>
                <a:gd name="T30" fmla="*/ 39 w 120"/>
                <a:gd name="T31" fmla="*/ 112 h 132"/>
                <a:gd name="T32" fmla="*/ 37 w 120"/>
                <a:gd name="T33" fmla="*/ 118 h 132"/>
                <a:gd name="T34" fmla="*/ 39 w 120"/>
                <a:gd name="T35" fmla="*/ 127 h 132"/>
                <a:gd name="T36" fmla="*/ 43 w 120"/>
                <a:gd name="T37" fmla="*/ 129 h 132"/>
                <a:gd name="T38" fmla="*/ 49 w 120"/>
                <a:gd name="T39" fmla="*/ 130 h 132"/>
                <a:gd name="T40" fmla="*/ 75 w 120"/>
                <a:gd name="T41" fmla="*/ 131 h 132"/>
                <a:gd name="T42" fmla="*/ 83 w 120"/>
                <a:gd name="T43" fmla="*/ 128 h 132"/>
                <a:gd name="T44" fmla="*/ 84 w 120"/>
                <a:gd name="T45" fmla="*/ 115 h 132"/>
                <a:gd name="T46" fmla="*/ 83 w 120"/>
                <a:gd name="T47" fmla="*/ 111 h 132"/>
                <a:gd name="T48" fmla="*/ 87 w 120"/>
                <a:gd name="T49" fmla="*/ 114 h 132"/>
                <a:gd name="T50" fmla="*/ 95 w 120"/>
                <a:gd name="T51" fmla="*/ 122 h 132"/>
                <a:gd name="T52" fmla="*/ 114 w 120"/>
                <a:gd name="T53" fmla="*/ 112 h 132"/>
                <a:gd name="T54" fmla="*/ 120 w 120"/>
                <a:gd name="T55" fmla="*/ 107 h 132"/>
                <a:gd name="T56" fmla="*/ 113 w 120"/>
                <a:gd name="T57" fmla="*/ 102 h 132"/>
                <a:gd name="T58" fmla="*/ 107 w 120"/>
                <a:gd name="T59" fmla="*/ 90 h 132"/>
                <a:gd name="T60" fmla="*/ 108 w 120"/>
                <a:gd name="T61" fmla="*/ 64 h 132"/>
                <a:gd name="T62" fmla="*/ 100 w 120"/>
                <a:gd name="T63" fmla="*/ 28 h 132"/>
                <a:gd name="T64" fmla="*/ 85 w 120"/>
                <a:gd name="T65" fmla="*/ 1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0" h="132">
                  <a:moveTo>
                    <a:pt x="85" y="10"/>
                  </a:moveTo>
                  <a:cubicBezTo>
                    <a:pt x="66" y="0"/>
                    <a:pt x="51" y="5"/>
                    <a:pt x="47" y="7"/>
                  </a:cubicBezTo>
                  <a:cubicBezTo>
                    <a:pt x="33" y="13"/>
                    <a:pt x="23" y="26"/>
                    <a:pt x="21" y="41"/>
                  </a:cubicBezTo>
                  <a:cubicBezTo>
                    <a:pt x="19" y="53"/>
                    <a:pt x="21" y="64"/>
                    <a:pt x="15" y="75"/>
                  </a:cubicBezTo>
                  <a:cubicBezTo>
                    <a:pt x="13" y="78"/>
                    <a:pt x="10" y="81"/>
                    <a:pt x="6" y="84"/>
                  </a:cubicBezTo>
                  <a:cubicBezTo>
                    <a:pt x="4" y="85"/>
                    <a:pt x="1" y="86"/>
                    <a:pt x="1" y="89"/>
                  </a:cubicBezTo>
                  <a:cubicBezTo>
                    <a:pt x="0" y="94"/>
                    <a:pt x="5" y="100"/>
                    <a:pt x="8" y="103"/>
                  </a:cubicBezTo>
                  <a:cubicBezTo>
                    <a:pt x="9" y="104"/>
                    <a:pt x="11" y="107"/>
                    <a:pt x="12" y="107"/>
                  </a:cubicBezTo>
                  <a:cubicBezTo>
                    <a:pt x="16" y="106"/>
                    <a:pt x="18" y="102"/>
                    <a:pt x="20" y="100"/>
                  </a:cubicBezTo>
                  <a:cubicBezTo>
                    <a:pt x="21" y="99"/>
                    <a:pt x="22" y="97"/>
                    <a:pt x="23" y="97"/>
                  </a:cubicBezTo>
                  <a:cubicBezTo>
                    <a:pt x="23" y="97"/>
                    <a:pt x="21" y="102"/>
                    <a:pt x="21" y="102"/>
                  </a:cubicBezTo>
                  <a:cubicBezTo>
                    <a:pt x="19" y="107"/>
                    <a:pt x="15" y="109"/>
                    <a:pt x="19" y="114"/>
                  </a:cubicBezTo>
                  <a:cubicBezTo>
                    <a:pt x="21" y="117"/>
                    <a:pt x="26" y="124"/>
                    <a:pt x="30" y="122"/>
                  </a:cubicBezTo>
                  <a:cubicBezTo>
                    <a:pt x="33" y="121"/>
                    <a:pt x="34" y="119"/>
                    <a:pt x="36" y="116"/>
                  </a:cubicBezTo>
                  <a:cubicBezTo>
                    <a:pt x="37" y="116"/>
                    <a:pt x="37" y="115"/>
                    <a:pt x="38" y="114"/>
                  </a:cubicBezTo>
                  <a:cubicBezTo>
                    <a:pt x="38" y="113"/>
                    <a:pt x="38" y="112"/>
                    <a:pt x="39" y="112"/>
                  </a:cubicBezTo>
                  <a:cubicBezTo>
                    <a:pt x="39" y="113"/>
                    <a:pt x="37" y="117"/>
                    <a:pt x="37" y="118"/>
                  </a:cubicBezTo>
                  <a:cubicBezTo>
                    <a:pt x="35" y="122"/>
                    <a:pt x="34" y="124"/>
                    <a:pt x="39" y="127"/>
                  </a:cubicBezTo>
                  <a:cubicBezTo>
                    <a:pt x="40" y="128"/>
                    <a:pt x="42" y="128"/>
                    <a:pt x="43" y="129"/>
                  </a:cubicBezTo>
                  <a:cubicBezTo>
                    <a:pt x="45" y="129"/>
                    <a:pt x="47" y="130"/>
                    <a:pt x="49" y="130"/>
                  </a:cubicBezTo>
                  <a:cubicBezTo>
                    <a:pt x="57" y="132"/>
                    <a:pt x="67" y="132"/>
                    <a:pt x="75" y="131"/>
                  </a:cubicBezTo>
                  <a:cubicBezTo>
                    <a:pt x="77" y="131"/>
                    <a:pt x="82" y="131"/>
                    <a:pt x="83" y="128"/>
                  </a:cubicBezTo>
                  <a:cubicBezTo>
                    <a:pt x="85" y="125"/>
                    <a:pt x="84" y="119"/>
                    <a:pt x="84" y="115"/>
                  </a:cubicBezTo>
                  <a:cubicBezTo>
                    <a:pt x="84" y="115"/>
                    <a:pt x="83" y="111"/>
                    <a:pt x="83" y="111"/>
                  </a:cubicBezTo>
                  <a:cubicBezTo>
                    <a:pt x="84" y="111"/>
                    <a:pt x="86" y="114"/>
                    <a:pt x="87" y="114"/>
                  </a:cubicBezTo>
                  <a:cubicBezTo>
                    <a:pt x="89" y="117"/>
                    <a:pt x="91" y="122"/>
                    <a:pt x="95" y="122"/>
                  </a:cubicBezTo>
                  <a:cubicBezTo>
                    <a:pt x="102" y="122"/>
                    <a:pt x="109" y="116"/>
                    <a:pt x="114" y="112"/>
                  </a:cubicBezTo>
                  <a:cubicBezTo>
                    <a:pt x="115" y="111"/>
                    <a:pt x="120" y="108"/>
                    <a:pt x="120" y="107"/>
                  </a:cubicBezTo>
                  <a:cubicBezTo>
                    <a:pt x="120" y="106"/>
                    <a:pt x="114" y="103"/>
                    <a:pt x="113" y="102"/>
                  </a:cubicBezTo>
                  <a:cubicBezTo>
                    <a:pt x="110" y="99"/>
                    <a:pt x="107" y="95"/>
                    <a:pt x="107" y="90"/>
                  </a:cubicBezTo>
                  <a:cubicBezTo>
                    <a:pt x="106" y="82"/>
                    <a:pt x="108" y="73"/>
                    <a:pt x="108" y="64"/>
                  </a:cubicBezTo>
                  <a:cubicBezTo>
                    <a:pt x="108" y="52"/>
                    <a:pt x="104" y="39"/>
                    <a:pt x="100" y="28"/>
                  </a:cubicBezTo>
                  <a:cubicBezTo>
                    <a:pt x="97" y="21"/>
                    <a:pt x="92" y="13"/>
                    <a:pt x="85" y="10"/>
                  </a:cubicBezTo>
                  <a:close/>
                </a:path>
              </a:pathLst>
            </a:custGeom>
            <a:solidFill>
              <a:srgbClr val="B552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59">
              <a:extLst>
                <a:ext uri="{FF2B5EF4-FFF2-40B4-BE49-F238E27FC236}">
                  <a16:creationId xmlns:a16="http://schemas.microsoft.com/office/drawing/2014/main" xmlns="" id="{6B8B5446-4BA6-4CD5-A1AE-98D0DCC4C2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5113" y="1458913"/>
              <a:ext cx="195263" cy="307975"/>
            </a:xfrm>
            <a:custGeom>
              <a:avLst/>
              <a:gdLst>
                <a:gd name="T0" fmla="*/ 28 w 31"/>
                <a:gd name="T1" fmla="*/ 0 h 49"/>
                <a:gd name="T2" fmla="*/ 29 w 31"/>
                <a:gd name="T3" fmla="*/ 14 h 49"/>
                <a:gd name="T4" fmla="*/ 5 w 31"/>
                <a:gd name="T5" fmla="*/ 49 h 49"/>
                <a:gd name="T6" fmla="*/ 5 w 31"/>
                <a:gd name="T7" fmla="*/ 46 h 49"/>
                <a:gd name="T8" fmla="*/ 25 w 31"/>
                <a:gd name="T9" fmla="*/ 20 h 49"/>
                <a:gd name="T10" fmla="*/ 27 w 31"/>
                <a:gd name="T11" fmla="*/ 1 h 49"/>
                <a:gd name="T12" fmla="*/ 28 w 31"/>
                <a:gd name="T13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49">
                  <a:moveTo>
                    <a:pt x="28" y="0"/>
                  </a:moveTo>
                  <a:cubicBezTo>
                    <a:pt x="31" y="1"/>
                    <a:pt x="29" y="9"/>
                    <a:pt x="29" y="14"/>
                  </a:cubicBezTo>
                  <a:cubicBezTo>
                    <a:pt x="27" y="29"/>
                    <a:pt x="19" y="43"/>
                    <a:pt x="5" y="49"/>
                  </a:cubicBezTo>
                  <a:cubicBezTo>
                    <a:pt x="5" y="49"/>
                    <a:pt x="0" y="48"/>
                    <a:pt x="5" y="46"/>
                  </a:cubicBezTo>
                  <a:cubicBezTo>
                    <a:pt x="15" y="41"/>
                    <a:pt x="23" y="32"/>
                    <a:pt x="25" y="20"/>
                  </a:cubicBezTo>
                  <a:cubicBezTo>
                    <a:pt x="26" y="14"/>
                    <a:pt x="26" y="8"/>
                    <a:pt x="27" y="1"/>
                  </a:cubicBezTo>
                  <a:cubicBezTo>
                    <a:pt x="27" y="1"/>
                    <a:pt x="27" y="0"/>
                    <a:pt x="28" y="0"/>
                  </a:cubicBezTo>
                  <a:close/>
                </a:path>
              </a:pathLst>
            </a:custGeom>
            <a:solidFill>
              <a:srgbClr val="B552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60">
              <a:extLst>
                <a:ext uri="{FF2B5EF4-FFF2-40B4-BE49-F238E27FC236}">
                  <a16:creationId xmlns:a16="http://schemas.microsoft.com/office/drawing/2014/main" xmlns="" id="{FA8E07EF-C082-411D-9BEC-1C63518E5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5513" y="1471613"/>
              <a:ext cx="133350" cy="401637"/>
            </a:xfrm>
            <a:custGeom>
              <a:avLst/>
              <a:gdLst>
                <a:gd name="T0" fmla="*/ 2 w 21"/>
                <a:gd name="T1" fmla="*/ 0 h 64"/>
                <a:gd name="T2" fmla="*/ 4 w 21"/>
                <a:gd name="T3" fmla="*/ 3 h 64"/>
                <a:gd name="T4" fmla="*/ 9 w 21"/>
                <a:gd name="T5" fmla="*/ 47 h 64"/>
                <a:gd name="T6" fmla="*/ 20 w 21"/>
                <a:gd name="T7" fmla="*/ 61 h 64"/>
                <a:gd name="T8" fmla="*/ 21 w 21"/>
                <a:gd name="T9" fmla="*/ 62 h 64"/>
                <a:gd name="T10" fmla="*/ 19 w 21"/>
                <a:gd name="T11" fmla="*/ 64 h 64"/>
                <a:gd name="T12" fmla="*/ 5 w 21"/>
                <a:gd name="T13" fmla="*/ 41 h 64"/>
                <a:gd name="T14" fmla="*/ 4 w 21"/>
                <a:gd name="T15" fmla="*/ 14 h 64"/>
                <a:gd name="T16" fmla="*/ 0 w 21"/>
                <a:gd name="T17" fmla="*/ 2 h 64"/>
                <a:gd name="T18" fmla="*/ 2 w 21"/>
                <a:gd name="T19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64">
                  <a:moveTo>
                    <a:pt x="2" y="0"/>
                  </a:moveTo>
                  <a:cubicBezTo>
                    <a:pt x="4" y="0"/>
                    <a:pt x="3" y="1"/>
                    <a:pt x="4" y="3"/>
                  </a:cubicBezTo>
                  <a:cubicBezTo>
                    <a:pt x="8" y="17"/>
                    <a:pt x="6" y="32"/>
                    <a:pt x="9" y="47"/>
                  </a:cubicBezTo>
                  <a:cubicBezTo>
                    <a:pt x="10" y="53"/>
                    <a:pt x="14" y="59"/>
                    <a:pt x="20" y="61"/>
                  </a:cubicBezTo>
                  <a:cubicBezTo>
                    <a:pt x="20" y="61"/>
                    <a:pt x="21" y="61"/>
                    <a:pt x="21" y="62"/>
                  </a:cubicBezTo>
                  <a:cubicBezTo>
                    <a:pt x="21" y="63"/>
                    <a:pt x="21" y="64"/>
                    <a:pt x="19" y="64"/>
                  </a:cubicBezTo>
                  <a:cubicBezTo>
                    <a:pt x="9" y="61"/>
                    <a:pt x="6" y="49"/>
                    <a:pt x="5" y="41"/>
                  </a:cubicBezTo>
                  <a:cubicBezTo>
                    <a:pt x="5" y="32"/>
                    <a:pt x="5" y="23"/>
                    <a:pt x="4" y="14"/>
                  </a:cubicBezTo>
                  <a:cubicBezTo>
                    <a:pt x="3" y="10"/>
                    <a:pt x="2" y="6"/>
                    <a:pt x="0" y="2"/>
                  </a:cubicBezTo>
                  <a:cubicBezTo>
                    <a:pt x="0" y="2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B552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61">
              <a:extLst>
                <a:ext uri="{FF2B5EF4-FFF2-40B4-BE49-F238E27FC236}">
                  <a16:creationId xmlns:a16="http://schemas.microsoft.com/office/drawing/2014/main" xmlns="" id="{59D49DFE-5D9C-4FEC-ACC3-A60360617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24588" y="1284288"/>
              <a:ext cx="1341438" cy="4725987"/>
            </a:xfrm>
            <a:custGeom>
              <a:avLst/>
              <a:gdLst>
                <a:gd name="T0" fmla="*/ 73 w 213"/>
                <a:gd name="T1" fmla="*/ 140 h 754"/>
                <a:gd name="T2" fmla="*/ 74 w 213"/>
                <a:gd name="T3" fmla="*/ 138 h 754"/>
                <a:gd name="T4" fmla="*/ 117 w 213"/>
                <a:gd name="T5" fmla="*/ 104 h 754"/>
                <a:gd name="T6" fmla="*/ 116 w 213"/>
                <a:gd name="T7" fmla="*/ 93 h 754"/>
                <a:gd name="T8" fmla="*/ 106 w 213"/>
                <a:gd name="T9" fmla="*/ 81 h 754"/>
                <a:gd name="T10" fmla="*/ 106 w 213"/>
                <a:gd name="T11" fmla="*/ 24 h 754"/>
                <a:gd name="T12" fmla="*/ 146 w 213"/>
                <a:gd name="T13" fmla="*/ 12 h 754"/>
                <a:gd name="T14" fmla="*/ 158 w 213"/>
                <a:gd name="T15" fmla="*/ 37 h 754"/>
                <a:gd name="T16" fmla="*/ 140 w 213"/>
                <a:gd name="T17" fmla="*/ 92 h 754"/>
                <a:gd name="T18" fmla="*/ 141 w 213"/>
                <a:gd name="T19" fmla="*/ 107 h 754"/>
                <a:gd name="T20" fmla="*/ 161 w 213"/>
                <a:gd name="T21" fmla="*/ 126 h 754"/>
                <a:gd name="T22" fmla="*/ 177 w 213"/>
                <a:gd name="T23" fmla="*/ 143 h 754"/>
                <a:gd name="T24" fmla="*/ 212 w 213"/>
                <a:gd name="T25" fmla="*/ 350 h 754"/>
                <a:gd name="T26" fmla="*/ 211 w 213"/>
                <a:gd name="T27" fmla="*/ 384 h 754"/>
                <a:gd name="T28" fmla="*/ 210 w 213"/>
                <a:gd name="T29" fmla="*/ 395 h 754"/>
                <a:gd name="T30" fmla="*/ 203 w 213"/>
                <a:gd name="T31" fmla="*/ 378 h 754"/>
                <a:gd name="T32" fmla="*/ 192 w 213"/>
                <a:gd name="T33" fmla="*/ 311 h 754"/>
                <a:gd name="T34" fmla="*/ 162 w 213"/>
                <a:gd name="T35" fmla="*/ 190 h 754"/>
                <a:gd name="T36" fmla="*/ 152 w 213"/>
                <a:gd name="T37" fmla="*/ 231 h 754"/>
                <a:gd name="T38" fmla="*/ 179 w 213"/>
                <a:gd name="T39" fmla="*/ 289 h 754"/>
                <a:gd name="T40" fmla="*/ 170 w 213"/>
                <a:gd name="T41" fmla="*/ 501 h 754"/>
                <a:gd name="T42" fmla="*/ 149 w 213"/>
                <a:gd name="T43" fmla="*/ 664 h 754"/>
                <a:gd name="T44" fmla="*/ 145 w 213"/>
                <a:gd name="T45" fmla="*/ 690 h 754"/>
                <a:gd name="T46" fmla="*/ 152 w 213"/>
                <a:gd name="T47" fmla="*/ 746 h 754"/>
                <a:gd name="T48" fmla="*/ 134 w 213"/>
                <a:gd name="T49" fmla="*/ 709 h 754"/>
                <a:gd name="T50" fmla="*/ 132 w 213"/>
                <a:gd name="T51" fmla="*/ 692 h 754"/>
                <a:gd name="T52" fmla="*/ 127 w 213"/>
                <a:gd name="T53" fmla="*/ 643 h 754"/>
                <a:gd name="T54" fmla="*/ 130 w 213"/>
                <a:gd name="T55" fmla="*/ 495 h 754"/>
                <a:gd name="T56" fmla="*/ 104 w 213"/>
                <a:gd name="T57" fmla="*/ 368 h 754"/>
                <a:gd name="T58" fmla="*/ 58 w 213"/>
                <a:gd name="T59" fmla="*/ 470 h 754"/>
                <a:gd name="T60" fmla="*/ 54 w 213"/>
                <a:gd name="T61" fmla="*/ 480 h 754"/>
                <a:gd name="T62" fmla="*/ 80 w 213"/>
                <a:gd name="T63" fmla="*/ 514 h 754"/>
                <a:gd name="T64" fmla="*/ 99 w 213"/>
                <a:gd name="T65" fmla="*/ 603 h 754"/>
                <a:gd name="T66" fmla="*/ 106 w 213"/>
                <a:gd name="T67" fmla="*/ 639 h 754"/>
                <a:gd name="T68" fmla="*/ 110 w 213"/>
                <a:gd name="T69" fmla="*/ 657 h 754"/>
                <a:gd name="T70" fmla="*/ 96 w 213"/>
                <a:gd name="T71" fmla="*/ 695 h 754"/>
                <a:gd name="T72" fmla="*/ 74 w 213"/>
                <a:gd name="T73" fmla="*/ 692 h 754"/>
                <a:gd name="T74" fmla="*/ 93 w 213"/>
                <a:gd name="T75" fmla="*/ 650 h 754"/>
                <a:gd name="T76" fmla="*/ 54 w 213"/>
                <a:gd name="T77" fmla="*/ 564 h 754"/>
                <a:gd name="T78" fmla="*/ 6 w 213"/>
                <a:gd name="T79" fmla="*/ 489 h 754"/>
                <a:gd name="T80" fmla="*/ 40 w 213"/>
                <a:gd name="T81" fmla="*/ 322 h 754"/>
                <a:gd name="T82" fmla="*/ 88 w 213"/>
                <a:gd name="T83" fmla="*/ 236 h 754"/>
                <a:gd name="T84" fmla="*/ 80 w 213"/>
                <a:gd name="T85" fmla="*/ 189 h 754"/>
                <a:gd name="T86" fmla="*/ 29 w 213"/>
                <a:gd name="T87" fmla="*/ 262 h 754"/>
                <a:gd name="T88" fmla="*/ 54 w 213"/>
                <a:gd name="T89" fmla="*/ 184 h 754"/>
                <a:gd name="T90" fmla="*/ 71 w 213"/>
                <a:gd name="T91" fmla="*/ 146 h 754"/>
                <a:gd name="T92" fmla="*/ 73 w 213"/>
                <a:gd name="T93" fmla="*/ 14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3" h="754">
                  <a:moveTo>
                    <a:pt x="73" y="140"/>
                  </a:moveTo>
                  <a:cubicBezTo>
                    <a:pt x="74" y="139"/>
                    <a:pt x="74" y="139"/>
                    <a:pt x="74" y="138"/>
                  </a:cubicBezTo>
                  <a:cubicBezTo>
                    <a:pt x="78" y="127"/>
                    <a:pt x="117" y="107"/>
                    <a:pt x="117" y="104"/>
                  </a:cubicBezTo>
                  <a:cubicBezTo>
                    <a:pt x="117" y="103"/>
                    <a:pt x="117" y="94"/>
                    <a:pt x="116" y="93"/>
                  </a:cubicBezTo>
                  <a:cubicBezTo>
                    <a:pt x="112" y="92"/>
                    <a:pt x="108" y="84"/>
                    <a:pt x="106" y="81"/>
                  </a:cubicBezTo>
                  <a:cubicBezTo>
                    <a:pt x="99" y="62"/>
                    <a:pt x="98" y="45"/>
                    <a:pt x="106" y="24"/>
                  </a:cubicBezTo>
                  <a:cubicBezTo>
                    <a:pt x="115" y="0"/>
                    <a:pt x="140" y="9"/>
                    <a:pt x="146" y="12"/>
                  </a:cubicBezTo>
                  <a:cubicBezTo>
                    <a:pt x="156" y="19"/>
                    <a:pt x="158" y="29"/>
                    <a:pt x="158" y="37"/>
                  </a:cubicBezTo>
                  <a:cubicBezTo>
                    <a:pt x="158" y="71"/>
                    <a:pt x="152" y="82"/>
                    <a:pt x="140" y="92"/>
                  </a:cubicBezTo>
                  <a:cubicBezTo>
                    <a:pt x="140" y="93"/>
                    <a:pt x="139" y="97"/>
                    <a:pt x="141" y="107"/>
                  </a:cubicBezTo>
                  <a:cubicBezTo>
                    <a:pt x="147" y="113"/>
                    <a:pt x="155" y="119"/>
                    <a:pt x="161" y="126"/>
                  </a:cubicBezTo>
                  <a:cubicBezTo>
                    <a:pt x="167" y="131"/>
                    <a:pt x="175" y="137"/>
                    <a:pt x="177" y="143"/>
                  </a:cubicBezTo>
                  <a:cubicBezTo>
                    <a:pt x="187" y="181"/>
                    <a:pt x="198" y="225"/>
                    <a:pt x="212" y="350"/>
                  </a:cubicBezTo>
                  <a:cubicBezTo>
                    <a:pt x="213" y="361"/>
                    <a:pt x="210" y="373"/>
                    <a:pt x="211" y="384"/>
                  </a:cubicBezTo>
                  <a:cubicBezTo>
                    <a:pt x="211" y="386"/>
                    <a:pt x="212" y="394"/>
                    <a:pt x="210" y="395"/>
                  </a:cubicBezTo>
                  <a:cubicBezTo>
                    <a:pt x="204" y="398"/>
                    <a:pt x="204" y="380"/>
                    <a:pt x="203" y="378"/>
                  </a:cubicBezTo>
                  <a:cubicBezTo>
                    <a:pt x="200" y="355"/>
                    <a:pt x="198" y="333"/>
                    <a:pt x="192" y="311"/>
                  </a:cubicBezTo>
                  <a:cubicBezTo>
                    <a:pt x="177" y="253"/>
                    <a:pt x="168" y="218"/>
                    <a:pt x="162" y="190"/>
                  </a:cubicBezTo>
                  <a:cubicBezTo>
                    <a:pt x="155" y="207"/>
                    <a:pt x="149" y="224"/>
                    <a:pt x="152" y="231"/>
                  </a:cubicBezTo>
                  <a:cubicBezTo>
                    <a:pt x="152" y="231"/>
                    <a:pt x="179" y="288"/>
                    <a:pt x="179" y="289"/>
                  </a:cubicBezTo>
                  <a:cubicBezTo>
                    <a:pt x="206" y="357"/>
                    <a:pt x="173" y="477"/>
                    <a:pt x="170" y="501"/>
                  </a:cubicBezTo>
                  <a:cubicBezTo>
                    <a:pt x="163" y="561"/>
                    <a:pt x="154" y="630"/>
                    <a:pt x="149" y="664"/>
                  </a:cubicBezTo>
                  <a:cubicBezTo>
                    <a:pt x="148" y="673"/>
                    <a:pt x="147" y="682"/>
                    <a:pt x="145" y="690"/>
                  </a:cubicBezTo>
                  <a:cubicBezTo>
                    <a:pt x="145" y="693"/>
                    <a:pt x="153" y="744"/>
                    <a:pt x="152" y="746"/>
                  </a:cubicBezTo>
                  <a:cubicBezTo>
                    <a:pt x="149" y="754"/>
                    <a:pt x="133" y="715"/>
                    <a:pt x="134" y="709"/>
                  </a:cubicBezTo>
                  <a:cubicBezTo>
                    <a:pt x="135" y="702"/>
                    <a:pt x="124" y="723"/>
                    <a:pt x="132" y="692"/>
                  </a:cubicBezTo>
                  <a:cubicBezTo>
                    <a:pt x="136" y="678"/>
                    <a:pt x="128" y="657"/>
                    <a:pt x="127" y="643"/>
                  </a:cubicBezTo>
                  <a:cubicBezTo>
                    <a:pt x="123" y="608"/>
                    <a:pt x="103" y="584"/>
                    <a:pt x="130" y="495"/>
                  </a:cubicBezTo>
                  <a:cubicBezTo>
                    <a:pt x="130" y="494"/>
                    <a:pt x="105" y="367"/>
                    <a:pt x="104" y="368"/>
                  </a:cubicBezTo>
                  <a:cubicBezTo>
                    <a:pt x="92" y="372"/>
                    <a:pt x="63" y="459"/>
                    <a:pt x="58" y="470"/>
                  </a:cubicBezTo>
                  <a:cubicBezTo>
                    <a:pt x="58" y="472"/>
                    <a:pt x="52" y="479"/>
                    <a:pt x="54" y="480"/>
                  </a:cubicBezTo>
                  <a:cubicBezTo>
                    <a:pt x="62" y="490"/>
                    <a:pt x="73" y="502"/>
                    <a:pt x="80" y="514"/>
                  </a:cubicBezTo>
                  <a:cubicBezTo>
                    <a:pt x="94" y="541"/>
                    <a:pt x="97" y="573"/>
                    <a:pt x="99" y="603"/>
                  </a:cubicBezTo>
                  <a:cubicBezTo>
                    <a:pt x="100" y="614"/>
                    <a:pt x="103" y="628"/>
                    <a:pt x="106" y="639"/>
                  </a:cubicBezTo>
                  <a:cubicBezTo>
                    <a:pt x="108" y="649"/>
                    <a:pt x="112" y="654"/>
                    <a:pt x="110" y="657"/>
                  </a:cubicBezTo>
                  <a:cubicBezTo>
                    <a:pt x="101" y="679"/>
                    <a:pt x="102" y="690"/>
                    <a:pt x="96" y="695"/>
                  </a:cubicBezTo>
                  <a:cubicBezTo>
                    <a:pt x="95" y="696"/>
                    <a:pt x="76" y="695"/>
                    <a:pt x="74" y="692"/>
                  </a:cubicBezTo>
                  <a:cubicBezTo>
                    <a:pt x="67" y="685"/>
                    <a:pt x="81" y="685"/>
                    <a:pt x="93" y="650"/>
                  </a:cubicBezTo>
                  <a:cubicBezTo>
                    <a:pt x="94" y="649"/>
                    <a:pt x="80" y="608"/>
                    <a:pt x="54" y="564"/>
                  </a:cubicBezTo>
                  <a:cubicBezTo>
                    <a:pt x="49" y="555"/>
                    <a:pt x="9" y="499"/>
                    <a:pt x="6" y="489"/>
                  </a:cubicBezTo>
                  <a:cubicBezTo>
                    <a:pt x="0" y="469"/>
                    <a:pt x="9" y="395"/>
                    <a:pt x="40" y="322"/>
                  </a:cubicBezTo>
                  <a:cubicBezTo>
                    <a:pt x="55" y="286"/>
                    <a:pt x="84" y="245"/>
                    <a:pt x="88" y="236"/>
                  </a:cubicBezTo>
                  <a:cubicBezTo>
                    <a:pt x="91" y="229"/>
                    <a:pt x="85" y="210"/>
                    <a:pt x="80" y="189"/>
                  </a:cubicBezTo>
                  <a:cubicBezTo>
                    <a:pt x="65" y="225"/>
                    <a:pt x="45" y="228"/>
                    <a:pt x="29" y="262"/>
                  </a:cubicBezTo>
                  <a:cubicBezTo>
                    <a:pt x="19" y="282"/>
                    <a:pt x="37" y="231"/>
                    <a:pt x="54" y="184"/>
                  </a:cubicBezTo>
                  <a:cubicBezTo>
                    <a:pt x="59" y="171"/>
                    <a:pt x="66" y="159"/>
                    <a:pt x="71" y="146"/>
                  </a:cubicBezTo>
                  <a:cubicBezTo>
                    <a:pt x="72" y="144"/>
                    <a:pt x="73" y="142"/>
                    <a:pt x="73" y="14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Freeform 62">
              <a:extLst>
                <a:ext uri="{FF2B5EF4-FFF2-40B4-BE49-F238E27FC236}">
                  <a16:creationId xmlns:a16="http://schemas.microsoft.com/office/drawing/2014/main" xmlns="" id="{43A1F7FB-4110-4D16-A878-0B594080F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4575" y="2657475"/>
              <a:ext cx="1365250" cy="3090862"/>
            </a:xfrm>
            <a:custGeom>
              <a:avLst/>
              <a:gdLst>
                <a:gd name="T0" fmla="*/ 103 w 217"/>
                <a:gd name="T1" fmla="*/ 13 h 493"/>
                <a:gd name="T2" fmla="*/ 31 w 217"/>
                <a:gd name="T3" fmla="*/ 153 h 493"/>
                <a:gd name="T4" fmla="*/ 17 w 217"/>
                <a:gd name="T5" fmla="*/ 289 h 493"/>
                <a:gd name="T6" fmla="*/ 49 w 217"/>
                <a:gd name="T7" fmla="*/ 349 h 493"/>
                <a:gd name="T8" fmla="*/ 78 w 217"/>
                <a:gd name="T9" fmla="*/ 382 h 493"/>
                <a:gd name="T10" fmla="*/ 97 w 217"/>
                <a:gd name="T11" fmla="*/ 408 h 493"/>
                <a:gd name="T12" fmla="*/ 105 w 217"/>
                <a:gd name="T13" fmla="*/ 420 h 493"/>
                <a:gd name="T14" fmla="*/ 129 w 217"/>
                <a:gd name="T15" fmla="*/ 420 h 493"/>
                <a:gd name="T16" fmla="*/ 144 w 217"/>
                <a:gd name="T17" fmla="*/ 481 h 493"/>
                <a:gd name="T18" fmla="*/ 174 w 217"/>
                <a:gd name="T19" fmla="*/ 488 h 493"/>
                <a:gd name="T20" fmla="*/ 190 w 217"/>
                <a:gd name="T21" fmla="*/ 444 h 493"/>
                <a:gd name="T22" fmla="*/ 198 w 217"/>
                <a:gd name="T23" fmla="*/ 364 h 493"/>
                <a:gd name="T24" fmla="*/ 204 w 217"/>
                <a:gd name="T25" fmla="*/ 285 h 493"/>
                <a:gd name="T26" fmla="*/ 210 w 217"/>
                <a:gd name="T27" fmla="*/ 227 h 493"/>
                <a:gd name="T28" fmla="*/ 213 w 217"/>
                <a:gd name="T29" fmla="*/ 123 h 493"/>
                <a:gd name="T30" fmla="*/ 194 w 217"/>
                <a:gd name="T31" fmla="*/ 58 h 493"/>
                <a:gd name="T32" fmla="*/ 166 w 217"/>
                <a:gd name="T33" fmla="*/ 9 h 493"/>
                <a:gd name="T34" fmla="*/ 120 w 217"/>
                <a:gd name="T35" fmla="*/ 4 h 493"/>
                <a:gd name="T36" fmla="*/ 103 w 217"/>
                <a:gd name="T37" fmla="*/ 1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7" h="493">
                  <a:moveTo>
                    <a:pt x="103" y="13"/>
                  </a:moveTo>
                  <a:cubicBezTo>
                    <a:pt x="73" y="56"/>
                    <a:pt x="52" y="105"/>
                    <a:pt x="31" y="153"/>
                  </a:cubicBezTo>
                  <a:cubicBezTo>
                    <a:pt x="13" y="196"/>
                    <a:pt x="0" y="242"/>
                    <a:pt x="17" y="289"/>
                  </a:cubicBezTo>
                  <a:cubicBezTo>
                    <a:pt x="24" y="310"/>
                    <a:pt x="35" y="331"/>
                    <a:pt x="49" y="349"/>
                  </a:cubicBezTo>
                  <a:cubicBezTo>
                    <a:pt x="58" y="360"/>
                    <a:pt x="69" y="370"/>
                    <a:pt x="78" y="382"/>
                  </a:cubicBezTo>
                  <a:cubicBezTo>
                    <a:pt x="84" y="390"/>
                    <a:pt x="91" y="399"/>
                    <a:pt x="97" y="408"/>
                  </a:cubicBezTo>
                  <a:cubicBezTo>
                    <a:pt x="99" y="411"/>
                    <a:pt x="101" y="417"/>
                    <a:pt x="105" y="420"/>
                  </a:cubicBezTo>
                  <a:cubicBezTo>
                    <a:pt x="116" y="428"/>
                    <a:pt x="123" y="409"/>
                    <a:pt x="129" y="420"/>
                  </a:cubicBezTo>
                  <a:cubicBezTo>
                    <a:pt x="140" y="439"/>
                    <a:pt x="138" y="462"/>
                    <a:pt x="144" y="481"/>
                  </a:cubicBezTo>
                  <a:cubicBezTo>
                    <a:pt x="147" y="489"/>
                    <a:pt x="168" y="493"/>
                    <a:pt x="174" y="488"/>
                  </a:cubicBezTo>
                  <a:cubicBezTo>
                    <a:pt x="185" y="477"/>
                    <a:pt x="187" y="459"/>
                    <a:pt x="190" y="444"/>
                  </a:cubicBezTo>
                  <a:cubicBezTo>
                    <a:pt x="194" y="418"/>
                    <a:pt x="197" y="391"/>
                    <a:pt x="198" y="364"/>
                  </a:cubicBezTo>
                  <a:cubicBezTo>
                    <a:pt x="199" y="337"/>
                    <a:pt x="203" y="311"/>
                    <a:pt x="204" y="285"/>
                  </a:cubicBezTo>
                  <a:cubicBezTo>
                    <a:pt x="205" y="265"/>
                    <a:pt x="208" y="246"/>
                    <a:pt x="210" y="227"/>
                  </a:cubicBezTo>
                  <a:cubicBezTo>
                    <a:pt x="213" y="194"/>
                    <a:pt x="217" y="156"/>
                    <a:pt x="213" y="123"/>
                  </a:cubicBezTo>
                  <a:cubicBezTo>
                    <a:pt x="210" y="102"/>
                    <a:pt x="202" y="78"/>
                    <a:pt x="194" y="58"/>
                  </a:cubicBezTo>
                  <a:cubicBezTo>
                    <a:pt x="188" y="43"/>
                    <a:pt x="182" y="18"/>
                    <a:pt x="166" y="9"/>
                  </a:cubicBezTo>
                  <a:cubicBezTo>
                    <a:pt x="151" y="0"/>
                    <a:pt x="137" y="3"/>
                    <a:pt x="120" y="4"/>
                  </a:cubicBezTo>
                  <a:lnTo>
                    <a:pt x="103" y="13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xmlns="" id="{38142447-783F-4C17-9CF2-12E927654D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51600" y="2670175"/>
              <a:ext cx="944563" cy="3008312"/>
            </a:xfrm>
            <a:custGeom>
              <a:avLst/>
              <a:gdLst>
                <a:gd name="T0" fmla="*/ 62 w 150"/>
                <a:gd name="T1" fmla="*/ 143 h 480"/>
                <a:gd name="T2" fmla="*/ 72 w 150"/>
                <a:gd name="T3" fmla="*/ 7 h 480"/>
                <a:gd name="T4" fmla="*/ 65 w 150"/>
                <a:gd name="T5" fmla="*/ 147 h 480"/>
                <a:gd name="T6" fmla="*/ 87 w 150"/>
                <a:gd name="T7" fmla="*/ 1 h 480"/>
                <a:gd name="T8" fmla="*/ 77 w 150"/>
                <a:gd name="T9" fmla="*/ 51 h 480"/>
                <a:gd name="T10" fmla="*/ 77 w 150"/>
                <a:gd name="T11" fmla="*/ 140 h 480"/>
                <a:gd name="T12" fmla="*/ 79 w 150"/>
                <a:gd name="T13" fmla="*/ 139 h 480"/>
                <a:gd name="T14" fmla="*/ 92 w 150"/>
                <a:gd name="T15" fmla="*/ 136 h 480"/>
                <a:gd name="T16" fmla="*/ 98 w 150"/>
                <a:gd name="T17" fmla="*/ 245 h 480"/>
                <a:gd name="T18" fmla="*/ 101 w 150"/>
                <a:gd name="T19" fmla="*/ 476 h 480"/>
                <a:gd name="T20" fmla="*/ 91 w 150"/>
                <a:gd name="T21" fmla="*/ 350 h 480"/>
                <a:gd name="T22" fmla="*/ 78 w 150"/>
                <a:gd name="T23" fmla="*/ 141 h 480"/>
                <a:gd name="T24" fmla="*/ 66 w 150"/>
                <a:gd name="T25" fmla="*/ 150 h 480"/>
                <a:gd name="T26" fmla="*/ 65 w 150"/>
                <a:gd name="T27" fmla="*/ 149 h 480"/>
                <a:gd name="T28" fmla="*/ 64 w 150"/>
                <a:gd name="T29" fmla="*/ 149 h 480"/>
                <a:gd name="T30" fmla="*/ 30 w 150"/>
                <a:gd name="T31" fmla="*/ 149 h 480"/>
                <a:gd name="T32" fmla="*/ 26 w 150"/>
                <a:gd name="T33" fmla="*/ 147 h 480"/>
                <a:gd name="T34" fmla="*/ 63 w 150"/>
                <a:gd name="T35" fmla="*/ 147 h 480"/>
                <a:gd name="T36" fmla="*/ 10 w 150"/>
                <a:gd name="T37" fmla="*/ 231 h 480"/>
                <a:gd name="T38" fmla="*/ 42 w 150"/>
                <a:gd name="T39" fmla="*/ 313 h 480"/>
                <a:gd name="T40" fmla="*/ 27 w 150"/>
                <a:gd name="T41" fmla="*/ 295 h 480"/>
                <a:gd name="T42" fmla="*/ 29 w 150"/>
                <a:gd name="T43" fmla="*/ 186 h 480"/>
                <a:gd name="T44" fmla="*/ 36 w 150"/>
                <a:gd name="T45" fmla="*/ 46 h 480"/>
                <a:gd name="T46" fmla="*/ 58 w 150"/>
                <a:gd name="T47" fmla="*/ 48 h 480"/>
                <a:gd name="T48" fmla="*/ 36 w 150"/>
                <a:gd name="T49" fmla="*/ 62 h 480"/>
                <a:gd name="T50" fmla="*/ 32 w 150"/>
                <a:gd name="T51" fmla="*/ 73 h 480"/>
                <a:gd name="T52" fmla="*/ 10 w 150"/>
                <a:gd name="T53" fmla="*/ 85 h 480"/>
                <a:gd name="T54" fmla="*/ 37 w 150"/>
                <a:gd name="T55" fmla="*/ 47 h 480"/>
                <a:gd name="T56" fmla="*/ 10 w 150"/>
                <a:gd name="T57" fmla="*/ 81 h 480"/>
                <a:gd name="T58" fmla="*/ 108 w 150"/>
                <a:gd name="T59" fmla="*/ 48 h 480"/>
                <a:gd name="T60" fmla="*/ 111 w 150"/>
                <a:gd name="T61" fmla="*/ 45 h 480"/>
                <a:gd name="T62" fmla="*/ 130 w 150"/>
                <a:gd name="T63" fmla="*/ 40 h 480"/>
                <a:gd name="T64" fmla="*/ 121 w 150"/>
                <a:gd name="T65" fmla="*/ 62 h 480"/>
                <a:gd name="T66" fmla="*/ 142 w 150"/>
                <a:gd name="T67" fmla="*/ 78 h 480"/>
                <a:gd name="T68" fmla="*/ 110 w 150"/>
                <a:gd name="T69" fmla="*/ 47 h 480"/>
                <a:gd name="T70" fmla="*/ 116 w 150"/>
                <a:gd name="T71" fmla="*/ 64 h 480"/>
                <a:gd name="T72" fmla="*/ 148 w 150"/>
                <a:gd name="T73" fmla="*/ 79 h 480"/>
                <a:gd name="T74" fmla="*/ 108 w 150"/>
                <a:gd name="T75" fmla="*/ 49 h 480"/>
                <a:gd name="T76" fmla="*/ 62 w 150"/>
                <a:gd name="T77" fmla="*/ 15 h 480"/>
                <a:gd name="T78" fmla="*/ 58 w 150"/>
                <a:gd name="T79" fmla="*/ 9 h 480"/>
                <a:gd name="T80" fmla="*/ 54 w 150"/>
                <a:gd name="T81" fmla="*/ 33 h 480"/>
                <a:gd name="T82" fmla="*/ 62 w 150"/>
                <a:gd name="T83" fmla="*/ 7 h 480"/>
                <a:gd name="T84" fmla="*/ 98 w 150"/>
                <a:gd name="T85" fmla="*/ 5 h 480"/>
                <a:gd name="T86" fmla="*/ 99 w 150"/>
                <a:gd name="T87" fmla="*/ 26 h 480"/>
                <a:gd name="T88" fmla="*/ 93 w 150"/>
                <a:gd name="T89" fmla="*/ 26 h 480"/>
                <a:gd name="T90" fmla="*/ 94 w 150"/>
                <a:gd name="T91" fmla="*/ 15 h 480"/>
                <a:gd name="T92" fmla="*/ 97 w 150"/>
                <a:gd name="T93" fmla="*/ 5 h 480"/>
                <a:gd name="T94" fmla="*/ 110 w 150"/>
                <a:gd name="T95" fmla="*/ 4 h 480"/>
                <a:gd name="T96" fmla="*/ 106 w 150"/>
                <a:gd name="T97" fmla="*/ 17 h 480"/>
                <a:gd name="T98" fmla="*/ 107 w 150"/>
                <a:gd name="T99" fmla="*/ 10 h 480"/>
                <a:gd name="T100" fmla="*/ 108 w 150"/>
                <a:gd name="T101" fmla="*/ 3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480">
                  <a:moveTo>
                    <a:pt x="63" y="147"/>
                  </a:moveTo>
                  <a:cubicBezTo>
                    <a:pt x="63" y="146"/>
                    <a:pt x="63" y="145"/>
                    <a:pt x="62" y="144"/>
                  </a:cubicBezTo>
                  <a:cubicBezTo>
                    <a:pt x="62" y="143"/>
                    <a:pt x="62" y="143"/>
                    <a:pt x="62" y="143"/>
                  </a:cubicBezTo>
                  <a:cubicBezTo>
                    <a:pt x="62" y="142"/>
                    <a:pt x="62" y="141"/>
                    <a:pt x="62" y="141"/>
                  </a:cubicBezTo>
                  <a:cubicBezTo>
                    <a:pt x="56" y="95"/>
                    <a:pt x="68" y="51"/>
                    <a:pt x="71" y="9"/>
                  </a:cubicBezTo>
                  <a:cubicBezTo>
                    <a:pt x="71" y="9"/>
                    <a:pt x="71" y="7"/>
                    <a:pt x="72" y="7"/>
                  </a:cubicBezTo>
                  <a:cubicBezTo>
                    <a:pt x="73" y="6"/>
                    <a:pt x="73" y="9"/>
                    <a:pt x="73" y="11"/>
                  </a:cubicBezTo>
                  <a:cubicBezTo>
                    <a:pt x="69" y="53"/>
                    <a:pt x="58" y="96"/>
                    <a:pt x="63" y="137"/>
                  </a:cubicBezTo>
                  <a:cubicBezTo>
                    <a:pt x="63" y="141"/>
                    <a:pt x="63" y="145"/>
                    <a:pt x="65" y="147"/>
                  </a:cubicBezTo>
                  <a:cubicBezTo>
                    <a:pt x="65" y="147"/>
                    <a:pt x="68" y="141"/>
                    <a:pt x="68" y="136"/>
                  </a:cubicBezTo>
                  <a:cubicBezTo>
                    <a:pt x="69" y="119"/>
                    <a:pt x="68" y="101"/>
                    <a:pt x="70" y="83"/>
                  </a:cubicBezTo>
                  <a:cubicBezTo>
                    <a:pt x="73" y="55"/>
                    <a:pt x="77" y="26"/>
                    <a:pt x="87" y="1"/>
                  </a:cubicBezTo>
                  <a:cubicBezTo>
                    <a:pt x="87" y="1"/>
                    <a:pt x="88" y="0"/>
                    <a:pt x="88" y="0"/>
                  </a:cubicBezTo>
                  <a:cubicBezTo>
                    <a:pt x="89" y="1"/>
                    <a:pt x="88" y="3"/>
                    <a:pt x="88" y="4"/>
                  </a:cubicBezTo>
                  <a:cubicBezTo>
                    <a:pt x="82" y="19"/>
                    <a:pt x="80" y="35"/>
                    <a:pt x="77" y="51"/>
                  </a:cubicBezTo>
                  <a:cubicBezTo>
                    <a:pt x="72" y="76"/>
                    <a:pt x="70" y="102"/>
                    <a:pt x="70" y="128"/>
                  </a:cubicBezTo>
                  <a:cubicBezTo>
                    <a:pt x="70" y="134"/>
                    <a:pt x="70" y="140"/>
                    <a:pt x="68" y="146"/>
                  </a:cubicBezTo>
                  <a:cubicBezTo>
                    <a:pt x="71" y="143"/>
                    <a:pt x="74" y="141"/>
                    <a:pt x="77" y="140"/>
                  </a:cubicBezTo>
                  <a:cubicBezTo>
                    <a:pt x="77" y="140"/>
                    <a:pt x="77" y="139"/>
                    <a:pt x="77" y="139"/>
                  </a:cubicBezTo>
                  <a:cubicBezTo>
                    <a:pt x="77" y="139"/>
                    <a:pt x="77" y="138"/>
                    <a:pt x="78" y="138"/>
                  </a:cubicBezTo>
                  <a:cubicBezTo>
                    <a:pt x="78" y="138"/>
                    <a:pt x="79" y="139"/>
                    <a:pt x="79" y="139"/>
                  </a:cubicBezTo>
                  <a:cubicBezTo>
                    <a:pt x="84" y="137"/>
                    <a:pt x="89" y="135"/>
                    <a:pt x="95" y="134"/>
                  </a:cubicBezTo>
                  <a:cubicBezTo>
                    <a:pt x="95" y="134"/>
                    <a:pt x="95" y="134"/>
                    <a:pt x="95" y="134"/>
                  </a:cubicBezTo>
                  <a:cubicBezTo>
                    <a:pt x="96" y="134"/>
                    <a:pt x="97" y="135"/>
                    <a:pt x="92" y="136"/>
                  </a:cubicBezTo>
                  <a:cubicBezTo>
                    <a:pt x="88" y="137"/>
                    <a:pt x="83" y="139"/>
                    <a:pt x="79" y="141"/>
                  </a:cubicBezTo>
                  <a:cubicBezTo>
                    <a:pt x="81" y="144"/>
                    <a:pt x="83" y="152"/>
                    <a:pt x="85" y="159"/>
                  </a:cubicBezTo>
                  <a:cubicBezTo>
                    <a:pt x="93" y="187"/>
                    <a:pt x="95" y="216"/>
                    <a:pt x="98" y="245"/>
                  </a:cubicBezTo>
                  <a:cubicBezTo>
                    <a:pt x="101" y="265"/>
                    <a:pt x="101" y="285"/>
                    <a:pt x="98" y="306"/>
                  </a:cubicBezTo>
                  <a:cubicBezTo>
                    <a:pt x="95" y="329"/>
                    <a:pt x="91" y="351"/>
                    <a:pt x="93" y="376"/>
                  </a:cubicBezTo>
                  <a:cubicBezTo>
                    <a:pt x="96" y="409"/>
                    <a:pt x="103" y="443"/>
                    <a:pt x="101" y="476"/>
                  </a:cubicBezTo>
                  <a:cubicBezTo>
                    <a:pt x="101" y="478"/>
                    <a:pt x="101" y="478"/>
                    <a:pt x="101" y="478"/>
                  </a:cubicBezTo>
                  <a:cubicBezTo>
                    <a:pt x="99" y="480"/>
                    <a:pt x="99" y="478"/>
                    <a:pt x="99" y="478"/>
                  </a:cubicBezTo>
                  <a:cubicBezTo>
                    <a:pt x="103" y="435"/>
                    <a:pt x="89" y="392"/>
                    <a:pt x="91" y="350"/>
                  </a:cubicBezTo>
                  <a:cubicBezTo>
                    <a:pt x="92" y="325"/>
                    <a:pt x="99" y="300"/>
                    <a:pt x="99" y="274"/>
                  </a:cubicBezTo>
                  <a:cubicBezTo>
                    <a:pt x="99" y="253"/>
                    <a:pt x="95" y="231"/>
                    <a:pt x="93" y="210"/>
                  </a:cubicBezTo>
                  <a:cubicBezTo>
                    <a:pt x="90" y="187"/>
                    <a:pt x="86" y="163"/>
                    <a:pt x="78" y="141"/>
                  </a:cubicBezTo>
                  <a:cubicBezTo>
                    <a:pt x="74" y="143"/>
                    <a:pt x="70" y="146"/>
                    <a:pt x="67" y="149"/>
                  </a:cubicBezTo>
                  <a:cubicBezTo>
                    <a:pt x="68" y="149"/>
                    <a:pt x="69" y="151"/>
                    <a:pt x="66" y="150"/>
                  </a:cubicBezTo>
                  <a:cubicBezTo>
                    <a:pt x="66" y="150"/>
                    <a:pt x="66" y="150"/>
                    <a:pt x="66" y="150"/>
                  </a:cubicBezTo>
                  <a:cubicBezTo>
                    <a:pt x="65" y="151"/>
                    <a:pt x="65" y="150"/>
                    <a:pt x="65" y="149"/>
                  </a:cubicBezTo>
                  <a:cubicBezTo>
                    <a:pt x="65" y="149"/>
                    <a:pt x="65" y="149"/>
                    <a:pt x="65" y="149"/>
                  </a:cubicBezTo>
                  <a:cubicBezTo>
                    <a:pt x="65" y="149"/>
                    <a:pt x="65" y="149"/>
                    <a:pt x="65" y="149"/>
                  </a:cubicBezTo>
                  <a:cubicBezTo>
                    <a:pt x="65" y="149"/>
                    <a:pt x="65" y="149"/>
                    <a:pt x="65" y="149"/>
                  </a:cubicBezTo>
                  <a:cubicBezTo>
                    <a:pt x="67" y="148"/>
                    <a:pt x="67" y="148"/>
                    <a:pt x="67" y="148"/>
                  </a:cubicBezTo>
                  <a:cubicBezTo>
                    <a:pt x="67" y="148"/>
                    <a:pt x="70" y="152"/>
                    <a:pt x="64" y="149"/>
                  </a:cubicBezTo>
                  <a:cubicBezTo>
                    <a:pt x="52" y="144"/>
                    <a:pt x="39" y="143"/>
                    <a:pt x="26" y="145"/>
                  </a:cubicBezTo>
                  <a:cubicBezTo>
                    <a:pt x="26" y="145"/>
                    <a:pt x="30" y="147"/>
                    <a:pt x="35" y="149"/>
                  </a:cubicBezTo>
                  <a:cubicBezTo>
                    <a:pt x="36" y="150"/>
                    <a:pt x="38" y="152"/>
                    <a:pt x="30" y="149"/>
                  </a:cubicBezTo>
                  <a:cubicBezTo>
                    <a:pt x="29" y="149"/>
                    <a:pt x="29" y="149"/>
                    <a:pt x="29" y="149"/>
                  </a:cubicBezTo>
                  <a:cubicBezTo>
                    <a:pt x="28" y="148"/>
                    <a:pt x="28" y="148"/>
                    <a:pt x="27" y="148"/>
                  </a:cubicBezTo>
                  <a:cubicBezTo>
                    <a:pt x="27" y="148"/>
                    <a:pt x="26" y="148"/>
                    <a:pt x="26" y="147"/>
                  </a:cubicBezTo>
                  <a:cubicBezTo>
                    <a:pt x="24" y="146"/>
                    <a:pt x="20" y="145"/>
                    <a:pt x="31" y="143"/>
                  </a:cubicBezTo>
                  <a:cubicBezTo>
                    <a:pt x="35" y="142"/>
                    <a:pt x="39" y="142"/>
                    <a:pt x="44" y="142"/>
                  </a:cubicBezTo>
                  <a:cubicBezTo>
                    <a:pt x="50" y="143"/>
                    <a:pt x="57" y="144"/>
                    <a:pt x="63" y="147"/>
                  </a:cubicBezTo>
                  <a:close/>
                  <a:moveTo>
                    <a:pt x="47" y="145"/>
                  </a:moveTo>
                  <a:cubicBezTo>
                    <a:pt x="49" y="145"/>
                    <a:pt x="47" y="149"/>
                    <a:pt x="45" y="153"/>
                  </a:cubicBezTo>
                  <a:cubicBezTo>
                    <a:pt x="34" y="179"/>
                    <a:pt x="22" y="205"/>
                    <a:pt x="10" y="231"/>
                  </a:cubicBezTo>
                  <a:cubicBezTo>
                    <a:pt x="6" y="239"/>
                    <a:pt x="3" y="247"/>
                    <a:pt x="4" y="256"/>
                  </a:cubicBezTo>
                  <a:cubicBezTo>
                    <a:pt x="5" y="277"/>
                    <a:pt x="29" y="290"/>
                    <a:pt x="40" y="309"/>
                  </a:cubicBezTo>
                  <a:cubicBezTo>
                    <a:pt x="41" y="310"/>
                    <a:pt x="42" y="312"/>
                    <a:pt x="42" y="313"/>
                  </a:cubicBezTo>
                  <a:cubicBezTo>
                    <a:pt x="56" y="339"/>
                    <a:pt x="62" y="367"/>
                    <a:pt x="71" y="395"/>
                  </a:cubicBezTo>
                  <a:cubicBezTo>
                    <a:pt x="71" y="395"/>
                    <a:pt x="70" y="396"/>
                    <a:pt x="69" y="395"/>
                  </a:cubicBezTo>
                  <a:cubicBezTo>
                    <a:pt x="59" y="360"/>
                    <a:pt x="52" y="322"/>
                    <a:pt x="27" y="295"/>
                  </a:cubicBezTo>
                  <a:cubicBezTo>
                    <a:pt x="15" y="281"/>
                    <a:pt x="0" y="267"/>
                    <a:pt x="2" y="249"/>
                  </a:cubicBezTo>
                  <a:cubicBezTo>
                    <a:pt x="4" y="235"/>
                    <a:pt x="12" y="222"/>
                    <a:pt x="18" y="209"/>
                  </a:cubicBezTo>
                  <a:cubicBezTo>
                    <a:pt x="22" y="201"/>
                    <a:pt x="25" y="194"/>
                    <a:pt x="29" y="186"/>
                  </a:cubicBezTo>
                  <a:cubicBezTo>
                    <a:pt x="35" y="172"/>
                    <a:pt x="41" y="159"/>
                    <a:pt x="47" y="145"/>
                  </a:cubicBezTo>
                  <a:cubicBezTo>
                    <a:pt x="47" y="145"/>
                    <a:pt x="47" y="145"/>
                    <a:pt x="47" y="145"/>
                  </a:cubicBezTo>
                  <a:close/>
                  <a:moveTo>
                    <a:pt x="36" y="46"/>
                  </a:moveTo>
                  <a:cubicBezTo>
                    <a:pt x="35" y="46"/>
                    <a:pt x="35" y="46"/>
                    <a:pt x="34" y="46"/>
                  </a:cubicBezTo>
                  <a:cubicBezTo>
                    <a:pt x="33" y="45"/>
                    <a:pt x="34" y="44"/>
                    <a:pt x="35" y="44"/>
                  </a:cubicBezTo>
                  <a:cubicBezTo>
                    <a:pt x="38" y="45"/>
                    <a:pt x="50" y="48"/>
                    <a:pt x="58" y="48"/>
                  </a:cubicBezTo>
                  <a:cubicBezTo>
                    <a:pt x="60" y="49"/>
                    <a:pt x="59" y="50"/>
                    <a:pt x="56" y="50"/>
                  </a:cubicBezTo>
                  <a:cubicBezTo>
                    <a:pt x="51" y="50"/>
                    <a:pt x="45" y="49"/>
                    <a:pt x="40" y="48"/>
                  </a:cubicBezTo>
                  <a:cubicBezTo>
                    <a:pt x="42" y="49"/>
                    <a:pt x="38" y="56"/>
                    <a:pt x="36" y="62"/>
                  </a:cubicBezTo>
                  <a:cubicBezTo>
                    <a:pt x="36" y="63"/>
                    <a:pt x="35" y="65"/>
                    <a:pt x="35" y="67"/>
                  </a:cubicBezTo>
                  <a:cubicBezTo>
                    <a:pt x="34" y="68"/>
                    <a:pt x="34" y="69"/>
                    <a:pt x="33" y="70"/>
                  </a:cubicBezTo>
                  <a:cubicBezTo>
                    <a:pt x="33" y="71"/>
                    <a:pt x="32" y="72"/>
                    <a:pt x="32" y="73"/>
                  </a:cubicBezTo>
                  <a:cubicBezTo>
                    <a:pt x="29" y="79"/>
                    <a:pt x="25" y="83"/>
                    <a:pt x="19" y="85"/>
                  </a:cubicBezTo>
                  <a:cubicBezTo>
                    <a:pt x="16" y="87"/>
                    <a:pt x="11" y="87"/>
                    <a:pt x="7" y="87"/>
                  </a:cubicBezTo>
                  <a:cubicBezTo>
                    <a:pt x="7" y="87"/>
                    <a:pt x="3" y="86"/>
                    <a:pt x="10" y="85"/>
                  </a:cubicBezTo>
                  <a:cubicBezTo>
                    <a:pt x="26" y="84"/>
                    <a:pt x="33" y="67"/>
                    <a:pt x="38" y="50"/>
                  </a:cubicBezTo>
                  <a:cubicBezTo>
                    <a:pt x="39" y="48"/>
                    <a:pt x="39" y="47"/>
                    <a:pt x="40" y="47"/>
                  </a:cubicBezTo>
                  <a:cubicBezTo>
                    <a:pt x="39" y="47"/>
                    <a:pt x="38" y="47"/>
                    <a:pt x="37" y="47"/>
                  </a:cubicBezTo>
                  <a:cubicBezTo>
                    <a:pt x="39" y="50"/>
                    <a:pt x="33" y="62"/>
                    <a:pt x="30" y="68"/>
                  </a:cubicBezTo>
                  <a:cubicBezTo>
                    <a:pt x="26" y="76"/>
                    <a:pt x="19" y="83"/>
                    <a:pt x="9" y="83"/>
                  </a:cubicBezTo>
                  <a:cubicBezTo>
                    <a:pt x="7" y="83"/>
                    <a:pt x="8" y="82"/>
                    <a:pt x="10" y="81"/>
                  </a:cubicBezTo>
                  <a:cubicBezTo>
                    <a:pt x="24" y="80"/>
                    <a:pt x="30" y="64"/>
                    <a:pt x="34" y="54"/>
                  </a:cubicBezTo>
                  <a:cubicBezTo>
                    <a:pt x="34" y="51"/>
                    <a:pt x="35" y="47"/>
                    <a:pt x="36" y="46"/>
                  </a:cubicBezTo>
                  <a:close/>
                  <a:moveTo>
                    <a:pt x="108" y="48"/>
                  </a:moveTo>
                  <a:cubicBezTo>
                    <a:pt x="100" y="50"/>
                    <a:pt x="92" y="51"/>
                    <a:pt x="85" y="52"/>
                  </a:cubicBezTo>
                  <a:cubicBezTo>
                    <a:pt x="85" y="52"/>
                    <a:pt x="82" y="51"/>
                    <a:pt x="85" y="51"/>
                  </a:cubicBezTo>
                  <a:cubicBezTo>
                    <a:pt x="94" y="49"/>
                    <a:pt x="102" y="48"/>
                    <a:pt x="111" y="45"/>
                  </a:cubicBezTo>
                  <a:cubicBezTo>
                    <a:pt x="118" y="43"/>
                    <a:pt x="124" y="41"/>
                    <a:pt x="131" y="38"/>
                  </a:cubicBezTo>
                  <a:cubicBezTo>
                    <a:pt x="131" y="38"/>
                    <a:pt x="131" y="38"/>
                    <a:pt x="131" y="38"/>
                  </a:cubicBezTo>
                  <a:cubicBezTo>
                    <a:pt x="132" y="38"/>
                    <a:pt x="133" y="38"/>
                    <a:pt x="130" y="40"/>
                  </a:cubicBezTo>
                  <a:cubicBezTo>
                    <a:pt x="124" y="42"/>
                    <a:pt x="119" y="44"/>
                    <a:pt x="114" y="46"/>
                  </a:cubicBezTo>
                  <a:cubicBezTo>
                    <a:pt x="115" y="47"/>
                    <a:pt x="115" y="49"/>
                    <a:pt x="116" y="51"/>
                  </a:cubicBezTo>
                  <a:cubicBezTo>
                    <a:pt x="118" y="55"/>
                    <a:pt x="119" y="58"/>
                    <a:pt x="121" y="62"/>
                  </a:cubicBezTo>
                  <a:cubicBezTo>
                    <a:pt x="122" y="63"/>
                    <a:pt x="122" y="63"/>
                    <a:pt x="123" y="64"/>
                  </a:cubicBezTo>
                  <a:cubicBezTo>
                    <a:pt x="126" y="71"/>
                    <a:pt x="133" y="77"/>
                    <a:pt x="140" y="76"/>
                  </a:cubicBezTo>
                  <a:cubicBezTo>
                    <a:pt x="143" y="76"/>
                    <a:pt x="145" y="78"/>
                    <a:pt x="142" y="78"/>
                  </a:cubicBezTo>
                  <a:cubicBezTo>
                    <a:pt x="131" y="79"/>
                    <a:pt x="122" y="67"/>
                    <a:pt x="118" y="58"/>
                  </a:cubicBezTo>
                  <a:cubicBezTo>
                    <a:pt x="116" y="54"/>
                    <a:pt x="113" y="51"/>
                    <a:pt x="112" y="47"/>
                  </a:cubicBezTo>
                  <a:cubicBezTo>
                    <a:pt x="111" y="47"/>
                    <a:pt x="111" y="47"/>
                    <a:pt x="110" y="47"/>
                  </a:cubicBezTo>
                  <a:cubicBezTo>
                    <a:pt x="110" y="47"/>
                    <a:pt x="110" y="47"/>
                    <a:pt x="109" y="48"/>
                  </a:cubicBezTo>
                  <a:cubicBezTo>
                    <a:pt x="111" y="48"/>
                    <a:pt x="111" y="51"/>
                    <a:pt x="112" y="53"/>
                  </a:cubicBezTo>
                  <a:cubicBezTo>
                    <a:pt x="113" y="57"/>
                    <a:pt x="115" y="60"/>
                    <a:pt x="116" y="64"/>
                  </a:cubicBezTo>
                  <a:cubicBezTo>
                    <a:pt x="117" y="65"/>
                    <a:pt x="117" y="66"/>
                    <a:pt x="118" y="68"/>
                  </a:cubicBezTo>
                  <a:cubicBezTo>
                    <a:pt x="122" y="75"/>
                    <a:pt x="129" y="82"/>
                    <a:pt x="138" y="81"/>
                  </a:cubicBezTo>
                  <a:cubicBezTo>
                    <a:pt x="142" y="81"/>
                    <a:pt x="148" y="79"/>
                    <a:pt x="148" y="79"/>
                  </a:cubicBezTo>
                  <a:cubicBezTo>
                    <a:pt x="149" y="79"/>
                    <a:pt x="150" y="80"/>
                    <a:pt x="147" y="81"/>
                  </a:cubicBezTo>
                  <a:cubicBezTo>
                    <a:pt x="140" y="83"/>
                    <a:pt x="133" y="84"/>
                    <a:pt x="127" y="80"/>
                  </a:cubicBezTo>
                  <a:cubicBezTo>
                    <a:pt x="116" y="74"/>
                    <a:pt x="113" y="60"/>
                    <a:pt x="108" y="49"/>
                  </a:cubicBezTo>
                  <a:cubicBezTo>
                    <a:pt x="108" y="49"/>
                    <a:pt x="108" y="48"/>
                    <a:pt x="108" y="48"/>
                  </a:cubicBezTo>
                  <a:close/>
                  <a:moveTo>
                    <a:pt x="63" y="6"/>
                  </a:moveTo>
                  <a:cubicBezTo>
                    <a:pt x="65" y="7"/>
                    <a:pt x="63" y="11"/>
                    <a:pt x="62" y="15"/>
                  </a:cubicBezTo>
                  <a:cubicBezTo>
                    <a:pt x="60" y="22"/>
                    <a:pt x="58" y="29"/>
                    <a:pt x="55" y="35"/>
                  </a:cubicBezTo>
                  <a:cubicBezTo>
                    <a:pt x="53" y="38"/>
                    <a:pt x="47" y="41"/>
                    <a:pt x="48" y="34"/>
                  </a:cubicBezTo>
                  <a:cubicBezTo>
                    <a:pt x="50" y="26"/>
                    <a:pt x="55" y="18"/>
                    <a:pt x="58" y="9"/>
                  </a:cubicBezTo>
                  <a:cubicBezTo>
                    <a:pt x="58" y="7"/>
                    <a:pt x="61" y="5"/>
                    <a:pt x="59" y="10"/>
                  </a:cubicBezTo>
                  <a:cubicBezTo>
                    <a:pt x="56" y="19"/>
                    <a:pt x="50" y="27"/>
                    <a:pt x="49" y="36"/>
                  </a:cubicBezTo>
                  <a:cubicBezTo>
                    <a:pt x="49" y="38"/>
                    <a:pt x="53" y="35"/>
                    <a:pt x="54" y="33"/>
                  </a:cubicBezTo>
                  <a:cubicBezTo>
                    <a:pt x="55" y="32"/>
                    <a:pt x="56" y="30"/>
                    <a:pt x="56" y="29"/>
                  </a:cubicBezTo>
                  <a:cubicBezTo>
                    <a:pt x="56" y="28"/>
                    <a:pt x="57" y="27"/>
                    <a:pt x="57" y="26"/>
                  </a:cubicBezTo>
                  <a:cubicBezTo>
                    <a:pt x="59" y="20"/>
                    <a:pt x="60" y="13"/>
                    <a:pt x="62" y="7"/>
                  </a:cubicBezTo>
                  <a:cubicBezTo>
                    <a:pt x="63" y="6"/>
                    <a:pt x="63" y="6"/>
                    <a:pt x="63" y="6"/>
                  </a:cubicBezTo>
                  <a:close/>
                  <a:moveTo>
                    <a:pt x="98" y="2"/>
                  </a:moveTo>
                  <a:cubicBezTo>
                    <a:pt x="99" y="3"/>
                    <a:pt x="98" y="4"/>
                    <a:pt x="98" y="5"/>
                  </a:cubicBezTo>
                  <a:cubicBezTo>
                    <a:pt x="98" y="6"/>
                    <a:pt x="98" y="7"/>
                    <a:pt x="99" y="8"/>
                  </a:cubicBezTo>
                  <a:cubicBezTo>
                    <a:pt x="99" y="11"/>
                    <a:pt x="99" y="14"/>
                    <a:pt x="99" y="17"/>
                  </a:cubicBezTo>
                  <a:cubicBezTo>
                    <a:pt x="99" y="20"/>
                    <a:pt x="99" y="23"/>
                    <a:pt x="99" y="26"/>
                  </a:cubicBezTo>
                  <a:cubicBezTo>
                    <a:pt x="99" y="27"/>
                    <a:pt x="99" y="28"/>
                    <a:pt x="99" y="29"/>
                  </a:cubicBezTo>
                  <a:cubicBezTo>
                    <a:pt x="99" y="34"/>
                    <a:pt x="96" y="42"/>
                    <a:pt x="94" y="36"/>
                  </a:cubicBezTo>
                  <a:cubicBezTo>
                    <a:pt x="93" y="33"/>
                    <a:pt x="93" y="30"/>
                    <a:pt x="93" y="26"/>
                  </a:cubicBezTo>
                  <a:cubicBezTo>
                    <a:pt x="93" y="20"/>
                    <a:pt x="92" y="14"/>
                    <a:pt x="93" y="9"/>
                  </a:cubicBezTo>
                  <a:cubicBezTo>
                    <a:pt x="93" y="8"/>
                    <a:pt x="95" y="8"/>
                    <a:pt x="95" y="9"/>
                  </a:cubicBezTo>
                  <a:cubicBezTo>
                    <a:pt x="95" y="10"/>
                    <a:pt x="95" y="11"/>
                    <a:pt x="94" y="15"/>
                  </a:cubicBezTo>
                  <a:cubicBezTo>
                    <a:pt x="94" y="22"/>
                    <a:pt x="94" y="30"/>
                    <a:pt x="95" y="35"/>
                  </a:cubicBezTo>
                  <a:cubicBezTo>
                    <a:pt x="96" y="39"/>
                    <a:pt x="98" y="33"/>
                    <a:pt x="98" y="28"/>
                  </a:cubicBezTo>
                  <a:cubicBezTo>
                    <a:pt x="98" y="20"/>
                    <a:pt x="97" y="12"/>
                    <a:pt x="97" y="5"/>
                  </a:cubicBezTo>
                  <a:cubicBezTo>
                    <a:pt x="97" y="5"/>
                    <a:pt x="96" y="2"/>
                    <a:pt x="98" y="2"/>
                  </a:cubicBezTo>
                  <a:close/>
                  <a:moveTo>
                    <a:pt x="109" y="2"/>
                  </a:moveTo>
                  <a:cubicBezTo>
                    <a:pt x="110" y="2"/>
                    <a:pt x="110" y="3"/>
                    <a:pt x="110" y="4"/>
                  </a:cubicBezTo>
                  <a:cubicBezTo>
                    <a:pt x="112" y="12"/>
                    <a:pt x="115" y="21"/>
                    <a:pt x="116" y="30"/>
                  </a:cubicBezTo>
                  <a:cubicBezTo>
                    <a:pt x="116" y="33"/>
                    <a:pt x="115" y="40"/>
                    <a:pt x="111" y="35"/>
                  </a:cubicBezTo>
                  <a:cubicBezTo>
                    <a:pt x="108" y="31"/>
                    <a:pt x="108" y="24"/>
                    <a:pt x="106" y="17"/>
                  </a:cubicBezTo>
                  <a:cubicBezTo>
                    <a:pt x="105" y="13"/>
                    <a:pt x="104" y="9"/>
                    <a:pt x="105" y="5"/>
                  </a:cubicBezTo>
                  <a:cubicBezTo>
                    <a:pt x="105" y="4"/>
                    <a:pt x="106" y="3"/>
                    <a:pt x="106" y="7"/>
                  </a:cubicBezTo>
                  <a:cubicBezTo>
                    <a:pt x="106" y="8"/>
                    <a:pt x="107" y="9"/>
                    <a:pt x="107" y="10"/>
                  </a:cubicBezTo>
                  <a:cubicBezTo>
                    <a:pt x="108" y="19"/>
                    <a:pt x="108" y="29"/>
                    <a:pt x="113" y="35"/>
                  </a:cubicBezTo>
                  <a:cubicBezTo>
                    <a:pt x="115" y="38"/>
                    <a:pt x="115" y="32"/>
                    <a:pt x="114" y="29"/>
                  </a:cubicBezTo>
                  <a:cubicBezTo>
                    <a:pt x="112" y="21"/>
                    <a:pt x="110" y="12"/>
                    <a:pt x="108" y="3"/>
                  </a:cubicBezTo>
                  <a:cubicBezTo>
                    <a:pt x="108" y="2"/>
                    <a:pt x="109" y="2"/>
                    <a:pt x="109" y="2"/>
                  </a:cubicBezTo>
                  <a:close/>
                </a:path>
              </a:pathLst>
            </a:custGeom>
            <a:solidFill>
              <a:srgbClr val="2F5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64">
              <a:extLst>
                <a:ext uri="{FF2B5EF4-FFF2-40B4-BE49-F238E27FC236}">
                  <a16:creationId xmlns:a16="http://schemas.microsoft.com/office/drawing/2014/main" xmlns="" id="{0E9EDBBE-7D6B-4213-84BB-D7BF569E916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0663" y="1973263"/>
              <a:ext cx="787400" cy="996950"/>
            </a:xfrm>
            <a:custGeom>
              <a:avLst/>
              <a:gdLst>
                <a:gd name="T0" fmla="*/ 73 w 125"/>
                <a:gd name="T1" fmla="*/ 3 h 159"/>
                <a:gd name="T2" fmla="*/ 47 w 125"/>
                <a:gd name="T3" fmla="*/ 0 h 159"/>
                <a:gd name="T4" fmla="*/ 40 w 125"/>
                <a:gd name="T5" fmla="*/ 41 h 159"/>
                <a:gd name="T6" fmla="*/ 24 w 125"/>
                <a:gd name="T7" fmla="*/ 80 h 159"/>
                <a:gd name="T8" fmla="*/ 14 w 125"/>
                <a:gd name="T9" fmla="*/ 142 h 159"/>
                <a:gd name="T10" fmla="*/ 111 w 125"/>
                <a:gd name="T11" fmla="*/ 131 h 159"/>
                <a:gd name="T12" fmla="*/ 107 w 125"/>
                <a:gd name="T13" fmla="*/ 79 h 159"/>
                <a:gd name="T14" fmla="*/ 98 w 125"/>
                <a:gd name="T15" fmla="*/ 54 h 159"/>
                <a:gd name="T16" fmla="*/ 98 w 125"/>
                <a:gd name="T17" fmla="*/ 0 h 159"/>
                <a:gd name="T18" fmla="*/ 73 w 125"/>
                <a:gd name="T19" fmla="*/ 3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5" h="159">
                  <a:moveTo>
                    <a:pt x="73" y="3"/>
                  </a:moveTo>
                  <a:cubicBezTo>
                    <a:pt x="62" y="3"/>
                    <a:pt x="47" y="0"/>
                    <a:pt x="47" y="0"/>
                  </a:cubicBezTo>
                  <a:cubicBezTo>
                    <a:pt x="48" y="14"/>
                    <a:pt x="42" y="36"/>
                    <a:pt x="40" y="41"/>
                  </a:cubicBezTo>
                  <a:cubicBezTo>
                    <a:pt x="32" y="60"/>
                    <a:pt x="24" y="80"/>
                    <a:pt x="24" y="80"/>
                  </a:cubicBezTo>
                  <a:cubicBezTo>
                    <a:pt x="24" y="80"/>
                    <a:pt x="24" y="130"/>
                    <a:pt x="14" y="142"/>
                  </a:cubicBezTo>
                  <a:cubicBezTo>
                    <a:pt x="0" y="159"/>
                    <a:pt x="125" y="159"/>
                    <a:pt x="111" y="131"/>
                  </a:cubicBezTo>
                  <a:cubicBezTo>
                    <a:pt x="106" y="121"/>
                    <a:pt x="107" y="79"/>
                    <a:pt x="107" y="79"/>
                  </a:cubicBezTo>
                  <a:cubicBezTo>
                    <a:pt x="107" y="79"/>
                    <a:pt x="101" y="64"/>
                    <a:pt x="98" y="54"/>
                  </a:cubicBezTo>
                  <a:cubicBezTo>
                    <a:pt x="94" y="34"/>
                    <a:pt x="94" y="19"/>
                    <a:pt x="98" y="0"/>
                  </a:cubicBezTo>
                  <a:cubicBezTo>
                    <a:pt x="98" y="0"/>
                    <a:pt x="85" y="2"/>
                    <a:pt x="73" y="3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65">
              <a:extLst>
                <a:ext uri="{FF2B5EF4-FFF2-40B4-BE49-F238E27FC236}">
                  <a16:creationId xmlns:a16="http://schemas.microsoft.com/office/drawing/2014/main" xmlns="" id="{7BFFECBC-DF25-4EF5-AE87-616418C9FA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4825" y="1277938"/>
              <a:ext cx="446088" cy="407987"/>
            </a:xfrm>
            <a:custGeom>
              <a:avLst/>
              <a:gdLst>
                <a:gd name="T0" fmla="*/ 25 w 71"/>
                <a:gd name="T1" fmla="*/ 0 h 65"/>
                <a:gd name="T2" fmla="*/ 1 w 71"/>
                <a:gd name="T3" fmla="*/ 19 h 65"/>
                <a:gd name="T4" fmla="*/ 10 w 71"/>
                <a:gd name="T5" fmla="*/ 41 h 65"/>
                <a:gd name="T6" fmla="*/ 17 w 71"/>
                <a:gd name="T7" fmla="*/ 42 h 65"/>
                <a:gd name="T8" fmla="*/ 20 w 71"/>
                <a:gd name="T9" fmla="*/ 38 h 65"/>
                <a:gd name="T10" fmla="*/ 20 w 71"/>
                <a:gd name="T11" fmla="*/ 36 h 65"/>
                <a:gd name="T12" fmla="*/ 20 w 71"/>
                <a:gd name="T13" fmla="*/ 38 h 65"/>
                <a:gd name="T14" fmla="*/ 22 w 71"/>
                <a:gd name="T15" fmla="*/ 43 h 65"/>
                <a:gd name="T16" fmla="*/ 34 w 71"/>
                <a:gd name="T17" fmla="*/ 54 h 65"/>
                <a:gd name="T18" fmla="*/ 36 w 71"/>
                <a:gd name="T19" fmla="*/ 45 h 65"/>
                <a:gd name="T20" fmla="*/ 36 w 71"/>
                <a:gd name="T21" fmla="*/ 40 h 65"/>
                <a:gd name="T22" fmla="*/ 36 w 71"/>
                <a:gd name="T23" fmla="*/ 44 h 65"/>
                <a:gd name="T24" fmla="*/ 48 w 71"/>
                <a:gd name="T25" fmla="*/ 58 h 65"/>
                <a:gd name="T26" fmla="*/ 64 w 71"/>
                <a:gd name="T27" fmla="*/ 63 h 65"/>
                <a:gd name="T28" fmla="*/ 68 w 71"/>
                <a:gd name="T29" fmla="*/ 38 h 65"/>
                <a:gd name="T30" fmla="*/ 65 w 71"/>
                <a:gd name="T31" fmla="*/ 25 h 65"/>
                <a:gd name="T32" fmla="*/ 48 w 71"/>
                <a:gd name="T33" fmla="*/ 4 h 65"/>
                <a:gd name="T34" fmla="*/ 25 w 71"/>
                <a:gd name="T35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1" h="65">
                  <a:moveTo>
                    <a:pt x="25" y="0"/>
                  </a:moveTo>
                  <a:cubicBezTo>
                    <a:pt x="25" y="0"/>
                    <a:pt x="0" y="17"/>
                    <a:pt x="1" y="19"/>
                  </a:cubicBezTo>
                  <a:cubicBezTo>
                    <a:pt x="1" y="26"/>
                    <a:pt x="5" y="38"/>
                    <a:pt x="10" y="41"/>
                  </a:cubicBezTo>
                  <a:cubicBezTo>
                    <a:pt x="12" y="42"/>
                    <a:pt x="16" y="44"/>
                    <a:pt x="17" y="42"/>
                  </a:cubicBezTo>
                  <a:cubicBezTo>
                    <a:pt x="19" y="41"/>
                    <a:pt x="20" y="40"/>
                    <a:pt x="20" y="38"/>
                  </a:cubicBezTo>
                  <a:cubicBezTo>
                    <a:pt x="20" y="37"/>
                    <a:pt x="20" y="36"/>
                    <a:pt x="20" y="36"/>
                  </a:cubicBezTo>
                  <a:cubicBezTo>
                    <a:pt x="20" y="36"/>
                    <a:pt x="20" y="37"/>
                    <a:pt x="20" y="38"/>
                  </a:cubicBezTo>
                  <a:cubicBezTo>
                    <a:pt x="21" y="40"/>
                    <a:pt x="21" y="41"/>
                    <a:pt x="22" y="43"/>
                  </a:cubicBezTo>
                  <a:cubicBezTo>
                    <a:pt x="24" y="48"/>
                    <a:pt x="28" y="55"/>
                    <a:pt x="34" y="54"/>
                  </a:cubicBezTo>
                  <a:cubicBezTo>
                    <a:pt x="36" y="53"/>
                    <a:pt x="37" y="47"/>
                    <a:pt x="36" y="45"/>
                  </a:cubicBezTo>
                  <a:cubicBezTo>
                    <a:pt x="36" y="44"/>
                    <a:pt x="36" y="40"/>
                    <a:pt x="36" y="40"/>
                  </a:cubicBezTo>
                  <a:cubicBezTo>
                    <a:pt x="35" y="41"/>
                    <a:pt x="36" y="43"/>
                    <a:pt x="36" y="44"/>
                  </a:cubicBezTo>
                  <a:cubicBezTo>
                    <a:pt x="38" y="47"/>
                    <a:pt x="43" y="55"/>
                    <a:pt x="48" y="58"/>
                  </a:cubicBezTo>
                  <a:cubicBezTo>
                    <a:pt x="52" y="61"/>
                    <a:pt x="60" y="65"/>
                    <a:pt x="64" y="63"/>
                  </a:cubicBezTo>
                  <a:cubicBezTo>
                    <a:pt x="71" y="59"/>
                    <a:pt x="69" y="45"/>
                    <a:pt x="68" y="38"/>
                  </a:cubicBezTo>
                  <a:cubicBezTo>
                    <a:pt x="67" y="33"/>
                    <a:pt x="67" y="29"/>
                    <a:pt x="65" y="25"/>
                  </a:cubicBezTo>
                  <a:cubicBezTo>
                    <a:pt x="61" y="14"/>
                    <a:pt x="57" y="9"/>
                    <a:pt x="48" y="4"/>
                  </a:cubicBezTo>
                  <a:cubicBezTo>
                    <a:pt x="45" y="3"/>
                    <a:pt x="28" y="0"/>
                    <a:pt x="25" y="0"/>
                  </a:cubicBezTo>
                  <a:close/>
                </a:path>
              </a:pathLst>
            </a:custGeom>
            <a:solidFill>
              <a:srgbClr val="B552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66">
              <a:extLst>
                <a:ext uri="{FF2B5EF4-FFF2-40B4-BE49-F238E27FC236}">
                  <a16:creationId xmlns:a16="http://schemas.microsoft.com/office/drawing/2014/main" xmlns="" id="{6A95BF0E-C159-4C6C-ACBB-EFC8B7285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6665913" y="5334000"/>
              <a:ext cx="282575" cy="325437"/>
            </a:xfrm>
            <a:custGeom>
              <a:avLst/>
              <a:gdLst>
                <a:gd name="T0" fmla="*/ 17 w 45"/>
                <a:gd name="T1" fmla="*/ 4 h 52"/>
                <a:gd name="T2" fmla="*/ 18 w 45"/>
                <a:gd name="T3" fmla="*/ 12 h 52"/>
                <a:gd name="T4" fmla="*/ 5 w 45"/>
                <a:gd name="T5" fmla="*/ 36 h 52"/>
                <a:gd name="T6" fmla="*/ 1 w 45"/>
                <a:gd name="T7" fmla="*/ 46 h 52"/>
                <a:gd name="T8" fmla="*/ 28 w 45"/>
                <a:gd name="T9" fmla="*/ 52 h 52"/>
                <a:gd name="T10" fmla="*/ 36 w 45"/>
                <a:gd name="T11" fmla="*/ 42 h 52"/>
                <a:gd name="T12" fmla="*/ 43 w 45"/>
                <a:gd name="T13" fmla="*/ 15 h 52"/>
                <a:gd name="T14" fmla="*/ 41 w 45"/>
                <a:gd name="T15" fmla="*/ 4 h 52"/>
                <a:gd name="T16" fmla="*/ 40 w 45"/>
                <a:gd name="T17" fmla="*/ 1 h 52"/>
                <a:gd name="T18" fmla="*/ 37 w 45"/>
                <a:gd name="T19" fmla="*/ 2 h 52"/>
                <a:gd name="T20" fmla="*/ 35 w 45"/>
                <a:gd name="T21" fmla="*/ 7 h 52"/>
                <a:gd name="T22" fmla="*/ 33 w 45"/>
                <a:gd name="T23" fmla="*/ 10 h 52"/>
                <a:gd name="T24" fmla="*/ 32 w 45"/>
                <a:gd name="T25" fmla="*/ 8 h 52"/>
                <a:gd name="T26" fmla="*/ 32 w 45"/>
                <a:gd name="T27" fmla="*/ 3 h 52"/>
                <a:gd name="T28" fmla="*/ 26 w 45"/>
                <a:gd name="T29" fmla="*/ 2 h 52"/>
                <a:gd name="T30" fmla="*/ 17 w 45"/>
                <a:gd name="T31" fmla="*/ 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5" h="52">
                  <a:moveTo>
                    <a:pt x="17" y="4"/>
                  </a:moveTo>
                  <a:cubicBezTo>
                    <a:pt x="17" y="5"/>
                    <a:pt x="20" y="8"/>
                    <a:pt x="18" y="12"/>
                  </a:cubicBezTo>
                  <a:cubicBezTo>
                    <a:pt x="16" y="19"/>
                    <a:pt x="6" y="34"/>
                    <a:pt x="5" y="36"/>
                  </a:cubicBezTo>
                  <a:cubicBezTo>
                    <a:pt x="3" y="38"/>
                    <a:pt x="0" y="43"/>
                    <a:pt x="1" y="46"/>
                  </a:cubicBezTo>
                  <a:cubicBezTo>
                    <a:pt x="1" y="47"/>
                    <a:pt x="26" y="52"/>
                    <a:pt x="28" y="52"/>
                  </a:cubicBezTo>
                  <a:cubicBezTo>
                    <a:pt x="29" y="51"/>
                    <a:pt x="36" y="44"/>
                    <a:pt x="36" y="42"/>
                  </a:cubicBezTo>
                  <a:cubicBezTo>
                    <a:pt x="34" y="33"/>
                    <a:pt x="38" y="24"/>
                    <a:pt x="43" y="15"/>
                  </a:cubicBezTo>
                  <a:cubicBezTo>
                    <a:pt x="45" y="11"/>
                    <a:pt x="41" y="8"/>
                    <a:pt x="41" y="4"/>
                  </a:cubicBezTo>
                  <a:cubicBezTo>
                    <a:pt x="40" y="4"/>
                    <a:pt x="41" y="1"/>
                    <a:pt x="40" y="1"/>
                  </a:cubicBezTo>
                  <a:cubicBezTo>
                    <a:pt x="39" y="0"/>
                    <a:pt x="38" y="1"/>
                    <a:pt x="37" y="2"/>
                  </a:cubicBezTo>
                  <a:cubicBezTo>
                    <a:pt x="36" y="3"/>
                    <a:pt x="35" y="5"/>
                    <a:pt x="35" y="7"/>
                  </a:cubicBezTo>
                  <a:cubicBezTo>
                    <a:pt x="34" y="7"/>
                    <a:pt x="34" y="10"/>
                    <a:pt x="33" y="10"/>
                  </a:cubicBezTo>
                  <a:cubicBezTo>
                    <a:pt x="33" y="10"/>
                    <a:pt x="33" y="8"/>
                    <a:pt x="32" y="8"/>
                  </a:cubicBezTo>
                  <a:cubicBezTo>
                    <a:pt x="32" y="7"/>
                    <a:pt x="33" y="4"/>
                    <a:pt x="32" y="3"/>
                  </a:cubicBezTo>
                  <a:cubicBezTo>
                    <a:pt x="30" y="2"/>
                    <a:pt x="28" y="2"/>
                    <a:pt x="26" y="2"/>
                  </a:cubicBezTo>
                  <a:cubicBezTo>
                    <a:pt x="24" y="1"/>
                    <a:pt x="19" y="0"/>
                    <a:pt x="17" y="4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68">
              <a:extLst>
                <a:ext uri="{FF2B5EF4-FFF2-40B4-BE49-F238E27FC236}">
                  <a16:creationId xmlns:a16="http://schemas.microsoft.com/office/drawing/2014/main" xmlns="" id="{F927F098-F9F5-44B1-A3AB-C967A98D7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8475" y="5372100"/>
              <a:ext cx="93663" cy="250825"/>
            </a:xfrm>
            <a:custGeom>
              <a:avLst/>
              <a:gdLst>
                <a:gd name="T0" fmla="*/ 59 w 59"/>
                <a:gd name="T1" fmla="*/ 0 h 158"/>
                <a:gd name="T2" fmla="*/ 59 w 59"/>
                <a:gd name="T3" fmla="*/ 0 h 158"/>
                <a:gd name="T4" fmla="*/ 59 w 59"/>
                <a:gd name="T5" fmla="*/ 0 h 158"/>
                <a:gd name="T6" fmla="*/ 59 w 59"/>
                <a:gd name="T7" fmla="*/ 0 h 158"/>
                <a:gd name="T8" fmla="*/ 59 w 59"/>
                <a:gd name="T9" fmla="*/ 4 h 158"/>
                <a:gd name="T10" fmla="*/ 55 w 59"/>
                <a:gd name="T11" fmla="*/ 4 h 158"/>
                <a:gd name="T12" fmla="*/ 51 w 59"/>
                <a:gd name="T13" fmla="*/ 8 h 158"/>
                <a:gd name="T14" fmla="*/ 47 w 59"/>
                <a:gd name="T15" fmla="*/ 12 h 158"/>
                <a:gd name="T16" fmla="*/ 43 w 59"/>
                <a:gd name="T17" fmla="*/ 19 h 158"/>
                <a:gd name="T18" fmla="*/ 39 w 59"/>
                <a:gd name="T19" fmla="*/ 23 h 158"/>
                <a:gd name="T20" fmla="*/ 35 w 59"/>
                <a:gd name="T21" fmla="*/ 27 h 158"/>
                <a:gd name="T22" fmla="*/ 31 w 59"/>
                <a:gd name="T23" fmla="*/ 31 h 158"/>
                <a:gd name="T24" fmla="*/ 28 w 59"/>
                <a:gd name="T25" fmla="*/ 35 h 158"/>
                <a:gd name="T26" fmla="*/ 24 w 59"/>
                <a:gd name="T27" fmla="*/ 43 h 158"/>
                <a:gd name="T28" fmla="*/ 24 w 59"/>
                <a:gd name="T29" fmla="*/ 47 h 158"/>
                <a:gd name="T30" fmla="*/ 20 w 59"/>
                <a:gd name="T31" fmla="*/ 55 h 158"/>
                <a:gd name="T32" fmla="*/ 16 w 59"/>
                <a:gd name="T33" fmla="*/ 59 h 158"/>
                <a:gd name="T34" fmla="*/ 16 w 59"/>
                <a:gd name="T35" fmla="*/ 63 h 158"/>
                <a:gd name="T36" fmla="*/ 16 w 59"/>
                <a:gd name="T37" fmla="*/ 67 h 158"/>
                <a:gd name="T38" fmla="*/ 12 w 59"/>
                <a:gd name="T39" fmla="*/ 71 h 158"/>
                <a:gd name="T40" fmla="*/ 12 w 59"/>
                <a:gd name="T41" fmla="*/ 75 h 158"/>
                <a:gd name="T42" fmla="*/ 12 w 59"/>
                <a:gd name="T43" fmla="*/ 79 h 158"/>
                <a:gd name="T44" fmla="*/ 12 w 59"/>
                <a:gd name="T45" fmla="*/ 87 h 158"/>
                <a:gd name="T46" fmla="*/ 12 w 59"/>
                <a:gd name="T47" fmla="*/ 90 h 158"/>
                <a:gd name="T48" fmla="*/ 8 w 59"/>
                <a:gd name="T49" fmla="*/ 98 h 158"/>
                <a:gd name="T50" fmla="*/ 8 w 59"/>
                <a:gd name="T51" fmla="*/ 106 h 158"/>
                <a:gd name="T52" fmla="*/ 8 w 59"/>
                <a:gd name="T53" fmla="*/ 118 h 158"/>
                <a:gd name="T54" fmla="*/ 8 w 59"/>
                <a:gd name="T55" fmla="*/ 138 h 158"/>
                <a:gd name="T56" fmla="*/ 8 w 59"/>
                <a:gd name="T57" fmla="*/ 146 h 158"/>
                <a:gd name="T58" fmla="*/ 4 w 59"/>
                <a:gd name="T59" fmla="*/ 158 h 158"/>
                <a:gd name="T60" fmla="*/ 4 w 59"/>
                <a:gd name="T61" fmla="*/ 158 h 158"/>
                <a:gd name="T62" fmla="*/ 4 w 59"/>
                <a:gd name="T63" fmla="*/ 158 h 158"/>
                <a:gd name="T64" fmla="*/ 4 w 59"/>
                <a:gd name="T65" fmla="*/ 158 h 158"/>
                <a:gd name="T66" fmla="*/ 4 w 59"/>
                <a:gd name="T67" fmla="*/ 158 h 158"/>
                <a:gd name="T68" fmla="*/ 0 w 59"/>
                <a:gd name="T69" fmla="*/ 158 h 158"/>
                <a:gd name="T70" fmla="*/ 0 w 59"/>
                <a:gd name="T71" fmla="*/ 158 h 158"/>
                <a:gd name="T72" fmla="*/ 0 w 59"/>
                <a:gd name="T73" fmla="*/ 158 h 158"/>
                <a:gd name="T74" fmla="*/ 0 w 59"/>
                <a:gd name="T75" fmla="*/ 150 h 158"/>
                <a:gd name="T76" fmla="*/ 0 w 59"/>
                <a:gd name="T77" fmla="*/ 142 h 158"/>
                <a:gd name="T78" fmla="*/ 0 w 59"/>
                <a:gd name="T79" fmla="*/ 122 h 158"/>
                <a:gd name="T80" fmla="*/ 4 w 59"/>
                <a:gd name="T81" fmla="*/ 110 h 158"/>
                <a:gd name="T82" fmla="*/ 4 w 59"/>
                <a:gd name="T83" fmla="*/ 102 h 158"/>
                <a:gd name="T84" fmla="*/ 4 w 59"/>
                <a:gd name="T85" fmla="*/ 90 h 158"/>
                <a:gd name="T86" fmla="*/ 4 w 59"/>
                <a:gd name="T87" fmla="*/ 87 h 158"/>
                <a:gd name="T88" fmla="*/ 8 w 59"/>
                <a:gd name="T89" fmla="*/ 83 h 158"/>
                <a:gd name="T90" fmla="*/ 8 w 59"/>
                <a:gd name="T91" fmla="*/ 75 h 158"/>
                <a:gd name="T92" fmla="*/ 8 w 59"/>
                <a:gd name="T93" fmla="*/ 71 h 158"/>
                <a:gd name="T94" fmla="*/ 8 w 59"/>
                <a:gd name="T95" fmla="*/ 67 h 158"/>
                <a:gd name="T96" fmla="*/ 12 w 59"/>
                <a:gd name="T97" fmla="*/ 63 h 158"/>
                <a:gd name="T98" fmla="*/ 12 w 59"/>
                <a:gd name="T99" fmla="*/ 59 h 158"/>
                <a:gd name="T100" fmla="*/ 12 w 59"/>
                <a:gd name="T101" fmla="*/ 51 h 158"/>
                <a:gd name="T102" fmla="*/ 16 w 59"/>
                <a:gd name="T103" fmla="*/ 47 h 158"/>
                <a:gd name="T104" fmla="*/ 20 w 59"/>
                <a:gd name="T105" fmla="*/ 43 h 158"/>
                <a:gd name="T106" fmla="*/ 24 w 59"/>
                <a:gd name="T107" fmla="*/ 35 h 158"/>
                <a:gd name="T108" fmla="*/ 28 w 59"/>
                <a:gd name="T109" fmla="*/ 31 h 158"/>
                <a:gd name="T110" fmla="*/ 28 w 59"/>
                <a:gd name="T111" fmla="*/ 23 h 158"/>
                <a:gd name="T112" fmla="*/ 35 w 59"/>
                <a:gd name="T113" fmla="*/ 19 h 158"/>
                <a:gd name="T114" fmla="*/ 39 w 59"/>
                <a:gd name="T115" fmla="*/ 15 h 158"/>
                <a:gd name="T116" fmla="*/ 43 w 59"/>
                <a:gd name="T117" fmla="*/ 12 h 158"/>
                <a:gd name="T118" fmla="*/ 47 w 59"/>
                <a:gd name="T119" fmla="*/ 8 h 158"/>
                <a:gd name="T120" fmla="*/ 51 w 59"/>
                <a:gd name="T121" fmla="*/ 4 h 158"/>
                <a:gd name="T122" fmla="*/ 55 w 59"/>
                <a:gd name="T123" fmla="*/ 0 h 158"/>
                <a:gd name="T124" fmla="*/ 55 w 59"/>
                <a:gd name="T125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9" h="158">
                  <a:moveTo>
                    <a:pt x="55" y="0"/>
                  </a:moveTo>
                  <a:lnTo>
                    <a:pt x="59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9" y="4"/>
                  </a:lnTo>
                  <a:lnTo>
                    <a:pt x="59" y="4"/>
                  </a:lnTo>
                  <a:lnTo>
                    <a:pt x="59" y="4"/>
                  </a:lnTo>
                  <a:lnTo>
                    <a:pt x="59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55" y="8"/>
                  </a:lnTo>
                  <a:lnTo>
                    <a:pt x="55" y="8"/>
                  </a:lnTo>
                  <a:lnTo>
                    <a:pt x="51" y="8"/>
                  </a:lnTo>
                  <a:lnTo>
                    <a:pt x="51" y="12"/>
                  </a:lnTo>
                  <a:lnTo>
                    <a:pt x="47" y="12"/>
                  </a:lnTo>
                  <a:lnTo>
                    <a:pt x="47" y="12"/>
                  </a:lnTo>
                  <a:lnTo>
                    <a:pt x="47" y="15"/>
                  </a:lnTo>
                  <a:lnTo>
                    <a:pt x="43" y="15"/>
                  </a:lnTo>
                  <a:lnTo>
                    <a:pt x="43" y="19"/>
                  </a:lnTo>
                  <a:lnTo>
                    <a:pt x="43" y="19"/>
                  </a:lnTo>
                  <a:lnTo>
                    <a:pt x="39" y="19"/>
                  </a:lnTo>
                  <a:lnTo>
                    <a:pt x="39" y="23"/>
                  </a:lnTo>
                  <a:lnTo>
                    <a:pt x="39" y="23"/>
                  </a:lnTo>
                  <a:lnTo>
                    <a:pt x="35" y="27"/>
                  </a:lnTo>
                  <a:lnTo>
                    <a:pt x="35" y="27"/>
                  </a:lnTo>
                  <a:lnTo>
                    <a:pt x="35" y="27"/>
                  </a:lnTo>
                  <a:lnTo>
                    <a:pt x="31" y="31"/>
                  </a:lnTo>
                  <a:lnTo>
                    <a:pt x="31" y="31"/>
                  </a:lnTo>
                  <a:lnTo>
                    <a:pt x="31" y="35"/>
                  </a:lnTo>
                  <a:lnTo>
                    <a:pt x="28" y="35"/>
                  </a:lnTo>
                  <a:lnTo>
                    <a:pt x="28" y="35"/>
                  </a:lnTo>
                  <a:lnTo>
                    <a:pt x="28" y="39"/>
                  </a:lnTo>
                  <a:lnTo>
                    <a:pt x="28" y="39"/>
                  </a:lnTo>
                  <a:lnTo>
                    <a:pt x="24" y="43"/>
                  </a:lnTo>
                  <a:lnTo>
                    <a:pt x="24" y="43"/>
                  </a:lnTo>
                  <a:lnTo>
                    <a:pt x="24" y="47"/>
                  </a:lnTo>
                  <a:lnTo>
                    <a:pt x="24" y="47"/>
                  </a:lnTo>
                  <a:lnTo>
                    <a:pt x="20" y="51"/>
                  </a:lnTo>
                  <a:lnTo>
                    <a:pt x="20" y="51"/>
                  </a:lnTo>
                  <a:lnTo>
                    <a:pt x="20" y="55"/>
                  </a:lnTo>
                  <a:lnTo>
                    <a:pt x="20" y="55"/>
                  </a:lnTo>
                  <a:lnTo>
                    <a:pt x="20" y="55"/>
                  </a:lnTo>
                  <a:lnTo>
                    <a:pt x="16" y="59"/>
                  </a:lnTo>
                  <a:lnTo>
                    <a:pt x="16" y="59"/>
                  </a:lnTo>
                  <a:lnTo>
                    <a:pt x="16" y="59"/>
                  </a:lnTo>
                  <a:lnTo>
                    <a:pt x="16" y="63"/>
                  </a:lnTo>
                  <a:lnTo>
                    <a:pt x="16" y="63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16" y="71"/>
                  </a:lnTo>
                  <a:lnTo>
                    <a:pt x="12" y="71"/>
                  </a:lnTo>
                  <a:lnTo>
                    <a:pt x="12" y="71"/>
                  </a:lnTo>
                  <a:lnTo>
                    <a:pt x="12" y="75"/>
                  </a:lnTo>
                  <a:lnTo>
                    <a:pt x="12" y="75"/>
                  </a:lnTo>
                  <a:lnTo>
                    <a:pt x="12" y="79"/>
                  </a:lnTo>
                  <a:lnTo>
                    <a:pt x="12" y="79"/>
                  </a:lnTo>
                  <a:lnTo>
                    <a:pt x="12" y="79"/>
                  </a:lnTo>
                  <a:lnTo>
                    <a:pt x="12" y="83"/>
                  </a:lnTo>
                  <a:lnTo>
                    <a:pt x="12" y="83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8" y="94"/>
                  </a:lnTo>
                  <a:lnTo>
                    <a:pt x="8" y="98"/>
                  </a:lnTo>
                  <a:lnTo>
                    <a:pt x="8" y="102"/>
                  </a:lnTo>
                  <a:lnTo>
                    <a:pt x="8" y="106"/>
                  </a:lnTo>
                  <a:lnTo>
                    <a:pt x="8" y="106"/>
                  </a:lnTo>
                  <a:lnTo>
                    <a:pt x="8" y="110"/>
                  </a:lnTo>
                  <a:lnTo>
                    <a:pt x="8" y="114"/>
                  </a:lnTo>
                  <a:lnTo>
                    <a:pt x="8" y="118"/>
                  </a:lnTo>
                  <a:lnTo>
                    <a:pt x="8" y="122"/>
                  </a:lnTo>
                  <a:lnTo>
                    <a:pt x="8" y="130"/>
                  </a:lnTo>
                  <a:lnTo>
                    <a:pt x="8" y="138"/>
                  </a:lnTo>
                  <a:lnTo>
                    <a:pt x="8" y="142"/>
                  </a:lnTo>
                  <a:lnTo>
                    <a:pt x="8" y="142"/>
                  </a:lnTo>
                  <a:lnTo>
                    <a:pt x="8" y="146"/>
                  </a:lnTo>
                  <a:lnTo>
                    <a:pt x="8" y="150"/>
                  </a:lnTo>
                  <a:lnTo>
                    <a:pt x="4" y="154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4" y="158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54"/>
                  </a:lnTo>
                  <a:lnTo>
                    <a:pt x="0" y="150"/>
                  </a:lnTo>
                  <a:lnTo>
                    <a:pt x="0" y="146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0" y="138"/>
                  </a:lnTo>
                  <a:lnTo>
                    <a:pt x="0" y="130"/>
                  </a:lnTo>
                  <a:lnTo>
                    <a:pt x="0" y="122"/>
                  </a:lnTo>
                  <a:lnTo>
                    <a:pt x="4" y="118"/>
                  </a:lnTo>
                  <a:lnTo>
                    <a:pt x="4" y="114"/>
                  </a:lnTo>
                  <a:lnTo>
                    <a:pt x="4" y="110"/>
                  </a:lnTo>
                  <a:lnTo>
                    <a:pt x="4" y="106"/>
                  </a:lnTo>
                  <a:lnTo>
                    <a:pt x="4" y="102"/>
                  </a:lnTo>
                  <a:lnTo>
                    <a:pt x="4" y="102"/>
                  </a:lnTo>
                  <a:lnTo>
                    <a:pt x="4" y="98"/>
                  </a:lnTo>
                  <a:lnTo>
                    <a:pt x="4" y="94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4" y="87"/>
                  </a:lnTo>
                  <a:lnTo>
                    <a:pt x="4" y="87"/>
                  </a:lnTo>
                  <a:lnTo>
                    <a:pt x="4" y="83"/>
                  </a:lnTo>
                  <a:lnTo>
                    <a:pt x="4" y="83"/>
                  </a:lnTo>
                  <a:lnTo>
                    <a:pt x="8" y="83"/>
                  </a:lnTo>
                  <a:lnTo>
                    <a:pt x="8" y="79"/>
                  </a:lnTo>
                  <a:lnTo>
                    <a:pt x="8" y="79"/>
                  </a:lnTo>
                  <a:lnTo>
                    <a:pt x="8" y="75"/>
                  </a:lnTo>
                  <a:lnTo>
                    <a:pt x="8" y="75"/>
                  </a:lnTo>
                  <a:lnTo>
                    <a:pt x="8" y="75"/>
                  </a:lnTo>
                  <a:lnTo>
                    <a:pt x="8" y="71"/>
                  </a:lnTo>
                  <a:lnTo>
                    <a:pt x="8" y="71"/>
                  </a:lnTo>
                  <a:lnTo>
                    <a:pt x="8" y="67"/>
                  </a:lnTo>
                  <a:lnTo>
                    <a:pt x="8" y="67"/>
                  </a:lnTo>
                  <a:lnTo>
                    <a:pt x="8" y="67"/>
                  </a:lnTo>
                  <a:lnTo>
                    <a:pt x="12" y="63"/>
                  </a:lnTo>
                  <a:lnTo>
                    <a:pt x="12" y="63"/>
                  </a:lnTo>
                  <a:lnTo>
                    <a:pt x="12" y="59"/>
                  </a:lnTo>
                  <a:lnTo>
                    <a:pt x="12" y="59"/>
                  </a:lnTo>
                  <a:lnTo>
                    <a:pt x="12" y="59"/>
                  </a:lnTo>
                  <a:lnTo>
                    <a:pt x="12" y="55"/>
                  </a:lnTo>
                  <a:lnTo>
                    <a:pt x="12" y="55"/>
                  </a:lnTo>
                  <a:lnTo>
                    <a:pt x="12" y="51"/>
                  </a:lnTo>
                  <a:lnTo>
                    <a:pt x="16" y="51"/>
                  </a:lnTo>
                  <a:lnTo>
                    <a:pt x="16" y="47"/>
                  </a:lnTo>
                  <a:lnTo>
                    <a:pt x="16" y="47"/>
                  </a:lnTo>
                  <a:lnTo>
                    <a:pt x="16" y="47"/>
                  </a:lnTo>
                  <a:lnTo>
                    <a:pt x="20" y="43"/>
                  </a:lnTo>
                  <a:lnTo>
                    <a:pt x="20" y="43"/>
                  </a:lnTo>
                  <a:lnTo>
                    <a:pt x="20" y="39"/>
                  </a:lnTo>
                  <a:lnTo>
                    <a:pt x="20" y="39"/>
                  </a:lnTo>
                  <a:lnTo>
                    <a:pt x="24" y="35"/>
                  </a:lnTo>
                  <a:lnTo>
                    <a:pt x="24" y="35"/>
                  </a:lnTo>
                  <a:lnTo>
                    <a:pt x="24" y="31"/>
                  </a:lnTo>
                  <a:lnTo>
                    <a:pt x="28" y="31"/>
                  </a:lnTo>
                  <a:lnTo>
                    <a:pt x="28" y="27"/>
                  </a:lnTo>
                  <a:lnTo>
                    <a:pt x="28" y="27"/>
                  </a:lnTo>
                  <a:lnTo>
                    <a:pt x="28" y="23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5" y="19"/>
                  </a:lnTo>
                  <a:lnTo>
                    <a:pt x="35" y="19"/>
                  </a:lnTo>
                  <a:lnTo>
                    <a:pt x="35" y="15"/>
                  </a:lnTo>
                  <a:lnTo>
                    <a:pt x="39" y="15"/>
                  </a:lnTo>
                  <a:lnTo>
                    <a:pt x="39" y="15"/>
                  </a:lnTo>
                  <a:lnTo>
                    <a:pt x="39" y="12"/>
                  </a:lnTo>
                  <a:lnTo>
                    <a:pt x="43" y="12"/>
                  </a:lnTo>
                  <a:lnTo>
                    <a:pt x="43" y="8"/>
                  </a:lnTo>
                  <a:lnTo>
                    <a:pt x="43" y="8"/>
                  </a:lnTo>
                  <a:lnTo>
                    <a:pt x="47" y="8"/>
                  </a:lnTo>
                  <a:lnTo>
                    <a:pt x="47" y="4"/>
                  </a:lnTo>
                  <a:lnTo>
                    <a:pt x="51" y="4"/>
                  </a:lnTo>
                  <a:lnTo>
                    <a:pt x="51" y="4"/>
                  </a:lnTo>
                  <a:lnTo>
                    <a:pt x="51" y="0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69">
              <a:extLst>
                <a:ext uri="{FF2B5EF4-FFF2-40B4-BE49-F238E27FC236}">
                  <a16:creationId xmlns:a16="http://schemas.microsoft.com/office/drawing/2014/main" xmlns="" id="{37904377-E0F0-4101-95F3-ED4E20EAA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4825" y="5465763"/>
              <a:ext cx="80963" cy="74612"/>
            </a:xfrm>
            <a:custGeom>
              <a:avLst/>
              <a:gdLst>
                <a:gd name="T0" fmla="*/ 47 w 51"/>
                <a:gd name="T1" fmla="*/ 0 h 47"/>
                <a:gd name="T2" fmla="*/ 47 w 51"/>
                <a:gd name="T3" fmla="*/ 0 h 47"/>
                <a:gd name="T4" fmla="*/ 47 w 51"/>
                <a:gd name="T5" fmla="*/ 0 h 47"/>
                <a:gd name="T6" fmla="*/ 51 w 51"/>
                <a:gd name="T7" fmla="*/ 0 h 47"/>
                <a:gd name="T8" fmla="*/ 51 w 51"/>
                <a:gd name="T9" fmla="*/ 0 h 47"/>
                <a:gd name="T10" fmla="*/ 51 w 51"/>
                <a:gd name="T11" fmla="*/ 0 h 47"/>
                <a:gd name="T12" fmla="*/ 51 w 51"/>
                <a:gd name="T13" fmla="*/ 4 h 47"/>
                <a:gd name="T14" fmla="*/ 51 w 51"/>
                <a:gd name="T15" fmla="*/ 4 h 47"/>
                <a:gd name="T16" fmla="*/ 51 w 51"/>
                <a:gd name="T17" fmla="*/ 4 h 47"/>
                <a:gd name="T18" fmla="*/ 47 w 51"/>
                <a:gd name="T19" fmla="*/ 4 h 47"/>
                <a:gd name="T20" fmla="*/ 47 w 51"/>
                <a:gd name="T21" fmla="*/ 4 h 47"/>
                <a:gd name="T22" fmla="*/ 43 w 51"/>
                <a:gd name="T23" fmla="*/ 4 h 47"/>
                <a:gd name="T24" fmla="*/ 39 w 51"/>
                <a:gd name="T25" fmla="*/ 8 h 47"/>
                <a:gd name="T26" fmla="*/ 31 w 51"/>
                <a:gd name="T27" fmla="*/ 12 h 47"/>
                <a:gd name="T28" fmla="*/ 31 w 51"/>
                <a:gd name="T29" fmla="*/ 12 h 47"/>
                <a:gd name="T30" fmla="*/ 27 w 51"/>
                <a:gd name="T31" fmla="*/ 16 h 47"/>
                <a:gd name="T32" fmla="*/ 24 w 51"/>
                <a:gd name="T33" fmla="*/ 16 h 47"/>
                <a:gd name="T34" fmla="*/ 24 w 51"/>
                <a:gd name="T35" fmla="*/ 20 h 47"/>
                <a:gd name="T36" fmla="*/ 20 w 51"/>
                <a:gd name="T37" fmla="*/ 20 h 47"/>
                <a:gd name="T38" fmla="*/ 20 w 51"/>
                <a:gd name="T39" fmla="*/ 24 h 47"/>
                <a:gd name="T40" fmla="*/ 16 w 51"/>
                <a:gd name="T41" fmla="*/ 24 h 47"/>
                <a:gd name="T42" fmla="*/ 16 w 51"/>
                <a:gd name="T43" fmla="*/ 28 h 47"/>
                <a:gd name="T44" fmla="*/ 12 w 51"/>
                <a:gd name="T45" fmla="*/ 28 h 47"/>
                <a:gd name="T46" fmla="*/ 12 w 51"/>
                <a:gd name="T47" fmla="*/ 31 h 47"/>
                <a:gd name="T48" fmla="*/ 8 w 51"/>
                <a:gd name="T49" fmla="*/ 31 h 47"/>
                <a:gd name="T50" fmla="*/ 8 w 51"/>
                <a:gd name="T51" fmla="*/ 35 h 47"/>
                <a:gd name="T52" fmla="*/ 8 w 51"/>
                <a:gd name="T53" fmla="*/ 39 h 47"/>
                <a:gd name="T54" fmla="*/ 4 w 51"/>
                <a:gd name="T55" fmla="*/ 39 h 47"/>
                <a:gd name="T56" fmla="*/ 4 w 51"/>
                <a:gd name="T57" fmla="*/ 43 h 47"/>
                <a:gd name="T58" fmla="*/ 4 w 51"/>
                <a:gd name="T59" fmla="*/ 47 h 47"/>
                <a:gd name="T60" fmla="*/ 4 w 51"/>
                <a:gd name="T61" fmla="*/ 47 h 47"/>
                <a:gd name="T62" fmla="*/ 4 w 51"/>
                <a:gd name="T63" fmla="*/ 47 h 47"/>
                <a:gd name="T64" fmla="*/ 4 w 51"/>
                <a:gd name="T65" fmla="*/ 47 h 47"/>
                <a:gd name="T66" fmla="*/ 4 w 51"/>
                <a:gd name="T67" fmla="*/ 47 h 47"/>
                <a:gd name="T68" fmla="*/ 4 w 51"/>
                <a:gd name="T69" fmla="*/ 47 h 47"/>
                <a:gd name="T70" fmla="*/ 0 w 51"/>
                <a:gd name="T71" fmla="*/ 47 h 47"/>
                <a:gd name="T72" fmla="*/ 0 w 51"/>
                <a:gd name="T73" fmla="*/ 47 h 47"/>
                <a:gd name="T74" fmla="*/ 0 w 51"/>
                <a:gd name="T75" fmla="*/ 47 h 47"/>
                <a:gd name="T76" fmla="*/ 0 w 51"/>
                <a:gd name="T77" fmla="*/ 47 h 47"/>
                <a:gd name="T78" fmla="*/ 0 w 51"/>
                <a:gd name="T79" fmla="*/ 47 h 47"/>
                <a:gd name="T80" fmla="*/ 0 w 51"/>
                <a:gd name="T81" fmla="*/ 47 h 47"/>
                <a:gd name="T82" fmla="*/ 0 w 51"/>
                <a:gd name="T83" fmla="*/ 47 h 47"/>
                <a:gd name="T84" fmla="*/ 0 w 51"/>
                <a:gd name="T85" fmla="*/ 43 h 47"/>
                <a:gd name="T86" fmla="*/ 0 w 51"/>
                <a:gd name="T87" fmla="*/ 43 h 47"/>
                <a:gd name="T88" fmla="*/ 0 w 51"/>
                <a:gd name="T89" fmla="*/ 39 h 47"/>
                <a:gd name="T90" fmla="*/ 0 w 51"/>
                <a:gd name="T91" fmla="*/ 35 h 47"/>
                <a:gd name="T92" fmla="*/ 4 w 51"/>
                <a:gd name="T93" fmla="*/ 31 h 47"/>
                <a:gd name="T94" fmla="*/ 4 w 51"/>
                <a:gd name="T95" fmla="*/ 31 h 47"/>
                <a:gd name="T96" fmla="*/ 4 w 51"/>
                <a:gd name="T97" fmla="*/ 28 h 47"/>
                <a:gd name="T98" fmla="*/ 8 w 51"/>
                <a:gd name="T99" fmla="*/ 24 h 47"/>
                <a:gd name="T100" fmla="*/ 8 w 51"/>
                <a:gd name="T101" fmla="*/ 24 h 47"/>
                <a:gd name="T102" fmla="*/ 12 w 51"/>
                <a:gd name="T103" fmla="*/ 20 h 47"/>
                <a:gd name="T104" fmla="*/ 16 w 51"/>
                <a:gd name="T105" fmla="*/ 16 h 47"/>
                <a:gd name="T106" fmla="*/ 16 w 51"/>
                <a:gd name="T107" fmla="*/ 16 h 47"/>
                <a:gd name="T108" fmla="*/ 20 w 51"/>
                <a:gd name="T109" fmla="*/ 12 h 47"/>
                <a:gd name="T110" fmla="*/ 24 w 51"/>
                <a:gd name="T111" fmla="*/ 12 h 47"/>
                <a:gd name="T112" fmla="*/ 24 w 51"/>
                <a:gd name="T113" fmla="*/ 8 h 47"/>
                <a:gd name="T114" fmla="*/ 27 w 51"/>
                <a:gd name="T115" fmla="*/ 8 h 47"/>
                <a:gd name="T116" fmla="*/ 31 w 51"/>
                <a:gd name="T117" fmla="*/ 8 h 47"/>
                <a:gd name="T118" fmla="*/ 35 w 51"/>
                <a:gd name="T119" fmla="*/ 4 h 47"/>
                <a:gd name="T120" fmla="*/ 43 w 51"/>
                <a:gd name="T121" fmla="*/ 0 h 47"/>
                <a:gd name="T122" fmla="*/ 47 w 51"/>
                <a:gd name="T123" fmla="*/ 0 h 47"/>
                <a:gd name="T124" fmla="*/ 47 w 51"/>
                <a:gd name="T125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1" h="47">
                  <a:moveTo>
                    <a:pt x="47" y="0"/>
                  </a:move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1" y="4"/>
                  </a:lnTo>
                  <a:lnTo>
                    <a:pt x="51" y="4"/>
                  </a:lnTo>
                  <a:lnTo>
                    <a:pt x="51" y="4"/>
                  </a:lnTo>
                  <a:lnTo>
                    <a:pt x="51" y="4"/>
                  </a:lnTo>
                  <a:lnTo>
                    <a:pt x="51" y="4"/>
                  </a:lnTo>
                  <a:lnTo>
                    <a:pt x="51" y="4"/>
                  </a:lnTo>
                  <a:lnTo>
                    <a:pt x="51" y="4"/>
                  </a:lnTo>
                  <a:lnTo>
                    <a:pt x="47" y="4"/>
                  </a:lnTo>
                  <a:lnTo>
                    <a:pt x="47" y="4"/>
                  </a:lnTo>
                  <a:lnTo>
                    <a:pt x="47" y="4"/>
                  </a:lnTo>
                  <a:lnTo>
                    <a:pt x="47" y="4"/>
                  </a:lnTo>
                  <a:lnTo>
                    <a:pt x="47" y="4"/>
                  </a:lnTo>
                  <a:lnTo>
                    <a:pt x="47" y="4"/>
                  </a:lnTo>
                  <a:lnTo>
                    <a:pt x="47" y="4"/>
                  </a:lnTo>
                  <a:lnTo>
                    <a:pt x="47" y="4"/>
                  </a:lnTo>
                  <a:lnTo>
                    <a:pt x="43" y="4"/>
                  </a:lnTo>
                  <a:lnTo>
                    <a:pt x="43" y="8"/>
                  </a:lnTo>
                  <a:lnTo>
                    <a:pt x="39" y="8"/>
                  </a:lnTo>
                  <a:lnTo>
                    <a:pt x="39" y="8"/>
                  </a:lnTo>
                  <a:lnTo>
                    <a:pt x="35" y="8"/>
                  </a:lnTo>
                  <a:lnTo>
                    <a:pt x="35" y="12"/>
                  </a:lnTo>
                  <a:lnTo>
                    <a:pt x="31" y="12"/>
                  </a:lnTo>
                  <a:lnTo>
                    <a:pt x="31" y="12"/>
                  </a:lnTo>
                  <a:lnTo>
                    <a:pt x="31" y="12"/>
                  </a:lnTo>
                  <a:lnTo>
                    <a:pt x="31" y="12"/>
                  </a:lnTo>
                  <a:lnTo>
                    <a:pt x="27" y="12"/>
                  </a:lnTo>
                  <a:lnTo>
                    <a:pt x="27" y="16"/>
                  </a:lnTo>
                  <a:lnTo>
                    <a:pt x="27" y="16"/>
                  </a:lnTo>
                  <a:lnTo>
                    <a:pt x="27" y="16"/>
                  </a:lnTo>
                  <a:lnTo>
                    <a:pt x="27" y="16"/>
                  </a:lnTo>
                  <a:lnTo>
                    <a:pt x="24" y="16"/>
                  </a:lnTo>
                  <a:lnTo>
                    <a:pt x="24" y="16"/>
                  </a:lnTo>
                  <a:lnTo>
                    <a:pt x="24" y="16"/>
                  </a:lnTo>
                  <a:lnTo>
                    <a:pt x="24" y="20"/>
                  </a:lnTo>
                  <a:lnTo>
                    <a:pt x="24" y="20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24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8"/>
                  </a:lnTo>
                  <a:lnTo>
                    <a:pt x="12" y="28"/>
                  </a:lnTo>
                  <a:lnTo>
                    <a:pt x="12" y="28"/>
                  </a:lnTo>
                  <a:lnTo>
                    <a:pt x="12" y="28"/>
                  </a:lnTo>
                  <a:lnTo>
                    <a:pt x="12" y="28"/>
                  </a:lnTo>
                  <a:lnTo>
                    <a:pt x="12" y="31"/>
                  </a:lnTo>
                  <a:lnTo>
                    <a:pt x="12" y="31"/>
                  </a:lnTo>
                  <a:lnTo>
                    <a:pt x="12" y="31"/>
                  </a:lnTo>
                  <a:lnTo>
                    <a:pt x="8" y="31"/>
                  </a:lnTo>
                  <a:lnTo>
                    <a:pt x="8" y="31"/>
                  </a:lnTo>
                  <a:lnTo>
                    <a:pt x="8" y="31"/>
                  </a:lnTo>
                  <a:lnTo>
                    <a:pt x="8" y="35"/>
                  </a:lnTo>
                  <a:lnTo>
                    <a:pt x="8" y="35"/>
                  </a:lnTo>
                  <a:lnTo>
                    <a:pt x="8" y="35"/>
                  </a:lnTo>
                  <a:lnTo>
                    <a:pt x="8" y="35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4" y="39"/>
                  </a:lnTo>
                  <a:lnTo>
                    <a:pt x="4" y="39"/>
                  </a:lnTo>
                  <a:lnTo>
                    <a:pt x="4" y="43"/>
                  </a:lnTo>
                  <a:lnTo>
                    <a:pt x="4" y="43"/>
                  </a:lnTo>
                  <a:lnTo>
                    <a:pt x="4" y="43"/>
                  </a:lnTo>
                  <a:lnTo>
                    <a:pt x="4" y="43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4" y="35"/>
                  </a:lnTo>
                  <a:lnTo>
                    <a:pt x="4" y="31"/>
                  </a:lnTo>
                  <a:lnTo>
                    <a:pt x="4" y="31"/>
                  </a:lnTo>
                  <a:lnTo>
                    <a:pt x="4" y="31"/>
                  </a:lnTo>
                  <a:lnTo>
                    <a:pt x="4" y="31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8" y="28"/>
                  </a:lnTo>
                  <a:lnTo>
                    <a:pt x="8" y="24"/>
                  </a:lnTo>
                  <a:lnTo>
                    <a:pt x="8" y="24"/>
                  </a:lnTo>
                  <a:lnTo>
                    <a:pt x="8" y="24"/>
                  </a:lnTo>
                  <a:lnTo>
                    <a:pt x="8" y="2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12" y="20"/>
                  </a:lnTo>
                  <a:lnTo>
                    <a:pt x="12" y="20"/>
                  </a:lnTo>
                  <a:lnTo>
                    <a:pt x="12" y="20"/>
                  </a:lnTo>
                  <a:lnTo>
                    <a:pt x="12" y="20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20" y="16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31" y="8"/>
                  </a:lnTo>
                  <a:lnTo>
                    <a:pt x="31" y="4"/>
                  </a:lnTo>
                  <a:lnTo>
                    <a:pt x="35" y="4"/>
                  </a:lnTo>
                  <a:lnTo>
                    <a:pt x="35" y="4"/>
                  </a:lnTo>
                  <a:lnTo>
                    <a:pt x="39" y="4"/>
                  </a:lnTo>
                  <a:lnTo>
                    <a:pt x="39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70">
              <a:extLst>
                <a:ext uri="{FF2B5EF4-FFF2-40B4-BE49-F238E27FC236}">
                  <a16:creationId xmlns:a16="http://schemas.microsoft.com/office/drawing/2014/main" xmlns="" id="{714EEC60-E506-4742-99F0-FF12EC005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1475" y="5391150"/>
              <a:ext cx="146050" cy="168275"/>
            </a:xfrm>
            <a:custGeom>
              <a:avLst/>
              <a:gdLst>
                <a:gd name="T0" fmla="*/ 84 w 92"/>
                <a:gd name="T1" fmla="*/ 0 h 106"/>
                <a:gd name="T2" fmla="*/ 88 w 92"/>
                <a:gd name="T3" fmla="*/ 0 h 106"/>
                <a:gd name="T4" fmla="*/ 88 w 92"/>
                <a:gd name="T5" fmla="*/ 3 h 106"/>
                <a:gd name="T6" fmla="*/ 92 w 92"/>
                <a:gd name="T7" fmla="*/ 7 h 106"/>
                <a:gd name="T8" fmla="*/ 92 w 92"/>
                <a:gd name="T9" fmla="*/ 15 h 106"/>
                <a:gd name="T10" fmla="*/ 88 w 92"/>
                <a:gd name="T11" fmla="*/ 23 h 106"/>
                <a:gd name="T12" fmla="*/ 84 w 92"/>
                <a:gd name="T13" fmla="*/ 31 h 106"/>
                <a:gd name="T14" fmla="*/ 80 w 92"/>
                <a:gd name="T15" fmla="*/ 43 h 106"/>
                <a:gd name="T16" fmla="*/ 72 w 92"/>
                <a:gd name="T17" fmla="*/ 63 h 106"/>
                <a:gd name="T18" fmla="*/ 68 w 92"/>
                <a:gd name="T19" fmla="*/ 75 h 106"/>
                <a:gd name="T20" fmla="*/ 64 w 92"/>
                <a:gd name="T21" fmla="*/ 82 h 106"/>
                <a:gd name="T22" fmla="*/ 56 w 92"/>
                <a:gd name="T23" fmla="*/ 90 h 106"/>
                <a:gd name="T24" fmla="*/ 52 w 92"/>
                <a:gd name="T25" fmla="*/ 98 h 106"/>
                <a:gd name="T26" fmla="*/ 44 w 92"/>
                <a:gd name="T27" fmla="*/ 102 h 106"/>
                <a:gd name="T28" fmla="*/ 36 w 92"/>
                <a:gd name="T29" fmla="*/ 102 h 106"/>
                <a:gd name="T30" fmla="*/ 32 w 92"/>
                <a:gd name="T31" fmla="*/ 106 h 106"/>
                <a:gd name="T32" fmla="*/ 24 w 92"/>
                <a:gd name="T33" fmla="*/ 102 h 106"/>
                <a:gd name="T34" fmla="*/ 16 w 92"/>
                <a:gd name="T35" fmla="*/ 102 h 106"/>
                <a:gd name="T36" fmla="*/ 12 w 92"/>
                <a:gd name="T37" fmla="*/ 98 h 106"/>
                <a:gd name="T38" fmla="*/ 4 w 92"/>
                <a:gd name="T39" fmla="*/ 94 h 106"/>
                <a:gd name="T40" fmla="*/ 0 w 92"/>
                <a:gd name="T41" fmla="*/ 90 h 106"/>
                <a:gd name="T42" fmla="*/ 0 w 92"/>
                <a:gd name="T43" fmla="*/ 82 h 106"/>
                <a:gd name="T44" fmla="*/ 0 w 92"/>
                <a:gd name="T45" fmla="*/ 75 h 106"/>
                <a:gd name="T46" fmla="*/ 0 w 92"/>
                <a:gd name="T47" fmla="*/ 63 h 106"/>
                <a:gd name="T48" fmla="*/ 4 w 92"/>
                <a:gd name="T49" fmla="*/ 55 h 106"/>
                <a:gd name="T50" fmla="*/ 8 w 92"/>
                <a:gd name="T51" fmla="*/ 55 h 106"/>
                <a:gd name="T52" fmla="*/ 8 w 92"/>
                <a:gd name="T53" fmla="*/ 59 h 106"/>
                <a:gd name="T54" fmla="*/ 8 w 92"/>
                <a:gd name="T55" fmla="*/ 63 h 106"/>
                <a:gd name="T56" fmla="*/ 4 w 92"/>
                <a:gd name="T57" fmla="*/ 75 h 106"/>
                <a:gd name="T58" fmla="*/ 4 w 92"/>
                <a:gd name="T59" fmla="*/ 78 h 106"/>
                <a:gd name="T60" fmla="*/ 8 w 92"/>
                <a:gd name="T61" fmla="*/ 86 h 106"/>
                <a:gd name="T62" fmla="*/ 8 w 92"/>
                <a:gd name="T63" fmla="*/ 90 h 106"/>
                <a:gd name="T64" fmla="*/ 12 w 92"/>
                <a:gd name="T65" fmla="*/ 94 h 106"/>
                <a:gd name="T66" fmla="*/ 20 w 92"/>
                <a:gd name="T67" fmla="*/ 98 h 106"/>
                <a:gd name="T68" fmla="*/ 24 w 92"/>
                <a:gd name="T69" fmla="*/ 98 h 106"/>
                <a:gd name="T70" fmla="*/ 28 w 92"/>
                <a:gd name="T71" fmla="*/ 98 h 106"/>
                <a:gd name="T72" fmla="*/ 36 w 92"/>
                <a:gd name="T73" fmla="*/ 98 h 106"/>
                <a:gd name="T74" fmla="*/ 40 w 92"/>
                <a:gd name="T75" fmla="*/ 98 h 106"/>
                <a:gd name="T76" fmla="*/ 48 w 92"/>
                <a:gd name="T77" fmla="*/ 94 h 106"/>
                <a:gd name="T78" fmla="*/ 52 w 92"/>
                <a:gd name="T79" fmla="*/ 90 h 106"/>
                <a:gd name="T80" fmla="*/ 60 w 92"/>
                <a:gd name="T81" fmla="*/ 82 h 106"/>
                <a:gd name="T82" fmla="*/ 64 w 92"/>
                <a:gd name="T83" fmla="*/ 75 h 106"/>
                <a:gd name="T84" fmla="*/ 68 w 92"/>
                <a:gd name="T85" fmla="*/ 63 h 106"/>
                <a:gd name="T86" fmla="*/ 72 w 92"/>
                <a:gd name="T87" fmla="*/ 43 h 106"/>
                <a:gd name="T88" fmla="*/ 76 w 92"/>
                <a:gd name="T89" fmla="*/ 31 h 106"/>
                <a:gd name="T90" fmla="*/ 84 w 92"/>
                <a:gd name="T91" fmla="*/ 19 h 106"/>
                <a:gd name="T92" fmla="*/ 84 w 92"/>
                <a:gd name="T93" fmla="*/ 15 h 106"/>
                <a:gd name="T94" fmla="*/ 84 w 92"/>
                <a:gd name="T95" fmla="*/ 11 h 106"/>
                <a:gd name="T96" fmla="*/ 84 w 92"/>
                <a:gd name="T97" fmla="*/ 7 h 106"/>
                <a:gd name="T98" fmla="*/ 84 w 92"/>
                <a:gd name="T99" fmla="*/ 7 h 106"/>
                <a:gd name="T100" fmla="*/ 84 w 92"/>
                <a:gd name="T101" fmla="*/ 3 h 106"/>
                <a:gd name="T102" fmla="*/ 80 w 92"/>
                <a:gd name="T103" fmla="*/ 3 h 106"/>
                <a:gd name="T104" fmla="*/ 64 w 92"/>
                <a:gd name="T105" fmla="*/ 3 h 106"/>
                <a:gd name="T106" fmla="*/ 44 w 92"/>
                <a:gd name="T107" fmla="*/ 3 h 106"/>
                <a:gd name="T108" fmla="*/ 32 w 92"/>
                <a:gd name="T109" fmla="*/ 7 h 106"/>
                <a:gd name="T110" fmla="*/ 28 w 92"/>
                <a:gd name="T111" fmla="*/ 7 h 106"/>
                <a:gd name="T112" fmla="*/ 28 w 92"/>
                <a:gd name="T113" fmla="*/ 3 h 106"/>
                <a:gd name="T114" fmla="*/ 28 w 92"/>
                <a:gd name="T115" fmla="*/ 0 h 106"/>
                <a:gd name="T116" fmla="*/ 36 w 92"/>
                <a:gd name="T117" fmla="*/ 0 h 106"/>
                <a:gd name="T118" fmla="*/ 52 w 92"/>
                <a:gd name="T119" fmla="*/ 0 h 106"/>
                <a:gd name="T120" fmla="*/ 72 w 92"/>
                <a:gd name="T12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2" h="106">
                  <a:moveTo>
                    <a:pt x="80" y="0"/>
                  </a:moveTo>
                  <a:lnTo>
                    <a:pt x="80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88" y="3"/>
                  </a:lnTo>
                  <a:lnTo>
                    <a:pt x="88" y="3"/>
                  </a:lnTo>
                  <a:lnTo>
                    <a:pt x="88" y="3"/>
                  </a:lnTo>
                  <a:lnTo>
                    <a:pt x="88" y="3"/>
                  </a:lnTo>
                  <a:lnTo>
                    <a:pt x="88" y="3"/>
                  </a:lnTo>
                  <a:lnTo>
                    <a:pt x="88" y="3"/>
                  </a:lnTo>
                  <a:lnTo>
                    <a:pt x="88" y="3"/>
                  </a:lnTo>
                  <a:lnTo>
                    <a:pt x="88" y="3"/>
                  </a:lnTo>
                  <a:lnTo>
                    <a:pt x="92" y="7"/>
                  </a:lnTo>
                  <a:lnTo>
                    <a:pt x="92" y="7"/>
                  </a:lnTo>
                  <a:lnTo>
                    <a:pt x="92" y="7"/>
                  </a:lnTo>
                  <a:lnTo>
                    <a:pt x="92" y="7"/>
                  </a:lnTo>
                  <a:lnTo>
                    <a:pt x="92" y="7"/>
                  </a:lnTo>
                  <a:lnTo>
                    <a:pt x="92" y="7"/>
                  </a:lnTo>
                  <a:lnTo>
                    <a:pt x="92" y="7"/>
                  </a:lnTo>
                  <a:lnTo>
                    <a:pt x="92" y="7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2" y="15"/>
                  </a:lnTo>
                  <a:lnTo>
                    <a:pt x="92" y="15"/>
                  </a:lnTo>
                  <a:lnTo>
                    <a:pt x="88" y="15"/>
                  </a:lnTo>
                  <a:lnTo>
                    <a:pt x="88" y="15"/>
                  </a:lnTo>
                  <a:lnTo>
                    <a:pt x="88" y="19"/>
                  </a:lnTo>
                  <a:lnTo>
                    <a:pt x="88" y="19"/>
                  </a:lnTo>
                  <a:lnTo>
                    <a:pt x="88" y="19"/>
                  </a:lnTo>
                  <a:lnTo>
                    <a:pt x="88" y="19"/>
                  </a:lnTo>
                  <a:lnTo>
                    <a:pt x="88" y="23"/>
                  </a:lnTo>
                  <a:lnTo>
                    <a:pt x="88" y="23"/>
                  </a:lnTo>
                  <a:lnTo>
                    <a:pt x="88" y="23"/>
                  </a:lnTo>
                  <a:lnTo>
                    <a:pt x="84" y="27"/>
                  </a:lnTo>
                  <a:lnTo>
                    <a:pt x="84" y="27"/>
                  </a:lnTo>
                  <a:lnTo>
                    <a:pt x="84" y="27"/>
                  </a:lnTo>
                  <a:lnTo>
                    <a:pt x="84" y="27"/>
                  </a:lnTo>
                  <a:lnTo>
                    <a:pt x="84" y="31"/>
                  </a:lnTo>
                  <a:lnTo>
                    <a:pt x="84" y="31"/>
                  </a:lnTo>
                  <a:lnTo>
                    <a:pt x="84" y="31"/>
                  </a:lnTo>
                  <a:lnTo>
                    <a:pt x="84" y="31"/>
                  </a:lnTo>
                  <a:lnTo>
                    <a:pt x="84" y="35"/>
                  </a:lnTo>
                  <a:lnTo>
                    <a:pt x="80" y="35"/>
                  </a:lnTo>
                  <a:lnTo>
                    <a:pt x="80" y="35"/>
                  </a:lnTo>
                  <a:lnTo>
                    <a:pt x="80" y="39"/>
                  </a:lnTo>
                  <a:lnTo>
                    <a:pt x="80" y="39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76" y="47"/>
                  </a:lnTo>
                  <a:lnTo>
                    <a:pt x="76" y="51"/>
                  </a:lnTo>
                  <a:lnTo>
                    <a:pt x="76" y="55"/>
                  </a:lnTo>
                  <a:lnTo>
                    <a:pt x="76" y="55"/>
                  </a:lnTo>
                  <a:lnTo>
                    <a:pt x="76" y="59"/>
                  </a:lnTo>
                  <a:lnTo>
                    <a:pt x="72" y="63"/>
                  </a:lnTo>
                  <a:lnTo>
                    <a:pt x="72" y="63"/>
                  </a:lnTo>
                  <a:lnTo>
                    <a:pt x="72" y="67"/>
                  </a:lnTo>
                  <a:lnTo>
                    <a:pt x="72" y="67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68" y="71"/>
                  </a:lnTo>
                  <a:lnTo>
                    <a:pt x="68" y="75"/>
                  </a:lnTo>
                  <a:lnTo>
                    <a:pt x="68" y="75"/>
                  </a:lnTo>
                  <a:lnTo>
                    <a:pt x="68" y="75"/>
                  </a:lnTo>
                  <a:lnTo>
                    <a:pt x="68" y="78"/>
                  </a:lnTo>
                  <a:lnTo>
                    <a:pt x="68" y="78"/>
                  </a:lnTo>
                  <a:lnTo>
                    <a:pt x="68" y="78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64" y="86"/>
                  </a:lnTo>
                  <a:lnTo>
                    <a:pt x="64" y="86"/>
                  </a:lnTo>
                  <a:lnTo>
                    <a:pt x="60" y="86"/>
                  </a:lnTo>
                  <a:lnTo>
                    <a:pt x="60" y="86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56" y="90"/>
                  </a:lnTo>
                  <a:lnTo>
                    <a:pt x="56" y="94"/>
                  </a:lnTo>
                  <a:lnTo>
                    <a:pt x="56" y="94"/>
                  </a:lnTo>
                  <a:lnTo>
                    <a:pt x="56" y="94"/>
                  </a:lnTo>
                  <a:lnTo>
                    <a:pt x="56" y="94"/>
                  </a:lnTo>
                  <a:lnTo>
                    <a:pt x="52" y="98"/>
                  </a:lnTo>
                  <a:lnTo>
                    <a:pt x="52" y="98"/>
                  </a:lnTo>
                  <a:lnTo>
                    <a:pt x="52" y="98"/>
                  </a:lnTo>
                  <a:lnTo>
                    <a:pt x="52" y="98"/>
                  </a:lnTo>
                  <a:lnTo>
                    <a:pt x="48" y="98"/>
                  </a:lnTo>
                  <a:lnTo>
                    <a:pt x="48" y="98"/>
                  </a:lnTo>
                  <a:lnTo>
                    <a:pt x="48" y="98"/>
                  </a:lnTo>
                  <a:lnTo>
                    <a:pt x="48" y="102"/>
                  </a:lnTo>
                  <a:lnTo>
                    <a:pt x="48" y="102"/>
                  </a:lnTo>
                  <a:lnTo>
                    <a:pt x="44" y="102"/>
                  </a:lnTo>
                  <a:lnTo>
                    <a:pt x="44" y="102"/>
                  </a:lnTo>
                  <a:lnTo>
                    <a:pt x="44" y="102"/>
                  </a:lnTo>
                  <a:lnTo>
                    <a:pt x="44" y="102"/>
                  </a:lnTo>
                  <a:lnTo>
                    <a:pt x="44" y="102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2" y="102"/>
                  </a:lnTo>
                  <a:lnTo>
                    <a:pt x="32" y="102"/>
                  </a:lnTo>
                  <a:lnTo>
                    <a:pt x="32" y="106"/>
                  </a:lnTo>
                  <a:lnTo>
                    <a:pt x="32" y="106"/>
                  </a:lnTo>
                  <a:lnTo>
                    <a:pt x="32" y="106"/>
                  </a:lnTo>
                  <a:lnTo>
                    <a:pt x="28" y="106"/>
                  </a:lnTo>
                  <a:lnTo>
                    <a:pt x="28" y="106"/>
                  </a:lnTo>
                  <a:lnTo>
                    <a:pt x="28" y="106"/>
                  </a:lnTo>
                  <a:lnTo>
                    <a:pt x="28" y="102"/>
                  </a:lnTo>
                  <a:lnTo>
                    <a:pt x="24" y="102"/>
                  </a:lnTo>
                  <a:lnTo>
                    <a:pt x="24" y="102"/>
                  </a:lnTo>
                  <a:lnTo>
                    <a:pt x="24" y="102"/>
                  </a:lnTo>
                  <a:lnTo>
                    <a:pt x="24" y="102"/>
                  </a:lnTo>
                  <a:lnTo>
                    <a:pt x="24" y="102"/>
                  </a:lnTo>
                  <a:lnTo>
                    <a:pt x="20" y="102"/>
                  </a:lnTo>
                  <a:lnTo>
                    <a:pt x="20" y="102"/>
                  </a:lnTo>
                  <a:lnTo>
                    <a:pt x="20" y="102"/>
                  </a:lnTo>
                  <a:lnTo>
                    <a:pt x="20" y="102"/>
                  </a:lnTo>
                  <a:lnTo>
                    <a:pt x="16" y="102"/>
                  </a:lnTo>
                  <a:lnTo>
                    <a:pt x="16" y="102"/>
                  </a:lnTo>
                  <a:lnTo>
                    <a:pt x="16" y="102"/>
                  </a:lnTo>
                  <a:lnTo>
                    <a:pt x="16" y="102"/>
                  </a:lnTo>
                  <a:lnTo>
                    <a:pt x="16" y="102"/>
                  </a:lnTo>
                  <a:lnTo>
                    <a:pt x="12" y="102"/>
                  </a:lnTo>
                  <a:lnTo>
                    <a:pt x="12" y="102"/>
                  </a:lnTo>
                  <a:lnTo>
                    <a:pt x="12" y="102"/>
                  </a:lnTo>
                  <a:lnTo>
                    <a:pt x="12" y="98"/>
                  </a:lnTo>
                  <a:lnTo>
                    <a:pt x="12" y="98"/>
                  </a:lnTo>
                  <a:lnTo>
                    <a:pt x="12" y="98"/>
                  </a:lnTo>
                  <a:lnTo>
                    <a:pt x="8" y="98"/>
                  </a:lnTo>
                  <a:lnTo>
                    <a:pt x="8" y="98"/>
                  </a:lnTo>
                  <a:lnTo>
                    <a:pt x="8" y="98"/>
                  </a:lnTo>
                  <a:lnTo>
                    <a:pt x="8" y="98"/>
                  </a:lnTo>
                  <a:lnTo>
                    <a:pt x="8" y="98"/>
                  </a:lnTo>
                  <a:lnTo>
                    <a:pt x="8" y="94"/>
                  </a:lnTo>
                  <a:lnTo>
                    <a:pt x="4" y="94"/>
                  </a:lnTo>
                  <a:lnTo>
                    <a:pt x="4" y="94"/>
                  </a:lnTo>
                  <a:lnTo>
                    <a:pt x="4" y="94"/>
                  </a:lnTo>
                  <a:lnTo>
                    <a:pt x="4" y="94"/>
                  </a:lnTo>
                  <a:lnTo>
                    <a:pt x="4" y="94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4" y="63"/>
                  </a:lnTo>
                  <a:lnTo>
                    <a:pt x="4" y="59"/>
                  </a:lnTo>
                  <a:lnTo>
                    <a:pt x="4" y="59"/>
                  </a:lnTo>
                  <a:lnTo>
                    <a:pt x="4" y="59"/>
                  </a:lnTo>
                  <a:lnTo>
                    <a:pt x="4" y="55"/>
                  </a:lnTo>
                  <a:lnTo>
                    <a:pt x="4" y="55"/>
                  </a:lnTo>
                  <a:lnTo>
                    <a:pt x="4" y="55"/>
                  </a:lnTo>
                  <a:lnTo>
                    <a:pt x="4" y="55"/>
                  </a:lnTo>
                  <a:lnTo>
                    <a:pt x="4" y="55"/>
                  </a:lnTo>
                  <a:lnTo>
                    <a:pt x="4" y="55"/>
                  </a:lnTo>
                  <a:lnTo>
                    <a:pt x="4" y="55"/>
                  </a:lnTo>
                  <a:lnTo>
                    <a:pt x="4" y="55"/>
                  </a:lnTo>
                  <a:lnTo>
                    <a:pt x="4" y="55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63"/>
                  </a:lnTo>
                  <a:lnTo>
                    <a:pt x="8" y="63"/>
                  </a:lnTo>
                  <a:lnTo>
                    <a:pt x="8" y="67"/>
                  </a:lnTo>
                  <a:lnTo>
                    <a:pt x="8" y="67"/>
                  </a:lnTo>
                  <a:lnTo>
                    <a:pt x="4" y="71"/>
                  </a:lnTo>
                  <a:lnTo>
                    <a:pt x="4" y="71"/>
                  </a:lnTo>
                  <a:lnTo>
                    <a:pt x="4" y="71"/>
                  </a:lnTo>
                  <a:lnTo>
                    <a:pt x="4" y="71"/>
                  </a:lnTo>
                  <a:lnTo>
                    <a:pt x="4" y="71"/>
                  </a:lnTo>
                  <a:lnTo>
                    <a:pt x="4" y="75"/>
                  </a:lnTo>
                  <a:lnTo>
                    <a:pt x="4" y="75"/>
                  </a:lnTo>
                  <a:lnTo>
                    <a:pt x="4" y="75"/>
                  </a:lnTo>
                  <a:lnTo>
                    <a:pt x="4" y="75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78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8" y="86"/>
                  </a:lnTo>
                  <a:lnTo>
                    <a:pt x="8" y="86"/>
                  </a:lnTo>
                  <a:lnTo>
                    <a:pt x="8" y="86"/>
                  </a:lnTo>
                  <a:lnTo>
                    <a:pt x="8" y="86"/>
                  </a:lnTo>
                  <a:lnTo>
                    <a:pt x="8" y="90"/>
                  </a:lnTo>
                  <a:lnTo>
                    <a:pt x="8" y="90"/>
                  </a:lnTo>
                  <a:lnTo>
                    <a:pt x="8" y="90"/>
                  </a:lnTo>
                  <a:lnTo>
                    <a:pt x="8" y="90"/>
                  </a:lnTo>
                  <a:lnTo>
                    <a:pt x="8" y="90"/>
                  </a:lnTo>
                  <a:lnTo>
                    <a:pt x="8" y="90"/>
                  </a:lnTo>
                  <a:lnTo>
                    <a:pt x="8" y="90"/>
                  </a:lnTo>
                  <a:lnTo>
                    <a:pt x="12" y="90"/>
                  </a:lnTo>
                  <a:lnTo>
                    <a:pt x="12" y="94"/>
                  </a:lnTo>
                  <a:lnTo>
                    <a:pt x="12" y="94"/>
                  </a:lnTo>
                  <a:lnTo>
                    <a:pt x="12" y="94"/>
                  </a:lnTo>
                  <a:lnTo>
                    <a:pt x="12" y="94"/>
                  </a:lnTo>
                  <a:lnTo>
                    <a:pt x="12" y="94"/>
                  </a:lnTo>
                  <a:lnTo>
                    <a:pt x="12" y="94"/>
                  </a:lnTo>
                  <a:lnTo>
                    <a:pt x="12" y="94"/>
                  </a:lnTo>
                  <a:lnTo>
                    <a:pt x="16" y="94"/>
                  </a:lnTo>
                  <a:lnTo>
                    <a:pt x="16" y="94"/>
                  </a:lnTo>
                  <a:lnTo>
                    <a:pt x="16" y="94"/>
                  </a:lnTo>
                  <a:lnTo>
                    <a:pt x="16" y="94"/>
                  </a:lnTo>
                  <a:lnTo>
                    <a:pt x="16" y="98"/>
                  </a:lnTo>
                  <a:lnTo>
                    <a:pt x="16" y="98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4" y="98"/>
                  </a:lnTo>
                  <a:lnTo>
                    <a:pt x="24" y="98"/>
                  </a:lnTo>
                  <a:lnTo>
                    <a:pt x="24" y="98"/>
                  </a:lnTo>
                  <a:lnTo>
                    <a:pt x="24" y="98"/>
                  </a:lnTo>
                  <a:lnTo>
                    <a:pt x="24" y="98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28" y="98"/>
                  </a:lnTo>
                  <a:lnTo>
                    <a:pt x="32" y="98"/>
                  </a:lnTo>
                  <a:lnTo>
                    <a:pt x="32" y="98"/>
                  </a:lnTo>
                  <a:lnTo>
                    <a:pt x="32" y="98"/>
                  </a:lnTo>
                  <a:lnTo>
                    <a:pt x="32" y="98"/>
                  </a:lnTo>
                  <a:lnTo>
                    <a:pt x="32" y="98"/>
                  </a:lnTo>
                  <a:lnTo>
                    <a:pt x="36" y="98"/>
                  </a:lnTo>
                  <a:lnTo>
                    <a:pt x="36" y="98"/>
                  </a:lnTo>
                  <a:lnTo>
                    <a:pt x="36" y="98"/>
                  </a:lnTo>
                  <a:lnTo>
                    <a:pt x="36" y="98"/>
                  </a:lnTo>
                  <a:lnTo>
                    <a:pt x="36" y="98"/>
                  </a:lnTo>
                  <a:lnTo>
                    <a:pt x="40" y="98"/>
                  </a:lnTo>
                  <a:lnTo>
                    <a:pt x="40" y="98"/>
                  </a:lnTo>
                  <a:lnTo>
                    <a:pt x="40" y="98"/>
                  </a:lnTo>
                  <a:lnTo>
                    <a:pt x="40" y="98"/>
                  </a:lnTo>
                  <a:lnTo>
                    <a:pt x="40" y="98"/>
                  </a:lnTo>
                  <a:lnTo>
                    <a:pt x="40" y="98"/>
                  </a:lnTo>
                  <a:lnTo>
                    <a:pt x="44" y="98"/>
                  </a:lnTo>
                  <a:lnTo>
                    <a:pt x="44" y="98"/>
                  </a:lnTo>
                  <a:lnTo>
                    <a:pt x="44" y="94"/>
                  </a:lnTo>
                  <a:lnTo>
                    <a:pt x="44" y="94"/>
                  </a:lnTo>
                  <a:lnTo>
                    <a:pt x="44" y="94"/>
                  </a:lnTo>
                  <a:lnTo>
                    <a:pt x="44" y="94"/>
                  </a:lnTo>
                  <a:lnTo>
                    <a:pt x="44" y="94"/>
                  </a:lnTo>
                  <a:lnTo>
                    <a:pt x="48" y="94"/>
                  </a:lnTo>
                  <a:lnTo>
                    <a:pt x="48" y="94"/>
                  </a:lnTo>
                  <a:lnTo>
                    <a:pt x="48" y="94"/>
                  </a:lnTo>
                  <a:lnTo>
                    <a:pt x="48" y="94"/>
                  </a:lnTo>
                  <a:lnTo>
                    <a:pt x="48" y="90"/>
                  </a:lnTo>
                  <a:lnTo>
                    <a:pt x="52" y="90"/>
                  </a:lnTo>
                  <a:lnTo>
                    <a:pt x="52" y="90"/>
                  </a:lnTo>
                  <a:lnTo>
                    <a:pt x="52" y="90"/>
                  </a:lnTo>
                  <a:lnTo>
                    <a:pt x="52" y="90"/>
                  </a:lnTo>
                  <a:lnTo>
                    <a:pt x="52" y="86"/>
                  </a:lnTo>
                  <a:lnTo>
                    <a:pt x="56" y="86"/>
                  </a:lnTo>
                  <a:lnTo>
                    <a:pt x="56" y="86"/>
                  </a:lnTo>
                  <a:lnTo>
                    <a:pt x="56" y="86"/>
                  </a:lnTo>
                  <a:lnTo>
                    <a:pt x="56" y="86"/>
                  </a:lnTo>
                  <a:lnTo>
                    <a:pt x="56" y="82"/>
                  </a:lnTo>
                  <a:lnTo>
                    <a:pt x="56" y="82"/>
                  </a:lnTo>
                  <a:lnTo>
                    <a:pt x="60" y="82"/>
                  </a:lnTo>
                  <a:lnTo>
                    <a:pt x="60" y="82"/>
                  </a:lnTo>
                  <a:lnTo>
                    <a:pt x="60" y="78"/>
                  </a:lnTo>
                  <a:lnTo>
                    <a:pt x="60" y="78"/>
                  </a:lnTo>
                  <a:lnTo>
                    <a:pt x="60" y="78"/>
                  </a:lnTo>
                  <a:lnTo>
                    <a:pt x="60" y="78"/>
                  </a:lnTo>
                  <a:lnTo>
                    <a:pt x="64" y="75"/>
                  </a:lnTo>
                  <a:lnTo>
                    <a:pt x="64" y="75"/>
                  </a:lnTo>
                  <a:lnTo>
                    <a:pt x="64" y="75"/>
                  </a:lnTo>
                  <a:lnTo>
                    <a:pt x="64" y="71"/>
                  </a:lnTo>
                  <a:lnTo>
                    <a:pt x="64" y="71"/>
                  </a:lnTo>
                  <a:lnTo>
                    <a:pt x="64" y="71"/>
                  </a:lnTo>
                  <a:lnTo>
                    <a:pt x="64" y="71"/>
                  </a:lnTo>
                  <a:lnTo>
                    <a:pt x="64" y="67"/>
                  </a:lnTo>
                  <a:lnTo>
                    <a:pt x="64" y="67"/>
                  </a:lnTo>
                  <a:lnTo>
                    <a:pt x="68" y="67"/>
                  </a:lnTo>
                  <a:lnTo>
                    <a:pt x="68" y="63"/>
                  </a:lnTo>
                  <a:lnTo>
                    <a:pt x="68" y="63"/>
                  </a:lnTo>
                  <a:lnTo>
                    <a:pt x="68" y="59"/>
                  </a:lnTo>
                  <a:lnTo>
                    <a:pt x="68" y="59"/>
                  </a:lnTo>
                  <a:lnTo>
                    <a:pt x="68" y="55"/>
                  </a:lnTo>
                  <a:lnTo>
                    <a:pt x="72" y="51"/>
                  </a:lnTo>
                  <a:lnTo>
                    <a:pt x="72" y="51"/>
                  </a:lnTo>
                  <a:lnTo>
                    <a:pt x="72" y="47"/>
                  </a:lnTo>
                  <a:lnTo>
                    <a:pt x="72" y="43"/>
                  </a:lnTo>
                  <a:lnTo>
                    <a:pt x="72" y="39"/>
                  </a:lnTo>
                  <a:lnTo>
                    <a:pt x="76" y="39"/>
                  </a:lnTo>
                  <a:lnTo>
                    <a:pt x="76" y="35"/>
                  </a:lnTo>
                  <a:lnTo>
                    <a:pt x="76" y="35"/>
                  </a:lnTo>
                  <a:lnTo>
                    <a:pt x="76" y="31"/>
                  </a:lnTo>
                  <a:lnTo>
                    <a:pt x="76" y="31"/>
                  </a:lnTo>
                  <a:lnTo>
                    <a:pt x="76" y="31"/>
                  </a:lnTo>
                  <a:lnTo>
                    <a:pt x="76" y="31"/>
                  </a:lnTo>
                  <a:lnTo>
                    <a:pt x="80" y="27"/>
                  </a:lnTo>
                  <a:lnTo>
                    <a:pt x="80" y="27"/>
                  </a:lnTo>
                  <a:lnTo>
                    <a:pt x="80" y="27"/>
                  </a:lnTo>
                  <a:lnTo>
                    <a:pt x="80" y="27"/>
                  </a:lnTo>
                  <a:lnTo>
                    <a:pt x="80" y="23"/>
                  </a:lnTo>
                  <a:lnTo>
                    <a:pt x="80" y="23"/>
                  </a:lnTo>
                  <a:lnTo>
                    <a:pt x="80" y="23"/>
                  </a:lnTo>
                  <a:lnTo>
                    <a:pt x="84" y="19"/>
                  </a:lnTo>
                  <a:lnTo>
                    <a:pt x="84" y="19"/>
                  </a:lnTo>
                  <a:lnTo>
                    <a:pt x="84" y="19"/>
                  </a:lnTo>
                  <a:lnTo>
                    <a:pt x="84" y="19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76" y="3"/>
                  </a:lnTo>
                  <a:lnTo>
                    <a:pt x="76" y="3"/>
                  </a:lnTo>
                  <a:lnTo>
                    <a:pt x="76" y="3"/>
                  </a:lnTo>
                  <a:lnTo>
                    <a:pt x="72" y="3"/>
                  </a:lnTo>
                  <a:lnTo>
                    <a:pt x="72" y="3"/>
                  </a:lnTo>
                  <a:lnTo>
                    <a:pt x="72" y="3"/>
                  </a:lnTo>
                  <a:lnTo>
                    <a:pt x="68" y="3"/>
                  </a:lnTo>
                  <a:lnTo>
                    <a:pt x="64" y="3"/>
                  </a:lnTo>
                  <a:lnTo>
                    <a:pt x="60" y="3"/>
                  </a:lnTo>
                  <a:lnTo>
                    <a:pt x="60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48" y="3"/>
                  </a:lnTo>
                  <a:lnTo>
                    <a:pt x="44" y="3"/>
                  </a:lnTo>
                  <a:lnTo>
                    <a:pt x="44" y="3"/>
                  </a:lnTo>
                  <a:lnTo>
                    <a:pt x="40" y="3"/>
                  </a:lnTo>
                  <a:lnTo>
                    <a:pt x="40" y="3"/>
                  </a:lnTo>
                  <a:lnTo>
                    <a:pt x="36" y="3"/>
                  </a:lnTo>
                  <a:lnTo>
                    <a:pt x="36" y="7"/>
                  </a:lnTo>
                  <a:lnTo>
                    <a:pt x="36" y="7"/>
                  </a:lnTo>
                  <a:lnTo>
                    <a:pt x="32" y="7"/>
                  </a:lnTo>
                  <a:lnTo>
                    <a:pt x="32" y="7"/>
                  </a:lnTo>
                  <a:lnTo>
                    <a:pt x="32" y="7"/>
                  </a:lnTo>
                  <a:lnTo>
                    <a:pt x="32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3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71">
              <a:extLst>
                <a:ext uri="{FF2B5EF4-FFF2-40B4-BE49-F238E27FC236}">
                  <a16:creationId xmlns:a16="http://schemas.microsoft.com/office/drawing/2014/main" xmlns="" id="{92436F38-963C-403C-A6FB-05F1CBE22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46875" y="5414963"/>
              <a:ext cx="101600" cy="25400"/>
            </a:xfrm>
            <a:custGeom>
              <a:avLst/>
              <a:gdLst>
                <a:gd name="T0" fmla="*/ 20 w 64"/>
                <a:gd name="T1" fmla="*/ 4 h 16"/>
                <a:gd name="T2" fmla="*/ 28 w 64"/>
                <a:gd name="T3" fmla="*/ 4 h 16"/>
                <a:gd name="T4" fmla="*/ 32 w 64"/>
                <a:gd name="T5" fmla="*/ 4 h 16"/>
                <a:gd name="T6" fmla="*/ 40 w 64"/>
                <a:gd name="T7" fmla="*/ 4 h 16"/>
                <a:gd name="T8" fmla="*/ 44 w 64"/>
                <a:gd name="T9" fmla="*/ 4 h 16"/>
                <a:gd name="T10" fmla="*/ 52 w 64"/>
                <a:gd name="T11" fmla="*/ 8 h 16"/>
                <a:gd name="T12" fmla="*/ 56 w 64"/>
                <a:gd name="T13" fmla="*/ 8 h 16"/>
                <a:gd name="T14" fmla="*/ 60 w 64"/>
                <a:gd name="T15" fmla="*/ 8 h 16"/>
                <a:gd name="T16" fmla="*/ 64 w 64"/>
                <a:gd name="T17" fmla="*/ 12 h 16"/>
                <a:gd name="T18" fmla="*/ 64 w 64"/>
                <a:gd name="T19" fmla="*/ 12 h 16"/>
                <a:gd name="T20" fmla="*/ 64 w 64"/>
                <a:gd name="T21" fmla="*/ 12 h 16"/>
                <a:gd name="T22" fmla="*/ 64 w 64"/>
                <a:gd name="T23" fmla="*/ 12 h 16"/>
                <a:gd name="T24" fmla="*/ 64 w 64"/>
                <a:gd name="T25" fmla="*/ 12 h 16"/>
                <a:gd name="T26" fmla="*/ 64 w 64"/>
                <a:gd name="T27" fmla="*/ 12 h 16"/>
                <a:gd name="T28" fmla="*/ 64 w 64"/>
                <a:gd name="T29" fmla="*/ 16 h 16"/>
                <a:gd name="T30" fmla="*/ 64 w 64"/>
                <a:gd name="T31" fmla="*/ 16 h 16"/>
                <a:gd name="T32" fmla="*/ 64 w 64"/>
                <a:gd name="T33" fmla="*/ 16 h 16"/>
                <a:gd name="T34" fmla="*/ 64 w 64"/>
                <a:gd name="T35" fmla="*/ 16 h 16"/>
                <a:gd name="T36" fmla="*/ 64 w 64"/>
                <a:gd name="T37" fmla="*/ 16 h 16"/>
                <a:gd name="T38" fmla="*/ 60 w 64"/>
                <a:gd name="T39" fmla="*/ 16 h 16"/>
                <a:gd name="T40" fmla="*/ 56 w 64"/>
                <a:gd name="T41" fmla="*/ 12 h 16"/>
                <a:gd name="T42" fmla="*/ 52 w 64"/>
                <a:gd name="T43" fmla="*/ 12 h 16"/>
                <a:gd name="T44" fmla="*/ 44 w 64"/>
                <a:gd name="T45" fmla="*/ 12 h 16"/>
                <a:gd name="T46" fmla="*/ 40 w 64"/>
                <a:gd name="T47" fmla="*/ 8 h 16"/>
                <a:gd name="T48" fmla="*/ 32 w 64"/>
                <a:gd name="T49" fmla="*/ 8 h 16"/>
                <a:gd name="T50" fmla="*/ 28 w 64"/>
                <a:gd name="T51" fmla="*/ 8 h 16"/>
                <a:gd name="T52" fmla="*/ 24 w 64"/>
                <a:gd name="T53" fmla="*/ 8 h 16"/>
                <a:gd name="T54" fmla="*/ 16 w 64"/>
                <a:gd name="T55" fmla="*/ 8 h 16"/>
                <a:gd name="T56" fmla="*/ 12 w 64"/>
                <a:gd name="T57" fmla="*/ 8 h 16"/>
                <a:gd name="T58" fmla="*/ 4 w 64"/>
                <a:gd name="T59" fmla="*/ 8 h 16"/>
                <a:gd name="T60" fmla="*/ 4 w 64"/>
                <a:gd name="T61" fmla="*/ 8 h 16"/>
                <a:gd name="T62" fmla="*/ 0 w 64"/>
                <a:gd name="T63" fmla="*/ 8 h 16"/>
                <a:gd name="T64" fmla="*/ 0 w 64"/>
                <a:gd name="T65" fmla="*/ 8 h 16"/>
                <a:gd name="T66" fmla="*/ 0 w 64"/>
                <a:gd name="T67" fmla="*/ 8 h 16"/>
                <a:gd name="T68" fmla="*/ 0 w 64"/>
                <a:gd name="T69" fmla="*/ 8 h 16"/>
                <a:gd name="T70" fmla="*/ 0 w 64"/>
                <a:gd name="T71" fmla="*/ 4 h 16"/>
                <a:gd name="T72" fmla="*/ 0 w 64"/>
                <a:gd name="T73" fmla="*/ 4 h 16"/>
                <a:gd name="T74" fmla="*/ 0 w 64"/>
                <a:gd name="T75" fmla="*/ 4 h 16"/>
                <a:gd name="T76" fmla="*/ 0 w 64"/>
                <a:gd name="T77" fmla="*/ 4 h 16"/>
                <a:gd name="T78" fmla="*/ 0 w 64"/>
                <a:gd name="T79" fmla="*/ 4 h 16"/>
                <a:gd name="T80" fmla="*/ 0 w 64"/>
                <a:gd name="T81" fmla="*/ 4 h 16"/>
                <a:gd name="T82" fmla="*/ 0 w 64"/>
                <a:gd name="T83" fmla="*/ 4 h 16"/>
                <a:gd name="T84" fmla="*/ 4 w 64"/>
                <a:gd name="T85" fmla="*/ 4 h 16"/>
                <a:gd name="T86" fmla="*/ 12 w 64"/>
                <a:gd name="T87" fmla="*/ 0 h 16"/>
                <a:gd name="T88" fmla="*/ 16 w 64"/>
                <a:gd name="T8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4" h="16">
                  <a:moveTo>
                    <a:pt x="16" y="0"/>
                  </a:moveTo>
                  <a:lnTo>
                    <a:pt x="20" y="0"/>
                  </a:lnTo>
                  <a:lnTo>
                    <a:pt x="20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32" y="4"/>
                  </a:lnTo>
                  <a:lnTo>
                    <a:pt x="32" y="4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4" y="8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2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0" y="16"/>
                  </a:lnTo>
                  <a:lnTo>
                    <a:pt x="60" y="16"/>
                  </a:lnTo>
                  <a:lnTo>
                    <a:pt x="60" y="16"/>
                  </a:lnTo>
                  <a:lnTo>
                    <a:pt x="60" y="16"/>
                  </a:lnTo>
                  <a:lnTo>
                    <a:pt x="56" y="16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52" y="12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48" y="12"/>
                  </a:lnTo>
                  <a:lnTo>
                    <a:pt x="44" y="12"/>
                  </a:lnTo>
                  <a:lnTo>
                    <a:pt x="44" y="12"/>
                  </a:lnTo>
                  <a:lnTo>
                    <a:pt x="40" y="12"/>
                  </a:lnTo>
                  <a:lnTo>
                    <a:pt x="40" y="8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28" y="8"/>
                  </a:lnTo>
                  <a:lnTo>
                    <a:pt x="28" y="8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72">
              <a:extLst>
                <a:ext uri="{FF2B5EF4-FFF2-40B4-BE49-F238E27FC236}">
                  <a16:creationId xmlns:a16="http://schemas.microsoft.com/office/drawing/2014/main" xmlns="" id="{A7256DFC-3504-40AB-AAA5-BB76C4225C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7825" y="5446713"/>
              <a:ext cx="107950" cy="38100"/>
            </a:xfrm>
            <a:custGeom>
              <a:avLst/>
              <a:gdLst>
                <a:gd name="T0" fmla="*/ 8 w 68"/>
                <a:gd name="T1" fmla="*/ 0 h 24"/>
                <a:gd name="T2" fmla="*/ 12 w 68"/>
                <a:gd name="T3" fmla="*/ 0 h 24"/>
                <a:gd name="T4" fmla="*/ 20 w 68"/>
                <a:gd name="T5" fmla="*/ 4 h 24"/>
                <a:gd name="T6" fmla="*/ 28 w 68"/>
                <a:gd name="T7" fmla="*/ 4 h 24"/>
                <a:gd name="T8" fmla="*/ 32 w 68"/>
                <a:gd name="T9" fmla="*/ 4 h 24"/>
                <a:gd name="T10" fmla="*/ 40 w 68"/>
                <a:gd name="T11" fmla="*/ 8 h 24"/>
                <a:gd name="T12" fmla="*/ 44 w 68"/>
                <a:gd name="T13" fmla="*/ 8 h 24"/>
                <a:gd name="T14" fmla="*/ 52 w 68"/>
                <a:gd name="T15" fmla="*/ 12 h 24"/>
                <a:gd name="T16" fmla="*/ 56 w 68"/>
                <a:gd name="T17" fmla="*/ 16 h 24"/>
                <a:gd name="T18" fmla="*/ 64 w 68"/>
                <a:gd name="T19" fmla="*/ 16 h 24"/>
                <a:gd name="T20" fmla="*/ 68 w 68"/>
                <a:gd name="T21" fmla="*/ 20 h 24"/>
                <a:gd name="T22" fmla="*/ 68 w 68"/>
                <a:gd name="T23" fmla="*/ 20 h 24"/>
                <a:gd name="T24" fmla="*/ 68 w 68"/>
                <a:gd name="T25" fmla="*/ 20 h 24"/>
                <a:gd name="T26" fmla="*/ 68 w 68"/>
                <a:gd name="T27" fmla="*/ 24 h 24"/>
                <a:gd name="T28" fmla="*/ 68 w 68"/>
                <a:gd name="T29" fmla="*/ 24 h 24"/>
                <a:gd name="T30" fmla="*/ 68 w 68"/>
                <a:gd name="T31" fmla="*/ 24 h 24"/>
                <a:gd name="T32" fmla="*/ 68 w 68"/>
                <a:gd name="T33" fmla="*/ 24 h 24"/>
                <a:gd name="T34" fmla="*/ 68 w 68"/>
                <a:gd name="T35" fmla="*/ 24 h 24"/>
                <a:gd name="T36" fmla="*/ 68 w 68"/>
                <a:gd name="T37" fmla="*/ 24 h 24"/>
                <a:gd name="T38" fmla="*/ 68 w 68"/>
                <a:gd name="T39" fmla="*/ 24 h 24"/>
                <a:gd name="T40" fmla="*/ 68 w 68"/>
                <a:gd name="T41" fmla="*/ 24 h 24"/>
                <a:gd name="T42" fmla="*/ 64 w 68"/>
                <a:gd name="T43" fmla="*/ 24 h 24"/>
                <a:gd name="T44" fmla="*/ 60 w 68"/>
                <a:gd name="T45" fmla="*/ 20 h 24"/>
                <a:gd name="T46" fmla="*/ 56 w 68"/>
                <a:gd name="T47" fmla="*/ 20 h 24"/>
                <a:gd name="T48" fmla="*/ 48 w 68"/>
                <a:gd name="T49" fmla="*/ 16 h 24"/>
                <a:gd name="T50" fmla="*/ 44 w 68"/>
                <a:gd name="T51" fmla="*/ 16 h 24"/>
                <a:gd name="T52" fmla="*/ 36 w 68"/>
                <a:gd name="T53" fmla="*/ 12 h 24"/>
                <a:gd name="T54" fmla="*/ 32 w 68"/>
                <a:gd name="T55" fmla="*/ 12 h 24"/>
                <a:gd name="T56" fmla="*/ 24 w 68"/>
                <a:gd name="T57" fmla="*/ 8 h 24"/>
                <a:gd name="T58" fmla="*/ 20 w 68"/>
                <a:gd name="T59" fmla="*/ 8 h 24"/>
                <a:gd name="T60" fmla="*/ 12 w 68"/>
                <a:gd name="T61" fmla="*/ 8 h 24"/>
                <a:gd name="T62" fmla="*/ 8 w 68"/>
                <a:gd name="T63" fmla="*/ 8 h 24"/>
                <a:gd name="T64" fmla="*/ 4 w 68"/>
                <a:gd name="T65" fmla="*/ 4 h 24"/>
                <a:gd name="T66" fmla="*/ 0 w 68"/>
                <a:gd name="T67" fmla="*/ 4 h 24"/>
                <a:gd name="T68" fmla="*/ 0 w 68"/>
                <a:gd name="T69" fmla="*/ 4 h 24"/>
                <a:gd name="T70" fmla="*/ 0 w 68"/>
                <a:gd name="T71" fmla="*/ 4 h 24"/>
                <a:gd name="T72" fmla="*/ 0 w 68"/>
                <a:gd name="T73" fmla="*/ 4 h 24"/>
                <a:gd name="T74" fmla="*/ 0 w 68"/>
                <a:gd name="T75" fmla="*/ 4 h 24"/>
                <a:gd name="T76" fmla="*/ 0 w 68"/>
                <a:gd name="T77" fmla="*/ 4 h 24"/>
                <a:gd name="T78" fmla="*/ 0 w 68"/>
                <a:gd name="T79" fmla="*/ 0 h 24"/>
                <a:gd name="T80" fmla="*/ 0 w 68"/>
                <a:gd name="T81" fmla="*/ 0 h 24"/>
                <a:gd name="T82" fmla="*/ 0 w 68"/>
                <a:gd name="T83" fmla="*/ 0 h 24"/>
                <a:gd name="T84" fmla="*/ 4 w 68"/>
                <a:gd name="T8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8" h="24">
                  <a:moveTo>
                    <a:pt x="4" y="0"/>
                  </a:moveTo>
                  <a:lnTo>
                    <a:pt x="4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24" y="4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32" y="4"/>
                  </a:lnTo>
                  <a:lnTo>
                    <a:pt x="32" y="4"/>
                  </a:lnTo>
                  <a:lnTo>
                    <a:pt x="36" y="4"/>
                  </a:lnTo>
                  <a:lnTo>
                    <a:pt x="36" y="8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2" y="12"/>
                  </a:lnTo>
                  <a:lnTo>
                    <a:pt x="56" y="12"/>
                  </a:lnTo>
                  <a:lnTo>
                    <a:pt x="56" y="16"/>
                  </a:lnTo>
                  <a:lnTo>
                    <a:pt x="60" y="16"/>
                  </a:lnTo>
                  <a:lnTo>
                    <a:pt x="60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4" y="24"/>
                  </a:lnTo>
                  <a:lnTo>
                    <a:pt x="64" y="24"/>
                  </a:lnTo>
                  <a:lnTo>
                    <a:pt x="64" y="24"/>
                  </a:lnTo>
                  <a:lnTo>
                    <a:pt x="64" y="24"/>
                  </a:lnTo>
                  <a:lnTo>
                    <a:pt x="60" y="20"/>
                  </a:lnTo>
                  <a:lnTo>
                    <a:pt x="60" y="20"/>
                  </a:lnTo>
                  <a:lnTo>
                    <a:pt x="56" y="20"/>
                  </a:lnTo>
                  <a:lnTo>
                    <a:pt x="56" y="20"/>
                  </a:lnTo>
                  <a:lnTo>
                    <a:pt x="52" y="20"/>
                  </a:lnTo>
                  <a:lnTo>
                    <a:pt x="52" y="16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44" y="16"/>
                  </a:lnTo>
                  <a:lnTo>
                    <a:pt x="44" y="16"/>
                  </a:lnTo>
                  <a:lnTo>
                    <a:pt x="40" y="12"/>
                  </a:lnTo>
                  <a:lnTo>
                    <a:pt x="40" y="12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8"/>
                  </a:lnTo>
                  <a:lnTo>
                    <a:pt x="28" y="8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4" y="8"/>
                  </a:lnTo>
                  <a:lnTo>
                    <a:pt x="4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73">
              <a:extLst>
                <a:ext uri="{FF2B5EF4-FFF2-40B4-BE49-F238E27FC236}">
                  <a16:creationId xmlns:a16="http://schemas.microsoft.com/office/drawing/2014/main" xmlns="" id="{9996D742-FEB8-4C9B-B8EE-751D968D7D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0363" y="5491163"/>
              <a:ext cx="112713" cy="36512"/>
            </a:xfrm>
            <a:custGeom>
              <a:avLst/>
              <a:gdLst>
                <a:gd name="T0" fmla="*/ 0 w 71"/>
                <a:gd name="T1" fmla="*/ 0 h 23"/>
                <a:gd name="T2" fmla="*/ 11 w 71"/>
                <a:gd name="T3" fmla="*/ 0 h 23"/>
                <a:gd name="T4" fmla="*/ 15 w 71"/>
                <a:gd name="T5" fmla="*/ 0 h 23"/>
                <a:gd name="T6" fmla="*/ 19 w 71"/>
                <a:gd name="T7" fmla="*/ 0 h 23"/>
                <a:gd name="T8" fmla="*/ 23 w 71"/>
                <a:gd name="T9" fmla="*/ 4 h 23"/>
                <a:gd name="T10" fmla="*/ 27 w 71"/>
                <a:gd name="T11" fmla="*/ 4 h 23"/>
                <a:gd name="T12" fmla="*/ 31 w 71"/>
                <a:gd name="T13" fmla="*/ 4 h 23"/>
                <a:gd name="T14" fmla="*/ 39 w 71"/>
                <a:gd name="T15" fmla="*/ 4 h 23"/>
                <a:gd name="T16" fmla="*/ 43 w 71"/>
                <a:gd name="T17" fmla="*/ 8 h 23"/>
                <a:gd name="T18" fmla="*/ 47 w 71"/>
                <a:gd name="T19" fmla="*/ 8 h 23"/>
                <a:gd name="T20" fmla="*/ 51 w 71"/>
                <a:gd name="T21" fmla="*/ 8 h 23"/>
                <a:gd name="T22" fmla="*/ 55 w 71"/>
                <a:gd name="T23" fmla="*/ 12 h 23"/>
                <a:gd name="T24" fmla="*/ 59 w 71"/>
                <a:gd name="T25" fmla="*/ 12 h 23"/>
                <a:gd name="T26" fmla="*/ 63 w 71"/>
                <a:gd name="T27" fmla="*/ 15 h 23"/>
                <a:gd name="T28" fmla="*/ 67 w 71"/>
                <a:gd name="T29" fmla="*/ 15 h 23"/>
                <a:gd name="T30" fmla="*/ 67 w 71"/>
                <a:gd name="T31" fmla="*/ 15 h 23"/>
                <a:gd name="T32" fmla="*/ 71 w 71"/>
                <a:gd name="T33" fmla="*/ 19 h 23"/>
                <a:gd name="T34" fmla="*/ 71 w 71"/>
                <a:gd name="T35" fmla="*/ 19 h 23"/>
                <a:gd name="T36" fmla="*/ 71 w 71"/>
                <a:gd name="T37" fmla="*/ 19 h 23"/>
                <a:gd name="T38" fmla="*/ 71 w 71"/>
                <a:gd name="T39" fmla="*/ 19 h 23"/>
                <a:gd name="T40" fmla="*/ 71 w 71"/>
                <a:gd name="T41" fmla="*/ 19 h 23"/>
                <a:gd name="T42" fmla="*/ 71 w 71"/>
                <a:gd name="T43" fmla="*/ 19 h 23"/>
                <a:gd name="T44" fmla="*/ 71 w 71"/>
                <a:gd name="T45" fmla="*/ 19 h 23"/>
                <a:gd name="T46" fmla="*/ 71 w 71"/>
                <a:gd name="T47" fmla="*/ 19 h 23"/>
                <a:gd name="T48" fmla="*/ 71 w 71"/>
                <a:gd name="T49" fmla="*/ 23 h 23"/>
                <a:gd name="T50" fmla="*/ 71 w 71"/>
                <a:gd name="T51" fmla="*/ 23 h 23"/>
                <a:gd name="T52" fmla="*/ 67 w 71"/>
                <a:gd name="T53" fmla="*/ 23 h 23"/>
                <a:gd name="T54" fmla="*/ 67 w 71"/>
                <a:gd name="T55" fmla="*/ 23 h 23"/>
                <a:gd name="T56" fmla="*/ 67 w 71"/>
                <a:gd name="T57" fmla="*/ 23 h 23"/>
                <a:gd name="T58" fmla="*/ 67 w 71"/>
                <a:gd name="T59" fmla="*/ 23 h 23"/>
                <a:gd name="T60" fmla="*/ 67 w 71"/>
                <a:gd name="T61" fmla="*/ 23 h 23"/>
                <a:gd name="T62" fmla="*/ 67 w 71"/>
                <a:gd name="T63" fmla="*/ 23 h 23"/>
                <a:gd name="T64" fmla="*/ 63 w 71"/>
                <a:gd name="T65" fmla="*/ 19 h 23"/>
                <a:gd name="T66" fmla="*/ 59 w 71"/>
                <a:gd name="T67" fmla="*/ 19 h 23"/>
                <a:gd name="T68" fmla="*/ 55 w 71"/>
                <a:gd name="T69" fmla="*/ 15 h 23"/>
                <a:gd name="T70" fmla="*/ 51 w 71"/>
                <a:gd name="T71" fmla="*/ 15 h 23"/>
                <a:gd name="T72" fmla="*/ 47 w 71"/>
                <a:gd name="T73" fmla="*/ 15 h 23"/>
                <a:gd name="T74" fmla="*/ 43 w 71"/>
                <a:gd name="T75" fmla="*/ 12 h 23"/>
                <a:gd name="T76" fmla="*/ 39 w 71"/>
                <a:gd name="T77" fmla="*/ 12 h 23"/>
                <a:gd name="T78" fmla="*/ 35 w 71"/>
                <a:gd name="T79" fmla="*/ 12 h 23"/>
                <a:gd name="T80" fmla="*/ 31 w 71"/>
                <a:gd name="T81" fmla="*/ 8 h 23"/>
                <a:gd name="T82" fmla="*/ 27 w 71"/>
                <a:gd name="T83" fmla="*/ 8 h 23"/>
                <a:gd name="T84" fmla="*/ 19 w 71"/>
                <a:gd name="T85" fmla="*/ 8 h 23"/>
                <a:gd name="T86" fmla="*/ 15 w 71"/>
                <a:gd name="T87" fmla="*/ 8 h 23"/>
                <a:gd name="T88" fmla="*/ 11 w 71"/>
                <a:gd name="T89" fmla="*/ 8 h 23"/>
                <a:gd name="T90" fmla="*/ 3 w 71"/>
                <a:gd name="T91" fmla="*/ 4 h 23"/>
                <a:gd name="T92" fmla="*/ 0 w 71"/>
                <a:gd name="T93" fmla="*/ 4 h 23"/>
                <a:gd name="T94" fmla="*/ 0 w 71"/>
                <a:gd name="T95" fmla="*/ 4 h 23"/>
                <a:gd name="T96" fmla="*/ 0 w 71"/>
                <a:gd name="T97" fmla="*/ 4 h 23"/>
                <a:gd name="T98" fmla="*/ 0 w 71"/>
                <a:gd name="T99" fmla="*/ 4 h 23"/>
                <a:gd name="T100" fmla="*/ 0 w 71"/>
                <a:gd name="T101" fmla="*/ 4 h 23"/>
                <a:gd name="T102" fmla="*/ 0 w 71"/>
                <a:gd name="T103" fmla="*/ 0 h 23"/>
                <a:gd name="T104" fmla="*/ 0 w 71"/>
                <a:gd name="T105" fmla="*/ 0 h 23"/>
                <a:gd name="T106" fmla="*/ 0 w 71"/>
                <a:gd name="T107" fmla="*/ 0 h 23"/>
                <a:gd name="T108" fmla="*/ 0 w 71"/>
                <a:gd name="T109" fmla="*/ 0 h 23"/>
                <a:gd name="T110" fmla="*/ 0 w 71"/>
                <a:gd name="T111" fmla="*/ 0 h 23"/>
                <a:gd name="T112" fmla="*/ 0 w 71"/>
                <a:gd name="T113" fmla="*/ 0 h 23"/>
                <a:gd name="T114" fmla="*/ 0 w 71"/>
                <a:gd name="T115" fmla="*/ 0 h 23"/>
                <a:gd name="T116" fmla="*/ 0 w 71"/>
                <a:gd name="T117" fmla="*/ 0 h 23"/>
                <a:gd name="T118" fmla="*/ 0 w 71"/>
                <a:gd name="T119" fmla="*/ 0 h 23"/>
                <a:gd name="T120" fmla="*/ 0 w 71"/>
                <a:gd name="T121" fmla="*/ 0 h 23"/>
                <a:gd name="T122" fmla="*/ 0 w 71"/>
                <a:gd name="T12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1" h="23">
                  <a:moveTo>
                    <a:pt x="0" y="0"/>
                  </a:moveTo>
                  <a:lnTo>
                    <a:pt x="0" y="0"/>
                  </a:lnTo>
                  <a:lnTo>
                    <a:pt x="3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27" y="4"/>
                  </a:lnTo>
                  <a:lnTo>
                    <a:pt x="27" y="4"/>
                  </a:lnTo>
                  <a:lnTo>
                    <a:pt x="31" y="4"/>
                  </a:lnTo>
                  <a:lnTo>
                    <a:pt x="31" y="4"/>
                  </a:lnTo>
                  <a:lnTo>
                    <a:pt x="35" y="4"/>
                  </a:lnTo>
                  <a:lnTo>
                    <a:pt x="39" y="4"/>
                  </a:lnTo>
                  <a:lnTo>
                    <a:pt x="39" y="8"/>
                  </a:lnTo>
                  <a:lnTo>
                    <a:pt x="43" y="8"/>
                  </a:lnTo>
                  <a:lnTo>
                    <a:pt x="43" y="8"/>
                  </a:lnTo>
                  <a:lnTo>
                    <a:pt x="47" y="8"/>
                  </a:lnTo>
                  <a:lnTo>
                    <a:pt x="47" y="8"/>
                  </a:lnTo>
                  <a:lnTo>
                    <a:pt x="51" y="8"/>
                  </a:lnTo>
                  <a:lnTo>
                    <a:pt x="51" y="12"/>
                  </a:lnTo>
                  <a:lnTo>
                    <a:pt x="55" y="12"/>
                  </a:lnTo>
                  <a:lnTo>
                    <a:pt x="55" y="12"/>
                  </a:lnTo>
                  <a:lnTo>
                    <a:pt x="59" y="12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67" y="15"/>
                  </a:lnTo>
                  <a:lnTo>
                    <a:pt x="67" y="15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71" y="23"/>
                  </a:lnTo>
                  <a:lnTo>
                    <a:pt x="71" y="23"/>
                  </a:lnTo>
                  <a:lnTo>
                    <a:pt x="71" y="23"/>
                  </a:lnTo>
                  <a:lnTo>
                    <a:pt x="71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7" y="23"/>
                  </a:lnTo>
                  <a:lnTo>
                    <a:pt x="63" y="19"/>
                  </a:lnTo>
                  <a:lnTo>
                    <a:pt x="63" y="19"/>
                  </a:lnTo>
                  <a:lnTo>
                    <a:pt x="59" y="19"/>
                  </a:lnTo>
                  <a:lnTo>
                    <a:pt x="59" y="19"/>
                  </a:lnTo>
                  <a:lnTo>
                    <a:pt x="55" y="19"/>
                  </a:lnTo>
                  <a:lnTo>
                    <a:pt x="55" y="15"/>
                  </a:lnTo>
                  <a:lnTo>
                    <a:pt x="51" y="15"/>
                  </a:lnTo>
                  <a:lnTo>
                    <a:pt x="51" y="15"/>
                  </a:lnTo>
                  <a:lnTo>
                    <a:pt x="47" y="15"/>
                  </a:lnTo>
                  <a:lnTo>
                    <a:pt x="47" y="15"/>
                  </a:lnTo>
                  <a:lnTo>
                    <a:pt x="43" y="12"/>
                  </a:lnTo>
                  <a:lnTo>
                    <a:pt x="43" y="12"/>
                  </a:lnTo>
                  <a:lnTo>
                    <a:pt x="39" y="12"/>
                  </a:lnTo>
                  <a:lnTo>
                    <a:pt x="39" y="12"/>
                  </a:lnTo>
                  <a:lnTo>
                    <a:pt x="35" y="12"/>
                  </a:lnTo>
                  <a:lnTo>
                    <a:pt x="35" y="12"/>
                  </a:lnTo>
                  <a:lnTo>
                    <a:pt x="31" y="12"/>
                  </a:lnTo>
                  <a:lnTo>
                    <a:pt x="31" y="8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3" y="8"/>
                  </a:lnTo>
                  <a:lnTo>
                    <a:pt x="19" y="8"/>
                  </a:lnTo>
                  <a:lnTo>
                    <a:pt x="19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1" y="8"/>
                  </a:lnTo>
                  <a:lnTo>
                    <a:pt x="7" y="4"/>
                  </a:lnTo>
                  <a:lnTo>
                    <a:pt x="3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74">
              <a:extLst>
                <a:ext uri="{FF2B5EF4-FFF2-40B4-BE49-F238E27FC236}">
                  <a16:creationId xmlns:a16="http://schemas.microsoft.com/office/drawing/2014/main" xmlns="" id="{356EB750-998A-4A61-B856-14C423D64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2938" y="5640388"/>
              <a:ext cx="269875" cy="407987"/>
            </a:xfrm>
            <a:custGeom>
              <a:avLst/>
              <a:gdLst>
                <a:gd name="T0" fmla="*/ 32 w 43"/>
                <a:gd name="T1" fmla="*/ 10 h 65"/>
                <a:gd name="T2" fmla="*/ 29 w 43"/>
                <a:gd name="T3" fmla="*/ 20 h 65"/>
                <a:gd name="T4" fmla="*/ 40 w 43"/>
                <a:gd name="T5" fmla="*/ 51 h 65"/>
                <a:gd name="T6" fmla="*/ 42 w 43"/>
                <a:gd name="T7" fmla="*/ 64 h 65"/>
                <a:gd name="T8" fmla="*/ 11 w 43"/>
                <a:gd name="T9" fmla="*/ 62 h 65"/>
                <a:gd name="T10" fmla="*/ 4 w 43"/>
                <a:gd name="T11" fmla="*/ 48 h 65"/>
                <a:gd name="T12" fmla="*/ 1 w 43"/>
                <a:gd name="T13" fmla="*/ 16 h 65"/>
                <a:gd name="T14" fmla="*/ 6 w 43"/>
                <a:gd name="T15" fmla="*/ 5 h 65"/>
                <a:gd name="T16" fmla="*/ 7 w 43"/>
                <a:gd name="T17" fmla="*/ 0 h 65"/>
                <a:gd name="T18" fmla="*/ 11 w 43"/>
                <a:gd name="T19" fmla="*/ 2 h 65"/>
                <a:gd name="T20" fmla="*/ 12 w 43"/>
                <a:gd name="T21" fmla="*/ 9 h 65"/>
                <a:gd name="T22" fmla="*/ 13 w 43"/>
                <a:gd name="T23" fmla="*/ 13 h 65"/>
                <a:gd name="T24" fmla="*/ 15 w 43"/>
                <a:gd name="T25" fmla="*/ 11 h 65"/>
                <a:gd name="T26" fmla="*/ 17 w 43"/>
                <a:gd name="T27" fmla="*/ 5 h 65"/>
                <a:gd name="T28" fmla="*/ 23 w 43"/>
                <a:gd name="T29" fmla="*/ 6 h 65"/>
                <a:gd name="T30" fmla="*/ 32 w 43"/>
                <a:gd name="T31" fmla="*/ 1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3" h="65">
                  <a:moveTo>
                    <a:pt x="32" y="10"/>
                  </a:moveTo>
                  <a:cubicBezTo>
                    <a:pt x="33" y="12"/>
                    <a:pt x="28" y="14"/>
                    <a:pt x="29" y="20"/>
                  </a:cubicBezTo>
                  <a:cubicBezTo>
                    <a:pt x="31" y="28"/>
                    <a:pt x="38" y="48"/>
                    <a:pt x="40" y="51"/>
                  </a:cubicBezTo>
                  <a:cubicBezTo>
                    <a:pt x="42" y="54"/>
                    <a:pt x="43" y="60"/>
                    <a:pt x="42" y="64"/>
                  </a:cubicBezTo>
                  <a:cubicBezTo>
                    <a:pt x="42" y="65"/>
                    <a:pt x="12" y="63"/>
                    <a:pt x="11" y="62"/>
                  </a:cubicBezTo>
                  <a:cubicBezTo>
                    <a:pt x="10" y="61"/>
                    <a:pt x="3" y="51"/>
                    <a:pt x="4" y="48"/>
                  </a:cubicBezTo>
                  <a:cubicBezTo>
                    <a:pt x="7" y="39"/>
                    <a:pt x="5" y="27"/>
                    <a:pt x="1" y="16"/>
                  </a:cubicBezTo>
                  <a:cubicBezTo>
                    <a:pt x="0" y="11"/>
                    <a:pt x="5" y="9"/>
                    <a:pt x="6" y="5"/>
                  </a:cubicBezTo>
                  <a:cubicBezTo>
                    <a:pt x="7" y="4"/>
                    <a:pt x="7" y="1"/>
                    <a:pt x="7" y="0"/>
                  </a:cubicBezTo>
                  <a:cubicBezTo>
                    <a:pt x="9" y="0"/>
                    <a:pt x="10" y="1"/>
                    <a:pt x="11" y="2"/>
                  </a:cubicBezTo>
                  <a:cubicBezTo>
                    <a:pt x="12" y="4"/>
                    <a:pt x="12" y="7"/>
                    <a:pt x="12" y="9"/>
                  </a:cubicBezTo>
                  <a:cubicBezTo>
                    <a:pt x="13" y="10"/>
                    <a:pt x="13" y="13"/>
                    <a:pt x="13" y="13"/>
                  </a:cubicBezTo>
                  <a:cubicBezTo>
                    <a:pt x="14" y="13"/>
                    <a:pt x="14" y="11"/>
                    <a:pt x="15" y="11"/>
                  </a:cubicBezTo>
                  <a:cubicBezTo>
                    <a:pt x="15" y="9"/>
                    <a:pt x="15" y="6"/>
                    <a:pt x="17" y="5"/>
                  </a:cubicBezTo>
                  <a:cubicBezTo>
                    <a:pt x="19" y="5"/>
                    <a:pt x="21" y="5"/>
                    <a:pt x="23" y="6"/>
                  </a:cubicBezTo>
                  <a:cubicBezTo>
                    <a:pt x="25" y="6"/>
                    <a:pt x="31" y="6"/>
                    <a:pt x="32" y="10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76">
              <a:extLst>
                <a:ext uri="{FF2B5EF4-FFF2-40B4-BE49-F238E27FC236}">
                  <a16:creationId xmlns:a16="http://schemas.microsoft.com/office/drawing/2014/main" xmlns="" id="{814FB7B0-02F9-46F8-A559-947A065AD54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5638" y="5672138"/>
              <a:ext cx="69850" cy="314325"/>
            </a:xfrm>
            <a:custGeom>
              <a:avLst/>
              <a:gdLst>
                <a:gd name="T0" fmla="*/ 4 w 44"/>
                <a:gd name="T1" fmla="*/ 0 h 198"/>
                <a:gd name="T2" fmla="*/ 8 w 44"/>
                <a:gd name="T3" fmla="*/ 8 h 198"/>
                <a:gd name="T4" fmla="*/ 16 w 44"/>
                <a:gd name="T5" fmla="*/ 16 h 198"/>
                <a:gd name="T6" fmla="*/ 20 w 44"/>
                <a:gd name="T7" fmla="*/ 24 h 198"/>
                <a:gd name="T8" fmla="*/ 24 w 44"/>
                <a:gd name="T9" fmla="*/ 32 h 198"/>
                <a:gd name="T10" fmla="*/ 28 w 44"/>
                <a:gd name="T11" fmla="*/ 44 h 198"/>
                <a:gd name="T12" fmla="*/ 32 w 44"/>
                <a:gd name="T13" fmla="*/ 52 h 198"/>
                <a:gd name="T14" fmla="*/ 36 w 44"/>
                <a:gd name="T15" fmla="*/ 59 h 198"/>
                <a:gd name="T16" fmla="*/ 40 w 44"/>
                <a:gd name="T17" fmla="*/ 67 h 198"/>
                <a:gd name="T18" fmla="*/ 40 w 44"/>
                <a:gd name="T19" fmla="*/ 71 h 198"/>
                <a:gd name="T20" fmla="*/ 40 w 44"/>
                <a:gd name="T21" fmla="*/ 79 h 198"/>
                <a:gd name="T22" fmla="*/ 44 w 44"/>
                <a:gd name="T23" fmla="*/ 87 h 198"/>
                <a:gd name="T24" fmla="*/ 44 w 44"/>
                <a:gd name="T25" fmla="*/ 95 h 198"/>
                <a:gd name="T26" fmla="*/ 44 w 44"/>
                <a:gd name="T27" fmla="*/ 103 h 198"/>
                <a:gd name="T28" fmla="*/ 44 w 44"/>
                <a:gd name="T29" fmla="*/ 111 h 198"/>
                <a:gd name="T30" fmla="*/ 44 w 44"/>
                <a:gd name="T31" fmla="*/ 119 h 198"/>
                <a:gd name="T32" fmla="*/ 44 w 44"/>
                <a:gd name="T33" fmla="*/ 127 h 198"/>
                <a:gd name="T34" fmla="*/ 40 w 44"/>
                <a:gd name="T35" fmla="*/ 138 h 198"/>
                <a:gd name="T36" fmla="*/ 40 w 44"/>
                <a:gd name="T37" fmla="*/ 154 h 198"/>
                <a:gd name="T38" fmla="*/ 36 w 44"/>
                <a:gd name="T39" fmla="*/ 178 h 198"/>
                <a:gd name="T40" fmla="*/ 36 w 44"/>
                <a:gd name="T41" fmla="*/ 194 h 198"/>
                <a:gd name="T42" fmla="*/ 36 w 44"/>
                <a:gd name="T43" fmla="*/ 198 h 198"/>
                <a:gd name="T44" fmla="*/ 32 w 44"/>
                <a:gd name="T45" fmla="*/ 198 h 198"/>
                <a:gd name="T46" fmla="*/ 32 w 44"/>
                <a:gd name="T47" fmla="*/ 198 h 198"/>
                <a:gd name="T48" fmla="*/ 28 w 44"/>
                <a:gd name="T49" fmla="*/ 198 h 198"/>
                <a:gd name="T50" fmla="*/ 28 w 44"/>
                <a:gd name="T51" fmla="*/ 198 h 198"/>
                <a:gd name="T52" fmla="*/ 32 w 44"/>
                <a:gd name="T53" fmla="*/ 182 h 198"/>
                <a:gd name="T54" fmla="*/ 32 w 44"/>
                <a:gd name="T55" fmla="*/ 158 h 198"/>
                <a:gd name="T56" fmla="*/ 36 w 44"/>
                <a:gd name="T57" fmla="*/ 142 h 198"/>
                <a:gd name="T58" fmla="*/ 36 w 44"/>
                <a:gd name="T59" fmla="*/ 127 h 198"/>
                <a:gd name="T60" fmla="*/ 36 w 44"/>
                <a:gd name="T61" fmla="*/ 119 h 198"/>
                <a:gd name="T62" fmla="*/ 36 w 44"/>
                <a:gd name="T63" fmla="*/ 111 h 198"/>
                <a:gd name="T64" fmla="*/ 36 w 44"/>
                <a:gd name="T65" fmla="*/ 103 h 198"/>
                <a:gd name="T66" fmla="*/ 36 w 44"/>
                <a:gd name="T67" fmla="*/ 95 h 198"/>
                <a:gd name="T68" fmla="*/ 36 w 44"/>
                <a:gd name="T69" fmla="*/ 87 h 198"/>
                <a:gd name="T70" fmla="*/ 36 w 44"/>
                <a:gd name="T71" fmla="*/ 83 h 198"/>
                <a:gd name="T72" fmla="*/ 36 w 44"/>
                <a:gd name="T73" fmla="*/ 75 h 198"/>
                <a:gd name="T74" fmla="*/ 32 w 44"/>
                <a:gd name="T75" fmla="*/ 71 h 198"/>
                <a:gd name="T76" fmla="*/ 32 w 44"/>
                <a:gd name="T77" fmla="*/ 63 h 198"/>
                <a:gd name="T78" fmla="*/ 28 w 44"/>
                <a:gd name="T79" fmla="*/ 56 h 198"/>
                <a:gd name="T80" fmla="*/ 24 w 44"/>
                <a:gd name="T81" fmla="*/ 48 h 198"/>
                <a:gd name="T82" fmla="*/ 20 w 44"/>
                <a:gd name="T83" fmla="*/ 36 h 198"/>
                <a:gd name="T84" fmla="*/ 16 w 44"/>
                <a:gd name="T85" fmla="*/ 28 h 198"/>
                <a:gd name="T86" fmla="*/ 12 w 44"/>
                <a:gd name="T87" fmla="*/ 20 h 198"/>
                <a:gd name="T88" fmla="*/ 4 w 44"/>
                <a:gd name="T89" fmla="*/ 12 h 198"/>
                <a:gd name="T90" fmla="*/ 0 w 44"/>
                <a:gd name="T91" fmla="*/ 4 h 198"/>
                <a:gd name="T92" fmla="*/ 0 w 44"/>
                <a:gd name="T93" fmla="*/ 4 h 198"/>
                <a:gd name="T94" fmla="*/ 0 w 44"/>
                <a:gd name="T95" fmla="*/ 0 h 198"/>
                <a:gd name="T96" fmla="*/ 4 w 44"/>
                <a:gd name="T97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4" h="198">
                  <a:moveTo>
                    <a:pt x="4" y="0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4"/>
                  </a:lnTo>
                  <a:lnTo>
                    <a:pt x="8" y="4"/>
                  </a:lnTo>
                  <a:lnTo>
                    <a:pt x="8" y="8"/>
                  </a:lnTo>
                  <a:lnTo>
                    <a:pt x="12" y="8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6" y="20"/>
                  </a:lnTo>
                  <a:lnTo>
                    <a:pt x="20" y="20"/>
                  </a:lnTo>
                  <a:lnTo>
                    <a:pt x="20" y="24"/>
                  </a:lnTo>
                  <a:lnTo>
                    <a:pt x="20" y="24"/>
                  </a:lnTo>
                  <a:lnTo>
                    <a:pt x="24" y="28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8" y="36"/>
                  </a:lnTo>
                  <a:lnTo>
                    <a:pt x="28" y="36"/>
                  </a:lnTo>
                  <a:lnTo>
                    <a:pt x="28" y="40"/>
                  </a:lnTo>
                  <a:lnTo>
                    <a:pt x="28" y="44"/>
                  </a:lnTo>
                  <a:lnTo>
                    <a:pt x="32" y="44"/>
                  </a:lnTo>
                  <a:lnTo>
                    <a:pt x="32" y="48"/>
                  </a:lnTo>
                  <a:lnTo>
                    <a:pt x="32" y="48"/>
                  </a:lnTo>
                  <a:lnTo>
                    <a:pt x="32" y="52"/>
                  </a:lnTo>
                  <a:lnTo>
                    <a:pt x="36" y="56"/>
                  </a:lnTo>
                  <a:lnTo>
                    <a:pt x="36" y="56"/>
                  </a:lnTo>
                  <a:lnTo>
                    <a:pt x="36" y="59"/>
                  </a:lnTo>
                  <a:lnTo>
                    <a:pt x="36" y="59"/>
                  </a:lnTo>
                  <a:lnTo>
                    <a:pt x="36" y="63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71"/>
                  </a:lnTo>
                  <a:lnTo>
                    <a:pt x="40" y="71"/>
                  </a:lnTo>
                  <a:lnTo>
                    <a:pt x="40" y="71"/>
                  </a:lnTo>
                  <a:lnTo>
                    <a:pt x="40" y="75"/>
                  </a:lnTo>
                  <a:lnTo>
                    <a:pt x="40" y="75"/>
                  </a:lnTo>
                  <a:lnTo>
                    <a:pt x="40" y="75"/>
                  </a:lnTo>
                  <a:lnTo>
                    <a:pt x="40" y="79"/>
                  </a:lnTo>
                  <a:lnTo>
                    <a:pt x="40" y="79"/>
                  </a:lnTo>
                  <a:lnTo>
                    <a:pt x="40" y="83"/>
                  </a:lnTo>
                  <a:lnTo>
                    <a:pt x="44" y="83"/>
                  </a:lnTo>
                  <a:lnTo>
                    <a:pt x="44" y="87"/>
                  </a:lnTo>
                  <a:lnTo>
                    <a:pt x="44" y="87"/>
                  </a:lnTo>
                  <a:lnTo>
                    <a:pt x="44" y="91"/>
                  </a:lnTo>
                  <a:lnTo>
                    <a:pt x="44" y="91"/>
                  </a:lnTo>
                  <a:lnTo>
                    <a:pt x="44" y="95"/>
                  </a:lnTo>
                  <a:lnTo>
                    <a:pt x="44" y="95"/>
                  </a:lnTo>
                  <a:lnTo>
                    <a:pt x="44" y="99"/>
                  </a:lnTo>
                  <a:lnTo>
                    <a:pt x="44" y="99"/>
                  </a:lnTo>
                  <a:lnTo>
                    <a:pt x="44" y="103"/>
                  </a:lnTo>
                  <a:lnTo>
                    <a:pt x="44" y="103"/>
                  </a:lnTo>
                  <a:lnTo>
                    <a:pt x="44" y="107"/>
                  </a:lnTo>
                  <a:lnTo>
                    <a:pt x="44" y="107"/>
                  </a:lnTo>
                  <a:lnTo>
                    <a:pt x="44" y="111"/>
                  </a:lnTo>
                  <a:lnTo>
                    <a:pt x="44" y="111"/>
                  </a:lnTo>
                  <a:lnTo>
                    <a:pt x="44" y="115"/>
                  </a:lnTo>
                  <a:lnTo>
                    <a:pt x="44" y="115"/>
                  </a:lnTo>
                  <a:lnTo>
                    <a:pt x="44" y="119"/>
                  </a:lnTo>
                  <a:lnTo>
                    <a:pt x="44" y="119"/>
                  </a:lnTo>
                  <a:lnTo>
                    <a:pt x="44" y="123"/>
                  </a:lnTo>
                  <a:lnTo>
                    <a:pt x="44" y="123"/>
                  </a:lnTo>
                  <a:lnTo>
                    <a:pt x="44" y="127"/>
                  </a:lnTo>
                  <a:lnTo>
                    <a:pt x="44" y="131"/>
                  </a:lnTo>
                  <a:lnTo>
                    <a:pt x="44" y="134"/>
                  </a:lnTo>
                  <a:lnTo>
                    <a:pt x="44" y="134"/>
                  </a:lnTo>
                  <a:lnTo>
                    <a:pt x="40" y="138"/>
                  </a:lnTo>
                  <a:lnTo>
                    <a:pt x="40" y="142"/>
                  </a:lnTo>
                  <a:lnTo>
                    <a:pt x="40" y="146"/>
                  </a:lnTo>
                  <a:lnTo>
                    <a:pt x="40" y="150"/>
                  </a:lnTo>
                  <a:lnTo>
                    <a:pt x="40" y="154"/>
                  </a:lnTo>
                  <a:lnTo>
                    <a:pt x="40" y="158"/>
                  </a:lnTo>
                  <a:lnTo>
                    <a:pt x="40" y="166"/>
                  </a:lnTo>
                  <a:lnTo>
                    <a:pt x="36" y="174"/>
                  </a:lnTo>
                  <a:lnTo>
                    <a:pt x="36" y="178"/>
                  </a:lnTo>
                  <a:lnTo>
                    <a:pt x="36" y="182"/>
                  </a:lnTo>
                  <a:lnTo>
                    <a:pt x="36" y="186"/>
                  </a:lnTo>
                  <a:lnTo>
                    <a:pt x="36" y="190"/>
                  </a:lnTo>
                  <a:lnTo>
                    <a:pt x="36" y="194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2" y="198"/>
                  </a:lnTo>
                  <a:lnTo>
                    <a:pt x="32" y="198"/>
                  </a:lnTo>
                  <a:lnTo>
                    <a:pt x="32" y="198"/>
                  </a:lnTo>
                  <a:lnTo>
                    <a:pt x="32" y="198"/>
                  </a:lnTo>
                  <a:lnTo>
                    <a:pt x="32" y="198"/>
                  </a:lnTo>
                  <a:lnTo>
                    <a:pt x="32" y="198"/>
                  </a:lnTo>
                  <a:lnTo>
                    <a:pt x="32" y="198"/>
                  </a:lnTo>
                  <a:lnTo>
                    <a:pt x="32" y="198"/>
                  </a:lnTo>
                  <a:lnTo>
                    <a:pt x="32" y="198"/>
                  </a:lnTo>
                  <a:lnTo>
                    <a:pt x="28" y="198"/>
                  </a:lnTo>
                  <a:lnTo>
                    <a:pt x="28" y="198"/>
                  </a:lnTo>
                  <a:lnTo>
                    <a:pt x="28" y="198"/>
                  </a:lnTo>
                  <a:lnTo>
                    <a:pt x="28" y="198"/>
                  </a:lnTo>
                  <a:lnTo>
                    <a:pt x="28" y="198"/>
                  </a:lnTo>
                  <a:lnTo>
                    <a:pt x="28" y="194"/>
                  </a:lnTo>
                  <a:lnTo>
                    <a:pt x="32" y="190"/>
                  </a:lnTo>
                  <a:lnTo>
                    <a:pt x="32" y="186"/>
                  </a:lnTo>
                  <a:lnTo>
                    <a:pt x="32" y="182"/>
                  </a:lnTo>
                  <a:lnTo>
                    <a:pt x="32" y="178"/>
                  </a:lnTo>
                  <a:lnTo>
                    <a:pt x="32" y="174"/>
                  </a:lnTo>
                  <a:lnTo>
                    <a:pt x="32" y="166"/>
                  </a:lnTo>
                  <a:lnTo>
                    <a:pt x="32" y="158"/>
                  </a:lnTo>
                  <a:lnTo>
                    <a:pt x="36" y="154"/>
                  </a:lnTo>
                  <a:lnTo>
                    <a:pt x="36" y="150"/>
                  </a:lnTo>
                  <a:lnTo>
                    <a:pt x="36" y="146"/>
                  </a:lnTo>
                  <a:lnTo>
                    <a:pt x="36" y="142"/>
                  </a:lnTo>
                  <a:lnTo>
                    <a:pt x="36" y="138"/>
                  </a:lnTo>
                  <a:lnTo>
                    <a:pt x="36" y="134"/>
                  </a:lnTo>
                  <a:lnTo>
                    <a:pt x="36" y="131"/>
                  </a:lnTo>
                  <a:lnTo>
                    <a:pt x="36" y="127"/>
                  </a:lnTo>
                  <a:lnTo>
                    <a:pt x="36" y="123"/>
                  </a:lnTo>
                  <a:lnTo>
                    <a:pt x="36" y="123"/>
                  </a:lnTo>
                  <a:lnTo>
                    <a:pt x="36" y="123"/>
                  </a:lnTo>
                  <a:lnTo>
                    <a:pt x="36" y="119"/>
                  </a:lnTo>
                  <a:lnTo>
                    <a:pt x="36" y="119"/>
                  </a:lnTo>
                  <a:lnTo>
                    <a:pt x="36" y="115"/>
                  </a:lnTo>
                  <a:lnTo>
                    <a:pt x="36" y="115"/>
                  </a:lnTo>
                  <a:lnTo>
                    <a:pt x="36" y="111"/>
                  </a:lnTo>
                  <a:lnTo>
                    <a:pt x="36" y="111"/>
                  </a:lnTo>
                  <a:lnTo>
                    <a:pt x="36" y="107"/>
                  </a:lnTo>
                  <a:lnTo>
                    <a:pt x="36" y="107"/>
                  </a:lnTo>
                  <a:lnTo>
                    <a:pt x="36" y="103"/>
                  </a:lnTo>
                  <a:lnTo>
                    <a:pt x="36" y="103"/>
                  </a:lnTo>
                  <a:lnTo>
                    <a:pt x="36" y="99"/>
                  </a:lnTo>
                  <a:lnTo>
                    <a:pt x="36" y="99"/>
                  </a:lnTo>
                  <a:lnTo>
                    <a:pt x="36" y="95"/>
                  </a:lnTo>
                  <a:lnTo>
                    <a:pt x="36" y="95"/>
                  </a:lnTo>
                  <a:lnTo>
                    <a:pt x="36" y="91"/>
                  </a:lnTo>
                  <a:lnTo>
                    <a:pt x="36" y="91"/>
                  </a:lnTo>
                  <a:lnTo>
                    <a:pt x="36" y="87"/>
                  </a:lnTo>
                  <a:lnTo>
                    <a:pt x="36" y="87"/>
                  </a:lnTo>
                  <a:lnTo>
                    <a:pt x="36" y="87"/>
                  </a:lnTo>
                  <a:lnTo>
                    <a:pt x="36" y="83"/>
                  </a:lnTo>
                  <a:lnTo>
                    <a:pt x="36" y="83"/>
                  </a:lnTo>
                  <a:lnTo>
                    <a:pt x="36" y="79"/>
                  </a:lnTo>
                  <a:lnTo>
                    <a:pt x="36" y="79"/>
                  </a:lnTo>
                  <a:lnTo>
                    <a:pt x="36" y="75"/>
                  </a:lnTo>
                  <a:lnTo>
                    <a:pt x="36" y="75"/>
                  </a:lnTo>
                  <a:lnTo>
                    <a:pt x="36" y="75"/>
                  </a:lnTo>
                  <a:lnTo>
                    <a:pt x="36" y="71"/>
                  </a:lnTo>
                  <a:lnTo>
                    <a:pt x="36" y="71"/>
                  </a:lnTo>
                  <a:lnTo>
                    <a:pt x="32" y="71"/>
                  </a:lnTo>
                  <a:lnTo>
                    <a:pt x="32" y="71"/>
                  </a:lnTo>
                  <a:lnTo>
                    <a:pt x="32" y="67"/>
                  </a:lnTo>
                  <a:lnTo>
                    <a:pt x="32" y="67"/>
                  </a:lnTo>
                  <a:lnTo>
                    <a:pt x="32" y="63"/>
                  </a:lnTo>
                  <a:lnTo>
                    <a:pt x="32" y="63"/>
                  </a:lnTo>
                  <a:lnTo>
                    <a:pt x="32" y="59"/>
                  </a:lnTo>
                  <a:lnTo>
                    <a:pt x="32" y="59"/>
                  </a:lnTo>
                  <a:lnTo>
                    <a:pt x="28" y="56"/>
                  </a:lnTo>
                  <a:lnTo>
                    <a:pt x="28" y="52"/>
                  </a:lnTo>
                  <a:lnTo>
                    <a:pt x="28" y="52"/>
                  </a:lnTo>
                  <a:lnTo>
                    <a:pt x="28" y="48"/>
                  </a:lnTo>
                  <a:lnTo>
                    <a:pt x="24" y="48"/>
                  </a:lnTo>
                  <a:lnTo>
                    <a:pt x="24" y="44"/>
                  </a:lnTo>
                  <a:lnTo>
                    <a:pt x="24" y="44"/>
                  </a:lnTo>
                  <a:lnTo>
                    <a:pt x="24" y="40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32"/>
                  </a:lnTo>
                  <a:lnTo>
                    <a:pt x="16" y="32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20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4" y="8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77">
              <a:extLst>
                <a:ext uri="{FF2B5EF4-FFF2-40B4-BE49-F238E27FC236}">
                  <a16:creationId xmlns:a16="http://schemas.microsoft.com/office/drawing/2014/main" xmlns="" id="{C12A489E-9E1D-4FC2-892A-935859114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9288" y="5784850"/>
              <a:ext cx="76200" cy="106362"/>
            </a:xfrm>
            <a:custGeom>
              <a:avLst/>
              <a:gdLst>
                <a:gd name="T0" fmla="*/ 0 w 48"/>
                <a:gd name="T1" fmla="*/ 0 h 67"/>
                <a:gd name="T2" fmla="*/ 4 w 48"/>
                <a:gd name="T3" fmla="*/ 0 h 67"/>
                <a:gd name="T4" fmla="*/ 8 w 48"/>
                <a:gd name="T5" fmla="*/ 4 h 67"/>
                <a:gd name="T6" fmla="*/ 12 w 48"/>
                <a:gd name="T7" fmla="*/ 8 h 67"/>
                <a:gd name="T8" fmla="*/ 16 w 48"/>
                <a:gd name="T9" fmla="*/ 12 h 67"/>
                <a:gd name="T10" fmla="*/ 20 w 48"/>
                <a:gd name="T11" fmla="*/ 12 h 67"/>
                <a:gd name="T12" fmla="*/ 24 w 48"/>
                <a:gd name="T13" fmla="*/ 16 h 67"/>
                <a:gd name="T14" fmla="*/ 24 w 48"/>
                <a:gd name="T15" fmla="*/ 20 h 67"/>
                <a:gd name="T16" fmla="*/ 28 w 48"/>
                <a:gd name="T17" fmla="*/ 20 h 67"/>
                <a:gd name="T18" fmla="*/ 32 w 48"/>
                <a:gd name="T19" fmla="*/ 24 h 67"/>
                <a:gd name="T20" fmla="*/ 32 w 48"/>
                <a:gd name="T21" fmla="*/ 28 h 67"/>
                <a:gd name="T22" fmla="*/ 36 w 48"/>
                <a:gd name="T23" fmla="*/ 32 h 67"/>
                <a:gd name="T24" fmla="*/ 36 w 48"/>
                <a:gd name="T25" fmla="*/ 32 h 67"/>
                <a:gd name="T26" fmla="*/ 40 w 48"/>
                <a:gd name="T27" fmla="*/ 36 h 67"/>
                <a:gd name="T28" fmla="*/ 40 w 48"/>
                <a:gd name="T29" fmla="*/ 40 h 67"/>
                <a:gd name="T30" fmla="*/ 44 w 48"/>
                <a:gd name="T31" fmla="*/ 44 h 67"/>
                <a:gd name="T32" fmla="*/ 44 w 48"/>
                <a:gd name="T33" fmla="*/ 48 h 67"/>
                <a:gd name="T34" fmla="*/ 44 w 48"/>
                <a:gd name="T35" fmla="*/ 52 h 67"/>
                <a:gd name="T36" fmla="*/ 44 w 48"/>
                <a:gd name="T37" fmla="*/ 56 h 67"/>
                <a:gd name="T38" fmla="*/ 48 w 48"/>
                <a:gd name="T39" fmla="*/ 60 h 67"/>
                <a:gd name="T40" fmla="*/ 48 w 48"/>
                <a:gd name="T41" fmla="*/ 63 h 67"/>
                <a:gd name="T42" fmla="*/ 48 w 48"/>
                <a:gd name="T43" fmla="*/ 63 h 67"/>
                <a:gd name="T44" fmla="*/ 48 w 48"/>
                <a:gd name="T45" fmla="*/ 67 h 67"/>
                <a:gd name="T46" fmla="*/ 44 w 48"/>
                <a:gd name="T47" fmla="*/ 67 h 67"/>
                <a:gd name="T48" fmla="*/ 44 w 48"/>
                <a:gd name="T49" fmla="*/ 67 h 67"/>
                <a:gd name="T50" fmla="*/ 44 w 48"/>
                <a:gd name="T51" fmla="*/ 67 h 67"/>
                <a:gd name="T52" fmla="*/ 44 w 48"/>
                <a:gd name="T53" fmla="*/ 67 h 67"/>
                <a:gd name="T54" fmla="*/ 44 w 48"/>
                <a:gd name="T55" fmla="*/ 67 h 67"/>
                <a:gd name="T56" fmla="*/ 44 w 48"/>
                <a:gd name="T57" fmla="*/ 67 h 67"/>
                <a:gd name="T58" fmla="*/ 40 w 48"/>
                <a:gd name="T59" fmla="*/ 67 h 67"/>
                <a:gd name="T60" fmla="*/ 40 w 48"/>
                <a:gd name="T61" fmla="*/ 67 h 67"/>
                <a:gd name="T62" fmla="*/ 40 w 48"/>
                <a:gd name="T63" fmla="*/ 67 h 67"/>
                <a:gd name="T64" fmla="*/ 40 w 48"/>
                <a:gd name="T65" fmla="*/ 63 h 67"/>
                <a:gd name="T66" fmla="*/ 40 w 48"/>
                <a:gd name="T67" fmla="*/ 63 h 67"/>
                <a:gd name="T68" fmla="*/ 40 w 48"/>
                <a:gd name="T69" fmla="*/ 60 h 67"/>
                <a:gd name="T70" fmla="*/ 40 w 48"/>
                <a:gd name="T71" fmla="*/ 56 h 67"/>
                <a:gd name="T72" fmla="*/ 40 w 48"/>
                <a:gd name="T73" fmla="*/ 52 h 67"/>
                <a:gd name="T74" fmla="*/ 40 w 48"/>
                <a:gd name="T75" fmla="*/ 52 h 67"/>
                <a:gd name="T76" fmla="*/ 36 w 48"/>
                <a:gd name="T77" fmla="*/ 48 h 67"/>
                <a:gd name="T78" fmla="*/ 36 w 48"/>
                <a:gd name="T79" fmla="*/ 44 h 67"/>
                <a:gd name="T80" fmla="*/ 36 w 48"/>
                <a:gd name="T81" fmla="*/ 40 h 67"/>
                <a:gd name="T82" fmla="*/ 32 w 48"/>
                <a:gd name="T83" fmla="*/ 36 h 67"/>
                <a:gd name="T84" fmla="*/ 32 w 48"/>
                <a:gd name="T85" fmla="*/ 36 h 67"/>
                <a:gd name="T86" fmla="*/ 28 w 48"/>
                <a:gd name="T87" fmla="*/ 32 h 67"/>
                <a:gd name="T88" fmla="*/ 28 w 48"/>
                <a:gd name="T89" fmla="*/ 28 h 67"/>
                <a:gd name="T90" fmla="*/ 24 w 48"/>
                <a:gd name="T91" fmla="*/ 28 h 67"/>
                <a:gd name="T92" fmla="*/ 20 w 48"/>
                <a:gd name="T93" fmla="*/ 24 h 67"/>
                <a:gd name="T94" fmla="*/ 20 w 48"/>
                <a:gd name="T95" fmla="*/ 20 h 67"/>
                <a:gd name="T96" fmla="*/ 16 w 48"/>
                <a:gd name="T97" fmla="*/ 16 h 67"/>
                <a:gd name="T98" fmla="*/ 12 w 48"/>
                <a:gd name="T99" fmla="*/ 16 h 67"/>
                <a:gd name="T100" fmla="*/ 12 w 48"/>
                <a:gd name="T101" fmla="*/ 12 h 67"/>
                <a:gd name="T102" fmla="*/ 4 w 48"/>
                <a:gd name="T103" fmla="*/ 8 h 67"/>
                <a:gd name="T104" fmla="*/ 0 w 48"/>
                <a:gd name="T105" fmla="*/ 4 h 67"/>
                <a:gd name="T106" fmla="*/ 0 w 48"/>
                <a:gd name="T107" fmla="*/ 4 h 67"/>
                <a:gd name="T108" fmla="*/ 0 w 48"/>
                <a:gd name="T109" fmla="*/ 4 h 67"/>
                <a:gd name="T110" fmla="*/ 0 w 48"/>
                <a:gd name="T111" fmla="*/ 4 h 67"/>
                <a:gd name="T112" fmla="*/ 0 w 48"/>
                <a:gd name="T113" fmla="*/ 0 h 67"/>
                <a:gd name="T114" fmla="*/ 0 w 48"/>
                <a:gd name="T115" fmla="*/ 0 h 67"/>
                <a:gd name="T116" fmla="*/ 0 w 48"/>
                <a:gd name="T117" fmla="*/ 0 h 67"/>
                <a:gd name="T118" fmla="*/ 0 w 48"/>
                <a:gd name="T119" fmla="*/ 0 h 67"/>
                <a:gd name="T120" fmla="*/ 0 w 48"/>
                <a:gd name="T121" fmla="*/ 0 h 67"/>
                <a:gd name="T122" fmla="*/ 0 w 48"/>
                <a:gd name="T12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" h="67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8" y="4"/>
                  </a:lnTo>
                  <a:lnTo>
                    <a:pt x="8" y="4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20" y="16"/>
                  </a:lnTo>
                  <a:lnTo>
                    <a:pt x="24" y="16"/>
                  </a:lnTo>
                  <a:lnTo>
                    <a:pt x="24" y="16"/>
                  </a:lnTo>
                  <a:lnTo>
                    <a:pt x="24" y="16"/>
                  </a:lnTo>
                  <a:lnTo>
                    <a:pt x="24" y="20"/>
                  </a:lnTo>
                  <a:lnTo>
                    <a:pt x="24" y="20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28" y="24"/>
                  </a:lnTo>
                  <a:lnTo>
                    <a:pt x="28" y="24"/>
                  </a:lnTo>
                  <a:lnTo>
                    <a:pt x="32" y="24"/>
                  </a:lnTo>
                  <a:lnTo>
                    <a:pt x="32" y="24"/>
                  </a:lnTo>
                  <a:lnTo>
                    <a:pt x="32" y="28"/>
                  </a:lnTo>
                  <a:lnTo>
                    <a:pt x="32" y="28"/>
                  </a:lnTo>
                  <a:lnTo>
                    <a:pt x="32" y="28"/>
                  </a:lnTo>
                  <a:lnTo>
                    <a:pt x="36" y="28"/>
                  </a:lnTo>
                  <a:lnTo>
                    <a:pt x="36" y="32"/>
                  </a:lnTo>
                  <a:lnTo>
                    <a:pt x="36" y="32"/>
                  </a:lnTo>
                  <a:lnTo>
                    <a:pt x="36" y="32"/>
                  </a:lnTo>
                  <a:lnTo>
                    <a:pt x="36" y="32"/>
                  </a:lnTo>
                  <a:lnTo>
                    <a:pt x="36" y="36"/>
                  </a:lnTo>
                  <a:lnTo>
                    <a:pt x="40" y="36"/>
                  </a:lnTo>
                  <a:lnTo>
                    <a:pt x="40" y="36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0" y="44"/>
                  </a:lnTo>
                  <a:lnTo>
                    <a:pt x="44" y="44"/>
                  </a:lnTo>
                  <a:lnTo>
                    <a:pt x="44" y="44"/>
                  </a:lnTo>
                  <a:lnTo>
                    <a:pt x="44" y="48"/>
                  </a:lnTo>
                  <a:lnTo>
                    <a:pt x="44" y="48"/>
                  </a:lnTo>
                  <a:lnTo>
                    <a:pt x="44" y="48"/>
                  </a:lnTo>
                  <a:lnTo>
                    <a:pt x="44" y="48"/>
                  </a:lnTo>
                  <a:lnTo>
                    <a:pt x="44" y="52"/>
                  </a:lnTo>
                  <a:lnTo>
                    <a:pt x="44" y="52"/>
                  </a:lnTo>
                  <a:lnTo>
                    <a:pt x="44" y="52"/>
                  </a:lnTo>
                  <a:lnTo>
                    <a:pt x="44" y="56"/>
                  </a:lnTo>
                  <a:lnTo>
                    <a:pt x="44" y="56"/>
                  </a:lnTo>
                  <a:lnTo>
                    <a:pt x="44" y="56"/>
                  </a:lnTo>
                  <a:lnTo>
                    <a:pt x="48" y="60"/>
                  </a:lnTo>
                  <a:lnTo>
                    <a:pt x="48" y="60"/>
                  </a:lnTo>
                  <a:lnTo>
                    <a:pt x="48" y="60"/>
                  </a:lnTo>
                  <a:lnTo>
                    <a:pt x="48" y="63"/>
                  </a:lnTo>
                  <a:lnTo>
                    <a:pt x="48" y="63"/>
                  </a:lnTo>
                  <a:lnTo>
                    <a:pt x="48" y="63"/>
                  </a:lnTo>
                  <a:lnTo>
                    <a:pt x="48" y="63"/>
                  </a:lnTo>
                  <a:lnTo>
                    <a:pt x="48" y="67"/>
                  </a:lnTo>
                  <a:lnTo>
                    <a:pt x="48" y="67"/>
                  </a:lnTo>
                  <a:lnTo>
                    <a:pt x="48" y="67"/>
                  </a:lnTo>
                  <a:lnTo>
                    <a:pt x="48" y="67"/>
                  </a:lnTo>
                  <a:lnTo>
                    <a:pt x="48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4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7"/>
                  </a:lnTo>
                  <a:lnTo>
                    <a:pt x="40" y="63"/>
                  </a:lnTo>
                  <a:lnTo>
                    <a:pt x="40" y="63"/>
                  </a:lnTo>
                  <a:lnTo>
                    <a:pt x="40" y="63"/>
                  </a:lnTo>
                  <a:lnTo>
                    <a:pt x="40" y="63"/>
                  </a:lnTo>
                  <a:lnTo>
                    <a:pt x="40" y="63"/>
                  </a:lnTo>
                  <a:lnTo>
                    <a:pt x="40" y="60"/>
                  </a:lnTo>
                  <a:lnTo>
                    <a:pt x="40" y="60"/>
                  </a:lnTo>
                  <a:lnTo>
                    <a:pt x="40" y="60"/>
                  </a:lnTo>
                  <a:lnTo>
                    <a:pt x="40" y="56"/>
                  </a:lnTo>
                  <a:lnTo>
                    <a:pt x="40" y="56"/>
                  </a:lnTo>
                  <a:lnTo>
                    <a:pt x="40" y="56"/>
                  </a:lnTo>
                  <a:lnTo>
                    <a:pt x="40" y="56"/>
                  </a:lnTo>
                  <a:lnTo>
                    <a:pt x="40" y="52"/>
                  </a:lnTo>
                  <a:lnTo>
                    <a:pt x="40" y="52"/>
                  </a:lnTo>
                  <a:lnTo>
                    <a:pt x="40" y="52"/>
                  </a:lnTo>
                  <a:lnTo>
                    <a:pt x="40" y="52"/>
                  </a:lnTo>
                  <a:lnTo>
                    <a:pt x="40" y="48"/>
                  </a:lnTo>
                  <a:lnTo>
                    <a:pt x="36" y="48"/>
                  </a:lnTo>
                  <a:lnTo>
                    <a:pt x="36" y="48"/>
                  </a:lnTo>
                  <a:lnTo>
                    <a:pt x="36" y="44"/>
                  </a:lnTo>
                  <a:lnTo>
                    <a:pt x="36" y="44"/>
                  </a:lnTo>
                  <a:lnTo>
                    <a:pt x="36" y="44"/>
                  </a:lnTo>
                  <a:lnTo>
                    <a:pt x="36" y="44"/>
                  </a:lnTo>
                  <a:lnTo>
                    <a:pt x="36" y="40"/>
                  </a:lnTo>
                  <a:lnTo>
                    <a:pt x="36" y="40"/>
                  </a:lnTo>
                  <a:lnTo>
                    <a:pt x="32" y="40"/>
                  </a:lnTo>
                  <a:lnTo>
                    <a:pt x="32" y="40"/>
                  </a:lnTo>
                  <a:lnTo>
                    <a:pt x="32" y="36"/>
                  </a:lnTo>
                  <a:lnTo>
                    <a:pt x="32" y="36"/>
                  </a:lnTo>
                  <a:lnTo>
                    <a:pt x="32" y="36"/>
                  </a:lnTo>
                  <a:lnTo>
                    <a:pt x="32" y="36"/>
                  </a:lnTo>
                  <a:lnTo>
                    <a:pt x="32" y="32"/>
                  </a:lnTo>
                  <a:lnTo>
                    <a:pt x="28" y="32"/>
                  </a:lnTo>
                  <a:lnTo>
                    <a:pt x="28" y="32"/>
                  </a:lnTo>
                  <a:lnTo>
                    <a:pt x="28" y="32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24" y="28"/>
                  </a:lnTo>
                  <a:lnTo>
                    <a:pt x="24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0" y="24"/>
                  </a:lnTo>
                  <a:lnTo>
                    <a:pt x="20" y="24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16" y="20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4" y="8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78">
              <a:extLst>
                <a:ext uri="{FF2B5EF4-FFF2-40B4-BE49-F238E27FC236}">
                  <a16:creationId xmlns:a16="http://schemas.microsoft.com/office/drawing/2014/main" xmlns="" id="{AF08FDD1-84A8-4DFD-A0BB-491F8D387B4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6600" y="5722938"/>
              <a:ext cx="139700" cy="212725"/>
            </a:xfrm>
            <a:custGeom>
              <a:avLst/>
              <a:gdLst>
                <a:gd name="T0" fmla="*/ 16 w 88"/>
                <a:gd name="T1" fmla="*/ 0 h 134"/>
                <a:gd name="T2" fmla="*/ 32 w 88"/>
                <a:gd name="T3" fmla="*/ 4 h 134"/>
                <a:gd name="T4" fmla="*/ 56 w 88"/>
                <a:gd name="T5" fmla="*/ 12 h 134"/>
                <a:gd name="T6" fmla="*/ 68 w 88"/>
                <a:gd name="T7" fmla="*/ 16 h 134"/>
                <a:gd name="T8" fmla="*/ 72 w 88"/>
                <a:gd name="T9" fmla="*/ 20 h 134"/>
                <a:gd name="T10" fmla="*/ 72 w 88"/>
                <a:gd name="T11" fmla="*/ 20 h 134"/>
                <a:gd name="T12" fmla="*/ 68 w 88"/>
                <a:gd name="T13" fmla="*/ 24 h 134"/>
                <a:gd name="T14" fmla="*/ 60 w 88"/>
                <a:gd name="T15" fmla="*/ 20 h 134"/>
                <a:gd name="T16" fmla="*/ 44 w 88"/>
                <a:gd name="T17" fmla="*/ 16 h 134"/>
                <a:gd name="T18" fmla="*/ 20 w 88"/>
                <a:gd name="T19" fmla="*/ 8 h 134"/>
                <a:gd name="T20" fmla="*/ 12 w 88"/>
                <a:gd name="T21" fmla="*/ 4 h 134"/>
                <a:gd name="T22" fmla="*/ 8 w 88"/>
                <a:gd name="T23" fmla="*/ 4 h 134"/>
                <a:gd name="T24" fmla="*/ 8 w 88"/>
                <a:gd name="T25" fmla="*/ 8 h 134"/>
                <a:gd name="T26" fmla="*/ 4 w 88"/>
                <a:gd name="T27" fmla="*/ 8 h 134"/>
                <a:gd name="T28" fmla="*/ 4 w 88"/>
                <a:gd name="T29" fmla="*/ 12 h 134"/>
                <a:gd name="T30" fmla="*/ 4 w 88"/>
                <a:gd name="T31" fmla="*/ 16 h 134"/>
                <a:gd name="T32" fmla="*/ 8 w 88"/>
                <a:gd name="T33" fmla="*/ 27 h 134"/>
                <a:gd name="T34" fmla="*/ 8 w 88"/>
                <a:gd name="T35" fmla="*/ 39 h 134"/>
                <a:gd name="T36" fmla="*/ 12 w 88"/>
                <a:gd name="T37" fmla="*/ 59 h 134"/>
                <a:gd name="T38" fmla="*/ 16 w 88"/>
                <a:gd name="T39" fmla="*/ 79 h 134"/>
                <a:gd name="T40" fmla="*/ 16 w 88"/>
                <a:gd name="T41" fmla="*/ 91 h 134"/>
                <a:gd name="T42" fmla="*/ 20 w 88"/>
                <a:gd name="T43" fmla="*/ 102 h 134"/>
                <a:gd name="T44" fmla="*/ 24 w 88"/>
                <a:gd name="T45" fmla="*/ 110 h 134"/>
                <a:gd name="T46" fmla="*/ 32 w 88"/>
                <a:gd name="T47" fmla="*/ 118 h 134"/>
                <a:gd name="T48" fmla="*/ 36 w 88"/>
                <a:gd name="T49" fmla="*/ 122 h 134"/>
                <a:gd name="T50" fmla="*/ 40 w 88"/>
                <a:gd name="T51" fmla="*/ 126 h 134"/>
                <a:gd name="T52" fmla="*/ 48 w 88"/>
                <a:gd name="T53" fmla="*/ 126 h 134"/>
                <a:gd name="T54" fmla="*/ 56 w 88"/>
                <a:gd name="T55" fmla="*/ 130 h 134"/>
                <a:gd name="T56" fmla="*/ 60 w 88"/>
                <a:gd name="T57" fmla="*/ 130 h 134"/>
                <a:gd name="T58" fmla="*/ 68 w 88"/>
                <a:gd name="T59" fmla="*/ 126 h 134"/>
                <a:gd name="T60" fmla="*/ 72 w 88"/>
                <a:gd name="T61" fmla="*/ 126 h 134"/>
                <a:gd name="T62" fmla="*/ 76 w 88"/>
                <a:gd name="T63" fmla="*/ 122 h 134"/>
                <a:gd name="T64" fmla="*/ 80 w 88"/>
                <a:gd name="T65" fmla="*/ 118 h 134"/>
                <a:gd name="T66" fmla="*/ 80 w 88"/>
                <a:gd name="T67" fmla="*/ 110 h 134"/>
                <a:gd name="T68" fmla="*/ 80 w 88"/>
                <a:gd name="T69" fmla="*/ 102 h 134"/>
                <a:gd name="T70" fmla="*/ 80 w 88"/>
                <a:gd name="T71" fmla="*/ 87 h 134"/>
                <a:gd name="T72" fmla="*/ 80 w 88"/>
                <a:gd name="T73" fmla="*/ 87 h 134"/>
                <a:gd name="T74" fmla="*/ 84 w 88"/>
                <a:gd name="T75" fmla="*/ 87 h 134"/>
                <a:gd name="T76" fmla="*/ 88 w 88"/>
                <a:gd name="T77" fmla="*/ 91 h 134"/>
                <a:gd name="T78" fmla="*/ 88 w 88"/>
                <a:gd name="T79" fmla="*/ 102 h 134"/>
                <a:gd name="T80" fmla="*/ 88 w 88"/>
                <a:gd name="T81" fmla="*/ 114 h 134"/>
                <a:gd name="T82" fmla="*/ 84 w 88"/>
                <a:gd name="T83" fmla="*/ 122 h 134"/>
                <a:gd name="T84" fmla="*/ 80 w 88"/>
                <a:gd name="T85" fmla="*/ 126 h 134"/>
                <a:gd name="T86" fmla="*/ 76 w 88"/>
                <a:gd name="T87" fmla="*/ 130 h 134"/>
                <a:gd name="T88" fmla="*/ 68 w 88"/>
                <a:gd name="T89" fmla="*/ 134 h 134"/>
                <a:gd name="T90" fmla="*/ 60 w 88"/>
                <a:gd name="T91" fmla="*/ 134 h 134"/>
                <a:gd name="T92" fmla="*/ 52 w 88"/>
                <a:gd name="T93" fmla="*/ 134 h 134"/>
                <a:gd name="T94" fmla="*/ 44 w 88"/>
                <a:gd name="T95" fmla="*/ 134 h 134"/>
                <a:gd name="T96" fmla="*/ 36 w 88"/>
                <a:gd name="T97" fmla="*/ 130 h 134"/>
                <a:gd name="T98" fmla="*/ 32 w 88"/>
                <a:gd name="T99" fmla="*/ 126 h 134"/>
                <a:gd name="T100" fmla="*/ 24 w 88"/>
                <a:gd name="T101" fmla="*/ 122 h 134"/>
                <a:gd name="T102" fmla="*/ 20 w 88"/>
                <a:gd name="T103" fmla="*/ 110 h 134"/>
                <a:gd name="T104" fmla="*/ 12 w 88"/>
                <a:gd name="T105" fmla="*/ 102 h 134"/>
                <a:gd name="T106" fmla="*/ 12 w 88"/>
                <a:gd name="T107" fmla="*/ 91 h 134"/>
                <a:gd name="T108" fmla="*/ 8 w 88"/>
                <a:gd name="T109" fmla="*/ 79 h 134"/>
                <a:gd name="T110" fmla="*/ 4 w 88"/>
                <a:gd name="T111" fmla="*/ 51 h 134"/>
                <a:gd name="T112" fmla="*/ 4 w 88"/>
                <a:gd name="T113" fmla="*/ 35 h 134"/>
                <a:gd name="T114" fmla="*/ 0 w 88"/>
                <a:gd name="T115" fmla="*/ 24 h 134"/>
                <a:gd name="T116" fmla="*/ 0 w 88"/>
                <a:gd name="T117" fmla="*/ 16 h 134"/>
                <a:gd name="T118" fmla="*/ 0 w 88"/>
                <a:gd name="T119" fmla="*/ 8 h 134"/>
                <a:gd name="T120" fmla="*/ 0 w 88"/>
                <a:gd name="T121" fmla="*/ 4 h 134"/>
                <a:gd name="T122" fmla="*/ 4 w 88"/>
                <a:gd name="T123" fmla="*/ 0 h 134"/>
                <a:gd name="T124" fmla="*/ 8 w 88"/>
                <a:gd name="T125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8" h="134">
                  <a:moveTo>
                    <a:pt x="8" y="0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28" y="4"/>
                  </a:lnTo>
                  <a:lnTo>
                    <a:pt x="32" y="4"/>
                  </a:lnTo>
                  <a:lnTo>
                    <a:pt x="32" y="4"/>
                  </a:lnTo>
                  <a:lnTo>
                    <a:pt x="36" y="8"/>
                  </a:lnTo>
                  <a:lnTo>
                    <a:pt x="40" y="8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52" y="12"/>
                  </a:lnTo>
                  <a:lnTo>
                    <a:pt x="52" y="12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72" y="16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8" y="24"/>
                  </a:lnTo>
                  <a:lnTo>
                    <a:pt x="64" y="20"/>
                  </a:lnTo>
                  <a:lnTo>
                    <a:pt x="64" y="20"/>
                  </a:lnTo>
                  <a:lnTo>
                    <a:pt x="64" y="20"/>
                  </a:lnTo>
                  <a:lnTo>
                    <a:pt x="60" y="20"/>
                  </a:lnTo>
                  <a:lnTo>
                    <a:pt x="60" y="20"/>
                  </a:lnTo>
                  <a:lnTo>
                    <a:pt x="60" y="20"/>
                  </a:lnTo>
                  <a:lnTo>
                    <a:pt x="56" y="20"/>
                  </a:lnTo>
                  <a:lnTo>
                    <a:pt x="56" y="16"/>
                  </a:lnTo>
                  <a:lnTo>
                    <a:pt x="56" y="16"/>
                  </a:lnTo>
                  <a:lnTo>
                    <a:pt x="52" y="16"/>
                  </a:lnTo>
                  <a:lnTo>
                    <a:pt x="52" y="16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44" y="16"/>
                  </a:lnTo>
                  <a:lnTo>
                    <a:pt x="40" y="12"/>
                  </a:lnTo>
                  <a:lnTo>
                    <a:pt x="40" y="12"/>
                  </a:lnTo>
                  <a:lnTo>
                    <a:pt x="36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8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20"/>
                  </a:lnTo>
                  <a:lnTo>
                    <a:pt x="4" y="20"/>
                  </a:lnTo>
                  <a:lnTo>
                    <a:pt x="4" y="20"/>
                  </a:lnTo>
                  <a:lnTo>
                    <a:pt x="4" y="20"/>
                  </a:lnTo>
                  <a:lnTo>
                    <a:pt x="4" y="24"/>
                  </a:lnTo>
                  <a:lnTo>
                    <a:pt x="8" y="24"/>
                  </a:lnTo>
                  <a:lnTo>
                    <a:pt x="8" y="24"/>
                  </a:lnTo>
                  <a:lnTo>
                    <a:pt x="8" y="27"/>
                  </a:lnTo>
                  <a:lnTo>
                    <a:pt x="8" y="27"/>
                  </a:lnTo>
                  <a:lnTo>
                    <a:pt x="8" y="31"/>
                  </a:lnTo>
                  <a:lnTo>
                    <a:pt x="8" y="31"/>
                  </a:lnTo>
                  <a:lnTo>
                    <a:pt x="8" y="31"/>
                  </a:lnTo>
                  <a:lnTo>
                    <a:pt x="8" y="35"/>
                  </a:lnTo>
                  <a:lnTo>
                    <a:pt x="8" y="35"/>
                  </a:lnTo>
                  <a:lnTo>
                    <a:pt x="8" y="35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12" y="43"/>
                  </a:lnTo>
                  <a:lnTo>
                    <a:pt x="12" y="47"/>
                  </a:lnTo>
                  <a:lnTo>
                    <a:pt x="12" y="47"/>
                  </a:lnTo>
                  <a:lnTo>
                    <a:pt x="12" y="51"/>
                  </a:lnTo>
                  <a:lnTo>
                    <a:pt x="12" y="55"/>
                  </a:lnTo>
                  <a:lnTo>
                    <a:pt x="12" y="59"/>
                  </a:lnTo>
                  <a:lnTo>
                    <a:pt x="12" y="63"/>
                  </a:lnTo>
                  <a:lnTo>
                    <a:pt x="12" y="67"/>
                  </a:lnTo>
                  <a:lnTo>
                    <a:pt x="12" y="71"/>
                  </a:lnTo>
                  <a:lnTo>
                    <a:pt x="12" y="71"/>
                  </a:lnTo>
                  <a:lnTo>
                    <a:pt x="12" y="75"/>
                  </a:lnTo>
                  <a:lnTo>
                    <a:pt x="12" y="75"/>
                  </a:lnTo>
                  <a:lnTo>
                    <a:pt x="12" y="79"/>
                  </a:lnTo>
                  <a:lnTo>
                    <a:pt x="16" y="79"/>
                  </a:lnTo>
                  <a:lnTo>
                    <a:pt x="16" y="83"/>
                  </a:lnTo>
                  <a:lnTo>
                    <a:pt x="16" y="83"/>
                  </a:lnTo>
                  <a:lnTo>
                    <a:pt x="16" y="83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6" y="87"/>
                  </a:lnTo>
                  <a:lnTo>
                    <a:pt x="16" y="91"/>
                  </a:lnTo>
                  <a:lnTo>
                    <a:pt x="16" y="91"/>
                  </a:lnTo>
                  <a:lnTo>
                    <a:pt x="16" y="91"/>
                  </a:lnTo>
                  <a:lnTo>
                    <a:pt x="16" y="95"/>
                  </a:lnTo>
                  <a:lnTo>
                    <a:pt x="16" y="95"/>
                  </a:lnTo>
                  <a:lnTo>
                    <a:pt x="20" y="95"/>
                  </a:lnTo>
                  <a:lnTo>
                    <a:pt x="20" y="99"/>
                  </a:lnTo>
                  <a:lnTo>
                    <a:pt x="20" y="99"/>
                  </a:lnTo>
                  <a:lnTo>
                    <a:pt x="20" y="99"/>
                  </a:lnTo>
                  <a:lnTo>
                    <a:pt x="20" y="102"/>
                  </a:lnTo>
                  <a:lnTo>
                    <a:pt x="20" y="102"/>
                  </a:lnTo>
                  <a:lnTo>
                    <a:pt x="20" y="102"/>
                  </a:lnTo>
                  <a:lnTo>
                    <a:pt x="20" y="106"/>
                  </a:lnTo>
                  <a:lnTo>
                    <a:pt x="24" y="106"/>
                  </a:lnTo>
                  <a:lnTo>
                    <a:pt x="24" y="106"/>
                  </a:lnTo>
                  <a:lnTo>
                    <a:pt x="24" y="110"/>
                  </a:lnTo>
                  <a:lnTo>
                    <a:pt x="24" y="110"/>
                  </a:lnTo>
                  <a:lnTo>
                    <a:pt x="24" y="110"/>
                  </a:lnTo>
                  <a:lnTo>
                    <a:pt x="24" y="114"/>
                  </a:lnTo>
                  <a:lnTo>
                    <a:pt x="28" y="114"/>
                  </a:lnTo>
                  <a:lnTo>
                    <a:pt x="28" y="114"/>
                  </a:lnTo>
                  <a:lnTo>
                    <a:pt x="28" y="114"/>
                  </a:lnTo>
                  <a:lnTo>
                    <a:pt x="28" y="118"/>
                  </a:lnTo>
                  <a:lnTo>
                    <a:pt x="28" y="118"/>
                  </a:lnTo>
                  <a:lnTo>
                    <a:pt x="32" y="118"/>
                  </a:lnTo>
                  <a:lnTo>
                    <a:pt x="32" y="118"/>
                  </a:lnTo>
                  <a:lnTo>
                    <a:pt x="32" y="118"/>
                  </a:lnTo>
                  <a:lnTo>
                    <a:pt x="32" y="118"/>
                  </a:lnTo>
                  <a:lnTo>
                    <a:pt x="32" y="118"/>
                  </a:lnTo>
                  <a:lnTo>
                    <a:pt x="32" y="122"/>
                  </a:lnTo>
                  <a:lnTo>
                    <a:pt x="32" y="122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40" y="122"/>
                  </a:lnTo>
                  <a:lnTo>
                    <a:pt x="40" y="126"/>
                  </a:lnTo>
                  <a:lnTo>
                    <a:pt x="40" y="126"/>
                  </a:lnTo>
                  <a:lnTo>
                    <a:pt x="40" y="126"/>
                  </a:lnTo>
                  <a:lnTo>
                    <a:pt x="40" y="126"/>
                  </a:lnTo>
                  <a:lnTo>
                    <a:pt x="44" y="126"/>
                  </a:lnTo>
                  <a:lnTo>
                    <a:pt x="44" y="126"/>
                  </a:lnTo>
                  <a:lnTo>
                    <a:pt x="44" y="126"/>
                  </a:lnTo>
                  <a:lnTo>
                    <a:pt x="44" y="126"/>
                  </a:lnTo>
                  <a:lnTo>
                    <a:pt x="44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30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6" y="130"/>
                  </a:lnTo>
                  <a:lnTo>
                    <a:pt x="56" y="130"/>
                  </a:lnTo>
                  <a:lnTo>
                    <a:pt x="56" y="130"/>
                  </a:lnTo>
                  <a:lnTo>
                    <a:pt x="56" y="130"/>
                  </a:lnTo>
                  <a:lnTo>
                    <a:pt x="56" y="130"/>
                  </a:lnTo>
                  <a:lnTo>
                    <a:pt x="60" y="130"/>
                  </a:lnTo>
                  <a:lnTo>
                    <a:pt x="60" y="130"/>
                  </a:lnTo>
                  <a:lnTo>
                    <a:pt x="60" y="130"/>
                  </a:lnTo>
                  <a:lnTo>
                    <a:pt x="60" y="130"/>
                  </a:lnTo>
                  <a:lnTo>
                    <a:pt x="60" y="130"/>
                  </a:lnTo>
                  <a:lnTo>
                    <a:pt x="64" y="130"/>
                  </a:lnTo>
                  <a:lnTo>
                    <a:pt x="64" y="130"/>
                  </a:lnTo>
                  <a:lnTo>
                    <a:pt x="64" y="130"/>
                  </a:lnTo>
                  <a:lnTo>
                    <a:pt x="64" y="130"/>
                  </a:lnTo>
                  <a:lnTo>
                    <a:pt x="64" y="130"/>
                  </a:lnTo>
                  <a:lnTo>
                    <a:pt x="68" y="130"/>
                  </a:lnTo>
                  <a:lnTo>
                    <a:pt x="68" y="126"/>
                  </a:lnTo>
                  <a:lnTo>
                    <a:pt x="68" y="126"/>
                  </a:lnTo>
                  <a:lnTo>
                    <a:pt x="68" y="126"/>
                  </a:lnTo>
                  <a:lnTo>
                    <a:pt x="68" y="126"/>
                  </a:lnTo>
                  <a:lnTo>
                    <a:pt x="68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6" y="126"/>
                  </a:lnTo>
                  <a:lnTo>
                    <a:pt x="76" y="122"/>
                  </a:lnTo>
                  <a:lnTo>
                    <a:pt x="76" y="122"/>
                  </a:lnTo>
                  <a:lnTo>
                    <a:pt x="76" y="122"/>
                  </a:lnTo>
                  <a:lnTo>
                    <a:pt x="76" y="122"/>
                  </a:lnTo>
                  <a:lnTo>
                    <a:pt x="76" y="122"/>
                  </a:lnTo>
                  <a:lnTo>
                    <a:pt x="76" y="122"/>
                  </a:lnTo>
                  <a:lnTo>
                    <a:pt x="76" y="122"/>
                  </a:lnTo>
                  <a:lnTo>
                    <a:pt x="76" y="122"/>
                  </a:lnTo>
                  <a:lnTo>
                    <a:pt x="76" y="118"/>
                  </a:lnTo>
                  <a:lnTo>
                    <a:pt x="76" y="118"/>
                  </a:lnTo>
                  <a:lnTo>
                    <a:pt x="80" y="118"/>
                  </a:lnTo>
                  <a:lnTo>
                    <a:pt x="80" y="118"/>
                  </a:lnTo>
                  <a:lnTo>
                    <a:pt x="80" y="118"/>
                  </a:lnTo>
                  <a:lnTo>
                    <a:pt x="80" y="118"/>
                  </a:lnTo>
                  <a:lnTo>
                    <a:pt x="80" y="118"/>
                  </a:lnTo>
                  <a:lnTo>
                    <a:pt x="80" y="114"/>
                  </a:lnTo>
                  <a:lnTo>
                    <a:pt x="80" y="114"/>
                  </a:lnTo>
                  <a:lnTo>
                    <a:pt x="80" y="114"/>
                  </a:lnTo>
                  <a:lnTo>
                    <a:pt x="80" y="114"/>
                  </a:lnTo>
                  <a:lnTo>
                    <a:pt x="80" y="110"/>
                  </a:lnTo>
                  <a:lnTo>
                    <a:pt x="80" y="110"/>
                  </a:lnTo>
                  <a:lnTo>
                    <a:pt x="80" y="110"/>
                  </a:lnTo>
                  <a:lnTo>
                    <a:pt x="80" y="110"/>
                  </a:lnTo>
                  <a:lnTo>
                    <a:pt x="80" y="106"/>
                  </a:lnTo>
                  <a:lnTo>
                    <a:pt x="80" y="106"/>
                  </a:lnTo>
                  <a:lnTo>
                    <a:pt x="80" y="106"/>
                  </a:lnTo>
                  <a:lnTo>
                    <a:pt x="80" y="106"/>
                  </a:lnTo>
                  <a:lnTo>
                    <a:pt x="80" y="102"/>
                  </a:lnTo>
                  <a:lnTo>
                    <a:pt x="80" y="102"/>
                  </a:lnTo>
                  <a:lnTo>
                    <a:pt x="80" y="102"/>
                  </a:lnTo>
                  <a:lnTo>
                    <a:pt x="80" y="99"/>
                  </a:lnTo>
                  <a:lnTo>
                    <a:pt x="80" y="99"/>
                  </a:lnTo>
                  <a:lnTo>
                    <a:pt x="80" y="99"/>
                  </a:lnTo>
                  <a:lnTo>
                    <a:pt x="80" y="99"/>
                  </a:lnTo>
                  <a:lnTo>
                    <a:pt x="80" y="95"/>
                  </a:lnTo>
                  <a:lnTo>
                    <a:pt x="80" y="95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4" y="87"/>
                  </a:lnTo>
                  <a:lnTo>
                    <a:pt x="88" y="91"/>
                  </a:lnTo>
                  <a:lnTo>
                    <a:pt x="88" y="95"/>
                  </a:lnTo>
                  <a:lnTo>
                    <a:pt x="88" y="99"/>
                  </a:lnTo>
                  <a:lnTo>
                    <a:pt x="88" y="99"/>
                  </a:lnTo>
                  <a:lnTo>
                    <a:pt x="88" y="99"/>
                  </a:lnTo>
                  <a:lnTo>
                    <a:pt x="88" y="99"/>
                  </a:lnTo>
                  <a:lnTo>
                    <a:pt x="88" y="102"/>
                  </a:lnTo>
                  <a:lnTo>
                    <a:pt x="88" y="102"/>
                  </a:lnTo>
                  <a:lnTo>
                    <a:pt x="88" y="102"/>
                  </a:lnTo>
                  <a:lnTo>
                    <a:pt x="88" y="106"/>
                  </a:lnTo>
                  <a:lnTo>
                    <a:pt x="88" y="106"/>
                  </a:lnTo>
                  <a:lnTo>
                    <a:pt x="88" y="106"/>
                  </a:lnTo>
                  <a:lnTo>
                    <a:pt x="88" y="106"/>
                  </a:lnTo>
                  <a:lnTo>
                    <a:pt x="88" y="110"/>
                  </a:lnTo>
                  <a:lnTo>
                    <a:pt x="88" y="110"/>
                  </a:lnTo>
                  <a:lnTo>
                    <a:pt x="88" y="110"/>
                  </a:lnTo>
                  <a:lnTo>
                    <a:pt x="88" y="114"/>
                  </a:lnTo>
                  <a:lnTo>
                    <a:pt x="84" y="114"/>
                  </a:lnTo>
                  <a:lnTo>
                    <a:pt x="84" y="114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4" y="122"/>
                  </a:lnTo>
                  <a:lnTo>
                    <a:pt x="84" y="122"/>
                  </a:lnTo>
                  <a:lnTo>
                    <a:pt x="84" y="122"/>
                  </a:lnTo>
                  <a:lnTo>
                    <a:pt x="84" y="122"/>
                  </a:lnTo>
                  <a:lnTo>
                    <a:pt x="84" y="122"/>
                  </a:lnTo>
                  <a:lnTo>
                    <a:pt x="84" y="122"/>
                  </a:lnTo>
                  <a:lnTo>
                    <a:pt x="80" y="122"/>
                  </a:lnTo>
                  <a:lnTo>
                    <a:pt x="80" y="126"/>
                  </a:lnTo>
                  <a:lnTo>
                    <a:pt x="80" y="126"/>
                  </a:lnTo>
                  <a:lnTo>
                    <a:pt x="80" y="126"/>
                  </a:lnTo>
                  <a:lnTo>
                    <a:pt x="80" y="126"/>
                  </a:lnTo>
                  <a:lnTo>
                    <a:pt x="80" y="126"/>
                  </a:lnTo>
                  <a:lnTo>
                    <a:pt x="80" y="126"/>
                  </a:lnTo>
                  <a:lnTo>
                    <a:pt x="76" y="130"/>
                  </a:lnTo>
                  <a:lnTo>
                    <a:pt x="76" y="130"/>
                  </a:lnTo>
                  <a:lnTo>
                    <a:pt x="76" y="130"/>
                  </a:lnTo>
                  <a:lnTo>
                    <a:pt x="76" y="130"/>
                  </a:lnTo>
                  <a:lnTo>
                    <a:pt x="76" y="130"/>
                  </a:lnTo>
                  <a:lnTo>
                    <a:pt x="72" y="130"/>
                  </a:lnTo>
                  <a:lnTo>
                    <a:pt x="72" y="130"/>
                  </a:lnTo>
                  <a:lnTo>
                    <a:pt x="72" y="134"/>
                  </a:lnTo>
                  <a:lnTo>
                    <a:pt x="72" y="134"/>
                  </a:lnTo>
                  <a:lnTo>
                    <a:pt x="72" y="134"/>
                  </a:lnTo>
                  <a:lnTo>
                    <a:pt x="68" y="134"/>
                  </a:lnTo>
                  <a:lnTo>
                    <a:pt x="68" y="134"/>
                  </a:lnTo>
                  <a:lnTo>
                    <a:pt x="68" y="134"/>
                  </a:lnTo>
                  <a:lnTo>
                    <a:pt x="68" y="134"/>
                  </a:lnTo>
                  <a:lnTo>
                    <a:pt x="68" y="134"/>
                  </a:lnTo>
                  <a:lnTo>
                    <a:pt x="64" y="134"/>
                  </a:lnTo>
                  <a:lnTo>
                    <a:pt x="64" y="134"/>
                  </a:lnTo>
                  <a:lnTo>
                    <a:pt x="64" y="134"/>
                  </a:lnTo>
                  <a:lnTo>
                    <a:pt x="64" y="134"/>
                  </a:lnTo>
                  <a:lnTo>
                    <a:pt x="60" y="134"/>
                  </a:lnTo>
                  <a:lnTo>
                    <a:pt x="60" y="134"/>
                  </a:lnTo>
                  <a:lnTo>
                    <a:pt x="60" y="134"/>
                  </a:lnTo>
                  <a:lnTo>
                    <a:pt x="60" y="134"/>
                  </a:lnTo>
                  <a:lnTo>
                    <a:pt x="56" y="134"/>
                  </a:lnTo>
                  <a:lnTo>
                    <a:pt x="56" y="134"/>
                  </a:lnTo>
                  <a:lnTo>
                    <a:pt x="56" y="134"/>
                  </a:lnTo>
                  <a:lnTo>
                    <a:pt x="56" y="134"/>
                  </a:lnTo>
                  <a:lnTo>
                    <a:pt x="52" y="134"/>
                  </a:lnTo>
                  <a:lnTo>
                    <a:pt x="52" y="134"/>
                  </a:lnTo>
                  <a:lnTo>
                    <a:pt x="52" y="134"/>
                  </a:lnTo>
                  <a:lnTo>
                    <a:pt x="52" y="134"/>
                  </a:lnTo>
                  <a:lnTo>
                    <a:pt x="48" y="134"/>
                  </a:lnTo>
                  <a:lnTo>
                    <a:pt x="48" y="134"/>
                  </a:lnTo>
                  <a:lnTo>
                    <a:pt x="48" y="134"/>
                  </a:lnTo>
                  <a:lnTo>
                    <a:pt x="48" y="134"/>
                  </a:lnTo>
                  <a:lnTo>
                    <a:pt x="44" y="134"/>
                  </a:lnTo>
                  <a:lnTo>
                    <a:pt x="44" y="134"/>
                  </a:lnTo>
                  <a:lnTo>
                    <a:pt x="44" y="134"/>
                  </a:lnTo>
                  <a:lnTo>
                    <a:pt x="44" y="134"/>
                  </a:lnTo>
                  <a:lnTo>
                    <a:pt x="44" y="130"/>
                  </a:lnTo>
                  <a:lnTo>
                    <a:pt x="40" y="130"/>
                  </a:lnTo>
                  <a:lnTo>
                    <a:pt x="40" y="130"/>
                  </a:lnTo>
                  <a:lnTo>
                    <a:pt x="40" y="130"/>
                  </a:lnTo>
                  <a:lnTo>
                    <a:pt x="40" y="130"/>
                  </a:lnTo>
                  <a:lnTo>
                    <a:pt x="36" y="130"/>
                  </a:lnTo>
                  <a:lnTo>
                    <a:pt x="36" y="130"/>
                  </a:lnTo>
                  <a:lnTo>
                    <a:pt x="36" y="130"/>
                  </a:lnTo>
                  <a:lnTo>
                    <a:pt x="36" y="130"/>
                  </a:lnTo>
                  <a:lnTo>
                    <a:pt x="36" y="126"/>
                  </a:lnTo>
                  <a:lnTo>
                    <a:pt x="32" y="126"/>
                  </a:lnTo>
                  <a:lnTo>
                    <a:pt x="32" y="126"/>
                  </a:lnTo>
                  <a:lnTo>
                    <a:pt x="32" y="126"/>
                  </a:lnTo>
                  <a:lnTo>
                    <a:pt x="32" y="126"/>
                  </a:lnTo>
                  <a:lnTo>
                    <a:pt x="32" y="126"/>
                  </a:lnTo>
                  <a:lnTo>
                    <a:pt x="28" y="126"/>
                  </a:lnTo>
                  <a:lnTo>
                    <a:pt x="28" y="126"/>
                  </a:lnTo>
                  <a:lnTo>
                    <a:pt x="28" y="122"/>
                  </a:lnTo>
                  <a:lnTo>
                    <a:pt x="28" y="122"/>
                  </a:lnTo>
                  <a:lnTo>
                    <a:pt x="28" y="122"/>
                  </a:lnTo>
                  <a:lnTo>
                    <a:pt x="28" y="122"/>
                  </a:lnTo>
                  <a:lnTo>
                    <a:pt x="24" y="122"/>
                  </a:lnTo>
                  <a:lnTo>
                    <a:pt x="24" y="122"/>
                  </a:lnTo>
                  <a:lnTo>
                    <a:pt x="24" y="118"/>
                  </a:lnTo>
                  <a:lnTo>
                    <a:pt x="24" y="118"/>
                  </a:lnTo>
                  <a:lnTo>
                    <a:pt x="20" y="118"/>
                  </a:lnTo>
                  <a:lnTo>
                    <a:pt x="20" y="114"/>
                  </a:lnTo>
                  <a:lnTo>
                    <a:pt x="20" y="114"/>
                  </a:lnTo>
                  <a:lnTo>
                    <a:pt x="20" y="114"/>
                  </a:lnTo>
                  <a:lnTo>
                    <a:pt x="20" y="110"/>
                  </a:lnTo>
                  <a:lnTo>
                    <a:pt x="16" y="110"/>
                  </a:lnTo>
                  <a:lnTo>
                    <a:pt x="16" y="110"/>
                  </a:lnTo>
                  <a:lnTo>
                    <a:pt x="16" y="106"/>
                  </a:lnTo>
                  <a:lnTo>
                    <a:pt x="16" y="106"/>
                  </a:lnTo>
                  <a:lnTo>
                    <a:pt x="16" y="106"/>
                  </a:lnTo>
                  <a:lnTo>
                    <a:pt x="16" y="102"/>
                  </a:lnTo>
                  <a:lnTo>
                    <a:pt x="16" y="102"/>
                  </a:lnTo>
                  <a:lnTo>
                    <a:pt x="12" y="102"/>
                  </a:lnTo>
                  <a:lnTo>
                    <a:pt x="12" y="99"/>
                  </a:lnTo>
                  <a:lnTo>
                    <a:pt x="12" y="99"/>
                  </a:lnTo>
                  <a:lnTo>
                    <a:pt x="12" y="99"/>
                  </a:lnTo>
                  <a:lnTo>
                    <a:pt x="12" y="95"/>
                  </a:lnTo>
                  <a:lnTo>
                    <a:pt x="12" y="95"/>
                  </a:lnTo>
                  <a:lnTo>
                    <a:pt x="12" y="91"/>
                  </a:lnTo>
                  <a:lnTo>
                    <a:pt x="12" y="91"/>
                  </a:lnTo>
                  <a:lnTo>
                    <a:pt x="12" y="91"/>
                  </a:lnTo>
                  <a:lnTo>
                    <a:pt x="8" y="87"/>
                  </a:lnTo>
                  <a:lnTo>
                    <a:pt x="8" y="87"/>
                  </a:lnTo>
                  <a:lnTo>
                    <a:pt x="8" y="87"/>
                  </a:lnTo>
                  <a:lnTo>
                    <a:pt x="8" y="83"/>
                  </a:lnTo>
                  <a:lnTo>
                    <a:pt x="8" y="83"/>
                  </a:lnTo>
                  <a:lnTo>
                    <a:pt x="8" y="79"/>
                  </a:lnTo>
                  <a:lnTo>
                    <a:pt x="8" y="79"/>
                  </a:lnTo>
                  <a:lnTo>
                    <a:pt x="8" y="79"/>
                  </a:lnTo>
                  <a:lnTo>
                    <a:pt x="8" y="75"/>
                  </a:lnTo>
                  <a:lnTo>
                    <a:pt x="8" y="71"/>
                  </a:lnTo>
                  <a:lnTo>
                    <a:pt x="8" y="71"/>
                  </a:lnTo>
                  <a:lnTo>
                    <a:pt x="8" y="67"/>
                  </a:lnTo>
                  <a:lnTo>
                    <a:pt x="8" y="63"/>
                  </a:lnTo>
                  <a:lnTo>
                    <a:pt x="8" y="59"/>
                  </a:lnTo>
                  <a:lnTo>
                    <a:pt x="4" y="55"/>
                  </a:lnTo>
                  <a:lnTo>
                    <a:pt x="4" y="51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4" y="43"/>
                  </a:lnTo>
                  <a:lnTo>
                    <a:pt x="4" y="39"/>
                  </a:lnTo>
                  <a:lnTo>
                    <a:pt x="4" y="39"/>
                  </a:lnTo>
                  <a:lnTo>
                    <a:pt x="4" y="39"/>
                  </a:lnTo>
                  <a:lnTo>
                    <a:pt x="4" y="35"/>
                  </a:lnTo>
                  <a:lnTo>
                    <a:pt x="4" y="35"/>
                  </a:lnTo>
                  <a:lnTo>
                    <a:pt x="4" y="35"/>
                  </a:lnTo>
                  <a:lnTo>
                    <a:pt x="4" y="35"/>
                  </a:lnTo>
                  <a:lnTo>
                    <a:pt x="4" y="31"/>
                  </a:lnTo>
                  <a:lnTo>
                    <a:pt x="4" y="31"/>
                  </a:lnTo>
                  <a:lnTo>
                    <a:pt x="4" y="31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79">
              <a:extLst>
                <a:ext uri="{FF2B5EF4-FFF2-40B4-BE49-F238E27FC236}">
                  <a16:creationId xmlns:a16="http://schemas.microsoft.com/office/drawing/2014/main" xmlns="" id="{9B0EE249-1171-4CCF-8045-1F9834EF2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9300" y="5765800"/>
              <a:ext cx="114300" cy="25400"/>
            </a:xfrm>
            <a:custGeom>
              <a:avLst/>
              <a:gdLst>
                <a:gd name="T0" fmla="*/ 20 w 72"/>
                <a:gd name="T1" fmla="*/ 4 h 16"/>
                <a:gd name="T2" fmla="*/ 28 w 72"/>
                <a:gd name="T3" fmla="*/ 4 h 16"/>
                <a:gd name="T4" fmla="*/ 32 w 72"/>
                <a:gd name="T5" fmla="*/ 4 h 16"/>
                <a:gd name="T6" fmla="*/ 40 w 72"/>
                <a:gd name="T7" fmla="*/ 4 h 16"/>
                <a:gd name="T8" fmla="*/ 48 w 72"/>
                <a:gd name="T9" fmla="*/ 4 h 16"/>
                <a:gd name="T10" fmla="*/ 52 w 72"/>
                <a:gd name="T11" fmla="*/ 8 h 16"/>
                <a:gd name="T12" fmla="*/ 60 w 72"/>
                <a:gd name="T13" fmla="*/ 8 h 16"/>
                <a:gd name="T14" fmla="*/ 68 w 72"/>
                <a:gd name="T15" fmla="*/ 12 h 16"/>
                <a:gd name="T16" fmla="*/ 72 w 72"/>
                <a:gd name="T17" fmla="*/ 12 h 16"/>
                <a:gd name="T18" fmla="*/ 72 w 72"/>
                <a:gd name="T19" fmla="*/ 12 h 16"/>
                <a:gd name="T20" fmla="*/ 72 w 72"/>
                <a:gd name="T21" fmla="*/ 12 h 16"/>
                <a:gd name="T22" fmla="*/ 72 w 72"/>
                <a:gd name="T23" fmla="*/ 12 h 16"/>
                <a:gd name="T24" fmla="*/ 72 w 72"/>
                <a:gd name="T25" fmla="*/ 16 h 16"/>
                <a:gd name="T26" fmla="*/ 72 w 72"/>
                <a:gd name="T27" fmla="*/ 16 h 16"/>
                <a:gd name="T28" fmla="*/ 72 w 72"/>
                <a:gd name="T29" fmla="*/ 16 h 16"/>
                <a:gd name="T30" fmla="*/ 72 w 72"/>
                <a:gd name="T31" fmla="*/ 16 h 16"/>
                <a:gd name="T32" fmla="*/ 72 w 72"/>
                <a:gd name="T33" fmla="*/ 16 h 16"/>
                <a:gd name="T34" fmla="*/ 68 w 72"/>
                <a:gd name="T35" fmla="*/ 16 h 16"/>
                <a:gd name="T36" fmla="*/ 68 w 72"/>
                <a:gd name="T37" fmla="*/ 16 h 16"/>
                <a:gd name="T38" fmla="*/ 64 w 72"/>
                <a:gd name="T39" fmla="*/ 16 h 16"/>
                <a:gd name="T40" fmla="*/ 60 w 72"/>
                <a:gd name="T41" fmla="*/ 12 h 16"/>
                <a:gd name="T42" fmla="*/ 52 w 72"/>
                <a:gd name="T43" fmla="*/ 12 h 16"/>
                <a:gd name="T44" fmla="*/ 48 w 72"/>
                <a:gd name="T45" fmla="*/ 12 h 16"/>
                <a:gd name="T46" fmla="*/ 40 w 72"/>
                <a:gd name="T47" fmla="*/ 8 h 16"/>
                <a:gd name="T48" fmla="*/ 32 w 72"/>
                <a:gd name="T49" fmla="*/ 8 h 16"/>
                <a:gd name="T50" fmla="*/ 28 w 72"/>
                <a:gd name="T51" fmla="*/ 8 h 16"/>
                <a:gd name="T52" fmla="*/ 20 w 72"/>
                <a:gd name="T53" fmla="*/ 8 h 16"/>
                <a:gd name="T54" fmla="*/ 12 w 72"/>
                <a:gd name="T55" fmla="*/ 8 h 16"/>
                <a:gd name="T56" fmla="*/ 8 w 72"/>
                <a:gd name="T57" fmla="*/ 8 h 16"/>
                <a:gd name="T58" fmla="*/ 0 w 72"/>
                <a:gd name="T59" fmla="*/ 8 h 16"/>
                <a:gd name="T60" fmla="*/ 0 w 72"/>
                <a:gd name="T61" fmla="*/ 8 h 16"/>
                <a:gd name="T62" fmla="*/ 0 w 72"/>
                <a:gd name="T63" fmla="*/ 8 h 16"/>
                <a:gd name="T64" fmla="*/ 0 w 72"/>
                <a:gd name="T65" fmla="*/ 8 h 16"/>
                <a:gd name="T66" fmla="*/ 0 w 72"/>
                <a:gd name="T67" fmla="*/ 8 h 16"/>
                <a:gd name="T68" fmla="*/ 0 w 72"/>
                <a:gd name="T69" fmla="*/ 8 h 16"/>
                <a:gd name="T70" fmla="*/ 0 w 72"/>
                <a:gd name="T71" fmla="*/ 4 h 16"/>
                <a:gd name="T72" fmla="*/ 0 w 72"/>
                <a:gd name="T73" fmla="*/ 4 h 16"/>
                <a:gd name="T74" fmla="*/ 0 w 72"/>
                <a:gd name="T75" fmla="*/ 4 h 16"/>
                <a:gd name="T76" fmla="*/ 0 w 72"/>
                <a:gd name="T77" fmla="*/ 4 h 16"/>
                <a:gd name="T78" fmla="*/ 0 w 72"/>
                <a:gd name="T79" fmla="*/ 4 h 16"/>
                <a:gd name="T80" fmla="*/ 4 w 72"/>
                <a:gd name="T81" fmla="*/ 4 h 16"/>
                <a:gd name="T82" fmla="*/ 8 w 72"/>
                <a:gd name="T83" fmla="*/ 4 h 16"/>
                <a:gd name="T84" fmla="*/ 16 w 72"/>
                <a:gd name="T8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2" h="16">
                  <a:moveTo>
                    <a:pt x="16" y="0"/>
                  </a:moveTo>
                  <a:lnTo>
                    <a:pt x="16" y="0"/>
                  </a:lnTo>
                  <a:lnTo>
                    <a:pt x="20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32" y="4"/>
                  </a:lnTo>
                  <a:lnTo>
                    <a:pt x="32" y="4"/>
                  </a:lnTo>
                  <a:lnTo>
                    <a:pt x="36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4" y="8"/>
                  </a:lnTo>
                  <a:lnTo>
                    <a:pt x="64" y="8"/>
                  </a:lnTo>
                  <a:lnTo>
                    <a:pt x="68" y="12"/>
                  </a:lnTo>
                  <a:lnTo>
                    <a:pt x="68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72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0" y="16"/>
                  </a:lnTo>
                  <a:lnTo>
                    <a:pt x="60" y="12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52" y="12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48" y="12"/>
                  </a:lnTo>
                  <a:lnTo>
                    <a:pt x="44" y="12"/>
                  </a:lnTo>
                  <a:lnTo>
                    <a:pt x="40" y="12"/>
                  </a:lnTo>
                  <a:lnTo>
                    <a:pt x="40" y="8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28" y="8"/>
                  </a:lnTo>
                  <a:lnTo>
                    <a:pt x="28" y="8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0" y="8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80">
              <a:extLst>
                <a:ext uri="{FF2B5EF4-FFF2-40B4-BE49-F238E27FC236}">
                  <a16:creationId xmlns:a16="http://schemas.microsoft.com/office/drawing/2014/main" xmlns="" id="{535FE4FD-2DCA-4220-9A5C-E344C951DDC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9300" y="5816600"/>
              <a:ext cx="127000" cy="19050"/>
            </a:xfrm>
            <a:custGeom>
              <a:avLst/>
              <a:gdLst>
                <a:gd name="T0" fmla="*/ 52 w 80"/>
                <a:gd name="T1" fmla="*/ 0 h 12"/>
                <a:gd name="T2" fmla="*/ 56 w 80"/>
                <a:gd name="T3" fmla="*/ 0 h 12"/>
                <a:gd name="T4" fmla="*/ 64 w 80"/>
                <a:gd name="T5" fmla="*/ 0 h 12"/>
                <a:gd name="T6" fmla="*/ 68 w 80"/>
                <a:gd name="T7" fmla="*/ 0 h 12"/>
                <a:gd name="T8" fmla="*/ 72 w 80"/>
                <a:gd name="T9" fmla="*/ 0 h 12"/>
                <a:gd name="T10" fmla="*/ 76 w 80"/>
                <a:gd name="T11" fmla="*/ 4 h 12"/>
                <a:gd name="T12" fmla="*/ 80 w 80"/>
                <a:gd name="T13" fmla="*/ 4 h 12"/>
                <a:gd name="T14" fmla="*/ 80 w 80"/>
                <a:gd name="T15" fmla="*/ 4 h 12"/>
                <a:gd name="T16" fmla="*/ 80 w 80"/>
                <a:gd name="T17" fmla="*/ 4 h 12"/>
                <a:gd name="T18" fmla="*/ 80 w 80"/>
                <a:gd name="T19" fmla="*/ 4 h 12"/>
                <a:gd name="T20" fmla="*/ 80 w 80"/>
                <a:gd name="T21" fmla="*/ 4 h 12"/>
                <a:gd name="T22" fmla="*/ 80 w 80"/>
                <a:gd name="T23" fmla="*/ 4 h 12"/>
                <a:gd name="T24" fmla="*/ 80 w 80"/>
                <a:gd name="T25" fmla="*/ 4 h 12"/>
                <a:gd name="T26" fmla="*/ 80 w 80"/>
                <a:gd name="T27" fmla="*/ 8 h 12"/>
                <a:gd name="T28" fmla="*/ 80 w 80"/>
                <a:gd name="T29" fmla="*/ 8 h 12"/>
                <a:gd name="T30" fmla="*/ 80 w 80"/>
                <a:gd name="T31" fmla="*/ 8 h 12"/>
                <a:gd name="T32" fmla="*/ 80 w 80"/>
                <a:gd name="T33" fmla="*/ 8 h 12"/>
                <a:gd name="T34" fmla="*/ 80 w 80"/>
                <a:gd name="T35" fmla="*/ 8 h 12"/>
                <a:gd name="T36" fmla="*/ 80 w 80"/>
                <a:gd name="T37" fmla="*/ 8 h 12"/>
                <a:gd name="T38" fmla="*/ 80 w 80"/>
                <a:gd name="T39" fmla="*/ 8 h 12"/>
                <a:gd name="T40" fmla="*/ 80 w 80"/>
                <a:gd name="T41" fmla="*/ 8 h 12"/>
                <a:gd name="T42" fmla="*/ 76 w 80"/>
                <a:gd name="T43" fmla="*/ 8 h 12"/>
                <a:gd name="T44" fmla="*/ 72 w 80"/>
                <a:gd name="T45" fmla="*/ 8 h 12"/>
                <a:gd name="T46" fmla="*/ 68 w 80"/>
                <a:gd name="T47" fmla="*/ 8 h 12"/>
                <a:gd name="T48" fmla="*/ 64 w 80"/>
                <a:gd name="T49" fmla="*/ 8 h 12"/>
                <a:gd name="T50" fmla="*/ 60 w 80"/>
                <a:gd name="T51" fmla="*/ 8 h 12"/>
                <a:gd name="T52" fmla="*/ 56 w 80"/>
                <a:gd name="T53" fmla="*/ 4 h 12"/>
                <a:gd name="T54" fmla="*/ 48 w 80"/>
                <a:gd name="T55" fmla="*/ 4 h 12"/>
                <a:gd name="T56" fmla="*/ 44 w 80"/>
                <a:gd name="T57" fmla="*/ 4 h 12"/>
                <a:gd name="T58" fmla="*/ 40 w 80"/>
                <a:gd name="T59" fmla="*/ 4 h 12"/>
                <a:gd name="T60" fmla="*/ 36 w 80"/>
                <a:gd name="T61" fmla="*/ 8 h 12"/>
                <a:gd name="T62" fmla="*/ 32 w 80"/>
                <a:gd name="T63" fmla="*/ 8 h 12"/>
                <a:gd name="T64" fmla="*/ 28 w 80"/>
                <a:gd name="T65" fmla="*/ 8 h 12"/>
                <a:gd name="T66" fmla="*/ 20 w 80"/>
                <a:gd name="T67" fmla="*/ 8 h 12"/>
                <a:gd name="T68" fmla="*/ 16 w 80"/>
                <a:gd name="T69" fmla="*/ 8 h 12"/>
                <a:gd name="T70" fmla="*/ 12 w 80"/>
                <a:gd name="T71" fmla="*/ 8 h 12"/>
                <a:gd name="T72" fmla="*/ 8 w 80"/>
                <a:gd name="T73" fmla="*/ 12 h 12"/>
                <a:gd name="T74" fmla="*/ 4 w 80"/>
                <a:gd name="T75" fmla="*/ 12 h 12"/>
                <a:gd name="T76" fmla="*/ 4 w 80"/>
                <a:gd name="T77" fmla="*/ 12 h 12"/>
                <a:gd name="T78" fmla="*/ 4 w 80"/>
                <a:gd name="T79" fmla="*/ 12 h 12"/>
                <a:gd name="T80" fmla="*/ 4 w 80"/>
                <a:gd name="T81" fmla="*/ 12 h 12"/>
                <a:gd name="T82" fmla="*/ 0 w 80"/>
                <a:gd name="T83" fmla="*/ 12 h 12"/>
                <a:gd name="T84" fmla="*/ 0 w 80"/>
                <a:gd name="T85" fmla="*/ 12 h 12"/>
                <a:gd name="T86" fmla="*/ 0 w 80"/>
                <a:gd name="T87" fmla="*/ 12 h 12"/>
                <a:gd name="T88" fmla="*/ 0 w 80"/>
                <a:gd name="T89" fmla="*/ 12 h 12"/>
                <a:gd name="T90" fmla="*/ 0 w 80"/>
                <a:gd name="T91" fmla="*/ 12 h 12"/>
                <a:gd name="T92" fmla="*/ 0 w 80"/>
                <a:gd name="T93" fmla="*/ 8 h 12"/>
                <a:gd name="T94" fmla="*/ 0 w 80"/>
                <a:gd name="T95" fmla="*/ 8 h 12"/>
                <a:gd name="T96" fmla="*/ 0 w 80"/>
                <a:gd name="T97" fmla="*/ 8 h 12"/>
                <a:gd name="T98" fmla="*/ 0 w 80"/>
                <a:gd name="T99" fmla="*/ 8 h 12"/>
                <a:gd name="T100" fmla="*/ 0 w 80"/>
                <a:gd name="T101" fmla="*/ 8 h 12"/>
                <a:gd name="T102" fmla="*/ 0 w 80"/>
                <a:gd name="T103" fmla="*/ 8 h 12"/>
                <a:gd name="T104" fmla="*/ 0 w 80"/>
                <a:gd name="T105" fmla="*/ 8 h 12"/>
                <a:gd name="T106" fmla="*/ 4 w 80"/>
                <a:gd name="T107" fmla="*/ 8 h 12"/>
                <a:gd name="T108" fmla="*/ 8 w 80"/>
                <a:gd name="T109" fmla="*/ 4 h 12"/>
                <a:gd name="T110" fmla="*/ 12 w 80"/>
                <a:gd name="T111" fmla="*/ 4 h 12"/>
                <a:gd name="T112" fmla="*/ 20 w 80"/>
                <a:gd name="T113" fmla="*/ 4 h 12"/>
                <a:gd name="T114" fmla="*/ 24 w 80"/>
                <a:gd name="T115" fmla="*/ 0 h 12"/>
                <a:gd name="T116" fmla="*/ 28 w 80"/>
                <a:gd name="T117" fmla="*/ 0 h 12"/>
                <a:gd name="T118" fmla="*/ 32 w 80"/>
                <a:gd name="T119" fmla="*/ 0 h 12"/>
                <a:gd name="T120" fmla="*/ 36 w 80"/>
                <a:gd name="T121" fmla="*/ 0 h 12"/>
                <a:gd name="T122" fmla="*/ 44 w 80"/>
                <a:gd name="T123" fmla="*/ 0 h 12"/>
                <a:gd name="T124" fmla="*/ 48 w 80"/>
                <a:gd name="T125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0" h="12">
                  <a:moveTo>
                    <a:pt x="48" y="0"/>
                  </a:moveTo>
                  <a:lnTo>
                    <a:pt x="52" y="0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72" y="0"/>
                  </a:lnTo>
                  <a:lnTo>
                    <a:pt x="76" y="4"/>
                  </a:lnTo>
                  <a:lnTo>
                    <a:pt x="76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8" y="8"/>
                  </a:lnTo>
                  <a:lnTo>
                    <a:pt x="68" y="8"/>
                  </a:lnTo>
                  <a:lnTo>
                    <a:pt x="64" y="8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40" y="4"/>
                  </a:lnTo>
                  <a:lnTo>
                    <a:pt x="36" y="4"/>
                  </a:lnTo>
                  <a:lnTo>
                    <a:pt x="36" y="8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28" y="8"/>
                  </a:lnTo>
                  <a:lnTo>
                    <a:pt x="28" y="8"/>
                  </a:lnTo>
                  <a:lnTo>
                    <a:pt x="24" y="8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12" y="12"/>
                  </a:lnTo>
                  <a:lnTo>
                    <a:pt x="8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8" y="4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6" y="4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81">
              <a:extLst>
                <a:ext uri="{FF2B5EF4-FFF2-40B4-BE49-F238E27FC236}">
                  <a16:creationId xmlns:a16="http://schemas.microsoft.com/office/drawing/2014/main" xmlns="" id="{81C3599C-6D73-4B11-B814-D8011CAB2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2000" y="5873750"/>
              <a:ext cx="133350" cy="11112"/>
            </a:xfrm>
            <a:custGeom>
              <a:avLst/>
              <a:gdLst>
                <a:gd name="T0" fmla="*/ 52 w 84"/>
                <a:gd name="T1" fmla="*/ 0 h 7"/>
                <a:gd name="T2" fmla="*/ 56 w 84"/>
                <a:gd name="T3" fmla="*/ 0 h 7"/>
                <a:gd name="T4" fmla="*/ 60 w 84"/>
                <a:gd name="T5" fmla="*/ 0 h 7"/>
                <a:gd name="T6" fmla="*/ 64 w 84"/>
                <a:gd name="T7" fmla="*/ 0 h 7"/>
                <a:gd name="T8" fmla="*/ 72 w 84"/>
                <a:gd name="T9" fmla="*/ 0 h 7"/>
                <a:gd name="T10" fmla="*/ 80 w 84"/>
                <a:gd name="T11" fmla="*/ 0 h 7"/>
                <a:gd name="T12" fmla="*/ 80 w 84"/>
                <a:gd name="T13" fmla="*/ 0 h 7"/>
                <a:gd name="T14" fmla="*/ 80 w 84"/>
                <a:gd name="T15" fmla="*/ 0 h 7"/>
                <a:gd name="T16" fmla="*/ 84 w 84"/>
                <a:gd name="T17" fmla="*/ 0 h 7"/>
                <a:gd name="T18" fmla="*/ 84 w 84"/>
                <a:gd name="T19" fmla="*/ 0 h 7"/>
                <a:gd name="T20" fmla="*/ 84 w 84"/>
                <a:gd name="T21" fmla="*/ 4 h 7"/>
                <a:gd name="T22" fmla="*/ 84 w 84"/>
                <a:gd name="T23" fmla="*/ 4 h 7"/>
                <a:gd name="T24" fmla="*/ 84 w 84"/>
                <a:gd name="T25" fmla="*/ 4 h 7"/>
                <a:gd name="T26" fmla="*/ 84 w 84"/>
                <a:gd name="T27" fmla="*/ 4 h 7"/>
                <a:gd name="T28" fmla="*/ 84 w 84"/>
                <a:gd name="T29" fmla="*/ 4 h 7"/>
                <a:gd name="T30" fmla="*/ 84 w 84"/>
                <a:gd name="T31" fmla="*/ 4 h 7"/>
                <a:gd name="T32" fmla="*/ 84 w 84"/>
                <a:gd name="T33" fmla="*/ 4 h 7"/>
                <a:gd name="T34" fmla="*/ 80 w 84"/>
                <a:gd name="T35" fmla="*/ 4 h 7"/>
                <a:gd name="T36" fmla="*/ 80 w 84"/>
                <a:gd name="T37" fmla="*/ 7 h 7"/>
                <a:gd name="T38" fmla="*/ 80 w 84"/>
                <a:gd name="T39" fmla="*/ 7 h 7"/>
                <a:gd name="T40" fmla="*/ 80 w 84"/>
                <a:gd name="T41" fmla="*/ 7 h 7"/>
                <a:gd name="T42" fmla="*/ 72 w 84"/>
                <a:gd name="T43" fmla="*/ 4 h 7"/>
                <a:gd name="T44" fmla="*/ 64 w 84"/>
                <a:gd name="T45" fmla="*/ 4 h 7"/>
                <a:gd name="T46" fmla="*/ 60 w 84"/>
                <a:gd name="T47" fmla="*/ 4 h 7"/>
                <a:gd name="T48" fmla="*/ 56 w 84"/>
                <a:gd name="T49" fmla="*/ 4 h 7"/>
                <a:gd name="T50" fmla="*/ 52 w 84"/>
                <a:gd name="T51" fmla="*/ 4 h 7"/>
                <a:gd name="T52" fmla="*/ 44 w 84"/>
                <a:gd name="T53" fmla="*/ 4 h 7"/>
                <a:gd name="T54" fmla="*/ 40 w 84"/>
                <a:gd name="T55" fmla="*/ 4 h 7"/>
                <a:gd name="T56" fmla="*/ 36 w 84"/>
                <a:gd name="T57" fmla="*/ 4 h 7"/>
                <a:gd name="T58" fmla="*/ 32 w 84"/>
                <a:gd name="T59" fmla="*/ 4 h 7"/>
                <a:gd name="T60" fmla="*/ 28 w 84"/>
                <a:gd name="T61" fmla="*/ 4 h 7"/>
                <a:gd name="T62" fmla="*/ 20 w 84"/>
                <a:gd name="T63" fmla="*/ 4 h 7"/>
                <a:gd name="T64" fmla="*/ 16 w 84"/>
                <a:gd name="T65" fmla="*/ 7 h 7"/>
                <a:gd name="T66" fmla="*/ 12 w 84"/>
                <a:gd name="T67" fmla="*/ 7 h 7"/>
                <a:gd name="T68" fmla="*/ 8 w 84"/>
                <a:gd name="T69" fmla="*/ 7 h 7"/>
                <a:gd name="T70" fmla="*/ 4 w 84"/>
                <a:gd name="T71" fmla="*/ 7 h 7"/>
                <a:gd name="T72" fmla="*/ 0 w 84"/>
                <a:gd name="T73" fmla="*/ 7 h 7"/>
                <a:gd name="T74" fmla="*/ 0 w 84"/>
                <a:gd name="T75" fmla="*/ 7 h 7"/>
                <a:gd name="T76" fmla="*/ 0 w 84"/>
                <a:gd name="T77" fmla="*/ 7 h 7"/>
                <a:gd name="T78" fmla="*/ 0 w 84"/>
                <a:gd name="T79" fmla="*/ 7 h 7"/>
                <a:gd name="T80" fmla="*/ 0 w 84"/>
                <a:gd name="T81" fmla="*/ 7 h 7"/>
                <a:gd name="T82" fmla="*/ 0 w 84"/>
                <a:gd name="T83" fmla="*/ 7 h 7"/>
                <a:gd name="T84" fmla="*/ 0 w 84"/>
                <a:gd name="T85" fmla="*/ 7 h 7"/>
                <a:gd name="T86" fmla="*/ 0 w 84"/>
                <a:gd name="T87" fmla="*/ 7 h 7"/>
                <a:gd name="T88" fmla="*/ 0 w 84"/>
                <a:gd name="T89" fmla="*/ 7 h 7"/>
                <a:gd name="T90" fmla="*/ 0 w 84"/>
                <a:gd name="T91" fmla="*/ 4 h 7"/>
                <a:gd name="T92" fmla="*/ 0 w 84"/>
                <a:gd name="T93" fmla="*/ 4 h 7"/>
                <a:gd name="T94" fmla="*/ 0 w 84"/>
                <a:gd name="T95" fmla="*/ 4 h 7"/>
                <a:gd name="T96" fmla="*/ 0 w 84"/>
                <a:gd name="T97" fmla="*/ 4 h 7"/>
                <a:gd name="T98" fmla="*/ 0 w 84"/>
                <a:gd name="T99" fmla="*/ 4 h 7"/>
                <a:gd name="T100" fmla="*/ 0 w 84"/>
                <a:gd name="T101" fmla="*/ 4 h 7"/>
                <a:gd name="T102" fmla="*/ 4 w 84"/>
                <a:gd name="T103" fmla="*/ 4 h 7"/>
                <a:gd name="T104" fmla="*/ 12 w 84"/>
                <a:gd name="T105" fmla="*/ 0 h 7"/>
                <a:gd name="T106" fmla="*/ 16 w 84"/>
                <a:gd name="T107" fmla="*/ 0 h 7"/>
                <a:gd name="T108" fmla="*/ 20 w 84"/>
                <a:gd name="T109" fmla="*/ 0 h 7"/>
                <a:gd name="T110" fmla="*/ 24 w 84"/>
                <a:gd name="T111" fmla="*/ 0 h 7"/>
                <a:gd name="T112" fmla="*/ 32 w 84"/>
                <a:gd name="T113" fmla="*/ 0 h 7"/>
                <a:gd name="T114" fmla="*/ 36 w 84"/>
                <a:gd name="T115" fmla="*/ 0 h 7"/>
                <a:gd name="T116" fmla="*/ 40 w 84"/>
                <a:gd name="T117" fmla="*/ 0 h 7"/>
                <a:gd name="T118" fmla="*/ 44 w 84"/>
                <a:gd name="T11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4" h="7">
                  <a:moveTo>
                    <a:pt x="48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0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6" y="4"/>
                  </a:lnTo>
                  <a:lnTo>
                    <a:pt x="72" y="4"/>
                  </a:lnTo>
                  <a:lnTo>
                    <a:pt x="68" y="4"/>
                  </a:lnTo>
                  <a:lnTo>
                    <a:pt x="64" y="4"/>
                  </a:lnTo>
                  <a:lnTo>
                    <a:pt x="64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4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36" y="4"/>
                  </a:lnTo>
                  <a:lnTo>
                    <a:pt x="32" y="4"/>
                  </a:lnTo>
                  <a:lnTo>
                    <a:pt x="32" y="4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24" y="4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6" y="7"/>
                  </a:lnTo>
                  <a:lnTo>
                    <a:pt x="16" y="7"/>
                  </a:lnTo>
                  <a:lnTo>
                    <a:pt x="12" y="7"/>
                  </a:lnTo>
                  <a:lnTo>
                    <a:pt x="8" y="7"/>
                  </a:lnTo>
                  <a:lnTo>
                    <a:pt x="8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6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82">
              <a:extLst>
                <a:ext uri="{FF2B5EF4-FFF2-40B4-BE49-F238E27FC236}">
                  <a16:creationId xmlns:a16="http://schemas.microsoft.com/office/drawing/2014/main" xmlns="" id="{C25DC67D-0DE5-415E-B4E8-07EAD6CC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2513" y="3622675"/>
              <a:ext cx="182563" cy="344487"/>
            </a:xfrm>
            <a:custGeom>
              <a:avLst/>
              <a:gdLst>
                <a:gd name="T0" fmla="*/ 27 w 29"/>
                <a:gd name="T1" fmla="*/ 24 h 55"/>
                <a:gd name="T2" fmla="*/ 25 w 29"/>
                <a:gd name="T3" fmla="*/ 5 h 55"/>
                <a:gd name="T4" fmla="*/ 16 w 29"/>
                <a:gd name="T5" fmla="*/ 5 h 55"/>
                <a:gd name="T6" fmla="*/ 5 w 29"/>
                <a:gd name="T7" fmla="*/ 33 h 55"/>
                <a:gd name="T8" fmla="*/ 5 w 29"/>
                <a:gd name="T9" fmla="*/ 39 h 55"/>
                <a:gd name="T10" fmla="*/ 11 w 29"/>
                <a:gd name="T11" fmla="*/ 34 h 55"/>
                <a:gd name="T12" fmla="*/ 14 w 29"/>
                <a:gd name="T13" fmla="*/ 50 h 55"/>
                <a:gd name="T14" fmla="*/ 16 w 29"/>
                <a:gd name="T15" fmla="*/ 47 h 55"/>
                <a:gd name="T16" fmla="*/ 15 w 29"/>
                <a:gd name="T17" fmla="*/ 36 h 55"/>
                <a:gd name="T18" fmla="*/ 15 w 29"/>
                <a:gd name="T19" fmla="*/ 35 h 55"/>
                <a:gd name="T20" fmla="*/ 21 w 29"/>
                <a:gd name="T21" fmla="*/ 50 h 55"/>
                <a:gd name="T22" fmla="*/ 19 w 29"/>
                <a:gd name="T23" fmla="*/ 35 h 55"/>
                <a:gd name="T24" fmla="*/ 19 w 29"/>
                <a:gd name="T25" fmla="*/ 34 h 55"/>
                <a:gd name="T26" fmla="*/ 19 w 29"/>
                <a:gd name="T27" fmla="*/ 33 h 55"/>
                <a:gd name="T28" fmla="*/ 22 w 29"/>
                <a:gd name="T29" fmla="*/ 47 h 55"/>
                <a:gd name="T30" fmla="*/ 24 w 29"/>
                <a:gd name="T31" fmla="*/ 46 h 55"/>
                <a:gd name="T32" fmla="*/ 23 w 29"/>
                <a:gd name="T33" fmla="*/ 31 h 55"/>
                <a:gd name="T34" fmla="*/ 25 w 29"/>
                <a:gd name="T35" fmla="*/ 37 h 55"/>
                <a:gd name="T36" fmla="*/ 28 w 29"/>
                <a:gd name="T37" fmla="*/ 40 h 55"/>
                <a:gd name="T38" fmla="*/ 27 w 29"/>
                <a:gd name="T39" fmla="*/ 32 h 55"/>
                <a:gd name="T40" fmla="*/ 27 w 29"/>
                <a:gd name="T41" fmla="*/ 2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" h="55">
                  <a:moveTo>
                    <a:pt x="27" y="24"/>
                  </a:moveTo>
                  <a:cubicBezTo>
                    <a:pt x="27" y="22"/>
                    <a:pt x="27" y="5"/>
                    <a:pt x="25" y="5"/>
                  </a:cubicBezTo>
                  <a:cubicBezTo>
                    <a:pt x="23" y="4"/>
                    <a:pt x="17" y="0"/>
                    <a:pt x="16" y="5"/>
                  </a:cubicBezTo>
                  <a:cubicBezTo>
                    <a:pt x="16" y="17"/>
                    <a:pt x="9" y="26"/>
                    <a:pt x="5" y="33"/>
                  </a:cubicBezTo>
                  <a:cubicBezTo>
                    <a:pt x="0" y="42"/>
                    <a:pt x="1" y="41"/>
                    <a:pt x="5" y="39"/>
                  </a:cubicBezTo>
                  <a:cubicBezTo>
                    <a:pt x="7" y="37"/>
                    <a:pt x="10" y="32"/>
                    <a:pt x="11" y="34"/>
                  </a:cubicBezTo>
                  <a:cubicBezTo>
                    <a:pt x="12" y="40"/>
                    <a:pt x="13" y="47"/>
                    <a:pt x="14" y="50"/>
                  </a:cubicBezTo>
                  <a:cubicBezTo>
                    <a:pt x="14" y="53"/>
                    <a:pt x="17" y="54"/>
                    <a:pt x="16" y="47"/>
                  </a:cubicBezTo>
                  <a:cubicBezTo>
                    <a:pt x="16" y="46"/>
                    <a:pt x="15" y="37"/>
                    <a:pt x="15" y="36"/>
                  </a:cubicBezTo>
                  <a:cubicBezTo>
                    <a:pt x="15" y="36"/>
                    <a:pt x="15" y="35"/>
                    <a:pt x="15" y="35"/>
                  </a:cubicBezTo>
                  <a:cubicBezTo>
                    <a:pt x="18" y="54"/>
                    <a:pt x="21" y="55"/>
                    <a:pt x="21" y="50"/>
                  </a:cubicBezTo>
                  <a:cubicBezTo>
                    <a:pt x="21" y="49"/>
                    <a:pt x="20" y="37"/>
                    <a:pt x="19" y="35"/>
                  </a:cubicBezTo>
                  <a:cubicBezTo>
                    <a:pt x="19" y="35"/>
                    <a:pt x="19" y="34"/>
                    <a:pt x="19" y="34"/>
                  </a:cubicBezTo>
                  <a:cubicBezTo>
                    <a:pt x="19" y="33"/>
                    <a:pt x="19" y="33"/>
                    <a:pt x="19" y="33"/>
                  </a:cubicBezTo>
                  <a:cubicBezTo>
                    <a:pt x="21" y="39"/>
                    <a:pt x="20" y="39"/>
                    <a:pt x="22" y="47"/>
                  </a:cubicBezTo>
                  <a:cubicBezTo>
                    <a:pt x="23" y="51"/>
                    <a:pt x="24" y="51"/>
                    <a:pt x="24" y="46"/>
                  </a:cubicBezTo>
                  <a:cubicBezTo>
                    <a:pt x="24" y="40"/>
                    <a:pt x="24" y="36"/>
                    <a:pt x="23" y="31"/>
                  </a:cubicBezTo>
                  <a:cubicBezTo>
                    <a:pt x="23" y="30"/>
                    <a:pt x="25" y="36"/>
                    <a:pt x="25" y="37"/>
                  </a:cubicBezTo>
                  <a:cubicBezTo>
                    <a:pt x="28" y="46"/>
                    <a:pt x="29" y="42"/>
                    <a:pt x="28" y="40"/>
                  </a:cubicBezTo>
                  <a:cubicBezTo>
                    <a:pt x="28" y="39"/>
                    <a:pt x="28" y="36"/>
                    <a:pt x="27" y="32"/>
                  </a:cubicBezTo>
                  <a:cubicBezTo>
                    <a:pt x="27" y="29"/>
                    <a:pt x="27" y="26"/>
                    <a:pt x="27" y="24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83">
              <a:extLst>
                <a:ext uri="{FF2B5EF4-FFF2-40B4-BE49-F238E27FC236}">
                  <a16:creationId xmlns:a16="http://schemas.microsoft.com/office/drawing/2014/main" xmlns="" id="{1A475AC4-F357-457B-AFF2-E4DC352D6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050" y="1960563"/>
              <a:ext cx="585788" cy="1154112"/>
            </a:xfrm>
            <a:custGeom>
              <a:avLst/>
              <a:gdLst>
                <a:gd name="T0" fmla="*/ 93 w 93"/>
                <a:gd name="T1" fmla="*/ 3 h 184"/>
                <a:gd name="T2" fmla="*/ 81 w 93"/>
                <a:gd name="T3" fmla="*/ 118 h 184"/>
                <a:gd name="T4" fmla="*/ 80 w 93"/>
                <a:gd name="T5" fmla="*/ 143 h 184"/>
                <a:gd name="T6" fmla="*/ 81 w 93"/>
                <a:gd name="T7" fmla="*/ 154 h 184"/>
                <a:gd name="T8" fmla="*/ 73 w 93"/>
                <a:gd name="T9" fmla="*/ 158 h 184"/>
                <a:gd name="T10" fmla="*/ 46 w 93"/>
                <a:gd name="T11" fmla="*/ 157 h 184"/>
                <a:gd name="T12" fmla="*/ 43 w 93"/>
                <a:gd name="T13" fmla="*/ 150 h 184"/>
                <a:gd name="T14" fmla="*/ 44 w 93"/>
                <a:gd name="T15" fmla="*/ 146 h 184"/>
                <a:gd name="T16" fmla="*/ 40 w 93"/>
                <a:gd name="T17" fmla="*/ 149 h 184"/>
                <a:gd name="T18" fmla="*/ 38 w 93"/>
                <a:gd name="T19" fmla="*/ 151 h 184"/>
                <a:gd name="T20" fmla="*/ 35 w 93"/>
                <a:gd name="T21" fmla="*/ 155 h 184"/>
                <a:gd name="T22" fmla="*/ 32 w 93"/>
                <a:gd name="T23" fmla="*/ 161 h 184"/>
                <a:gd name="T24" fmla="*/ 10 w 93"/>
                <a:gd name="T25" fmla="*/ 98 h 184"/>
                <a:gd name="T26" fmla="*/ 33 w 93"/>
                <a:gd name="T27" fmla="*/ 36 h 184"/>
                <a:gd name="T28" fmla="*/ 72 w 93"/>
                <a:gd name="T29" fmla="*/ 3 h 184"/>
                <a:gd name="T30" fmla="*/ 93 w 93"/>
                <a:gd name="T31" fmla="*/ 3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3" h="184">
                  <a:moveTo>
                    <a:pt x="93" y="3"/>
                  </a:moveTo>
                  <a:cubicBezTo>
                    <a:pt x="93" y="3"/>
                    <a:pt x="85" y="80"/>
                    <a:pt x="81" y="118"/>
                  </a:cubicBezTo>
                  <a:cubicBezTo>
                    <a:pt x="80" y="127"/>
                    <a:pt x="80" y="135"/>
                    <a:pt x="80" y="143"/>
                  </a:cubicBezTo>
                  <a:cubicBezTo>
                    <a:pt x="80" y="145"/>
                    <a:pt x="82" y="152"/>
                    <a:pt x="81" y="154"/>
                  </a:cubicBezTo>
                  <a:cubicBezTo>
                    <a:pt x="79" y="157"/>
                    <a:pt x="75" y="158"/>
                    <a:pt x="73" y="158"/>
                  </a:cubicBezTo>
                  <a:cubicBezTo>
                    <a:pt x="66" y="160"/>
                    <a:pt x="52" y="162"/>
                    <a:pt x="46" y="157"/>
                  </a:cubicBezTo>
                  <a:cubicBezTo>
                    <a:pt x="44" y="155"/>
                    <a:pt x="43" y="152"/>
                    <a:pt x="43" y="150"/>
                  </a:cubicBezTo>
                  <a:cubicBezTo>
                    <a:pt x="43" y="149"/>
                    <a:pt x="45" y="146"/>
                    <a:pt x="44" y="146"/>
                  </a:cubicBezTo>
                  <a:cubicBezTo>
                    <a:pt x="42" y="147"/>
                    <a:pt x="41" y="148"/>
                    <a:pt x="40" y="149"/>
                  </a:cubicBezTo>
                  <a:cubicBezTo>
                    <a:pt x="39" y="150"/>
                    <a:pt x="39" y="150"/>
                    <a:pt x="38" y="151"/>
                  </a:cubicBezTo>
                  <a:cubicBezTo>
                    <a:pt x="37" y="152"/>
                    <a:pt x="36" y="154"/>
                    <a:pt x="35" y="155"/>
                  </a:cubicBezTo>
                  <a:cubicBezTo>
                    <a:pt x="34" y="157"/>
                    <a:pt x="33" y="159"/>
                    <a:pt x="32" y="161"/>
                  </a:cubicBezTo>
                  <a:cubicBezTo>
                    <a:pt x="19" y="184"/>
                    <a:pt x="0" y="125"/>
                    <a:pt x="10" y="98"/>
                  </a:cubicBezTo>
                  <a:cubicBezTo>
                    <a:pt x="17" y="78"/>
                    <a:pt x="21" y="54"/>
                    <a:pt x="33" y="36"/>
                  </a:cubicBezTo>
                  <a:cubicBezTo>
                    <a:pt x="42" y="24"/>
                    <a:pt x="62" y="9"/>
                    <a:pt x="72" y="3"/>
                  </a:cubicBezTo>
                  <a:cubicBezTo>
                    <a:pt x="78" y="0"/>
                    <a:pt x="93" y="3"/>
                    <a:pt x="93" y="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84">
              <a:extLst>
                <a:ext uri="{FF2B5EF4-FFF2-40B4-BE49-F238E27FC236}">
                  <a16:creationId xmlns:a16="http://schemas.microsoft.com/office/drawing/2014/main" xmlns="" id="{0734E5CA-BE2C-4369-9597-2C2FEC3E1C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0250" y="1954213"/>
              <a:ext cx="554038" cy="1755775"/>
            </a:xfrm>
            <a:custGeom>
              <a:avLst/>
              <a:gdLst>
                <a:gd name="T0" fmla="*/ 0 w 88"/>
                <a:gd name="T1" fmla="*/ 4 h 280"/>
                <a:gd name="T2" fmla="*/ 11 w 88"/>
                <a:gd name="T3" fmla="*/ 119 h 280"/>
                <a:gd name="T4" fmla="*/ 11 w 88"/>
                <a:gd name="T5" fmla="*/ 144 h 280"/>
                <a:gd name="T6" fmla="*/ 11 w 88"/>
                <a:gd name="T7" fmla="*/ 155 h 280"/>
                <a:gd name="T8" fmla="*/ 18 w 88"/>
                <a:gd name="T9" fmla="*/ 159 h 280"/>
                <a:gd name="T10" fmla="*/ 41 w 88"/>
                <a:gd name="T11" fmla="*/ 158 h 280"/>
                <a:gd name="T12" fmla="*/ 57 w 88"/>
                <a:gd name="T13" fmla="*/ 255 h 280"/>
                <a:gd name="T14" fmla="*/ 77 w 88"/>
                <a:gd name="T15" fmla="*/ 275 h 280"/>
                <a:gd name="T16" fmla="*/ 83 w 88"/>
                <a:gd name="T17" fmla="*/ 247 h 280"/>
                <a:gd name="T18" fmla="*/ 70 w 88"/>
                <a:gd name="T19" fmla="*/ 139 h 280"/>
                <a:gd name="T20" fmla="*/ 22 w 88"/>
                <a:gd name="T21" fmla="*/ 3 h 280"/>
                <a:gd name="T22" fmla="*/ 0 w 88"/>
                <a:gd name="T23" fmla="*/ 4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" h="280">
                  <a:moveTo>
                    <a:pt x="0" y="4"/>
                  </a:moveTo>
                  <a:cubicBezTo>
                    <a:pt x="0" y="4"/>
                    <a:pt x="7" y="81"/>
                    <a:pt x="11" y="119"/>
                  </a:cubicBezTo>
                  <a:cubicBezTo>
                    <a:pt x="12" y="128"/>
                    <a:pt x="12" y="136"/>
                    <a:pt x="11" y="144"/>
                  </a:cubicBezTo>
                  <a:cubicBezTo>
                    <a:pt x="11" y="146"/>
                    <a:pt x="10" y="153"/>
                    <a:pt x="11" y="155"/>
                  </a:cubicBezTo>
                  <a:cubicBezTo>
                    <a:pt x="12" y="158"/>
                    <a:pt x="16" y="159"/>
                    <a:pt x="18" y="159"/>
                  </a:cubicBezTo>
                  <a:cubicBezTo>
                    <a:pt x="24" y="161"/>
                    <a:pt x="36" y="163"/>
                    <a:pt x="41" y="158"/>
                  </a:cubicBezTo>
                  <a:cubicBezTo>
                    <a:pt x="43" y="156"/>
                    <a:pt x="52" y="190"/>
                    <a:pt x="57" y="255"/>
                  </a:cubicBezTo>
                  <a:cubicBezTo>
                    <a:pt x="58" y="265"/>
                    <a:pt x="65" y="280"/>
                    <a:pt x="77" y="275"/>
                  </a:cubicBezTo>
                  <a:cubicBezTo>
                    <a:pt x="88" y="270"/>
                    <a:pt x="87" y="259"/>
                    <a:pt x="83" y="247"/>
                  </a:cubicBezTo>
                  <a:cubicBezTo>
                    <a:pt x="81" y="239"/>
                    <a:pt x="82" y="223"/>
                    <a:pt x="70" y="139"/>
                  </a:cubicBezTo>
                  <a:cubicBezTo>
                    <a:pt x="66" y="110"/>
                    <a:pt x="57" y="21"/>
                    <a:pt x="22" y="3"/>
                  </a:cubicBezTo>
                  <a:cubicBezTo>
                    <a:pt x="16" y="0"/>
                    <a:pt x="0" y="4"/>
                    <a:pt x="0" y="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85">
              <a:extLst>
                <a:ext uri="{FF2B5EF4-FFF2-40B4-BE49-F238E27FC236}">
                  <a16:creationId xmlns:a16="http://schemas.microsoft.com/office/drawing/2014/main" xmlns="" id="{77C0DCB2-B563-427C-BCC4-ACB2D0561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7275" y="1522413"/>
              <a:ext cx="635000" cy="765175"/>
            </a:xfrm>
            <a:custGeom>
              <a:avLst/>
              <a:gdLst>
                <a:gd name="T0" fmla="*/ 39 w 101"/>
                <a:gd name="T1" fmla="*/ 2 h 122"/>
                <a:gd name="T2" fmla="*/ 3 w 101"/>
                <a:gd name="T3" fmla="*/ 35 h 122"/>
                <a:gd name="T4" fmla="*/ 5 w 101"/>
                <a:gd name="T5" fmla="*/ 96 h 122"/>
                <a:gd name="T6" fmla="*/ 7 w 101"/>
                <a:gd name="T7" fmla="*/ 119 h 122"/>
                <a:gd name="T8" fmla="*/ 22 w 101"/>
                <a:gd name="T9" fmla="*/ 122 h 122"/>
                <a:gd name="T10" fmla="*/ 61 w 101"/>
                <a:gd name="T11" fmla="*/ 109 h 122"/>
                <a:gd name="T12" fmla="*/ 93 w 101"/>
                <a:gd name="T13" fmla="*/ 101 h 122"/>
                <a:gd name="T14" fmla="*/ 99 w 101"/>
                <a:gd name="T15" fmla="*/ 54 h 122"/>
                <a:gd name="T16" fmla="*/ 53 w 101"/>
                <a:gd name="T17" fmla="*/ 1 h 122"/>
                <a:gd name="T18" fmla="*/ 39 w 101"/>
                <a:gd name="T19" fmla="*/ 2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22">
                  <a:moveTo>
                    <a:pt x="39" y="2"/>
                  </a:moveTo>
                  <a:cubicBezTo>
                    <a:pt x="33" y="4"/>
                    <a:pt x="7" y="8"/>
                    <a:pt x="3" y="35"/>
                  </a:cubicBezTo>
                  <a:cubicBezTo>
                    <a:pt x="0" y="56"/>
                    <a:pt x="4" y="76"/>
                    <a:pt x="5" y="96"/>
                  </a:cubicBezTo>
                  <a:cubicBezTo>
                    <a:pt x="5" y="101"/>
                    <a:pt x="3" y="116"/>
                    <a:pt x="7" y="119"/>
                  </a:cubicBezTo>
                  <a:cubicBezTo>
                    <a:pt x="9" y="121"/>
                    <a:pt x="19" y="122"/>
                    <a:pt x="22" y="122"/>
                  </a:cubicBezTo>
                  <a:cubicBezTo>
                    <a:pt x="34" y="122"/>
                    <a:pt x="48" y="113"/>
                    <a:pt x="61" y="109"/>
                  </a:cubicBezTo>
                  <a:cubicBezTo>
                    <a:pt x="70" y="106"/>
                    <a:pt x="86" y="108"/>
                    <a:pt x="93" y="101"/>
                  </a:cubicBezTo>
                  <a:cubicBezTo>
                    <a:pt x="96" y="99"/>
                    <a:pt x="101" y="67"/>
                    <a:pt x="99" y="54"/>
                  </a:cubicBezTo>
                  <a:cubicBezTo>
                    <a:pt x="93" y="23"/>
                    <a:pt x="77" y="2"/>
                    <a:pt x="53" y="1"/>
                  </a:cubicBezTo>
                  <a:cubicBezTo>
                    <a:pt x="49" y="0"/>
                    <a:pt x="43" y="0"/>
                    <a:pt x="39" y="2"/>
                  </a:cubicBezTo>
                  <a:close/>
                </a:path>
              </a:pathLst>
            </a:custGeom>
            <a:solidFill>
              <a:srgbClr val="B552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86">
              <a:extLst>
                <a:ext uri="{FF2B5EF4-FFF2-40B4-BE49-F238E27FC236}">
                  <a16:creationId xmlns:a16="http://schemas.microsoft.com/office/drawing/2014/main" xmlns="" id="{1A514378-E8F0-4364-8A5A-0A268C73014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7138" y="2024063"/>
              <a:ext cx="509588" cy="908050"/>
            </a:xfrm>
            <a:custGeom>
              <a:avLst/>
              <a:gdLst>
                <a:gd name="T0" fmla="*/ 39 w 81"/>
                <a:gd name="T1" fmla="*/ 136 h 145"/>
                <a:gd name="T2" fmla="*/ 10 w 81"/>
                <a:gd name="T3" fmla="*/ 90 h 145"/>
                <a:gd name="T4" fmla="*/ 10 w 81"/>
                <a:gd name="T5" fmla="*/ 31 h 145"/>
                <a:gd name="T6" fmla="*/ 23 w 81"/>
                <a:gd name="T7" fmla="*/ 15 h 145"/>
                <a:gd name="T8" fmla="*/ 48 w 81"/>
                <a:gd name="T9" fmla="*/ 6 h 145"/>
                <a:gd name="T10" fmla="*/ 70 w 81"/>
                <a:gd name="T11" fmla="*/ 31 h 145"/>
                <a:gd name="T12" fmla="*/ 79 w 81"/>
                <a:gd name="T13" fmla="*/ 110 h 145"/>
                <a:gd name="T14" fmla="*/ 39 w 81"/>
                <a:gd name="T15" fmla="*/ 136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1" h="145">
                  <a:moveTo>
                    <a:pt x="39" y="136"/>
                  </a:moveTo>
                  <a:cubicBezTo>
                    <a:pt x="10" y="90"/>
                    <a:pt x="10" y="90"/>
                    <a:pt x="10" y="90"/>
                  </a:cubicBezTo>
                  <a:cubicBezTo>
                    <a:pt x="4" y="63"/>
                    <a:pt x="0" y="55"/>
                    <a:pt x="10" y="31"/>
                  </a:cubicBezTo>
                  <a:cubicBezTo>
                    <a:pt x="12" y="25"/>
                    <a:pt x="20" y="21"/>
                    <a:pt x="23" y="15"/>
                  </a:cubicBezTo>
                  <a:cubicBezTo>
                    <a:pt x="30" y="0"/>
                    <a:pt x="40" y="3"/>
                    <a:pt x="48" y="6"/>
                  </a:cubicBezTo>
                  <a:cubicBezTo>
                    <a:pt x="65" y="15"/>
                    <a:pt x="68" y="20"/>
                    <a:pt x="70" y="31"/>
                  </a:cubicBezTo>
                  <a:cubicBezTo>
                    <a:pt x="79" y="110"/>
                    <a:pt x="79" y="110"/>
                    <a:pt x="79" y="110"/>
                  </a:cubicBezTo>
                  <a:cubicBezTo>
                    <a:pt x="81" y="126"/>
                    <a:pt x="50" y="145"/>
                    <a:pt x="39" y="136"/>
                  </a:cubicBezTo>
                </a:path>
              </a:pathLst>
            </a:custGeom>
            <a:solidFill>
              <a:srgbClr val="F9C1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87">
              <a:extLst>
                <a:ext uri="{FF2B5EF4-FFF2-40B4-BE49-F238E27FC236}">
                  <a16:creationId xmlns:a16="http://schemas.microsoft.com/office/drawing/2014/main" xmlns="" id="{778C9294-8582-4F82-9702-798E68E323E8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1738" y="2311400"/>
              <a:ext cx="585788" cy="709612"/>
            </a:xfrm>
            <a:custGeom>
              <a:avLst/>
              <a:gdLst>
                <a:gd name="T0" fmla="*/ 77 w 93"/>
                <a:gd name="T1" fmla="*/ 19 h 113"/>
                <a:gd name="T2" fmla="*/ 77 w 93"/>
                <a:gd name="T3" fmla="*/ 113 h 113"/>
                <a:gd name="T4" fmla="*/ 29 w 93"/>
                <a:gd name="T5" fmla="*/ 111 h 113"/>
                <a:gd name="T6" fmla="*/ 21 w 93"/>
                <a:gd name="T7" fmla="*/ 30 h 113"/>
                <a:gd name="T8" fmla="*/ 77 w 93"/>
                <a:gd name="T9" fmla="*/ 19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113">
                  <a:moveTo>
                    <a:pt x="77" y="19"/>
                  </a:moveTo>
                  <a:cubicBezTo>
                    <a:pt x="77" y="19"/>
                    <a:pt x="93" y="63"/>
                    <a:pt x="77" y="113"/>
                  </a:cubicBezTo>
                  <a:cubicBezTo>
                    <a:pt x="29" y="111"/>
                    <a:pt x="29" y="111"/>
                    <a:pt x="29" y="111"/>
                  </a:cubicBezTo>
                  <a:cubicBezTo>
                    <a:pt x="0" y="97"/>
                    <a:pt x="1" y="69"/>
                    <a:pt x="21" y="30"/>
                  </a:cubicBezTo>
                  <a:cubicBezTo>
                    <a:pt x="43" y="0"/>
                    <a:pt x="77" y="19"/>
                    <a:pt x="77" y="19"/>
                  </a:cubicBezTo>
                  <a:close/>
                </a:path>
              </a:pathLst>
            </a:custGeom>
            <a:solidFill>
              <a:srgbClr val="F9C1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88">
              <a:extLst>
                <a:ext uri="{FF2B5EF4-FFF2-40B4-BE49-F238E27FC236}">
                  <a16:creationId xmlns:a16="http://schemas.microsoft.com/office/drawing/2014/main" xmlns="" id="{567D3C4B-4813-46DB-AE0F-502E8A1479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2550" y="1917700"/>
              <a:ext cx="188913" cy="306387"/>
            </a:xfrm>
            <a:custGeom>
              <a:avLst/>
              <a:gdLst>
                <a:gd name="T0" fmla="*/ 19 w 30"/>
                <a:gd name="T1" fmla="*/ 48 h 49"/>
                <a:gd name="T2" fmla="*/ 5 w 30"/>
                <a:gd name="T3" fmla="*/ 39 h 49"/>
                <a:gd name="T4" fmla="*/ 1 w 30"/>
                <a:gd name="T5" fmla="*/ 16 h 49"/>
                <a:gd name="T6" fmla="*/ 10 w 30"/>
                <a:gd name="T7" fmla="*/ 1 h 49"/>
                <a:gd name="T8" fmla="*/ 24 w 30"/>
                <a:gd name="T9" fmla="*/ 10 h 49"/>
                <a:gd name="T10" fmla="*/ 29 w 30"/>
                <a:gd name="T11" fmla="*/ 33 h 49"/>
                <a:gd name="T12" fmla="*/ 19 w 30"/>
                <a:gd name="T13" fmla="*/ 4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49">
                  <a:moveTo>
                    <a:pt x="19" y="48"/>
                  </a:moveTo>
                  <a:cubicBezTo>
                    <a:pt x="13" y="49"/>
                    <a:pt x="6" y="45"/>
                    <a:pt x="5" y="39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0" y="10"/>
                    <a:pt x="4" y="3"/>
                    <a:pt x="10" y="1"/>
                  </a:cubicBezTo>
                  <a:cubicBezTo>
                    <a:pt x="17" y="0"/>
                    <a:pt x="23" y="4"/>
                    <a:pt x="24" y="10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30" y="39"/>
                    <a:pt x="26" y="46"/>
                    <a:pt x="19" y="48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89">
              <a:extLst>
                <a:ext uri="{FF2B5EF4-FFF2-40B4-BE49-F238E27FC236}">
                  <a16:creationId xmlns:a16="http://schemas.microsoft.com/office/drawing/2014/main" xmlns="" id="{E0541748-F2DE-47C4-87D4-3DE829943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050" y="2581275"/>
              <a:ext cx="492125" cy="1173162"/>
            </a:xfrm>
            <a:custGeom>
              <a:avLst/>
              <a:gdLst>
                <a:gd name="T0" fmla="*/ 2 w 78"/>
                <a:gd name="T1" fmla="*/ 137 h 187"/>
                <a:gd name="T2" fmla="*/ 9 w 78"/>
                <a:gd name="T3" fmla="*/ 104 h 187"/>
                <a:gd name="T4" fmla="*/ 14 w 78"/>
                <a:gd name="T5" fmla="*/ 64 h 187"/>
                <a:gd name="T6" fmla="*/ 65 w 78"/>
                <a:gd name="T7" fmla="*/ 26 h 187"/>
                <a:gd name="T8" fmla="*/ 43 w 78"/>
                <a:gd name="T9" fmla="*/ 121 h 187"/>
                <a:gd name="T10" fmla="*/ 22 w 78"/>
                <a:gd name="T11" fmla="*/ 186 h 187"/>
                <a:gd name="T12" fmla="*/ 2 w 78"/>
                <a:gd name="T13" fmla="*/ 13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" h="187">
                  <a:moveTo>
                    <a:pt x="2" y="137"/>
                  </a:moveTo>
                  <a:cubicBezTo>
                    <a:pt x="0" y="124"/>
                    <a:pt x="7" y="109"/>
                    <a:pt x="9" y="104"/>
                  </a:cubicBezTo>
                  <a:cubicBezTo>
                    <a:pt x="9" y="104"/>
                    <a:pt x="12" y="92"/>
                    <a:pt x="14" y="64"/>
                  </a:cubicBezTo>
                  <a:cubicBezTo>
                    <a:pt x="16" y="39"/>
                    <a:pt x="47" y="0"/>
                    <a:pt x="65" y="26"/>
                  </a:cubicBezTo>
                  <a:cubicBezTo>
                    <a:pt x="78" y="44"/>
                    <a:pt x="56" y="82"/>
                    <a:pt x="43" y="121"/>
                  </a:cubicBezTo>
                  <a:cubicBezTo>
                    <a:pt x="35" y="145"/>
                    <a:pt x="25" y="187"/>
                    <a:pt x="22" y="186"/>
                  </a:cubicBezTo>
                  <a:cubicBezTo>
                    <a:pt x="4" y="182"/>
                    <a:pt x="2" y="137"/>
                    <a:pt x="2" y="137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90">
              <a:extLst>
                <a:ext uri="{FF2B5EF4-FFF2-40B4-BE49-F238E27FC236}">
                  <a16:creationId xmlns:a16="http://schemas.microsoft.com/office/drawing/2014/main" xmlns="" id="{6DEB04F0-B8A3-4FF3-9A7B-621C01EFC3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224588" y="2606675"/>
              <a:ext cx="806450" cy="790575"/>
            </a:xfrm>
            <a:custGeom>
              <a:avLst/>
              <a:gdLst>
                <a:gd name="T0" fmla="*/ 90 w 128"/>
                <a:gd name="T1" fmla="*/ 87 h 126"/>
                <a:gd name="T2" fmla="*/ 87 w 128"/>
                <a:gd name="T3" fmla="*/ 69 h 126"/>
                <a:gd name="T4" fmla="*/ 44 w 128"/>
                <a:gd name="T5" fmla="*/ 55 h 126"/>
                <a:gd name="T6" fmla="*/ 34 w 128"/>
                <a:gd name="T7" fmla="*/ 9 h 126"/>
                <a:gd name="T8" fmla="*/ 115 w 128"/>
                <a:gd name="T9" fmla="*/ 37 h 126"/>
                <a:gd name="T10" fmla="*/ 126 w 128"/>
                <a:gd name="T11" fmla="*/ 113 h 126"/>
                <a:gd name="T12" fmla="*/ 90 w 128"/>
                <a:gd name="T13" fmla="*/ 87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8" h="126">
                  <a:moveTo>
                    <a:pt x="90" y="87"/>
                  </a:moveTo>
                  <a:cubicBezTo>
                    <a:pt x="87" y="81"/>
                    <a:pt x="91" y="71"/>
                    <a:pt x="87" y="69"/>
                  </a:cubicBezTo>
                  <a:cubicBezTo>
                    <a:pt x="87" y="69"/>
                    <a:pt x="74" y="63"/>
                    <a:pt x="44" y="55"/>
                  </a:cubicBezTo>
                  <a:cubicBezTo>
                    <a:pt x="17" y="48"/>
                    <a:pt x="0" y="20"/>
                    <a:pt x="34" y="9"/>
                  </a:cubicBezTo>
                  <a:cubicBezTo>
                    <a:pt x="57" y="0"/>
                    <a:pt x="74" y="16"/>
                    <a:pt x="115" y="37"/>
                  </a:cubicBezTo>
                  <a:cubicBezTo>
                    <a:pt x="128" y="44"/>
                    <a:pt x="127" y="110"/>
                    <a:pt x="126" y="113"/>
                  </a:cubicBezTo>
                  <a:cubicBezTo>
                    <a:pt x="120" y="126"/>
                    <a:pt x="96" y="100"/>
                    <a:pt x="90" y="87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91">
              <a:extLst>
                <a:ext uri="{FF2B5EF4-FFF2-40B4-BE49-F238E27FC236}">
                  <a16:creationId xmlns:a16="http://schemas.microsoft.com/office/drawing/2014/main" xmlns="" id="{DC1FC834-D392-4C96-BEF0-041BBC3A1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7150" y="3629025"/>
              <a:ext cx="307975" cy="219075"/>
            </a:xfrm>
            <a:custGeom>
              <a:avLst/>
              <a:gdLst>
                <a:gd name="T0" fmla="*/ 15 w 49"/>
                <a:gd name="T1" fmla="*/ 11 h 35"/>
                <a:gd name="T2" fmla="*/ 19 w 49"/>
                <a:gd name="T3" fmla="*/ 7 h 35"/>
                <a:gd name="T4" fmla="*/ 35 w 49"/>
                <a:gd name="T5" fmla="*/ 9 h 35"/>
                <a:gd name="T6" fmla="*/ 49 w 49"/>
                <a:gd name="T7" fmla="*/ 24 h 35"/>
                <a:gd name="T8" fmla="*/ 0 w 49"/>
                <a:gd name="T9" fmla="*/ 28 h 35"/>
                <a:gd name="T10" fmla="*/ 1 w 49"/>
                <a:gd name="T11" fmla="*/ 12 h 35"/>
                <a:gd name="T12" fmla="*/ 15 w 49"/>
                <a:gd name="T13" fmla="*/ 1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35">
                  <a:moveTo>
                    <a:pt x="15" y="11"/>
                  </a:moveTo>
                  <a:cubicBezTo>
                    <a:pt x="14" y="10"/>
                    <a:pt x="11" y="0"/>
                    <a:pt x="19" y="7"/>
                  </a:cubicBezTo>
                  <a:cubicBezTo>
                    <a:pt x="23" y="10"/>
                    <a:pt x="30" y="10"/>
                    <a:pt x="35" y="9"/>
                  </a:cubicBezTo>
                  <a:cubicBezTo>
                    <a:pt x="45" y="7"/>
                    <a:pt x="48" y="16"/>
                    <a:pt x="49" y="24"/>
                  </a:cubicBezTo>
                  <a:cubicBezTo>
                    <a:pt x="40" y="35"/>
                    <a:pt x="3" y="29"/>
                    <a:pt x="0" y="28"/>
                  </a:cubicBezTo>
                  <a:cubicBezTo>
                    <a:pt x="0" y="18"/>
                    <a:pt x="3" y="16"/>
                    <a:pt x="1" y="12"/>
                  </a:cubicBezTo>
                  <a:cubicBezTo>
                    <a:pt x="2" y="9"/>
                    <a:pt x="12" y="10"/>
                    <a:pt x="15" y="11"/>
                  </a:cubicBezTo>
                  <a:close/>
                </a:path>
              </a:pathLst>
            </a:custGeom>
            <a:solidFill>
              <a:srgbClr val="040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93">
              <a:extLst>
                <a:ext uri="{FF2B5EF4-FFF2-40B4-BE49-F238E27FC236}">
                  <a16:creationId xmlns:a16="http://schemas.microsoft.com/office/drawing/2014/main" xmlns="" id="{735AE706-D8A6-4EBD-B4EB-BAC5CFAB9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7688" y="3170238"/>
              <a:ext cx="315913" cy="244475"/>
            </a:xfrm>
            <a:custGeom>
              <a:avLst/>
              <a:gdLst>
                <a:gd name="T0" fmla="*/ 13 w 50"/>
                <a:gd name="T1" fmla="*/ 19 h 39"/>
                <a:gd name="T2" fmla="*/ 14 w 50"/>
                <a:gd name="T3" fmla="*/ 13 h 39"/>
                <a:gd name="T4" fmla="*/ 29 w 50"/>
                <a:gd name="T5" fmla="*/ 7 h 39"/>
                <a:gd name="T6" fmla="*/ 50 w 50"/>
                <a:gd name="T7" fmla="*/ 13 h 39"/>
                <a:gd name="T8" fmla="*/ 8 w 50"/>
                <a:gd name="T9" fmla="*/ 39 h 39"/>
                <a:gd name="T10" fmla="*/ 1 w 50"/>
                <a:gd name="T11" fmla="*/ 26 h 39"/>
                <a:gd name="T12" fmla="*/ 13 w 50"/>
                <a:gd name="T1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" h="39">
                  <a:moveTo>
                    <a:pt x="13" y="19"/>
                  </a:moveTo>
                  <a:cubicBezTo>
                    <a:pt x="11" y="17"/>
                    <a:pt x="3" y="11"/>
                    <a:pt x="14" y="13"/>
                  </a:cubicBezTo>
                  <a:cubicBezTo>
                    <a:pt x="20" y="14"/>
                    <a:pt x="25" y="10"/>
                    <a:pt x="29" y="7"/>
                  </a:cubicBezTo>
                  <a:cubicBezTo>
                    <a:pt x="38" y="0"/>
                    <a:pt x="44" y="7"/>
                    <a:pt x="50" y="13"/>
                  </a:cubicBezTo>
                  <a:cubicBezTo>
                    <a:pt x="47" y="26"/>
                    <a:pt x="11" y="39"/>
                    <a:pt x="8" y="39"/>
                  </a:cubicBezTo>
                  <a:cubicBezTo>
                    <a:pt x="3" y="32"/>
                    <a:pt x="4" y="28"/>
                    <a:pt x="1" y="26"/>
                  </a:cubicBezTo>
                  <a:cubicBezTo>
                    <a:pt x="0" y="23"/>
                    <a:pt x="9" y="19"/>
                    <a:pt x="13" y="19"/>
                  </a:cubicBezTo>
                  <a:close/>
                </a:path>
              </a:pathLst>
            </a:custGeom>
            <a:solidFill>
              <a:srgbClr val="040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95">
              <a:extLst>
                <a:ext uri="{FF2B5EF4-FFF2-40B4-BE49-F238E27FC236}">
                  <a16:creationId xmlns:a16="http://schemas.microsoft.com/office/drawing/2014/main" xmlns="" id="{4D11C3FD-8EDE-4CD3-841B-4909201326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9988" y="2613025"/>
              <a:ext cx="604838" cy="576262"/>
            </a:xfrm>
            <a:custGeom>
              <a:avLst/>
              <a:gdLst>
                <a:gd name="T0" fmla="*/ 89 w 96"/>
                <a:gd name="T1" fmla="*/ 0 h 92"/>
                <a:gd name="T2" fmla="*/ 89 w 96"/>
                <a:gd name="T3" fmla="*/ 23 h 92"/>
                <a:gd name="T4" fmla="*/ 96 w 96"/>
                <a:gd name="T5" fmla="*/ 27 h 92"/>
                <a:gd name="T6" fmla="*/ 89 w 96"/>
                <a:gd name="T7" fmla="*/ 31 h 92"/>
                <a:gd name="T8" fmla="*/ 89 w 96"/>
                <a:gd name="T9" fmla="*/ 43 h 92"/>
                <a:gd name="T10" fmla="*/ 82 w 96"/>
                <a:gd name="T11" fmla="*/ 84 h 92"/>
                <a:gd name="T12" fmla="*/ 22 w 96"/>
                <a:gd name="T13" fmla="*/ 84 h 92"/>
                <a:gd name="T14" fmla="*/ 26 w 96"/>
                <a:gd name="T15" fmla="*/ 67 h 92"/>
                <a:gd name="T16" fmla="*/ 11 w 96"/>
                <a:gd name="T17" fmla="*/ 53 h 92"/>
                <a:gd name="T18" fmla="*/ 16 w 96"/>
                <a:gd name="T19" fmla="*/ 2 h 92"/>
                <a:gd name="T20" fmla="*/ 48 w 96"/>
                <a:gd name="T21" fmla="*/ 7 h 92"/>
                <a:gd name="T22" fmla="*/ 89 w 96"/>
                <a:gd name="T23" fmla="*/ 0 h 92"/>
                <a:gd name="T24" fmla="*/ 89 w 96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92">
                  <a:moveTo>
                    <a:pt x="89" y="0"/>
                  </a:moveTo>
                  <a:cubicBezTo>
                    <a:pt x="89" y="0"/>
                    <a:pt x="89" y="10"/>
                    <a:pt x="89" y="23"/>
                  </a:cubicBezTo>
                  <a:cubicBezTo>
                    <a:pt x="92" y="24"/>
                    <a:pt x="94" y="26"/>
                    <a:pt x="96" y="27"/>
                  </a:cubicBezTo>
                  <a:cubicBezTo>
                    <a:pt x="93" y="28"/>
                    <a:pt x="91" y="29"/>
                    <a:pt x="89" y="31"/>
                  </a:cubicBezTo>
                  <a:cubicBezTo>
                    <a:pt x="89" y="35"/>
                    <a:pt x="89" y="39"/>
                    <a:pt x="89" y="43"/>
                  </a:cubicBezTo>
                  <a:cubicBezTo>
                    <a:pt x="88" y="65"/>
                    <a:pt x="85" y="83"/>
                    <a:pt x="82" y="84"/>
                  </a:cubicBezTo>
                  <a:cubicBezTo>
                    <a:pt x="71" y="92"/>
                    <a:pt x="24" y="85"/>
                    <a:pt x="22" y="84"/>
                  </a:cubicBezTo>
                  <a:cubicBezTo>
                    <a:pt x="21" y="84"/>
                    <a:pt x="23" y="76"/>
                    <a:pt x="26" y="67"/>
                  </a:cubicBezTo>
                  <a:cubicBezTo>
                    <a:pt x="19" y="63"/>
                    <a:pt x="14" y="58"/>
                    <a:pt x="11" y="53"/>
                  </a:cubicBezTo>
                  <a:cubicBezTo>
                    <a:pt x="0" y="32"/>
                    <a:pt x="16" y="2"/>
                    <a:pt x="16" y="2"/>
                  </a:cubicBezTo>
                  <a:cubicBezTo>
                    <a:pt x="16" y="2"/>
                    <a:pt x="30" y="2"/>
                    <a:pt x="48" y="7"/>
                  </a:cubicBezTo>
                  <a:cubicBezTo>
                    <a:pt x="57" y="6"/>
                    <a:pt x="73" y="4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F37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97">
              <a:extLst>
                <a:ext uri="{FF2B5EF4-FFF2-40B4-BE49-F238E27FC236}">
                  <a16:creationId xmlns:a16="http://schemas.microsoft.com/office/drawing/2014/main" xmlns="" id="{A0D5EE7B-E6EC-4C58-A99A-8717068D58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4438" y="2060575"/>
              <a:ext cx="528638" cy="696912"/>
            </a:xfrm>
            <a:custGeom>
              <a:avLst/>
              <a:gdLst>
                <a:gd name="T0" fmla="*/ 24 w 84"/>
                <a:gd name="T1" fmla="*/ 11 h 111"/>
                <a:gd name="T2" fmla="*/ 48 w 84"/>
                <a:gd name="T3" fmla="*/ 12 h 111"/>
                <a:gd name="T4" fmla="*/ 51 w 84"/>
                <a:gd name="T5" fmla="*/ 0 h 111"/>
                <a:gd name="T6" fmla="*/ 70 w 84"/>
                <a:gd name="T7" fmla="*/ 15 h 111"/>
                <a:gd name="T8" fmla="*/ 84 w 84"/>
                <a:gd name="T9" fmla="*/ 94 h 111"/>
                <a:gd name="T10" fmla="*/ 57 w 84"/>
                <a:gd name="T11" fmla="*/ 106 h 111"/>
                <a:gd name="T12" fmla="*/ 3 w 84"/>
                <a:gd name="T13" fmla="*/ 98 h 111"/>
                <a:gd name="T14" fmla="*/ 11 w 84"/>
                <a:gd name="T15" fmla="*/ 21 h 111"/>
                <a:gd name="T16" fmla="*/ 24 w 84"/>
                <a:gd name="T17" fmla="*/ 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4" h="111">
                  <a:moveTo>
                    <a:pt x="24" y="11"/>
                  </a:moveTo>
                  <a:cubicBezTo>
                    <a:pt x="24" y="11"/>
                    <a:pt x="41" y="16"/>
                    <a:pt x="48" y="12"/>
                  </a:cubicBezTo>
                  <a:cubicBezTo>
                    <a:pt x="58" y="6"/>
                    <a:pt x="50" y="0"/>
                    <a:pt x="51" y="0"/>
                  </a:cubicBezTo>
                  <a:cubicBezTo>
                    <a:pt x="52" y="1"/>
                    <a:pt x="63" y="2"/>
                    <a:pt x="70" y="15"/>
                  </a:cubicBezTo>
                  <a:cubicBezTo>
                    <a:pt x="79" y="30"/>
                    <a:pt x="83" y="92"/>
                    <a:pt x="84" y="94"/>
                  </a:cubicBezTo>
                  <a:cubicBezTo>
                    <a:pt x="84" y="96"/>
                    <a:pt x="76" y="104"/>
                    <a:pt x="57" y="106"/>
                  </a:cubicBezTo>
                  <a:cubicBezTo>
                    <a:pt x="14" y="111"/>
                    <a:pt x="4" y="99"/>
                    <a:pt x="3" y="98"/>
                  </a:cubicBezTo>
                  <a:cubicBezTo>
                    <a:pt x="1" y="98"/>
                    <a:pt x="0" y="36"/>
                    <a:pt x="11" y="21"/>
                  </a:cubicBezTo>
                  <a:cubicBezTo>
                    <a:pt x="14" y="17"/>
                    <a:pt x="20" y="12"/>
                    <a:pt x="24" y="11"/>
                  </a:cubicBezTo>
                  <a:close/>
                </a:path>
              </a:pathLst>
            </a:custGeom>
            <a:solidFill>
              <a:srgbClr val="FF37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99">
              <a:extLst>
                <a:ext uri="{FF2B5EF4-FFF2-40B4-BE49-F238E27FC236}">
                  <a16:creationId xmlns:a16="http://schemas.microsoft.com/office/drawing/2014/main" xmlns="" id="{27FFA40D-D1D7-4E01-8636-609F9A0BCC4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050" y="2066925"/>
              <a:ext cx="749300" cy="388937"/>
            </a:xfrm>
            <a:custGeom>
              <a:avLst/>
              <a:gdLst>
                <a:gd name="T0" fmla="*/ 97 w 119"/>
                <a:gd name="T1" fmla="*/ 5 h 62"/>
                <a:gd name="T2" fmla="*/ 24 w 119"/>
                <a:gd name="T3" fmla="*/ 24 h 62"/>
                <a:gd name="T4" fmla="*/ 5 w 119"/>
                <a:gd name="T5" fmla="*/ 44 h 62"/>
                <a:gd name="T6" fmla="*/ 61 w 119"/>
                <a:gd name="T7" fmla="*/ 53 h 62"/>
                <a:gd name="T8" fmla="*/ 97 w 119"/>
                <a:gd name="T9" fmla="*/ 5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62">
                  <a:moveTo>
                    <a:pt x="97" y="5"/>
                  </a:moveTo>
                  <a:cubicBezTo>
                    <a:pt x="97" y="5"/>
                    <a:pt x="61" y="36"/>
                    <a:pt x="24" y="24"/>
                  </a:cubicBezTo>
                  <a:cubicBezTo>
                    <a:pt x="11" y="20"/>
                    <a:pt x="0" y="32"/>
                    <a:pt x="5" y="44"/>
                  </a:cubicBezTo>
                  <a:cubicBezTo>
                    <a:pt x="10" y="56"/>
                    <a:pt x="28" y="62"/>
                    <a:pt x="61" y="53"/>
                  </a:cubicBezTo>
                  <a:cubicBezTo>
                    <a:pt x="94" y="44"/>
                    <a:pt x="119" y="0"/>
                    <a:pt x="97" y="5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00">
              <a:extLst>
                <a:ext uri="{FF2B5EF4-FFF2-40B4-BE49-F238E27FC236}">
                  <a16:creationId xmlns:a16="http://schemas.microsoft.com/office/drawing/2014/main" xmlns="" id="{95999163-891A-4535-81BE-2D96AA5B6D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5788" y="1979613"/>
              <a:ext cx="139700" cy="250825"/>
            </a:xfrm>
            <a:custGeom>
              <a:avLst/>
              <a:gdLst>
                <a:gd name="T0" fmla="*/ 1 w 22"/>
                <a:gd name="T1" fmla="*/ 23 h 40"/>
                <a:gd name="T2" fmla="*/ 5 w 22"/>
                <a:gd name="T3" fmla="*/ 13 h 40"/>
                <a:gd name="T4" fmla="*/ 7 w 22"/>
                <a:gd name="T5" fmla="*/ 15 h 40"/>
                <a:gd name="T6" fmla="*/ 9 w 22"/>
                <a:gd name="T7" fmla="*/ 3 h 40"/>
                <a:gd name="T8" fmla="*/ 11 w 22"/>
                <a:gd name="T9" fmla="*/ 12 h 40"/>
                <a:gd name="T10" fmla="*/ 15 w 22"/>
                <a:gd name="T11" fmla="*/ 1 h 40"/>
                <a:gd name="T12" fmla="*/ 15 w 22"/>
                <a:gd name="T13" fmla="*/ 13 h 40"/>
                <a:gd name="T14" fmla="*/ 20 w 22"/>
                <a:gd name="T15" fmla="*/ 3 h 40"/>
                <a:gd name="T16" fmla="*/ 14 w 22"/>
                <a:gd name="T17" fmla="*/ 30 h 40"/>
                <a:gd name="T18" fmla="*/ 8 w 22"/>
                <a:gd name="T19" fmla="*/ 40 h 40"/>
                <a:gd name="T20" fmla="*/ 1 w 22"/>
                <a:gd name="T21" fmla="*/ 23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40">
                  <a:moveTo>
                    <a:pt x="1" y="23"/>
                  </a:moveTo>
                  <a:cubicBezTo>
                    <a:pt x="5" y="19"/>
                    <a:pt x="5" y="17"/>
                    <a:pt x="5" y="13"/>
                  </a:cubicBezTo>
                  <a:cubicBezTo>
                    <a:pt x="6" y="10"/>
                    <a:pt x="7" y="13"/>
                    <a:pt x="7" y="15"/>
                  </a:cubicBezTo>
                  <a:cubicBezTo>
                    <a:pt x="8" y="10"/>
                    <a:pt x="8" y="3"/>
                    <a:pt x="9" y="3"/>
                  </a:cubicBezTo>
                  <a:cubicBezTo>
                    <a:pt x="10" y="3"/>
                    <a:pt x="11" y="8"/>
                    <a:pt x="11" y="12"/>
                  </a:cubicBezTo>
                  <a:cubicBezTo>
                    <a:pt x="11" y="12"/>
                    <a:pt x="13" y="1"/>
                    <a:pt x="15" y="1"/>
                  </a:cubicBezTo>
                  <a:cubicBezTo>
                    <a:pt x="17" y="0"/>
                    <a:pt x="15" y="13"/>
                    <a:pt x="15" y="13"/>
                  </a:cubicBezTo>
                  <a:cubicBezTo>
                    <a:pt x="18" y="8"/>
                    <a:pt x="18" y="2"/>
                    <a:pt x="20" y="3"/>
                  </a:cubicBezTo>
                  <a:cubicBezTo>
                    <a:pt x="22" y="3"/>
                    <a:pt x="18" y="21"/>
                    <a:pt x="14" y="30"/>
                  </a:cubicBezTo>
                  <a:cubicBezTo>
                    <a:pt x="12" y="34"/>
                    <a:pt x="8" y="40"/>
                    <a:pt x="8" y="40"/>
                  </a:cubicBezTo>
                  <a:cubicBezTo>
                    <a:pt x="8" y="40"/>
                    <a:pt x="0" y="25"/>
                    <a:pt x="1" y="23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01">
              <a:extLst>
                <a:ext uri="{FF2B5EF4-FFF2-40B4-BE49-F238E27FC236}">
                  <a16:creationId xmlns:a16="http://schemas.microsoft.com/office/drawing/2014/main" xmlns="" id="{9819FC64-0AC5-446F-9A01-70D3A9ED2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6325" y="1565275"/>
              <a:ext cx="558800" cy="508000"/>
            </a:xfrm>
            <a:custGeom>
              <a:avLst/>
              <a:gdLst>
                <a:gd name="T0" fmla="*/ 87 w 89"/>
                <a:gd name="T1" fmla="*/ 44 h 81"/>
                <a:gd name="T2" fmla="*/ 64 w 89"/>
                <a:gd name="T3" fmla="*/ 76 h 81"/>
                <a:gd name="T4" fmla="*/ 2 w 89"/>
                <a:gd name="T5" fmla="*/ 50 h 81"/>
                <a:gd name="T6" fmla="*/ 42 w 89"/>
                <a:gd name="T7" fmla="*/ 3 h 81"/>
                <a:gd name="T8" fmla="*/ 87 w 89"/>
                <a:gd name="T9" fmla="*/ 4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81">
                  <a:moveTo>
                    <a:pt x="87" y="44"/>
                  </a:moveTo>
                  <a:cubicBezTo>
                    <a:pt x="89" y="67"/>
                    <a:pt x="74" y="72"/>
                    <a:pt x="64" y="76"/>
                  </a:cubicBezTo>
                  <a:cubicBezTo>
                    <a:pt x="49" y="81"/>
                    <a:pt x="4" y="73"/>
                    <a:pt x="2" y="50"/>
                  </a:cubicBezTo>
                  <a:cubicBezTo>
                    <a:pt x="0" y="26"/>
                    <a:pt x="27" y="6"/>
                    <a:pt x="42" y="3"/>
                  </a:cubicBezTo>
                  <a:cubicBezTo>
                    <a:pt x="58" y="0"/>
                    <a:pt x="85" y="21"/>
                    <a:pt x="87" y="44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02">
              <a:extLst>
                <a:ext uri="{FF2B5EF4-FFF2-40B4-BE49-F238E27FC236}">
                  <a16:creationId xmlns:a16="http://schemas.microsoft.com/office/drawing/2014/main" xmlns="" id="{C61D8E8C-B8A8-4565-A970-B62CCB571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8088" y="1941513"/>
              <a:ext cx="150813" cy="131762"/>
            </a:xfrm>
            <a:custGeom>
              <a:avLst/>
              <a:gdLst>
                <a:gd name="T0" fmla="*/ 12 w 24"/>
                <a:gd name="T1" fmla="*/ 1 h 21"/>
                <a:gd name="T2" fmla="*/ 23 w 24"/>
                <a:gd name="T3" fmla="*/ 7 h 21"/>
                <a:gd name="T4" fmla="*/ 10 w 24"/>
                <a:gd name="T5" fmla="*/ 21 h 21"/>
                <a:gd name="T6" fmla="*/ 1 w 24"/>
                <a:gd name="T7" fmla="*/ 10 h 21"/>
                <a:gd name="T8" fmla="*/ 12 w 24"/>
                <a:gd name="T9" fmla="*/ 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1">
                  <a:moveTo>
                    <a:pt x="12" y="1"/>
                  </a:moveTo>
                  <a:cubicBezTo>
                    <a:pt x="19" y="1"/>
                    <a:pt x="24" y="4"/>
                    <a:pt x="23" y="7"/>
                  </a:cubicBezTo>
                  <a:cubicBezTo>
                    <a:pt x="21" y="17"/>
                    <a:pt x="17" y="21"/>
                    <a:pt x="10" y="21"/>
                  </a:cubicBezTo>
                  <a:cubicBezTo>
                    <a:pt x="3" y="20"/>
                    <a:pt x="0" y="16"/>
                    <a:pt x="1" y="10"/>
                  </a:cubicBezTo>
                  <a:cubicBezTo>
                    <a:pt x="1" y="5"/>
                    <a:pt x="6" y="0"/>
                    <a:pt x="12" y="1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03">
              <a:extLst>
                <a:ext uri="{FF2B5EF4-FFF2-40B4-BE49-F238E27FC236}">
                  <a16:creationId xmlns:a16="http://schemas.microsoft.com/office/drawing/2014/main" xmlns="" id="{9254D271-9FC2-41CE-A4AC-1BB6468748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7275" y="1528763"/>
              <a:ext cx="395288" cy="595312"/>
            </a:xfrm>
            <a:custGeom>
              <a:avLst/>
              <a:gdLst>
                <a:gd name="T0" fmla="*/ 57 w 63"/>
                <a:gd name="T1" fmla="*/ 7 h 95"/>
                <a:gd name="T2" fmla="*/ 59 w 63"/>
                <a:gd name="T3" fmla="*/ 54 h 95"/>
                <a:gd name="T4" fmla="*/ 41 w 63"/>
                <a:gd name="T5" fmla="*/ 74 h 95"/>
                <a:gd name="T6" fmla="*/ 28 w 63"/>
                <a:gd name="T7" fmla="*/ 71 h 95"/>
                <a:gd name="T8" fmla="*/ 35 w 63"/>
                <a:gd name="T9" fmla="*/ 86 h 95"/>
                <a:gd name="T10" fmla="*/ 19 w 63"/>
                <a:gd name="T11" fmla="*/ 89 h 95"/>
                <a:gd name="T12" fmla="*/ 7 w 63"/>
                <a:gd name="T13" fmla="*/ 69 h 95"/>
                <a:gd name="T14" fmla="*/ 2 w 63"/>
                <a:gd name="T15" fmla="*/ 44 h 95"/>
                <a:gd name="T16" fmla="*/ 36 w 63"/>
                <a:gd name="T17" fmla="*/ 3 h 95"/>
                <a:gd name="T18" fmla="*/ 58 w 63"/>
                <a:gd name="T19" fmla="*/ 9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95">
                  <a:moveTo>
                    <a:pt x="57" y="7"/>
                  </a:moveTo>
                  <a:cubicBezTo>
                    <a:pt x="63" y="20"/>
                    <a:pt x="63" y="39"/>
                    <a:pt x="59" y="54"/>
                  </a:cubicBezTo>
                  <a:cubicBezTo>
                    <a:pt x="57" y="60"/>
                    <a:pt x="45" y="78"/>
                    <a:pt x="41" y="74"/>
                  </a:cubicBezTo>
                  <a:cubicBezTo>
                    <a:pt x="36" y="69"/>
                    <a:pt x="30" y="68"/>
                    <a:pt x="28" y="71"/>
                  </a:cubicBezTo>
                  <a:cubicBezTo>
                    <a:pt x="24" y="75"/>
                    <a:pt x="25" y="84"/>
                    <a:pt x="35" y="86"/>
                  </a:cubicBezTo>
                  <a:cubicBezTo>
                    <a:pt x="37" y="87"/>
                    <a:pt x="21" y="95"/>
                    <a:pt x="19" y="89"/>
                  </a:cubicBezTo>
                  <a:cubicBezTo>
                    <a:pt x="18" y="83"/>
                    <a:pt x="10" y="74"/>
                    <a:pt x="7" y="69"/>
                  </a:cubicBezTo>
                  <a:cubicBezTo>
                    <a:pt x="4" y="62"/>
                    <a:pt x="0" y="51"/>
                    <a:pt x="2" y="44"/>
                  </a:cubicBezTo>
                  <a:cubicBezTo>
                    <a:pt x="9" y="21"/>
                    <a:pt x="33" y="4"/>
                    <a:pt x="36" y="3"/>
                  </a:cubicBezTo>
                  <a:cubicBezTo>
                    <a:pt x="42" y="0"/>
                    <a:pt x="55" y="2"/>
                    <a:pt x="58" y="9"/>
                  </a:cubicBezTo>
                </a:path>
              </a:pathLst>
            </a:custGeom>
            <a:solidFill>
              <a:srgbClr val="B552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04">
              <a:extLst>
                <a:ext uri="{FF2B5EF4-FFF2-40B4-BE49-F238E27FC236}">
                  <a16:creationId xmlns:a16="http://schemas.microsoft.com/office/drawing/2014/main" xmlns="" id="{1338C594-EBAB-4320-9044-CA44632C26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99188" y="2687638"/>
              <a:ext cx="371475" cy="327025"/>
            </a:xfrm>
            <a:custGeom>
              <a:avLst/>
              <a:gdLst>
                <a:gd name="T0" fmla="*/ 18 w 59"/>
                <a:gd name="T1" fmla="*/ 0 h 52"/>
                <a:gd name="T2" fmla="*/ 19 w 59"/>
                <a:gd name="T3" fmla="*/ 37 h 52"/>
                <a:gd name="T4" fmla="*/ 56 w 59"/>
                <a:gd name="T5" fmla="*/ 37 h 52"/>
                <a:gd name="T6" fmla="*/ 58 w 59"/>
                <a:gd name="T7" fmla="*/ 26 h 52"/>
                <a:gd name="T8" fmla="*/ 43 w 59"/>
                <a:gd name="T9" fmla="*/ 20 h 52"/>
                <a:gd name="T10" fmla="*/ 18 w 59"/>
                <a:gd name="T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" h="52">
                  <a:moveTo>
                    <a:pt x="18" y="0"/>
                  </a:moveTo>
                  <a:cubicBezTo>
                    <a:pt x="18" y="0"/>
                    <a:pt x="0" y="16"/>
                    <a:pt x="19" y="37"/>
                  </a:cubicBezTo>
                  <a:cubicBezTo>
                    <a:pt x="19" y="37"/>
                    <a:pt x="35" y="52"/>
                    <a:pt x="56" y="37"/>
                  </a:cubicBezTo>
                  <a:cubicBezTo>
                    <a:pt x="59" y="35"/>
                    <a:pt x="58" y="26"/>
                    <a:pt x="58" y="26"/>
                  </a:cubicBezTo>
                  <a:cubicBezTo>
                    <a:pt x="58" y="26"/>
                    <a:pt x="54" y="14"/>
                    <a:pt x="43" y="20"/>
                  </a:cubicBezTo>
                  <a:cubicBezTo>
                    <a:pt x="38" y="23"/>
                    <a:pt x="20" y="12"/>
                    <a:pt x="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05">
              <a:extLst>
                <a:ext uri="{FF2B5EF4-FFF2-40B4-BE49-F238E27FC236}">
                  <a16:creationId xmlns:a16="http://schemas.microsoft.com/office/drawing/2014/main" xmlns="" id="{530A6A3C-4C2D-47F0-92AF-BA52C0386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2400" y="2625725"/>
              <a:ext cx="276225" cy="276225"/>
            </a:xfrm>
            <a:custGeom>
              <a:avLst/>
              <a:gdLst>
                <a:gd name="T0" fmla="*/ 24 w 44"/>
                <a:gd name="T1" fmla="*/ 32 h 44"/>
                <a:gd name="T2" fmla="*/ 8 w 44"/>
                <a:gd name="T3" fmla="*/ 42 h 44"/>
                <a:gd name="T4" fmla="*/ 4 w 44"/>
                <a:gd name="T5" fmla="*/ 36 h 44"/>
                <a:gd name="T6" fmla="*/ 19 w 44"/>
                <a:gd name="T7" fmla="*/ 9 h 44"/>
                <a:gd name="T8" fmla="*/ 23 w 44"/>
                <a:gd name="T9" fmla="*/ 5 h 44"/>
                <a:gd name="T10" fmla="*/ 23 w 44"/>
                <a:gd name="T11" fmla="*/ 13 h 44"/>
                <a:gd name="T12" fmla="*/ 36 w 44"/>
                <a:gd name="T13" fmla="*/ 5 h 44"/>
                <a:gd name="T14" fmla="*/ 36 w 44"/>
                <a:gd name="T15" fmla="*/ 9 h 44"/>
                <a:gd name="T16" fmla="*/ 27 w 44"/>
                <a:gd name="T17" fmla="*/ 15 h 44"/>
                <a:gd name="T18" fmla="*/ 26 w 44"/>
                <a:gd name="T19" fmla="*/ 16 h 44"/>
                <a:gd name="T20" fmla="*/ 41 w 44"/>
                <a:gd name="T21" fmla="*/ 11 h 44"/>
                <a:gd name="T22" fmla="*/ 29 w 44"/>
                <a:gd name="T23" fmla="*/ 19 h 44"/>
                <a:gd name="T24" fmla="*/ 27 w 44"/>
                <a:gd name="T25" fmla="*/ 20 h 44"/>
                <a:gd name="T26" fmla="*/ 27 w 44"/>
                <a:gd name="T27" fmla="*/ 20 h 44"/>
                <a:gd name="T28" fmla="*/ 39 w 44"/>
                <a:gd name="T29" fmla="*/ 14 h 44"/>
                <a:gd name="T30" fmla="*/ 39 w 44"/>
                <a:gd name="T31" fmla="*/ 16 h 44"/>
                <a:gd name="T32" fmla="*/ 27 w 44"/>
                <a:gd name="T33" fmla="*/ 24 h 44"/>
                <a:gd name="T34" fmla="*/ 34 w 44"/>
                <a:gd name="T35" fmla="*/ 22 h 44"/>
                <a:gd name="T36" fmla="*/ 37 w 44"/>
                <a:gd name="T37" fmla="*/ 23 h 44"/>
                <a:gd name="T38" fmla="*/ 30 w 44"/>
                <a:gd name="T39" fmla="*/ 27 h 44"/>
                <a:gd name="T40" fmla="*/ 24 w 44"/>
                <a:gd name="T41" fmla="*/ 3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" h="44">
                  <a:moveTo>
                    <a:pt x="24" y="32"/>
                  </a:moveTo>
                  <a:cubicBezTo>
                    <a:pt x="23" y="33"/>
                    <a:pt x="10" y="44"/>
                    <a:pt x="8" y="42"/>
                  </a:cubicBezTo>
                  <a:cubicBezTo>
                    <a:pt x="7" y="41"/>
                    <a:pt x="0" y="39"/>
                    <a:pt x="4" y="36"/>
                  </a:cubicBezTo>
                  <a:cubicBezTo>
                    <a:pt x="12" y="27"/>
                    <a:pt x="16" y="16"/>
                    <a:pt x="19" y="9"/>
                  </a:cubicBezTo>
                  <a:cubicBezTo>
                    <a:pt x="23" y="0"/>
                    <a:pt x="23" y="1"/>
                    <a:pt x="23" y="5"/>
                  </a:cubicBezTo>
                  <a:cubicBezTo>
                    <a:pt x="23" y="8"/>
                    <a:pt x="21" y="14"/>
                    <a:pt x="23" y="13"/>
                  </a:cubicBezTo>
                  <a:cubicBezTo>
                    <a:pt x="28" y="10"/>
                    <a:pt x="33" y="7"/>
                    <a:pt x="36" y="5"/>
                  </a:cubicBezTo>
                  <a:cubicBezTo>
                    <a:pt x="40" y="4"/>
                    <a:pt x="41" y="5"/>
                    <a:pt x="36" y="9"/>
                  </a:cubicBezTo>
                  <a:cubicBezTo>
                    <a:pt x="35" y="9"/>
                    <a:pt x="28" y="14"/>
                    <a:pt x="27" y="15"/>
                  </a:cubicBezTo>
                  <a:cubicBezTo>
                    <a:pt x="27" y="15"/>
                    <a:pt x="26" y="16"/>
                    <a:pt x="26" y="16"/>
                  </a:cubicBezTo>
                  <a:cubicBezTo>
                    <a:pt x="42" y="6"/>
                    <a:pt x="44" y="8"/>
                    <a:pt x="41" y="11"/>
                  </a:cubicBezTo>
                  <a:cubicBezTo>
                    <a:pt x="40" y="12"/>
                    <a:pt x="30" y="18"/>
                    <a:pt x="29" y="19"/>
                  </a:cubicBezTo>
                  <a:cubicBezTo>
                    <a:pt x="28" y="19"/>
                    <a:pt x="28" y="19"/>
                    <a:pt x="27" y="20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32" y="17"/>
                    <a:pt x="32" y="17"/>
                    <a:pt x="39" y="14"/>
                  </a:cubicBezTo>
                  <a:cubicBezTo>
                    <a:pt x="42" y="12"/>
                    <a:pt x="43" y="13"/>
                    <a:pt x="39" y="16"/>
                  </a:cubicBezTo>
                  <a:cubicBezTo>
                    <a:pt x="35" y="19"/>
                    <a:pt x="32" y="22"/>
                    <a:pt x="27" y="24"/>
                  </a:cubicBezTo>
                  <a:cubicBezTo>
                    <a:pt x="27" y="25"/>
                    <a:pt x="33" y="22"/>
                    <a:pt x="34" y="22"/>
                  </a:cubicBezTo>
                  <a:cubicBezTo>
                    <a:pt x="42" y="18"/>
                    <a:pt x="39" y="22"/>
                    <a:pt x="37" y="23"/>
                  </a:cubicBezTo>
                  <a:cubicBezTo>
                    <a:pt x="36" y="23"/>
                    <a:pt x="34" y="24"/>
                    <a:pt x="30" y="27"/>
                  </a:cubicBezTo>
                  <a:cubicBezTo>
                    <a:pt x="28" y="28"/>
                    <a:pt x="26" y="30"/>
                    <a:pt x="24" y="32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06">
              <a:extLst>
                <a:ext uri="{FF2B5EF4-FFF2-40B4-BE49-F238E27FC236}">
                  <a16:creationId xmlns:a16="http://schemas.microsoft.com/office/drawing/2014/main" xmlns="" id="{226D4AEF-E9F5-4DBE-9A2B-2E987C01E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5613" y="4249738"/>
              <a:ext cx="666750" cy="633412"/>
            </a:xfrm>
            <a:custGeom>
              <a:avLst/>
              <a:gdLst>
                <a:gd name="T0" fmla="*/ 0 w 106"/>
                <a:gd name="T1" fmla="*/ 10 h 101"/>
                <a:gd name="T2" fmla="*/ 34 w 106"/>
                <a:gd name="T3" fmla="*/ 5 h 101"/>
                <a:gd name="T4" fmla="*/ 103 w 106"/>
                <a:gd name="T5" fmla="*/ 87 h 101"/>
                <a:gd name="T6" fmla="*/ 40 w 106"/>
                <a:gd name="T7" fmla="*/ 53 h 101"/>
                <a:gd name="T8" fmla="*/ 0 w 106"/>
                <a:gd name="T9" fmla="*/ 1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01">
                  <a:moveTo>
                    <a:pt x="0" y="10"/>
                  </a:moveTo>
                  <a:cubicBezTo>
                    <a:pt x="0" y="5"/>
                    <a:pt x="28" y="0"/>
                    <a:pt x="34" y="5"/>
                  </a:cubicBezTo>
                  <a:cubicBezTo>
                    <a:pt x="49" y="18"/>
                    <a:pt x="106" y="80"/>
                    <a:pt x="103" y="87"/>
                  </a:cubicBezTo>
                  <a:cubicBezTo>
                    <a:pt x="96" y="101"/>
                    <a:pt x="60" y="69"/>
                    <a:pt x="40" y="53"/>
                  </a:cubicBezTo>
                  <a:cubicBezTo>
                    <a:pt x="21" y="39"/>
                    <a:pt x="0" y="29"/>
                    <a:pt x="0" y="1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07">
              <a:extLst>
                <a:ext uri="{FF2B5EF4-FFF2-40B4-BE49-F238E27FC236}">
                  <a16:creationId xmlns:a16="http://schemas.microsoft.com/office/drawing/2014/main" xmlns="" id="{0B7D1696-76B4-4057-9FB7-0F49852B1DF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2388" y="3648075"/>
              <a:ext cx="649288" cy="714375"/>
            </a:xfrm>
            <a:custGeom>
              <a:avLst/>
              <a:gdLst>
                <a:gd name="T0" fmla="*/ 41 w 103"/>
                <a:gd name="T1" fmla="*/ 1 h 114"/>
                <a:gd name="T2" fmla="*/ 5 w 103"/>
                <a:gd name="T3" fmla="*/ 34 h 114"/>
                <a:gd name="T4" fmla="*/ 8 w 103"/>
                <a:gd name="T5" fmla="*/ 92 h 114"/>
                <a:gd name="T6" fmla="*/ 11 w 103"/>
                <a:gd name="T7" fmla="*/ 111 h 114"/>
                <a:gd name="T8" fmla="*/ 26 w 103"/>
                <a:gd name="T9" fmla="*/ 114 h 114"/>
                <a:gd name="T10" fmla="*/ 63 w 103"/>
                <a:gd name="T11" fmla="*/ 108 h 114"/>
                <a:gd name="T12" fmla="*/ 95 w 103"/>
                <a:gd name="T13" fmla="*/ 101 h 114"/>
                <a:gd name="T14" fmla="*/ 101 w 103"/>
                <a:gd name="T15" fmla="*/ 53 h 114"/>
                <a:gd name="T16" fmla="*/ 55 w 103"/>
                <a:gd name="T17" fmla="*/ 0 h 114"/>
                <a:gd name="T18" fmla="*/ 41 w 103"/>
                <a:gd name="T19" fmla="*/ 1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3" h="114">
                  <a:moveTo>
                    <a:pt x="41" y="1"/>
                  </a:moveTo>
                  <a:cubicBezTo>
                    <a:pt x="15" y="1"/>
                    <a:pt x="7" y="26"/>
                    <a:pt x="5" y="34"/>
                  </a:cubicBezTo>
                  <a:cubicBezTo>
                    <a:pt x="0" y="54"/>
                    <a:pt x="7" y="72"/>
                    <a:pt x="8" y="92"/>
                  </a:cubicBezTo>
                  <a:cubicBezTo>
                    <a:pt x="9" y="96"/>
                    <a:pt x="7" y="108"/>
                    <a:pt x="11" y="111"/>
                  </a:cubicBezTo>
                  <a:cubicBezTo>
                    <a:pt x="13" y="114"/>
                    <a:pt x="23" y="114"/>
                    <a:pt x="26" y="114"/>
                  </a:cubicBezTo>
                  <a:cubicBezTo>
                    <a:pt x="38" y="114"/>
                    <a:pt x="50" y="112"/>
                    <a:pt x="63" y="108"/>
                  </a:cubicBezTo>
                  <a:cubicBezTo>
                    <a:pt x="72" y="106"/>
                    <a:pt x="88" y="107"/>
                    <a:pt x="95" y="101"/>
                  </a:cubicBezTo>
                  <a:cubicBezTo>
                    <a:pt x="98" y="98"/>
                    <a:pt x="103" y="66"/>
                    <a:pt x="101" y="53"/>
                  </a:cubicBezTo>
                  <a:cubicBezTo>
                    <a:pt x="95" y="22"/>
                    <a:pt x="79" y="1"/>
                    <a:pt x="55" y="0"/>
                  </a:cubicBezTo>
                  <a:cubicBezTo>
                    <a:pt x="50" y="0"/>
                    <a:pt x="45" y="1"/>
                    <a:pt x="41" y="1"/>
                  </a:cubicBezTo>
                  <a:close/>
                </a:path>
              </a:pathLst>
            </a:custGeom>
            <a:solidFill>
              <a:srgbClr val="B552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08">
              <a:extLst>
                <a:ext uri="{FF2B5EF4-FFF2-40B4-BE49-F238E27FC236}">
                  <a16:creationId xmlns:a16="http://schemas.microsoft.com/office/drawing/2014/main" xmlns="" id="{11F562E9-6F67-449C-BBB3-AFFB99517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6825" y="4105275"/>
              <a:ext cx="666750" cy="1039812"/>
            </a:xfrm>
            <a:custGeom>
              <a:avLst/>
              <a:gdLst>
                <a:gd name="T0" fmla="*/ 97 w 106"/>
                <a:gd name="T1" fmla="*/ 160 h 166"/>
                <a:gd name="T2" fmla="*/ 91 w 106"/>
                <a:gd name="T3" fmla="*/ 2 h 166"/>
                <a:gd name="T4" fmla="*/ 9 w 106"/>
                <a:gd name="T5" fmla="*/ 18 h 166"/>
                <a:gd name="T6" fmla="*/ 3 w 106"/>
                <a:gd name="T7" fmla="*/ 45 h 166"/>
                <a:gd name="T8" fmla="*/ 16 w 106"/>
                <a:gd name="T9" fmla="*/ 154 h 166"/>
                <a:gd name="T10" fmla="*/ 97 w 106"/>
                <a:gd name="T11" fmla="*/ 16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166">
                  <a:moveTo>
                    <a:pt x="97" y="160"/>
                  </a:moveTo>
                  <a:cubicBezTo>
                    <a:pt x="106" y="153"/>
                    <a:pt x="96" y="0"/>
                    <a:pt x="91" y="2"/>
                  </a:cubicBezTo>
                  <a:cubicBezTo>
                    <a:pt x="78" y="5"/>
                    <a:pt x="18" y="8"/>
                    <a:pt x="9" y="18"/>
                  </a:cubicBezTo>
                  <a:cubicBezTo>
                    <a:pt x="3" y="24"/>
                    <a:pt x="4" y="37"/>
                    <a:pt x="3" y="45"/>
                  </a:cubicBezTo>
                  <a:cubicBezTo>
                    <a:pt x="2" y="70"/>
                    <a:pt x="0" y="142"/>
                    <a:pt x="16" y="154"/>
                  </a:cubicBezTo>
                  <a:cubicBezTo>
                    <a:pt x="25" y="161"/>
                    <a:pt x="87" y="166"/>
                    <a:pt x="97" y="160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09">
              <a:extLst>
                <a:ext uri="{FF2B5EF4-FFF2-40B4-BE49-F238E27FC236}">
                  <a16:creationId xmlns:a16="http://schemas.microsoft.com/office/drawing/2014/main" xmlns="" id="{8C9596F9-1F11-4C1F-8765-C340B105A6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66038" y="4262438"/>
              <a:ext cx="157163" cy="776287"/>
            </a:xfrm>
            <a:custGeom>
              <a:avLst/>
              <a:gdLst>
                <a:gd name="T0" fmla="*/ 12 w 25"/>
                <a:gd name="T1" fmla="*/ 0 h 124"/>
                <a:gd name="T2" fmla="*/ 1 w 25"/>
                <a:gd name="T3" fmla="*/ 33 h 124"/>
                <a:gd name="T4" fmla="*/ 5 w 25"/>
                <a:gd name="T5" fmla="*/ 84 h 124"/>
                <a:gd name="T6" fmla="*/ 16 w 25"/>
                <a:gd name="T7" fmla="*/ 124 h 124"/>
                <a:gd name="T8" fmla="*/ 24 w 25"/>
                <a:gd name="T9" fmla="*/ 101 h 124"/>
                <a:gd name="T10" fmla="*/ 22 w 25"/>
                <a:gd name="T11" fmla="*/ 84 h 124"/>
                <a:gd name="T12" fmla="*/ 23 w 25"/>
                <a:gd name="T13" fmla="*/ 82 h 124"/>
                <a:gd name="T14" fmla="*/ 18 w 25"/>
                <a:gd name="T15" fmla="*/ 10 h 124"/>
                <a:gd name="T16" fmla="*/ 17 w 25"/>
                <a:gd name="T17" fmla="*/ 4 h 124"/>
                <a:gd name="T18" fmla="*/ 12 w 25"/>
                <a:gd name="T19" fmla="*/ 0 h 124"/>
                <a:gd name="T20" fmla="*/ 21 w 25"/>
                <a:gd name="T21" fmla="*/ 111 h 124"/>
                <a:gd name="T22" fmla="*/ 21 w 25"/>
                <a:gd name="T23" fmla="*/ 111 h 124"/>
                <a:gd name="T24" fmla="*/ 21 w 25"/>
                <a:gd name="T25" fmla="*/ 111 h 124"/>
                <a:gd name="T26" fmla="*/ 21 w 25"/>
                <a:gd name="T27" fmla="*/ 111 h 124"/>
                <a:gd name="T28" fmla="*/ 21 w 25"/>
                <a:gd name="T29" fmla="*/ 111 h 124"/>
                <a:gd name="T30" fmla="*/ 21 w 25"/>
                <a:gd name="T31" fmla="*/ 111 h 124"/>
                <a:gd name="T32" fmla="*/ 21 w 25"/>
                <a:gd name="T33" fmla="*/ 111 h 124"/>
                <a:gd name="T34" fmla="*/ 21 w 25"/>
                <a:gd name="T35" fmla="*/ 111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" h="124">
                  <a:moveTo>
                    <a:pt x="12" y="0"/>
                  </a:moveTo>
                  <a:cubicBezTo>
                    <a:pt x="1" y="2"/>
                    <a:pt x="1" y="21"/>
                    <a:pt x="1" y="33"/>
                  </a:cubicBezTo>
                  <a:cubicBezTo>
                    <a:pt x="2" y="50"/>
                    <a:pt x="2" y="67"/>
                    <a:pt x="5" y="84"/>
                  </a:cubicBezTo>
                  <a:cubicBezTo>
                    <a:pt x="6" y="99"/>
                    <a:pt x="0" y="124"/>
                    <a:pt x="16" y="124"/>
                  </a:cubicBezTo>
                  <a:cubicBezTo>
                    <a:pt x="23" y="123"/>
                    <a:pt x="25" y="112"/>
                    <a:pt x="24" y="101"/>
                  </a:cubicBezTo>
                  <a:cubicBezTo>
                    <a:pt x="22" y="84"/>
                    <a:pt x="22" y="84"/>
                    <a:pt x="22" y="84"/>
                  </a:cubicBezTo>
                  <a:cubicBezTo>
                    <a:pt x="23" y="83"/>
                    <a:pt x="23" y="83"/>
                    <a:pt x="23" y="82"/>
                  </a:cubicBezTo>
                  <a:cubicBezTo>
                    <a:pt x="24" y="58"/>
                    <a:pt x="20" y="35"/>
                    <a:pt x="18" y="10"/>
                  </a:cubicBezTo>
                  <a:cubicBezTo>
                    <a:pt x="18" y="6"/>
                    <a:pt x="18" y="6"/>
                    <a:pt x="17" y="4"/>
                  </a:cubicBezTo>
                  <a:cubicBezTo>
                    <a:pt x="16" y="2"/>
                    <a:pt x="15" y="0"/>
                    <a:pt x="12" y="0"/>
                  </a:cubicBezTo>
                  <a:close/>
                  <a:moveTo>
                    <a:pt x="21" y="111"/>
                  </a:moveTo>
                  <a:cubicBezTo>
                    <a:pt x="21" y="111"/>
                    <a:pt x="21" y="111"/>
                    <a:pt x="21" y="111"/>
                  </a:cubicBezTo>
                  <a:moveTo>
                    <a:pt x="21" y="111"/>
                  </a:moveTo>
                  <a:cubicBezTo>
                    <a:pt x="21" y="111"/>
                    <a:pt x="21" y="111"/>
                    <a:pt x="21" y="111"/>
                  </a:cubicBezTo>
                  <a:moveTo>
                    <a:pt x="21" y="111"/>
                  </a:moveTo>
                  <a:cubicBezTo>
                    <a:pt x="21" y="111"/>
                    <a:pt x="21" y="111"/>
                    <a:pt x="21" y="111"/>
                  </a:cubicBezTo>
                  <a:moveTo>
                    <a:pt x="21" y="111"/>
                  </a:moveTo>
                  <a:cubicBezTo>
                    <a:pt x="21" y="111"/>
                    <a:pt x="21" y="111"/>
                    <a:pt x="21" y="111"/>
                  </a:cubicBezTo>
                </a:path>
              </a:pathLst>
            </a:custGeom>
            <a:solidFill>
              <a:srgbClr val="DA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10">
              <a:extLst>
                <a:ext uri="{FF2B5EF4-FFF2-40B4-BE49-F238E27FC236}">
                  <a16:creationId xmlns:a16="http://schemas.microsoft.com/office/drawing/2014/main" xmlns="" id="{70E45FC5-7D50-4105-9E5F-EEF0AE2BA13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54950" y="4149725"/>
              <a:ext cx="503238" cy="901700"/>
            </a:xfrm>
            <a:custGeom>
              <a:avLst/>
              <a:gdLst>
                <a:gd name="T0" fmla="*/ 38 w 80"/>
                <a:gd name="T1" fmla="*/ 135 h 144"/>
                <a:gd name="T2" fmla="*/ 10 w 80"/>
                <a:gd name="T3" fmla="*/ 89 h 144"/>
                <a:gd name="T4" fmla="*/ 10 w 80"/>
                <a:gd name="T5" fmla="*/ 30 h 144"/>
                <a:gd name="T6" fmla="*/ 23 w 80"/>
                <a:gd name="T7" fmla="*/ 14 h 144"/>
                <a:gd name="T8" fmla="*/ 48 w 80"/>
                <a:gd name="T9" fmla="*/ 5 h 144"/>
                <a:gd name="T10" fmla="*/ 70 w 80"/>
                <a:gd name="T11" fmla="*/ 30 h 144"/>
                <a:gd name="T12" fmla="*/ 79 w 80"/>
                <a:gd name="T13" fmla="*/ 109 h 144"/>
                <a:gd name="T14" fmla="*/ 38 w 80"/>
                <a:gd name="T15" fmla="*/ 135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" h="144">
                  <a:moveTo>
                    <a:pt x="38" y="135"/>
                  </a:moveTo>
                  <a:cubicBezTo>
                    <a:pt x="10" y="89"/>
                    <a:pt x="10" y="89"/>
                    <a:pt x="10" y="89"/>
                  </a:cubicBezTo>
                  <a:cubicBezTo>
                    <a:pt x="4" y="62"/>
                    <a:pt x="0" y="54"/>
                    <a:pt x="10" y="30"/>
                  </a:cubicBezTo>
                  <a:cubicBezTo>
                    <a:pt x="12" y="24"/>
                    <a:pt x="20" y="21"/>
                    <a:pt x="23" y="14"/>
                  </a:cubicBezTo>
                  <a:cubicBezTo>
                    <a:pt x="30" y="0"/>
                    <a:pt x="40" y="2"/>
                    <a:pt x="48" y="5"/>
                  </a:cubicBezTo>
                  <a:cubicBezTo>
                    <a:pt x="65" y="14"/>
                    <a:pt x="68" y="19"/>
                    <a:pt x="70" y="30"/>
                  </a:cubicBezTo>
                  <a:cubicBezTo>
                    <a:pt x="79" y="109"/>
                    <a:pt x="79" y="109"/>
                    <a:pt x="79" y="109"/>
                  </a:cubicBezTo>
                  <a:cubicBezTo>
                    <a:pt x="80" y="125"/>
                    <a:pt x="50" y="144"/>
                    <a:pt x="38" y="135"/>
                  </a:cubicBezTo>
                </a:path>
              </a:pathLst>
            </a:custGeom>
            <a:solidFill>
              <a:srgbClr val="F9C1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11">
              <a:extLst>
                <a:ext uri="{FF2B5EF4-FFF2-40B4-BE49-F238E27FC236}">
                  <a16:creationId xmlns:a16="http://schemas.microsoft.com/office/drawing/2014/main" xmlns="" id="{4AE43209-2434-4AE5-B462-10DAA8345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9550" y="4430713"/>
              <a:ext cx="579438" cy="709612"/>
            </a:xfrm>
            <a:custGeom>
              <a:avLst/>
              <a:gdLst>
                <a:gd name="T0" fmla="*/ 77 w 92"/>
                <a:gd name="T1" fmla="*/ 19 h 113"/>
                <a:gd name="T2" fmla="*/ 77 w 92"/>
                <a:gd name="T3" fmla="*/ 113 h 113"/>
                <a:gd name="T4" fmla="*/ 28 w 92"/>
                <a:gd name="T5" fmla="*/ 111 h 113"/>
                <a:gd name="T6" fmla="*/ 21 w 92"/>
                <a:gd name="T7" fmla="*/ 30 h 113"/>
                <a:gd name="T8" fmla="*/ 77 w 92"/>
                <a:gd name="T9" fmla="*/ 19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113">
                  <a:moveTo>
                    <a:pt x="77" y="19"/>
                  </a:moveTo>
                  <a:cubicBezTo>
                    <a:pt x="77" y="19"/>
                    <a:pt x="92" y="63"/>
                    <a:pt x="77" y="113"/>
                  </a:cubicBezTo>
                  <a:cubicBezTo>
                    <a:pt x="28" y="111"/>
                    <a:pt x="28" y="111"/>
                    <a:pt x="28" y="111"/>
                  </a:cubicBezTo>
                  <a:cubicBezTo>
                    <a:pt x="0" y="97"/>
                    <a:pt x="1" y="69"/>
                    <a:pt x="21" y="30"/>
                  </a:cubicBezTo>
                  <a:cubicBezTo>
                    <a:pt x="42" y="0"/>
                    <a:pt x="77" y="19"/>
                    <a:pt x="77" y="19"/>
                  </a:cubicBezTo>
                  <a:close/>
                </a:path>
              </a:pathLst>
            </a:custGeom>
            <a:solidFill>
              <a:srgbClr val="F9C1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12">
              <a:extLst>
                <a:ext uri="{FF2B5EF4-FFF2-40B4-BE49-F238E27FC236}">
                  <a16:creationId xmlns:a16="http://schemas.microsoft.com/office/drawing/2014/main" xmlns="" id="{614EF8DD-4AE4-49D5-964C-8863C8D5C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7975600" y="4035425"/>
              <a:ext cx="193675" cy="307975"/>
            </a:xfrm>
            <a:custGeom>
              <a:avLst/>
              <a:gdLst>
                <a:gd name="T0" fmla="*/ 20 w 31"/>
                <a:gd name="T1" fmla="*/ 48 h 49"/>
                <a:gd name="T2" fmla="*/ 6 w 31"/>
                <a:gd name="T3" fmla="*/ 39 h 49"/>
                <a:gd name="T4" fmla="*/ 2 w 31"/>
                <a:gd name="T5" fmla="*/ 16 h 49"/>
                <a:gd name="T6" fmla="*/ 11 w 31"/>
                <a:gd name="T7" fmla="*/ 2 h 49"/>
                <a:gd name="T8" fmla="*/ 25 w 31"/>
                <a:gd name="T9" fmla="*/ 11 h 49"/>
                <a:gd name="T10" fmla="*/ 30 w 31"/>
                <a:gd name="T11" fmla="*/ 33 h 49"/>
                <a:gd name="T12" fmla="*/ 20 w 31"/>
                <a:gd name="T13" fmla="*/ 4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49">
                  <a:moveTo>
                    <a:pt x="20" y="48"/>
                  </a:moveTo>
                  <a:cubicBezTo>
                    <a:pt x="14" y="49"/>
                    <a:pt x="7" y="45"/>
                    <a:pt x="6" y="39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0"/>
                    <a:pt x="5" y="3"/>
                    <a:pt x="11" y="2"/>
                  </a:cubicBezTo>
                  <a:cubicBezTo>
                    <a:pt x="18" y="0"/>
                    <a:pt x="24" y="4"/>
                    <a:pt x="25" y="11"/>
                  </a:cubicBezTo>
                  <a:cubicBezTo>
                    <a:pt x="30" y="33"/>
                    <a:pt x="30" y="33"/>
                    <a:pt x="30" y="33"/>
                  </a:cubicBezTo>
                  <a:cubicBezTo>
                    <a:pt x="31" y="40"/>
                    <a:pt x="27" y="46"/>
                    <a:pt x="20" y="48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13">
              <a:extLst>
                <a:ext uri="{FF2B5EF4-FFF2-40B4-BE49-F238E27FC236}">
                  <a16:creationId xmlns:a16="http://schemas.microsoft.com/office/drawing/2014/main" xmlns="" id="{0450B456-1C18-4D54-85F1-77F91E79DD34}"/>
                </a:ext>
              </a:extLst>
            </p:cNvPr>
            <p:cNvSpPr>
              <a:spLocks/>
            </p:cNvSpPr>
            <p:nvPr/>
          </p:nvSpPr>
          <p:spPr bwMode="auto">
            <a:xfrm>
              <a:off x="7918450" y="4700588"/>
              <a:ext cx="490538" cy="1173162"/>
            </a:xfrm>
            <a:custGeom>
              <a:avLst/>
              <a:gdLst>
                <a:gd name="T0" fmla="*/ 2 w 78"/>
                <a:gd name="T1" fmla="*/ 137 h 187"/>
                <a:gd name="T2" fmla="*/ 9 w 78"/>
                <a:gd name="T3" fmla="*/ 104 h 187"/>
                <a:gd name="T4" fmla="*/ 14 w 78"/>
                <a:gd name="T5" fmla="*/ 64 h 187"/>
                <a:gd name="T6" fmla="*/ 65 w 78"/>
                <a:gd name="T7" fmla="*/ 26 h 187"/>
                <a:gd name="T8" fmla="*/ 43 w 78"/>
                <a:gd name="T9" fmla="*/ 122 h 187"/>
                <a:gd name="T10" fmla="*/ 22 w 78"/>
                <a:gd name="T11" fmla="*/ 186 h 187"/>
                <a:gd name="T12" fmla="*/ 2 w 78"/>
                <a:gd name="T13" fmla="*/ 13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" h="187">
                  <a:moveTo>
                    <a:pt x="2" y="137"/>
                  </a:moveTo>
                  <a:cubicBezTo>
                    <a:pt x="0" y="124"/>
                    <a:pt x="7" y="109"/>
                    <a:pt x="9" y="104"/>
                  </a:cubicBezTo>
                  <a:cubicBezTo>
                    <a:pt x="9" y="104"/>
                    <a:pt x="12" y="92"/>
                    <a:pt x="14" y="64"/>
                  </a:cubicBezTo>
                  <a:cubicBezTo>
                    <a:pt x="16" y="40"/>
                    <a:pt x="47" y="0"/>
                    <a:pt x="65" y="26"/>
                  </a:cubicBezTo>
                  <a:cubicBezTo>
                    <a:pt x="78" y="44"/>
                    <a:pt x="56" y="82"/>
                    <a:pt x="43" y="122"/>
                  </a:cubicBezTo>
                  <a:cubicBezTo>
                    <a:pt x="34" y="145"/>
                    <a:pt x="25" y="187"/>
                    <a:pt x="22" y="186"/>
                  </a:cubicBezTo>
                  <a:cubicBezTo>
                    <a:pt x="4" y="182"/>
                    <a:pt x="2" y="137"/>
                    <a:pt x="2" y="137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14">
              <a:extLst>
                <a:ext uri="{FF2B5EF4-FFF2-40B4-BE49-F238E27FC236}">
                  <a16:creationId xmlns:a16="http://schemas.microsoft.com/office/drawing/2014/main" xmlns="" id="{A11BFA5C-2ABB-4D62-BCA8-F36406C214E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6025" y="4764088"/>
              <a:ext cx="641350" cy="1096962"/>
            </a:xfrm>
            <a:custGeom>
              <a:avLst/>
              <a:gdLst>
                <a:gd name="T0" fmla="*/ 13 w 102"/>
                <a:gd name="T1" fmla="*/ 113 h 175"/>
                <a:gd name="T2" fmla="*/ 30 w 102"/>
                <a:gd name="T3" fmla="*/ 80 h 175"/>
                <a:gd name="T4" fmla="*/ 49 w 102"/>
                <a:gd name="T5" fmla="*/ 39 h 175"/>
                <a:gd name="T6" fmla="*/ 97 w 102"/>
                <a:gd name="T7" fmla="*/ 35 h 175"/>
                <a:gd name="T8" fmla="*/ 56 w 102"/>
                <a:gd name="T9" fmla="*/ 111 h 175"/>
                <a:gd name="T10" fmla="*/ 14 w 102"/>
                <a:gd name="T11" fmla="*/ 173 h 175"/>
                <a:gd name="T12" fmla="*/ 13 w 102"/>
                <a:gd name="T13" fmla="*/ 11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" h="175">
                  <a:moveTo>
                    <a:pt x="13" y="113"/>
                  </a:moveTo>
                  <a:cubicBezTo>
                    <a:pt x="16" y="97"/>
                    <a:pt x="28" y="84"/>
                    <a:pt x="30" y="80"/>
                  </a:cubicBezTo>
                  <a:cubicBezTo>
                    <a:pt x="30" y="80"/>
                    <a:pt x="38" y="68"/>
                    <a:pt x="49" y="39"/>
                  </a:cubicBezTo>
                  <a:cubicBezTo>
                    <a:pt x="60" y="13"/>
                    <a:pt x="90" y="0"/>
                    <a:pt x="97" y="35"/>
                  </a:cubicBezTo>
                  <a:cubicBezTo>
                    <a:pt x="102" y="59"/>
                    <a:pt x="82" y="74"/>
                    <a:pt x="56" y="111"/>
                  </a:cubicBezTo>
                  <a:cubicBezTo>
                    <a:pt x="40" y="133"/>
                    <a:pt x="17" y="175"/>
                    <a:pt x="14" y="173"/>
                  </a:cubicBezTo>
                  <a:cubicBezTo>
                    <a:pt x="0" y="161"/>
                    <a:pt x="13" y="113"/>
                    <a:pt x="13" y="113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15">
              <a:extLst>
                <a:ext uri="{FF2B5EF4-FFF2-40B4-BE49-F238E27FC236}">
                  <a16:creationId xmlns:a16="http://schemas.microsoft.com/office/drawing/2014/main" xmlns="" id="{6186FC6E-F2F2-4A73-B9C1-0C3523C58E59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6550" y="5748338"/>
              <a:ext cx="307975" cy="219075"/>
            </a:xfrm>
            <a:custGeom>
              <a:avLst/>
              <a:gdLst>
                <a:gd name="T0" fmla="*/ 15 w 49"/>
                <a:gd name="T1" fmla="*/ 11 h 35"/>
                <a:gd name="T2" fmla="*/ 19 w 49"/>
                <a:gd name="T3" fmla="*/ 7 h 35"/>
                <a:gd name="T4" fmla="*/ 34 w 49"/>
                <a:gd name="T5" fmla="*/ 9 h 35"/>
                <a:gd name="T6" fmla="*/ 49 w 49"/>
                <a:gd name="T7" fmla="*/ 24 h 35"/>
                <a:gd name="T8" fmla="*/ 0 w 49"/>
                <a:gd name="T9" fmla="*/ 28 h 35"/>
                <a:gd name="T10" fmla="*/ 1 w 49"/>
                <a:gd name="T11" fmla="*/ 12 h 35"/>
                <a:gd name="T12" fmla="*/ 15 w 49"/>
                <a:gd name="T13" fmla="*/ 1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35">
                  <a:moveTo>
                    <a:pt x="15" y="11"/>
                  </a:moveTo>
                  <a:cubicBezTo>
                    <a:pt x="14" y="10"/>
                    <a:pt x="11" y="0"/>
                    <a:pt x="19" y="7"/>
                  </a:cubicBezTo>
                  <a:cubicBezTo>
                    <a:pt x="23" y="11"/>
                    <a:pt x="30" y="10"/>
                    <a:pt x="34" y="9"/>
                  </a:cubicBezTo>
                  <a:cubicBezTo>
                    <a:pt x="45" y="7"/>
                    <a:pt x="48" y="16"/>
                    <a:pt x="49" y="24"/>
                  </a:cubicBezTo>
                  <a:cubicBezTo>
                    <a:pt x="40" y="35"/>
                    <a:pt x="3" y="29"/>
                    <a:pt x="0" y="28"/>
                  </a:cubicBezTo>
                  <a:cubicBezTo>
                    <a:pt x="0" y="19"/>
                    <a:pt x="3" y="16"/>
                    <a:pt x="1" y="12"/>
                  </a:cubicBezTo>
                  <a:cubicBezTo>
                    <a:pt x="2" y="10"/>
                    <a:pt x="11" y="10"/>
                    <a:pt x="15" y="1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17">
              <a:extLst>
                <a:ext uri="{FF2B5EF4-FFF2-40B4-BE49-F238E27FC236}">
                  <a16:creationId xmlns:a16="http://schemas.microsoft.com/office/drawing/2014/main" xmlns="" id="{E5BCCAAF-6975-4493-BAC7-B20927314226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0625" y="5678488"/>
              <a:ext cx="307975" cy="276225"/>
            </a:xfrm>
            <a:custGeom>
              <a:avLst/>
              <a:gdLst>
                <a:gd name="T0" fmla="*/ 19 w 49"/>
                <a:gd name="T1" fmla="*/ 12 h 44"/>
                <a:gd name="T2" fmla="*/ 25 w 49"/>
                <a:gd name="T3" fmla="*/ 10 h 44"/>
                <a:gd name="T4" fmla="*/ 38 w 49"/>
                <a:gd name="T5" fmla="*/ 18 h 44"/>
                <a:gd name="T6" fmla="*/ 47 w 49"/>
                <a:gd name="T7" fmla="*/ 38 h 44"/>
                <a:gd name="T8" fmla="*/ 0 w 49"/>
                <a:gd name="T9" fmla="*/ 22 h 44"/>
                <a:gd name="T10" fmla="*/ 7 w 49"/>
                <a:gd name="T11" fmla="*/ 7 h 44"/>
                <a:gd name="T12" fmla="*/ 19 w 49"/>
                <a:gd name="T13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" h="44">
                  <a:moveTo>
                    <a:pt x="19" y="12"/>
                  </a:moveTo>
                  <a:cubicBezTo>
                    <a:pt x="19" y="11"/>
                    <a:pt x="20" y="0"/>
                    <a:pt x="25" y="10"/>
                  </a:cubicBezTo>
                  <a:cubicBezTo>
                    <a:pt x="27" y="15"/>
                    <a:pt x="34" y="17"/>
                    <a:pt x="38" y="18"/>
                  </a:cubicBezTo>
                  <a:cubicBezTo>
                    <a:pt x="49" y="21"/>
                    <a:pt x="48" y="30"/>
                    <a:pt x="47" y="38"/>
                  </a:cubicBezTo>
                  <a:cubicBezTo>
                    <a:pt x="34" y="44"/>
                    <a:pt x="2" y="24"/>
                    <a:pt x="0" y="22"/>
                  </a:cubicBezTo>
                  <a:cubicBezTo>
                    <a:pt x="3" y="13"/>
                    <a:pt x="7" y="12"/>
                    <a:pt x="7" y="7"/>
                  </a:cubicBezTo>
                  <a:cubicBezTo>
                    <a:pt x="8" y="5"/>
                    <a:pt x="17" y="10"/>
                    <a:pt x="19" y="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19">
              <a:extLst>
                <a:ext uri="{FF2B5EF4-FFF2-40B4-BE49-F238E27FC236}">
                  <a16:creationId xmlns:a16="http://schemas.microsoft.com/office/drawing/2014/main" xmlns="" id="{9F9D3CE5-0DB1-48D3-A304-2375D750AC2B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9538" y="4751388"/>
              <a:ext cx="654050" cy="544512"/>
            </a:xfrm>
            <a:custGeom>
              <a:avLst/>
              <a:gdLst>
                <a:gd name="T0" fmla="*/ 101 w 104"/>
                <a:gd name="T1" fmla="*/ 0 h 87"/>
                <a:gd name="T2" fmla="*/ 103 w 104"/>
                <a:gd name="T3" fmla="*/ 41 h 87"/>
                <a:gd name="T4" fmla="*/ 97 w 104"/>
                <a:gd name="T5" fmla="*/ 82 h 87"/>
                <a:gd name="T6" fmla="*/ 61 w 104"/>
                <a:gd name="T7" fmla="*/ 84 h 87"/>
                <a:gd name="T8" fmla="*/ 0 w 104"/>
                <a:gd name="T9" fmla="*/ 67 h 87"/>
                <a:gd name="T10" fmla="*/ 24 w 104"/>
                <a:gd name="T11" fmla="*/ 6 h 87"/>
                <a:gd name="T12" fmla="*/ 64 w 104"/>
                <a:gd name="T13" fmla="*/ 13 h 87"/>
                <a:gd name="T14" fmla="*/ 65 w 104"/>
                <a:gd name="T15" fmla="*/ 5 h 87"/>
                <a:gd name="T16" fmla="*/ 101 w 104"/>
                <a:gd name="T17" fmla="*/ 0 h 87"/>
                <a:gd name="T18" fmla="*/ 101 w 104"/>
                <a:gd name="T19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87">
                  <a:moveTo>
                    <a:pt x="101" y="0"/>
                  </a:moveTo>
                  <a:cubicBezTo>
                    <a:pt x="100" y="0"/>
                    <a:pt x="104" y="18"/>
                    <a:pt x="103" y="41"/>
                  </a:cubicBezTo>
                  <a:cubicBezTo>
                    <a:pt x="102" y="63"/>
                    <a:pt x="99" y="80"/>
                    <a:pt x="97" y="82"/>
                  </a:cubicBezTo>
                  <a:cubicBezTo>
                    <a:pt x="92" y="87"/>
                    <a:pt x="73" y="86"/>
                    <a:pt x="61" y="84"/>
                  </a:cubicBezTo>
                  <a:cubicBezTo>
                    <a:pt x="43" y="85"/>
                    <a:pt x="14" y="77"/>
                    <a:pt x="0" y="67"/>
                  </a:cubicBezTo>
                  <a:cubicBezTo>
                    <a:pt x="5" y="51"/>
                    <a:pt x="9" y="33"/>
                    <a:pt x="24" y="6"/>
                  </a:cubicBezTo>
                  <a:cubicBezTo>
                    <a:pt x="25" y="4"/>
                    <a:pt x="48" y="10"/>
                    <a:pt x="64" y="13"/>
                  </a:cubicBezTo>
                  <a:cubicBezTo>
                    <a:pt x="65" y="9"/>
                    <a:pt x="65" y="5"/>
                    <a:pt x="65" y="5"/>
                  </a:cubicBezTo>
                  <a:cubicBezTo>
                    <a:pt x="65" y="5"/>
                    <a:pt x="82" y="5"/>
                    <a:pt x="101" y="0"/>
                  </a:cubicBezTo>
                  <a:cubicBezTo>
                    <a:pt x="101" y="0"/>
                    <a:pt x="101" y="0"/>
                    <a:pt x="101" y="0"/>
                  </a:cubicBezTo>
                  <a:close/>
                </a:path>
              </a:pathLst>
            </a:custGeom>
            <a:solidFill>
              <a:srgbClr val="FF37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21">
              <a:extLst>
                <a:ext uri="{FF2B5EF4-FFF2-40B4-BE49-F238E27FC236}">
                  <a16:creationId xmlns:a16="http://schemas.microsoft.com/office/drawing/2014/main" xmlns="" id="{7CB0330C-12C7-4620-A999-E913B4B1467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42250" y="4179888"/>
              <a:ext cx="541338" cy="703262"/>
            </a:xfrm>
            <a:custGeom>
              <a:avLst/>
              <a:gdLst>
                <a:gd name="T0" fmla="*/ 24 w 86"/>
                <a:gd name="T1" fmla="*/ 11 h 112"/>
                <a:gd name="T2" fmla="*/ 48 w 86"/>
                <a:gd name="T3" fmla="*/ 12 h 112"/>
                <a:gd name="T4" fmla="*/ 51 w 86"/>
                <a:gd name="T5" fmla="*/ 0 h 112"/>
                <a:gd name="T6" fmla="*/ 70 w 86"/>
                <a:gd name="T7" fmla="*/ 15 h 112"/>
                <a:gd name="T8" fmla="*/ 85 w 86"/>
                <a:gd name="T9" fmla="*/ 89 h 112"/>
                <a:gd name="T10" fmla="*/ 57 w 86"/>
                <a:gd name="T11" fmla="*/ 106 h 112"/>
                <a:gd name="T12" fmla="*/ 3 w 86"/>
                <a:gd name="T13" fmla="*/ 98 h 112"/>
                <a:gd name="T14" fmla="*/ 11 w 86"/>
                <a:gd name="T15" fmla="*/ 21 h 112"/>
                <a:gd name="T16" fmla="*/ 24 w 86"/>
                <a:gd name="T17" fmla="*/ 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6" h="112">
                  <a:moveTo>
                    <a:pt x="24" y="11"/>
                  </a:moveTo>
                  <a:cubicBezTo>
                    <a:pt x="24" y="11"/>
                    <a:pt x="41" y="16"/>
                    <a:pt x="48" y="12"/>
                  </a:cubicBezTo>
                  <a:cubicBezTo>
                    <a:pt x="58" y="6"/>
                    <a:pt x="50" y="0"/>
                    <a:pt x="51" y="0"/>
                  </a:cubicBezTo>
                  <a:cubicBezTo>
                    <a:pt x="51" y="1"/>
                    <a:pt x="63" y="2"/>
                    <a:pt x="70" y="15"/>
                  </a:cubicBezTo>
                  <a:cubicBezTo>
                    <a:pt x="79" y="30"/>
                    <a:pt x="85" y="87"/>
                    <a:pt x="85" y="89"/>
                  </a:cubicBezTo>
                  <a:cubicBezTo>
                    <a:pt x="86" y="91"/>
                    <a:pt x="76" y="104"/>
                    <a:pt x="57" y="106"/>
                  </a:cubicBezTo>
                  <a:cubicBezTo>
                    <a:pt x="14" y="112"/>
                    <a:pt x="4" y="99"/>
                    <a:pt x="3" y="98"/>
                  </a:cubicBezTo>
                  <a:cubicBezTo>
                    <a:pt x="1" y="98"/>
                    <a:pt x="0" y="36"/>
                    <a:pt x="11" y="21"/>
                  </a:cubicBezTo>
                  <a:cubicBezTo>
                    <a:pt x="13" y="17"/>
                    <a:pt x="20" y="12"/>
                    <a:pt x="24" y="11"/>
                  </a:cubicBezTo>
                  <a:close/>
                </a:path>
              </a:pathLst>
            </a:custGeom>
            <a:solidFill>
              <a:srgbClr val="EE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22">
              <a:extLst>
                <a:ext uri="{FF2B5EF4-FFF2-40B4-BE49-F238E27FC236}">
                  <a16:creationId xmlns:a16="http://schemas.microsoft.com/office/drawing/2014/main" xmlns="" id="{24F19BC6-71BC-4DBB-8921-67B3502262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42238" y="4192588"/>
              <a:ext cx="717550" cy="833437"/>
            </a:xfrm>
            <a:custGeom>
              <a:avLst/>
              <a:gdLst>
                <a:gd name="T0" fmla="*/ 71 w 114"/>
                <a:gd name="T1" fmla="*/ 0 h 133"/>
                <a:gd name="T2" fmla="*/ 89 w 114"/>
                <a:gd name="T3" fmla="*/ 20 h 133"/>
                <a:gd name="T4" fmla="*/ 83 w 114"/>
                <a:gd name="T5" fmla="*/ 31 h 133"/>
                <a:gd name="T6" fmla="*/ 107 w 114"/>
                <a:gd name="T7" fmla="*/ 37 h 133"/>
                <a:gd name="T8" fmla="*/ 89 w 114"/>
                <a:gd name="T9" fmla="*/ 63 h 133"/>
                <a:gd name="T10" fmla="*/ 89 w 114"/>
                <a:gd name="T11" fmla="*/ 65 h 133"/>
                <a:gd name="T12" fmla="*/ 114 w 114"/>
                <a:gd name="T13" fmla="*/ 79 h 133"/>
                <a:gd name="T14" fmla="*/ 90 w 114"/>
                <a:gd name="T15" fmla="*/ 132 h 133"/>
                <a:gd name="T16" fmla="*/ 75 w 114"/>
                <a:gd name="T17" fmla="*/ 90 h 133"/>
                <a:gd name="T18" fmla="*/ 73 w 114"/>
                <a:gd name="T19" fmla="*/ 91 h 133"/>
                <a:gd name="T20" fmla="*/ 56 w 114"/>
                <a:gd name="T21" fmla="*/ 122 h 133"/>
                <a:gd name="T22" fmla="*/ 44 w 114"/>
                <a:gd name="T23" fmla="*/ 109 h 133"/>
                <a:gd name="T24" fmla="*/ 33 w 114"/>
                <a:gd name="T25" fmla="*/ 90 h 133"/>
                <a:gd name="T26" fmla="*/ 31 w 114"/>
                <a:gd name="T27" fmla="*/ 130 h 133"/>
                <a:gd name="T28" fmla="*/ 22 w 114"/>
                <a:gd name="T29" fmla="*/ 133 h 133"/>
                <a:gd name="T30" fmla="*/ 8 w 114"/>
                <a:gd name="T31" fmla="*/ 83 h 133"/>
                <a:gd name="T32" fmla="*/ 21 w 114"/>
                <a:gd name="T33" fmla="*/ 66 h 133"/>
                <a:gd name="T34" fmla="*/ 24 w 114"/>
                <a:gd name="T35" fmla="*/ 46 h 133"/>
                <a:gd name="T36" fmla="*/ 24 w 114"/>
                <a:gd name="T37" fmla="*/ 45 h 133"/>
                <a:gd name="T38" fmla="*/ 27 w 114"/>
                <a:gd name="T39" fmla="*/ 45 h 133"/>
                <a:gd name="T40" fmla="*/ 38 w 114"/>
                <a:gd name="T41" fmla="*/ 35 h 133"/>
                <a:gd name="T42" fmla="*/ 48 w 114"/>
                <a:gd name="T43" fmla="*/ 29 h 133"/>
                <a:gd name="T44" fmla="*/ 14 w 114"/>
                <a:gd name="T45" fmla="*/ 23 h 133"/>
                <a:gd name="T46" fmla="*/ 48 w 114"/>
                <a:gd name="T47" fmla="*/ 10 h 133"/>
                <a:gd name="T48" fmla="*/ 58 w 114"/>
                <a:gd name="T49" fmla="*/ 26 h 133"/>
                <a:gd name="T50" fmla="*/ 59 w 114"/>
                <a:gd name="T51" fmla="*/ 14 h 133"/>
                <a:gd name="T52" fmla="*/ 69 w 114"/>
                <a:gd name="T53" fmla="*/ 24 h 133"/>
                <a:gd name="T54" fmla="*/ 64 w 114"/>
                <a:gd name="T55" fmla="*/ 2 h 133"/>
                <a:gd name="T56" fmla="*/ 58 w 114"/>
                <a:gd name="T57" fmla="*/ 68 h 133"/>
                <a:gd name="T58" fmla="*/ 58 w 114"/>
                <a:gd name="T59" fmla="*/ 90 h 133"/>
                <a:gd name="T60" fmla="*/ 60 w 114"/>
                <a:gd name="T61" fmla="*/ 68 h 133"/>
                <a:gd name="T62" fmla="*/ 73 w 114"/>
                <a:gd name="T63" fmla="*/ 89 h 133"/>
                <a:gd name="T64" fmla="*/ 34 w 114"/>
                <a:gd name="T65" fmla="*/ 89 h 133"/>
                <a:gd name="T66" fmla="*/ 34 w 114"/>
                <a:gd name="T67" fmla="*/ 68 h 133"/>
                <a:gd name="T68" fmla="*/ 32 w 114"/>
                <a:gd name="T69" fmla="*/ 89 h 133"/>
                <a:gd name="T70" fmla="*/ 86 w 114"/>
                <a:gd name="T71" fmla="*/ 65 h 133"/>
                <a:gd name="T72" fmla="*/ 75 w 114"/>
                <a:gd name="T73" fmla="*/ 88 h 133"/>
                <a:gd name="T74" fmla="*/ 58 w 114"/>
                <a:gd name="T75" fmla="*/ 47 h 133"/>
                <a:gd name="T76" fmla="*/ 58 w 114"/>
                <a:gd name="T77" fmla="*/ 67 h 133"/>
                <a:gd name="T78" fmla="*/ 34 w 114"/>
                <a:gd name="T79" fmla="*/ 66 h 133"/>
                <a:gd name="T80" fmla="*/ 47 w 114"/>
                <a:gd name="T81" fmla="*/ 47 h 133"/>
                <a:gd name="T82" fmla="*/ 61 w 114"/>
                <a:gd name="T83" fmla="*/ 46 h 133"/>
                <a:gd name="T84" fmla="*/ 72 w 114"/>
                <a:gd name="T85" fmla="*/ 45 h 133"/>
                <a:gd name="T86" fmla="*/ 33 w 114"/>
                <a:gd name="T87" fmla="*/ 66 h 133"/>
                <a:gd name="T88" fmla="*/ 83 w 114"/>
                <a:gd name="T89" fmla="*/ 43 h 133"/>
                <a:gd name="T90" fmla="*/ 75 w 114"/>
                <a:gd name="T91" fmla="*/ 65 h 133"/>
                <a:gd name="T92" fmla="*/ 58 w 114"/>
                <a:gd name="T93" fmla="*/ 29 h 133"/>
                <a:gd name="T94" fmla="*/ 58 w 114"/>
                <a:gd name="T95" fmla="*/ 45 h 133"/>
                <a:gd name="T96" fmla="*/ 60 w 114"/>
                <a:gd name="T97" fmla="*/ 29 h 133"/>
                <a:gd name="T98" fmla="*/ 71 w 114"/>
                <a:gd name="T99" fmla="*/ 43 h 133"/>
                <a:gd name="T100" fmla="*/ 70 w 114"/>
                <a:gd name="T101" fmla="*/ 27 h 133"/>
                <a:gd name="T102" fmla="*/ 80 w 114"/>
                <a:gd name="T103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4" h="133">
                  <a:moveTo>
                    <a:pt x="77" y="23"/>
                  </a:moveTo>
                  <a:cubicBezTo>
                    <a:pt x="75" y="16"/>
                    <a:pt x="73" y="9"/>
                    <a:pt x="70" y="3"/>
                  </a:cubicBezTo>
                  <a:cubicBezTo>
                    <a:pt x="70" y="3"/>
                    <a:pt x="69" y="0"/>
                    <a:pt x="71" y="0"/>
                  </a:cubicBezTo>
                  <a:cubicBezTo>
                    <a:pt x="71" y="0"/>
                    <a:pt x="76" y="12"/>
                    <a:pt x="80" y="22"/>
                  </a:cubicBezTo>
                  <a:cubicBezTo>
                    <a:pt x="82" y="22"/>
                    <a:pt x="85" y="21"/>
                    <a:pt x="87" y="19"/>
                  </a:cubicBezTo>
                  <a:cubicBezTo>
                    <a:pt x="87" y="19"/>
                    <a:pt x="88" y="19"/>
                    <a:pt x="89" y="20"/>
                  </a:cubicBezTo>
                  <a:cubicBezTo>
                    <a:pt x="89" y="20"/>
                    <a:pt x="88" y="20"/>
                    <a:pt x="87" y="21"/>
                  </a:cubicBezTo>
                  <a:cubicBezTo>
                    <a:pt x="85" y="22"/>
                    <a:pt x="83" y="23"/>
                    <a:pt x="80" y="24"/>
                  </a:cubicBezTo>
                  <a:cubicBezTo>
                    <a:pt x="81" y="26"/>
                    <a:pt x="82" y="29"/>
                    <a:pt x="83" y="31"/>
                  </a:cubicBezTo>
                  <a:cubicBezTo>
                    <a:pt x="84" y="34"/>
                    <a:pt x="84" y="38"/>
                    <a:pt x="85" y="41"/>
                  </a:cubicBezTo>
                  <a:cubicBezTo>
                    <a:pt x="92" y="40"/>
                    <a:pt x="99" y="38"/>
                    <a:pt x="106" y="37"/>
                  </a:cubicBezTo>
                  <a:cubicBezTo>
                    <a:pt x="106" y="37"/>
                    <a:pt x="107" y="37"/>
                    <a:pt x="107" y="37"/>
                  </a:cubicBezTo>
                  <a:cubicBezTo>
                    <a:pt x="107" y="37"/>
                    <a:pt x="95" y="41"/>
                    <a:pt x="86" y="43"/>
                  </a:cubicBezTo>
                  <a:cubicBezTo>
                    <a:pt x="86" y="43"/>
                    <a:pt x="86" y="43"/>
                    <a:pt x="85" y="43"/>
                  </a:cubicBezTo>
                  <a:cubicBezTo>
                    <a:pt x="87" y="50"/>
                    <a:pt x="88" y="56"/>
                    <a:pt x="89" y="63"/>
                  </a:cubicBezTo>
                  <a:cubicBezTo>
                    <a:pt x="97" y="62"/>
                    <a:pt x="105" y="61"/>
                    <a:pt x="113" y="59"/>
                  </a:cubicBezTo>
                  <a:cubicBezTo>
                    <a:pt x="113" y="59"/>
                    <a:pt x="113" y="59"/>
                    <a:pt x="113" y="59"/>
                  </a:cubicBezTo>
                  <a:cubicBezTo>
                    <a:pt x="113" y="59"/>
                    <a:pt x="101" y="62"/>
                    <a:pt x="89" y="65"/>
                  </a:cubicBezTo>
                  <a:cubicBezTo>
                    <a:pt x="89" y="72"/>
                    <a:pt x="90" y="79"/>
                    <a:pt x="90" y="86"/>
                  </a:cubicBezTo>
                  <a:cubicBezTo>
                    <a:pt x="98" y="84"/>
                    <a:pt x="106" y="82"/>
                    <a:pt x="113" y="79"/>
                  </a:cubicBezTo>
                  <a:cubicBezTo>
                    <a:pt x="113" y="79"/>
                    <a:pt x="113" y="79"/>
                    <a:pt x="114" y="79"/>
                  </a:cubicBezTo>
                  <a:cubicBezTo>
                    <a:pt x="104" y="83"/>
                    <a:pt x="104" y="83"/>
                    <a:pt x="104" y="83"/>
                  </a:cubicBezTo>
                  <a:cubicBezTo>
                    <a:pt x="100" y="85"/>
                    <a:pt x="95" y="86"/>
                    <a:pt x="90" y="87"/>
                  </a:cubicBezTo>
                  <a:cubicBezTo>
                    <a:pt x="90" y="102"/>
                    <a:pt x="90" y="117"/>
                    <a:pt x="90" y="132"/>
                  </a:cubicBezTo>
                  <a:cubicBezTo>
                    <a:pt x="89" y="132"/>
                    <a:pt x="89" y="132"/>
                    <a:pt x="89" y="132"/>
                  </a:cubicBezTo>
                  <a:cubicBezTo>
                    <a:pt x="89" y="117"/>
                    <a:pt x="89" y="103"/>
                    <a:pt x="88" y="88"/>
                  </a:cubicBezTo>
                  <a:cubicBezTo>
                    <a:pt x="84" y="89"/>
                    <a:pt x="80" y="90"/>
                    <a:pt x="75" y="90"/>
                  </a:cubicBezTo>
                  <a:cubicBezTo>
                    <a:pt x="75" y="104"/>
                    <a:pt x="75" y="119"/>
                    <a:pt x="73" y="133"/>
                  </a:cubicBezTo>
                  <a:cubicBezTo>
                    <a:pt x="73" y="133"/>
                    <a:pt x="73" y="112"/>
                    <a:pt x="73" y="96"/>
                  </a:cubicBezTo>
                  <a:cubicBezTo>
                    <a:pt x="73" y="94"/>
                    <a:pt x="73" y="92"/>
                    <a:pt x="73" y="91"/>
                  </a:cubicBezTo>
                  <a:cubicBezTo>
                    <a:pt x="69" y="91"/>
                    <a:pt x="64" y="92"/>
                    <a:pt x="59" y="92"/>
                  </a:cubicBezTo>
                  <a:cubicBezTo>
                    <a:pt x="59" y="95"/>
                    <a:pt x="59" y="98"/>
                    <a:pt x="59" y="101"/>
                  </a:cubicBezTo>
                  <a:cubicBezTo>
                    <a:pt x="58" y="110"/>
                    <a:pt x="56" y="122"/>
                    <a:pt x="56" y="122"/>
                  </a:cubicBezTo>
                  <a:cubicBezTo>
                    <a:pt x="56" y="112"/>
                    <a:pt x="57" y="102"/>
                    <a:pt x="58" y="92"/>
                  </a:cubicBezTo>
                  <a:cubicBezTo>
                    <a:pt x="54" y="92"/>
                    <a:pt x="50" y="92"/>
                    <a:pt x="46" y="92"/>
                  </a:cubicBezTo>
                  <a:cubicBezTo>
                    <a:pt x="46" y="97"/>
                    <a:pt x="45" y="103"/>
                    <a:pt x="44" y="109"/>
                  </a:cubicBezTo>
                  <a:cubicBezTo>
                    <a:pt x="42" y="119"/>
                    <a:pt x="42" y="119"/>
                    <a:pt x="42" y="119"/>
                  </a:cubicBezTo>
                  <a:cubicBezTo>
                    <a:pt x="42" y="119"/>
                    <a:pt x="43" y="102"/>
                    <a:pt x="44" y="91"/>
                  </a:cubicBezTo>
                  <a:cubicBezTo>
                    <a:pt x="40" y="91"/>
                    <a:pt x="37" y="91"/>
                    <a:pt x="33" y="90"/>
                  </a:cubicBezTo>
                  <a:cubicBezTo>
                    <a:pt x="33" y="101"/>
                    <a:pt x="33" y="112"/>
                    <a:pt x="33" y="122"/>
                  </a:cubicBezTo>
                  <a:cubicBezTo>
                    <a:pt x="33" y="127"/>
                    <a:pt x="31" y="133"/>
                    <a:pt x="31" y="133"/>
                  </a:cubicBezTo>
                  <a:cubicBezTo>
                    <a:pt x="31" y="132"/>
                    <a:pt x="31" y="131"/>
                    <a:pt x="31" y="130"/>
                  </a:cubicBezTo>
                  <a:cubicBezTo>
                    <a:pt x="32" y="116"/>
                    <a:pt x="31" y="103"/>
                    <a:pt x="32" y="90"/>
                  </a:cubicBezTo>
                  <a:cubicBezTo>
                    <a:pt x="29" y="89"/>
                    <a:pt x="26" y="89"/>
                    <a:pt x="24" y="88"/>
                  </a:cubicBezTo>
                  <a:cubicBezTo>
                    <a:pt x="22" y="102"/>
                    <a:pt x="21" y="117"/>
                    <a:pt x="22" y="133"/>
                  </a:cubicBezTo>
                  <a:cubicBezTo>
                    <a:pt x="22" y="133"/>
                    <a:pt x="20" y="112"/>
                    <a:pt x="20" y="95"/>
                  </a:cubicBezTo>
                  <a:cubicBezTo>
                    <a:pt x="20" y="93"/>
                    <a:pt x="20" y="90"/>
                    <a:pt x="20" y="87"/>
                  </a:cubicBezTo>
                  <a:cubicBezTo>
                    <a:pt x="16" y="86"/>
                    <a:pt x="12" y="85"/>
                    <a:pt x="8" y="83"/>
                  </a:cubicBezTo>
                  <a:cubicBezTo>
                    <a:pt x="8" y="83"/>
                    <a:pt x="5" y="81"/>
                    <a:pt x="10" y="83"/>
                  </a:cubicBezTo>
                  <a:cubicBezTo>
                    <a:pt x="13" y="84"/>
                    <a:pt x="16" y="85"/>
                    <a:pt x="20" y="86"/>
                  </a:cubicBezTo>
                  <a:cubicBezTo>
                    <a:pt x="20" y="79"/>
                    <a:pt x="21" y="73"/>
                    <a:pt x="21" y="66"/>
                  </a:cubicBezTo>
                  <a:cubicBezTo>
                    <a:pt x="19" y="65"/>
                    <a:pt x="16" y="65"/>
                    <a:pt x="13" y="64"/>
                  </a:cubicBezTo>
                  <a:cubicBezTo>
                    <a:pt x="13" y="64"/>
                    <a:pt x="17" y="64"/>
                    <a:pt x="21" y="65"/>
                  </a:cubicBezTo>
                  <a:cubicBezTo>
                    <a:pt x="22" y="58"/>
                    <a:pt x="23" y="52"/>
                    <a:pt x="24" y="46"/>
                  </a:cubicBezTo>
                  <a:cubicBezTo>
                    <a:pt x="17" y="45"/>
                    <a:pt x="11" y="44"/>
                    <a:pt x="4" y="42"/>
                  </a:cubicBezTo>
                  <a:cubicBezTo>
                    <a:pt x="4" y="42"/>
                    <a:pt x="0" y="41"/>
                    <a:pt x="9" y="43"/>
                  </a:cubicBezTo>
                  <a:cubicBezTo>
                    <a:pt x="14" y="44"/>
                    <a:pt x="19" y="44"/>
                    <a:pt x="24" y="45"/>
                  </a:cubicBezTo>
                  <a:cubicBezTo>
                    <a:pt x="24" y="43"/>
                    <a:pt x="25" y="40"/>
                    <a:pt x="25" y="38"/>
                  </a:cubicBezTo>
                  <a:cubicBezTo>
                    <a:pt x="25" y="38"/>
                    <a:pt x="26" y="36"/>
                    <a:pt x="26" y="37"/>
                  </a:cubicBezTo>
                  <a:cubicBezTo>
                    <a:pt x="27" y="39"/>
                    <a:pt x="27" y="42"/>
                    <a:pt x="27" y="45"/>
                  </a:cubicBezTo>
                  <a:cubicBezTo>
                    <a:pt x="30" y="45"/>
                    <a:pt x="33" y="46"/>
                    <a:pt x="35" y="46"/>
                  </a:cubicBezTo>
                  <a:cubicBezTo>
                    <a:pt x="36" y="42"/>
                    <a:pt x="37" y="39"/>
                    <a:pt x="38" y="35"/>
                  </a:cubicBezTo>
                  <a:cubicBezTo>
                    <a:pt x="38" y="35"/>
                    <a:pt x="38" y="34"/>
                    <a:pt x="38" y="35"/>
                  </a:cubicBezTo>
                  <a:cubicBezTo>
                    <a:pt x="38" y="38"/>
                    <a:pt x="37" y="42"/>
                    <a:pt x="36" y="46"/>
                  </a:cubicBezTo>
                  <a:cubicBezTo>
                    <a:pt x="40" y="46"/>
                    <a:pt x="44" y="46"/>
                    <a:pt x="47" y="46"/>
                  </a:cubicBezTo>
                  <a:cubicBezTo>
                    <a:pt x="48" y="40"/>
                    <a:pt x="48" y="35"/>
                    <a:pt x="48" y="29"/>
                  </a:cubicBezTo>
                  <a:cubicBezTo>
                    <a:pt x="35" y="29"/>
                    <a:pt x="23" y="27"/>
                    <a:pt x="12" y="23"/>
                  </a:cubicBezTo>
                  <a:cubicBezTo>
                    <a:pt x="7" y="21"/>
                    <a:pt x="9" y="21"/>
                    <a:pt x="9" y="21"/>
                  </a:cubicBezTo>
                  <a:cubicBezTo>
                    <a:pt x="13" y="23"/>
                    <a:pt x="13" y="23"/>
                    <a:pt x="14" y="23"/>
                  </a:cubicBezTo>
                  <a:cubicBezTo>
                    <a:pt x="16" y="23"/>
                    <a:pt x="17" y="24"/>
                    <a:pt x="19" y="24"/>
                  </a:cubicBezTo>
                  <a:cubicBezTo>
                    <a:pt x="28" y="26"/>
                    <a:pt x="38" y="27"/>
                    <a:pt x="48" y="27"/>
                  </a:cubicBezTo>
                  <a:cubicBezTo>
                    <a:pt x="48" y="21"/>
                    <a:pt x="48" y="15"/>
                    <a:pt x="48" y="10"/>
                  </a:cubicBezTo>
                  <a:cubicBezTo>
                    <a:pt x="48" y="10"/>
                    <a:pt x="47" y="8"/>
                    <a:pt x="48" y="9"/>
                  </a:cubicBezTo>
                  <a:cubicBezTo>
                    <a:pt x="49" y="15"/>
                    <a:pt x="49" y="21"/>
                    <a:pt x="49" y="27"/>
                  </a:cubicBezTo>
                  <a:cubicBezTo>
                    <a:pt x="52" y="26"/>
                    <a:pt x="55" y="26"/>
                    <a:pt x="58" y="26"/>
                  </a:cubicBezTo>
                  <a:cubicBezTo>
                    <a:pt x="58" y="21"/>
                    <a:pt x="57" y="17"/>
                    <a:pt x="57" y="13"/>
                  </a:cubicBezTo>
                  <a:cubicBezTo>
                    <a:pt x="57" y="10"/>
                    <a:pt x="57" y="7"/>
                    <a:pt x="58" y="8"/>
                  </a:cubicBezTo>
                  <a:cubicBezTo>
                    <a:pt x="58" y="12"/>
                    <a:pt x="58" y="10"/>
                    <a:pt x="59" y="14"/>
                  </a:cubicBezTo>
                  <a:cubicBezTo>
                    <a:pt x="59" y="18"/>
                    <a:pt x="60" y="22"/>
                    <a:pt x="60" y="26"/>
                  </a:cubicBezTo>
                  <a:cubicBezTo>
                    <a:pt x="62" y="25"/>
                    <a:pt x="63" y="25"/>
                    <a:pt x="65" y="25"/>
                  </a:cubicBezTo>
                  <a:cubicBezTo>
                    <a:pt x="66" y="25"/>
                    <a:pt x="67" y="25"/>
                    <a:pt x="69" y="24"/>
                  </a:cubicBezTo>
                  <a:cubicBezTo>
                    <a:pt x="68" y="19"/>
                    <a:pt x="67" y="14"/>
                    <a:pt x="65" y="8"/>
                  </a:cubicBezTo>
                  <a:cubicBezTo>
                    <a:pt x="63" y="1"/>
                    <a:pt x="63" y="4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7" y="12"/>
                    <a:pt x="70" y="24"/>
                  </a:cubicBezTo>
                  <a:cubicBezTo>
                    <a:pt x="72" y="24"/>
                    <a:pt x="75" y="23"/>
                    <a:pt x="77" y="23"/>
                  </a:cubicBezTo>
                  <a:close/>
                  <a:moveTo>
                    <a:pt x="58" y="68"/>
                  </a:moveTo>
                  <a:cubicBezTo>
                    <a:pt x="55" y="68"/>
                    <a:pt x="52" y="68"/>
                    <a:pt x="48" y="68"/>
                  </a:cubicBezTo>
                  <a:cubicBezTo>
                    <a:pt x="48" y="76"/>
                    <a:pt x="47" y="83"/>
                    <a:pt x="47" y="90"/>
                  </a:cubicBezTo>
                  <a:cubicBezTo>
                    <a:pt x="50" y="90"/>
                    <a:pt x="54" y="90"/>
                    <a:pt x="58" y="90"/>
                  </a:cubicBezTo>
                  <a:cubicBezTo>
                    <a:pt x="58" y="83"/>
                    <a:pt x="58" y="75"/>
                    <a:pt x="58" y="68"/>
                  </a:cubicBezTo>
                  <a:close/>
                  <a:moveTo>
                    <a:pt x="73" y="67"/>
                  </a:moveTo>
                  <a:cubicBezTo>
                    <a:pt x="69" y="68"/>
                    <a:pt x="65" y="68"/>
                    <a:pt x="60" y="68"/>
                  </a:cubicBezTo>
                  <a:cubicBezTo>
                    <a:pt x="60" y="73"/>
                    <a:pt x="60" y="77"/>
                    <a:pt x="60" y="82"/>
                  </a:cubicBezTo>
                  <a:cubicBezTo>
                    <a:pt x="60" y="84"/>
                    <a:pt x="59" y="87"/>
                    <a:pt x="59" y="90"/>
                  </a:cubicBezTo>
                  <a:cubicBezTo>
                    <a:pt x="64" y="90"/>
                    <a:pt x="69" y="89"/>
                    <a:pt x="73" y="89"/>
                  </a:cubicBezTo>
                  <a:cubicBezTo>
                    <a:pt x="73" y="82"/>
                    <a:pt x="73" y="74"/>
                    <a:pt x="73" y="67"/>
                  </a:cubicBezTo>
                  <a:close/>
                  <a:moveTo>
                    <a:pt x="34" y="68"/>
                  </a:moveTo>
                  <a:cubicBezTo>
                    <a:pt x="34" y="75"/>
                    <a:pt x="34" y="82"/>
                    <a:pt x="34" y="89"/>
                  </a:cubicBezTo>
                  <a:cubicBezTo>
                    <a:pt x="37" y="89"/>
                    <a:pt x="41" y="90"/>
                    <a:pt x="44" y="90"/>
                  </a:cubicBezTo>
                  <a:cubicBezTo>
                    <a:pt x="45" y="83"/>
                    <a:pt x="45" y="76"/>
                    <a:pt x="46" y="68"/>
                  </a:cubicBezTo>
                  <a:cubicBezTo>
                    <a:pt x="42" y="68"/>
                    <a:pt x="38" y="68"/>
                    <a:pt x="34" y="68"/>
                  </a:cubicBezTo>
                  <a:close/>
                  <a:moveTo>
                    <a:pt x="26" y="67"/>
                  </a:moveTo>
                  <a:cubicBezTo>
                    <a:pt x="25" y="73"/>
                    <a:pt x="25" y="80"/>
                    <a:pt x="24" y="87"/>
                  </a:cubicBezTo>
                  <a:cubicBezTo>
                    <a:pt x="26" y="88"/>
                    <a:pt x="29" y="88"/>
                    <a:pt x="32" y="89"/>
                  </a:cubicBezTo>
                  <a:cubicBezTo>
                    <a:pt x="32" y="82"/>
                    <a:pt x="32" y="75"/>
                    <a:pt x="33" y="68"/>
                  </a:cubicBezTo>
                  <a:cubicBezTo>
                    <a:pt x="30" y="67"/>
                    <a:pt x="28" y="67"/>
                    <a:pt x="26" y="67"/>
                  </a:cubicBezTo>
                  <a:close/>
                  <a:moveTo>
                    <a:pt x="86" y="65"/>
                  </a:moveTo>
                  <a:cubicBezTo>
                    <a:pt x="83" y="66"/>
                    <a:pt x="80" y="66"/>
                    <a:pt x="77" y="67"/>
                  </a:cubicBezTo>
                  <a:cubicBezTo>
                    <a:pt x="76" y="67"/>
                    <a:pt x="76" y="67"/>
                    <a:pt x="75" y="67"/>
                  </a:cubicBezTo>
                  <a:cubicBezTo>
                    <a:pt x="75" y="74"/>
                    <a:pt x="76" y="81"/>
                    <a:pt x="75" y="88"/>
                  </a:cubicBezTo>
                  <a:cubicBezTo>
                    <a:pt x="80" y="88"/>
                    <a:pt x="84" y="87"/>
                    <a:pt x="88" y="86"/>
                  </a:cubicBezTo>
                  <a:cubicBezTo>
                    <a:pt x="88" y="79"/>
                    <a:pt x="87" y="72"/>
                    <a:pt x="86" y="65"/>
                  </a:cubicBezTo>
                  <a:close/>
                  <a:moveTo>
                    <a:pt x="58" y="47"/>
                  </a:moveTo>
                  <a:cubicBezTo>
                    <a:pt x="55" y="47"/>
                    <a:pt x="52" y="47"/>
                    <a:pt x="49" y="47"/>
                  </a:cubicBezTo>
                  <a:cubicBezTo>
                    <a:pt x="49" y="54"/>
                    <a:pt x="49" y="60"/>
                    <a:pt x="48" y="67"/>
                  </a:cubicBezTo>
                  <a:cubicBezTo>
                    <a:pt x="52" y="67"/>
                    <a:pt x="55" y="67"/>
                    <a:pt x="58" y="67"/>
                  </a:cubicBezTo>
                  <a:cubicBezTo>
                    <a:pt x="58" y="60"/>
                    <a:pt x="58" y="53"/>
                    <a:pt x="58" y="47"/>
                  </a:cubicBezTo>
                  <a:close/>
                  <a:moveTo>
                    <a:pt x="36" y="47"/>
                  </a:moveTo>
                  <a:cubicBezTo>
                    <a:pt x="35" y="53"/>
                    <a:pt x="35" y="60"/>
                    <a:pt x="34" y="66"/>
                  </a:cubicBezTo>
                  <a:cubicBezTo>
                    <a:pt x="41" y="67"/>
                    <a:pt x="42" y="67"/>
                    <a:pt x="46" y="67"/>
                  </a:cubicBezTo>
                  <a:cubicBezTo>
                    <a:pt x="46" y="67"/>
                    <a:pt x="46" y="67"/>
                    <a:pt x="46" y="67"/>
                  </a:cubicBezTo>
                  <a:cubicBezTo>
                    <a:pt x="46" y="60"/>
                    <a:pt x="47" y="54"/>
                    <a:pt x="47" y="47"/>
                  </a:cubicBezTo>
                  <a:cubicBezTo>
                    <a:pt x="44" y="47"/>
                    <a:pt x="40" y="47"/>
                    <a:pt x="36" y="47"/>
                  </a:cubicBezTo>
                  <a:close/>
                  <a:moveTo>
                    <a:pt x="72" y="45"/>
                  </a:moveTo>
                  <a:cubicBezTo>
                    <a:pt x="68" y="46"/>
                    <a:pt x="64" y="46"/>
                    <a:pt x="61" y="46"/>
                  </a:cubicBezTo>
                  <a:cubicBezTo>
                    <a:pt x="61" y="51"/>
                    <a:pt x="61" y="58"/>
                    <a:pt x="60" y="66"/>
                  </a:cubicBezTo>
                  <a:cubicBezTo>
                    <a:pt x="65" y="66"/>
                    <a:pt x="69" y="66"/>
                    <a:pt x="73" y="65"/>
                  </a:cubicBezTo>
                  <a:cubicBezTo>
                    <a:pt x="73" y="59"/>
                    <a:pt x="72" y="52"/>
                    <a:pt x="72" y="45"/>
                  </a:cubicBezTo>
                  <a:close/>
                  <a:moveTo>
                    <a:pt x="27" y="46"/>
                  </a:moveTo>
                  <a:cubicBezTo>
                    <a:pt x="27" y="52"/>
                    <a:pt x="27" y="58"/>
                    <a:pt x="26" y="65"/>
                  </a:cubicBezTo>
                  <a:cubicBezTo>
                    <a:pt x="28" y="66"/>
                    <a:pt x="31" y="66"/>
                    <a:pt x="33" y="66"/>
                  </a:cubicBezTo>
                  <a:cubicBezTo>
                    <a:pt x="33" y="60"/>
                    <a:pt x="34" y="53"/>
                    <a:pt x="35" y="47"/>
                  </a:cubicBezTo>
                  <a:cubicBezTo>
                    <a:pt x="32" y="47"/>
                    <a:pt x="30" y="47"/>
                    <a:pt x="27" y="46"/>
                  </a:cubicBezTo>
                  <a:close/>
                  <a:moveTo>
                    <a:pt x="83" y="43"/>
                  </a:moveTo>
                  <a:cubicBezTo>
                    <a:pt x="80" y="44"/>
                    <a:pt x="77" y="44"/>
                    <a:pt x="74" y="45"/>
                  </a:cubicBezTo>
                  <a:cubicBezTo>
                    <a:pt x="74" y="49"/>
                    <a:pt x="75" y="53"/>
                    <a:pt x="75" y="57"/>
                  </a:cubicBezTo>
                  <a:cubicBezTo>
                    <a:pt x="75" y="60"/>
                    <a:pt x="75" y="63"/>
                    <a:pt x="75" y="65"/>
                  </a:cubicBezTo>
                  <a:cubicBezTo>
                    <a:pt x="79" y="65"/>
                    <a:pt x="83" y="64"/>
                    <a:pt x="86" y="64"/>
                  </a:cubicBezTo>
                  <a:cubicBezTo>
                    <a:pt x="85" y="57"/>
                    <a:pt x="84" y="50"/>
                    <a:pt x="83" y="43"/>
                  </a:cubicBezTo>
                  <a:close/>
                  <a:moveTo>
                    <a:pt x="58" y="29"/>
                  </a:moveTo>
                  <a:cubicBezTo>
                    <a:pt x="55" y="29"/>
                    <a:pt x="52" y="29"/>
                    <a:pt x="49" y="29"/>
                  </a:cubicBezTo>
                  <a:cubicBezTo>
                    <a:pt x="49" y="35"/>
                    <a:pt x="49" y="40"/>
                    <a:pt x="49" y="46"/>
                  </a:cubicBezTo>
                  <a:cubicBezTo>
                    <a:pt x="52" y="45"/>
                    <a:pt x="55" y="45"/>
                    <a:pt x="58" y="45"/>
                  </a:cubicBezTo>
                  <a:cubicBezTo>
                    <a:pt x="58" y="40"/>
                    <a:pt x="58" y="34"/>
                    <a:pt x="58" y="29"/>
                  </a:cubicBezTo>
                  <a:close/>
                  <a:moveTo>
                    <a:pt x="69" y="27"/>
                  </a:moveTo>
                  <a:cubicBezTo>
                    <a:pt x="66" y="28"/>
                    <a:pt x="63" y="28"/>
                    <a:pt x="60" y="29"/>
                  </a:cubicBezTo>
                  <a:cubicBezTo>
                    <a:pt x="60" y="33"/>
                    <a:pt x="61" y="37"/>
                    <a:pt x="61" y="41"/>
                  </a:cubicBezTo>
                  <a:cubicBezTo>
                    <a:pt x="61" y="41"/>
                    <a:pt x="61" y="42"/>
                    <a:pt x="61" y="45"/>
                  </a:cubicBezTo>
                  <a:cubicBezTo>
                    <a:pt x="64" y="44"/>
                    <a:pt x="68" y="44"/>
                    <a:pt x="71" y="43"/>
                  </a:cubicBezTo>
                  <a:cubicBezTo>
                    <a:pt x="71" y="38"/>
                    <a:pt x="70" y="32"/>
                    <a:pt x="69" y="27"/>
                  </a:cubicBezTo>
                  <a:close/>
                  <a:moveTo>
                    <a:pt x="78" y="25"/>
                  </a:moveTo>
                  <a:cubicBezTo>
                    <a:pt x="75" y="25"/>
                    <a:pt x="73" y="26"/>
                    <a:pt x="70" y="27"/>
                  </a:cubicBezTo>
                  <a:cubicBezTo>
                    <a:pt x="72" y="32"/>
                    <a:pt x="73" y="38"/>
                    <a:pt x="73" y="43"/>
                  </a:cubicBezTo>
                  <a:cubicBezTo>
                    <a:pt x="76" y="43"/>
                    <a:pt x="79" y="42"/>
                    <a:pt x="82" y="42"/>
                  </a:cubicBezTo>
                  <a:cubicBezTo>
                    <a:pt x="82" y="38"/>
                    <a:pt x="81" y="35"/>
                    <a:pt x="80" y="32"/>
                  </a:cubicBezTo>
                  <a:cubicBezTo>
                    <a:pt x="79" y="29"/>
                    <a:pt x="79" y="27"/>
                    <a:pt x="78" y="25"/>
                  </a:cubicBezTo>
                  <a:close/>
                </a:path>
              </a:pathLst>
            </a:custGeom>
            <a:solidFill>
              <a:srgbClr val="DEDE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23">
              <a:extLst>
                <a:ext uri="{FF2B5EF4-FFF2-40B4-BE49-F238E27FC236}">
                  <a16:creationId xmlns:a16="http://schemas.microsoft.com/office/drawing/2014/main" xmlns="" id="{449B0348-FC65-4595-AA81-263388F69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9825" y="3873500"/>
              <a:ext cx="579438" cy="620712"/>
            </a:xfrm>
            <a:custGeom>
              <a:avLst/>
              <a:gdLst>
                <a:gd name="T0" fmla="*/ 18 w 92"/>
                <a:gd name="T1" fmla="*/ 14 h 99"/>
                <a:gd name="T2" fmla="*/ 74 w 92"/>
                <a:gd name="T3" fmla="*/ 64 h 99"/>
                <a:gd name="T4" fmla="*/ 82 w 92"/>
                <a:gd name="T5" fmla="*/ 90 h 99"/>
                <a:gd name="T6" fmla="*/ 29 w 92"/>
                <a:gd name="T7" fmla="*/ 74 h 99"/>
                <a:gd name="T8" fmla="*/ 18 w 92"/>
                <a:gd name="T9" fmla="*/ 14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99">
                  <a:moveTo>
                    <a:pt x="18" y="14"/>
                  </a:moveTo>
                  <a:cubicBezTo>
                    <a:pt x="18" y="14"/>
                    <a:pt x="36" y="59"/>
                    <a:pt x="74" y="64"/>
                  </a:cubicBezTo>
                  <a:cubicBezTo>
                    <a:pt x="87" y="66"/>
                    <a:pt x="92" y="82"/>
                    <a:pt x="82" y="90"/>
                  </a:cubicBezTo>
                  <a:cubicBezTo>
                    <a:pt x="72" y="99"/>
                    <a:pt x="53" y="96"/>
                    <a:pt x="29" y="74"/>
                  </a:cubicBezTo>
                  <a:cubicBezTo>
                    <a:pt x="3" y="51"/>
                    <a:pt x="0" y="0"/>
                    <a:pt x="18" y="14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24">
              <a:extLst>
                <a:ext uri="{FF2B5EF4-FFF2-40B4-BE49-F238E27FC236}">
                  <a16:creationId xmlns:a16="http://schemas.microsoft.com/office/drawing/2014/main" xmlns="" id="{8B192175-68B5-4F4B-AB43-F4B3EDABB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4425" y="3822700"/>
              <a:ext cx="152400" cy="244475"/>
            </a:xfrm>
            <a:custGeom>
              <a:avLst/>
              <a:gdLst>
                <a:gd name="T0" fmla="*/ 22 w 24"/>
                <a:gd name="T1" fmla="*/ 22 h 39"/>
                <a:gd name="T2" fmla="*/ 17 w 24"/>
                <a:gd name="T3" fmla="*/ 12 h 39"/>
                <a:gd name="T4" fmla="*/ 16 w 24"/>
                <a:gd name="T5" fmla="*/ 14 h 39"/>
                <a:gd name="T6" fmla="*/ 13 w 24"/>
                <a:gd name="T7" fmla="*/ 2 h 39"/>
                <a:gd name="T8" fmla="*/ 11 w 24"/>
                <a:gd name="T9" fmla="*/ 12 h 39"/>
                <a:gd name="T10" fmla="*/ 8 w 24"/>
                <a:gd name="T11" fmla="*/ 1 h 39"/>
                <a:gd name="T12" fmla="*/ 8 w 24"/>
                <a:gd name="T13" fmla="*/ 13 h 39"/>
                <a:gd name="T14" fmla="*/ 2 w 24"/>
                <a:gd name="T15" fmla="*/ 3 h 39"/>
                <a:gd name="T16" fmla="*/ 10 w 24"/>
                <a:gd name="T17" fmla="*/ 30 h 39"/>
                <a:gd name="T18" fmla="*/ 17 w 24"/>
                <a:gd name="T19" fmla="*/ 39 h 39"/>
                <a:gd name="T20" fmla="*/ 22 w 24"/>
                <a:gd name="T21" fmla="*/ 2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39">
                  <a:moveTo>
                    <a:pt x="22" y="22"/>
                  </a:moveTo>
                  <a:cubicBezTo>
                    <a:pt x="18" y="18"/>
                    <a:pt x="19" y="16"/>
                    <a:pt x="17" y="12"/>
                  </a:cubicBezTo>
                  <a:cubicBezTo>
                    <a:pt x="17" y="10"/>
                    <a:pt x="16" y="13"/>
                    <a:pt x="16" y="14"/>
                  </a:cubicBezTo>
                  <a:cubicBezTo>
                    <a:pt x="15" y="10"/>
                    <a:pt x="15" y="2"/>
                    <a:pt x="13" y="2"/>
                  </a:cubicBezTo>
                  <a:cubicBezTo>
                    <a:pt x="12" y="2"/>
                    <a:pt x="11" y="8"/>
                    <a:pt x="11" y="12"/>
                  </a:cubicBezTo>
                  <a:cubicBezTo>
                    <a:pt x="11" y="12"/>
                    <a:pt x="9" y="1"/>
                    <a:pt x="8" y="1"/>
                  </a:cubicBezTo>
                  <a:cubicBezTo>
                    <a:pt x="5" y="0"/>
                    <a:pt x="8" y="13"/>
                    <a:pt x="8" y="13"/>
                  </a:cubicBezTo>
                  <a:cubicBezTo>
                    <a:pt x="5" y="8"/>
                    <a:pt x="4" y="2"/>
                    <a:pt x="2" y="3"/>
                  </a:cubicBezTo>
                  <a:cubicBezTo>
                    <a:pt x="0" y="4"/>
                    <a:pt x="5" y="21"/>
                    <a:pt x="10" y="30"/>
                  </a:cubicBezTo>
                  <a:cubicBezTo>
                    <a:pt x="12" y="34"/>
                    <a:pt x="17" y="39"/>
                    <a:pt x="17" y="39"/>
                  </a:cubicBezTo>
                  <a:cubicBezTo>
                    <a:pt x="17" y="39"/>
                    <a:pt x="24" y="24"/>
                    <a:pt x="22" y="22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25">
              <a:extLst>
                <a:ext uri="{FF2B5EF4-FFF2-40B4-BE49-F238E27FC236}">
                  <a16:creationId xmlns:a16="http://schemas.microsoft.com/office/drawing/2014/main" xmlns="" id="{11FA827E-843F-4737-89F7-C599302B8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78850" y="4656138"/>
              <a:ext cx="227013" cy="257175"/>
            </a:xfrm>
            <a:custGeom>
              <a:avLst/>
              <a:gdLst>
                <a:gd name="T0" fmla="*/ 9 w 36"/>
                <a:gd name="T1" fmla="*/ 25 h 41"/>
                <a:gd name="T2" fmla="*/ 22 w 36"/>
                <a:gd name="T3" fmla="*/ 40 h 41"/>
                <a:gd name="T4" fmla="*/ 19 w 36"/>
                <a:gd name="T5" fmla="*/ 31 h 41"/>
                <a:gd name="T6" fmla="*/ 28 w 36"/>
                <a:gd name="T7" fmla="*/ 39 h 41"/>
                <a:gd name="T8" fmla="*/ 24 w 36"/>
                <a:gd name="T9" fmla="*/ 29 h 41"/>
                <a:gd name="T10" fmla="*/ 34 w 36"/>
                <a:gd name="T11" fmla="*/ 34 h 41"/>
                <a:gd name="T12" fmla="*/ 26 w 36"/>
                <a:gd name="T13" fmla="*/ 23 h 41"/>
                <a:gd name="T14" fmla="*/ 36 w 36"/>
                <a:gd name="T15" fmla="*/ 25 h 41"/>
                <a:gd name="T16" fmla="*/ 25 w 36"/>
                <a:gd name="T17" fmla="*/ 18 h 41"/>
                <a:gd name="T18" fmla="*/ 23 w 36"/>
                <a:gd name="T19" fmla="*/ 16 h 41"/>
                <a:gd name="T20" fmla="*/ 27 w 36"/>
                <a:gd name="T21" fmla="*/ 13 h 41"/>
                <a:gd name="T22" fmla="*/ 29 w 36"/>
                <a:gd name="T23" fmla="*/ 8 h 41"/>
                <a:gd name="T24" fmla="*/ 20 w 36"/>
                <a:gd name="T25" fmla="*/ 9 h 41"/>
                <a:gd name="T26" fmla="*/ 10 w 36"/>
                <a:gd name="T27" fmla="*/ 1 h 41"/>
                <a:gd name="T28" fmla="*/ 4 w 36"/>
                <a:gd name="T29" fmla="*/ 9 h 41"/>
                <a:gd name="T30" fmla="*/ 0 w 36"/>
                <a:gd name="T31" fmla="*/ 18 h 41"/>
                <a:gd name="T32" fmla="*/ 9 w 36"/>
                <a:gd name="T33" fmla="*/ 25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" h="41">
                  <a:moveTo>
                    <a:pt x="9" y="25"/>
                  </a:moveTo>
                  <a:cubicBezTo>
                    <a:pt x="14" y="30"/>
                    <a:pt x="21" y="41"/>
                    <a:pt x="22" y="40"/>
                  </a:cubicBezTo>
                  <a:cubicBezTo>
                    <a:pt x="23" y="39"/>
                    <a:pt x="18" y="31"/>
                    <a:pt x="19" y="31"/>
                  </a:cubicBezTo>
                  <a:cubicBezTo>
                    <a:pt x="20" y="31"/>
                    <a:pt x="26" y="40"/>
                    <a:pt x="28" y="39"/>
                  </a:cubicBezTo>
                  <a:cubicBezTo>
                    <a:pt x="29" y="37"/>
                    <a:pt x="24" y="30"/>
                    <a:pt x="24" y="29"/>
                  </a:cubicBezTo>
                  <a:cubicBezTo>
                    <a:pt x="24" y="28"/>
                    <a:pt x="33" y="35"/>
                    <a:pt x="34" y="34"/>
                  </a:cubicBezTo>
                  <a:cubicBezTo>
                    <a:pt x="35" y="33"/>
                    <a:pt x="25" y="24"/>
                    <a:pt x="26" y="23"/>
                  </a:cubicBezTo>
                  <a:cubicBezTo>
                    <a:pt x="26" y="23"/>
                    <a:pt x="35" y="28"/>
                    <a:pt x="36" y="25"/>
                  </a:cubicBezTo>
                  <a:cubicBezTo>
                    <a:pt x="36" y="23"/>
                    <a:pt x="28" y="20"/>
                    <a:pt x="25" y="18"/>
                  </a:cubicBezTo>
                  <a:cubicBezTo>
                    <a:pt x="24" y="17"/>
                    <a:pt x="23" y="17"/>
                    <a:pt x="23" y="16"/>
                  </a:cubicBezTo>
                  <a:cubicBezTo>
                    <a:pt x="22" y="15"/>
                    <a:pt x="26" y="14"/>
                    <a:pt x="27" y="13"/>
                  </a:cubicBezTo>
                  <a:cubicBezTo>
                    <a:pt x="30" y="11"/>
                    <a:pt x="29" y="8"/>
                    <a:pt x="29" y="8"/>
                  </a:cubicBezTo>
                  <a:cubicBezTo>
                    <a:pt x="26" y="9"/>
                    <a:pt x="22" y="9"/>
                    <a:pt x="20" y="9"/>
                  </a:cubicBezTo>
                  <a:cubicBezTo>
                    <a:pt x="16" y="8"/>
                    <a:pt x="13" y="4"/>
                    <a:pt x="10" y="1"/>
                  </a:cubicBezTo>
                  <a:cubicBezTo>
                    <a:pt x="9" y="0"/>
                    <a:pt x="5" y="8"/>
                    <a:pt x="4" y="9"/>
                  </a:cubicBezTo>
                  <a:cubicBezTo>
                    <a:pt x="4" y="10"/>
                    <a:pt x="0" y="17"/>
                    <a:pt x="0" y="18"/>
                  </a:cubicBezTo>
                  <a:cubicBezTo>
                    <a:pt x="0" y="18"/>
                    <a:pt x="4" y="21"/>
                    <a:pt x="9" y="25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26">
              <a:extLst>
                <a:ext uri="{FF2B5EF4-FFF2-40B4-BE49-F238E27FC236}">
                  <a16:creationId xmlns:a16="http://schemas.microsoft.com/office/drawing/2014/main" xmlns="" id="{E10D4E6E-8933-4BC0-93B0-4A956A773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4138" y="3684588"/>
              <a:ext cx="560388" cy="514350"/>
            </a:xfrm>
            <a:custGeom>
              <a:avLst/>
              <a:gdLst>
                <a:gd name="T0" fmla="*/ 87 w 89"/>
                <a:gd name="T1" fmla="*/ 44 h 82"/>
                <a:gd name="T2" fmla="*/ 64 w 89"/>
                <a:gd name="T3" fmla="*/ 76 h 82"/>
                <a:gd name="T4" fmla="*/ 2 w 89"/>
                <a:gd name="T5" fmla="*/ 50 h 82"/>
                <a:gd name="T6" fmla="*/ 42 w 89"/>
                <a:gd name="T7" fmla="*/ 3 h 82"/>
                <a:gd name="T8" fmla="*/ 87 w 89"/>
                <a:gd name="T9" fmla="*/ 44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82">
                  <a:moveTo>
                    <a:pt x="87" y="44"/>
                  </a:moveTo>
                  <a:cubicBezTo>
                    <a:pt x="89" y="67"/>
                    <a:pt x="74" y="72"/>
                    <a:pt x="64" y="76"/>
                  </a:cubicBezTo>
                  <a:cubicBezTo>
                    <a:pt x="49" y="82"/>
                    <a:pt x="4" y="73"/>
                    <a:pt x="2" y="50"/>
                  </a:cubicBezTo>
                  <a:cubicBezTo>
                    <a:pt x="0" y="26"/>
                    <a:pt x="26" y="6"/>
                    <a:pt x="42" y="3"/>
                  </a:cubicBezTo>
                  <a:cubicBezTo>
                    <a:pt x="58" y="0"/>
                    <a:pt x="85" y="21"/>
                    <a:pt x="87" y="44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27">
              <a:extLst>
                <a:ext uri="{FF2B5EF4-FFF2-40B4-BE49-F238E27FC236}">
                  <a16:creationId xmlns:a16="http://schemas.microsoft.com/office/drawing/2014/main" xmlns="" id="{510C9289-D023-442B-9384-7F677087B1C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5900" y="4060825"/>
              <a:ext cx="150813" cy="131762"/>
            </a:xfrm>
            <a:custGeom>
              <a:avLst/>
              <a:gdLst>
                <a:gd name="T0" fmla="*/ 12 w 24"/>
                <a:gd name="T1" fmla="*/ 1 h 21"/>
                <a:gd name="T2" fmla="*/ 23 w 24"/>
                <a:gd name="T3" fmla="*/ 7 h 21"/>
                <a:gd name="T4" fmla="*/ 10 w 24"/>
                <a:gd name="T5" fmla="*/ 21 h 21"/>
                <a:gd name="T6" fmla="*/ 0 w 24"/>
                <a:gd name="T7" fmla="*/ 10 h 21"/>
                <a:gd name="T8" fmla="*/ 12 w 24"/>
                <a:gd name="T9" fmla="*/ 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1">
                  <a:moveTo>
                    <a:pt x="12" y="1"/>
                  </a:moveTo>
                  <a:cubicBezTo>
                    <a:pt x="19" y="1"/>
                    <a:pt x="24" y="4"/>
                    <a:pt x="23" y="7"/>
                  </a:cubicBezTo>
                  <a:cubicBezTo>
                    <a:pt x="21" y="17"/>
                    <a:pt x="17" y="21"/>
                    <a:pt x="10" y="21"/>
                  </a:cubicBezTo>
                  <a:cubicBezTo>
                    <a:pt x="3" y="20"/>
                    <a:pt x="0" y="16"/>
                    <a:pt x="0" y="10"/>
                  </a:cubicBezTo>
                  <a:cubicBezTo>
                    <a:pt x="1" y="5"/>
                    <a:pt x="5" y="0"/>
                    <a:pt x="12" y="1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28">
              <a:extLst>
                <a:ext uri="{FF2B5EF4-FFF2-40B4-BE49-F238E27FC236}">
                  <a16:creationId xmlns:a16="http://schemas.microsoft.com/office/drawing/2014/main" xmlns="" id="{A84CEAE3-64F2-42EA-AB0D-223B9AC7B41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5088" y="3654425"/>
              <a:ext cx="396875" cy="582612"/>
            </a:xfrm>
            <a:custGeom>
              <a:avLst/>
              <a:gdLst>
                <a:gd name="T0" fmla="*/ 57 w 63"/>
                <a:gd name="T1" fmla="*/ 6 h 93"/>
                <a:gd name="T2" fmla="*/ 57 w 63"/>
                <a:gd name="T3" fmla="*/ 48 h 93"/>
                <a:gd name="T4" fmla="*/ 52 w 63"/>
                <a:gd name="T5" fmla="*/ 62 h 93"/>
                <a:gd name="T6" fmla="*/ 36 w 63"/>
                <a:gd name="T7" fmla="*/ 71 h 93"/>
                <a:gd name="T8" fmla="*/ 27 w 63"/>
                <a:gd name="T9" fmla="*/ 77 h 93"/>
                <a:gd name="T10" fmla="*/ 36 w 63"/>
                <a:gd name="T11" fmla="*/ 86 h 93"/>
                <a:gd name="T12" fmla="*/ 20 w 63"/>
                <a:gd name="T13" fmla="*/ 81 h 93"/>
                <a:gd name="T14" fmla="*/ 7 w 63"/>
                <a:gd name="T15" fmla="*/ 68 h 93"/>
                <a:gd name="T16" fmla="*/ 2 w 63"/>
                <a:gd name="T17" fmla="*/ 43 h 93"/>
                <a:gd name="T18" fmla="*/ 36 w 63"/>
                <a:gd name="T19" fmla="*/ 2 h 93"/>
                <a:gd name="T20" fmla="*/ 58 w 63"/>
                <a:gd name="T21" fmla="*/ 8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" h="93">
                  <a:moveTo>
                    <a:pt x="57" y="6"/>
                  </a:moveTo>
                  <a:cubicBezTo>
                    <a:pt x="63" y="19"/>
                    <a:pt x="63" y="35"/>
                    <a:pt x="57" y="48"/>
                  </a:cubicBezTo>
                  <a:cubicBezTo>
                    <a:pt x="55" y="53"/>
                    <a:pt x="55" y="58"/>
                    <a:pt x="52" y="62"/>
                  </a:cubicBezTo>
                  <a:cubicBezTo>
                    <a:pt x="48" y="71"/>
                    <a:pt x="41" y="75"/>
                    <a:pt x="36" y="71"/>
                  </a:cubicBezTo>
                  <a:cubicBezTo>
                    <a:pt x="30" y="67"/>
                    <a:pt x="27" y="74"/>
                    <a:pt x="27" y="77"/>
                  </a:cubicBezTo>
                  <a:cubicBezTo>
                    <a:pt x="27" y="84"/>
                    <a:pt x="37" y="86"/>
                    <a:pt x="36" y="86"/>
                  </a:cubicBezTo>
                  <a:cubicBezTo>
                    <a:pt x="35" y="86"/>
                    <a:pt x="23" y="93"/>
                    <a:pt x="20" y="81"/>
                  </a:cubicBezTo>
                  <a:cubicBezTo>
                    <a:pt x="19" y="75"/>
                    <a:pt x="10" y="73"/>
                    <a:pt x="7" y="68"/>
                  </a:cubicBezTo>
                  <a:cubicBezTo>
                    <a:pt x="4" y="62"/>
                    <a:pt x="0" y="50"/>
                    <a:pt x="2" y="43"/>
                  </a:cubicBezTo>
                  <a:cubicBezTo>
                    <a:pt x="9" y="21"/>
                    <a:pt x="33" y="4"/>
                    <a:pt x="36" y="2"/>
                  </a:cubicBezTo>
                  <a:cubicBezTo>
                    <a:pt x="42" y="0"/>
                    <a:pt x="55" y="1"/>
                    <a:pt x="58" y="8"/>
                  </a:cubicBezTo>
                </a:path>
              </a:pathLst>
            </a:custGeom>
            <a:solidFill>
              <a:srgbClr val="B552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29">
              <a:extLst>
                <a:ext uri="{FF2B5EF4-FFF2-40B4-BE49-F238E27FC236}">
                  <a16:creationId xmlns:a16="http://schemas.microsoft.com/office/drawing/2014/main" xmlns="" id="{3BDCFCFA-6886-466A-91A3-6A699FB8F0D6}"/>
                </a:ext>
              </a:extLst>
            </p:cNvPr>
            <p:cNvSpPr>
              <a:spLocks/>
            </p:cNvSpPr>
            <p:nvPr/>
          </p:nvSpPr>
          <p:spPr bwMode="auto">
            <a:xfrm>
              <a:off x="8175625" y="4167188"/>
              <a:ext cx="239713" cy="627062"/>
            </a:xfrm>
            <a:custGeom>
              <a:avLst/>
              <a:gdLst>
                <a:gd name="T0" fmla="*/ 3 w 38"/>
                <a:gd name="T1" fmla="*/ 7 h 100"/>
                <a:gd name="T2" fmla="*/ 23 w 38"/>
                <a:gd name="T3" fmla="*/ 37 h 100"/>
                <a:gd name="T4" fmla="*/ 26 w 38"/>
                <a:gd name="T5" fmla="*/ 47 h 100"/>
                <a:gd name="T6" fmla="*/ 29 w 38"/>
                <a:gd name="T7" fmla="*/ 60 h 100"/>
                <a:gd name="T8" fmla="*/ 29 w 38"/>
                <a:gd name="T9" fmla="*/ 66 h 100"/>
                <a:gd name="T10" fmla="*/ 27 w 38"/>
                <a:gd name="T11" fmla="*/ 98 h 100"/>
                <a:gd name="T12" fmla="*/ 27 w 38"/>
                <a:gd name="T13" fmla="*/ 100 h 100"/>
                <a:gd name="T14" fmla="*/ 36 w 38"/>
                <a:gd name="T15" fmla="*/ 86 h 100"/>
                <a:gd name="T16" fmla="*/ 38 w 38"/>
                <a:gd name="T17" fmla="*/ 68 h 100"/>
                <a:gd name="T18" fmla="*/ 13 w 38"/>
                <a:gd name="T19" fmla="*/ 8 h 100"/>
                <a:gd name="T20" fmla="*/ 3 w 38"/>
                <a:gd name="T21" fmla="*/ 4 h 100"/>
                <a:gd name="T22" fmla="*/ 3 w 38"/>
                <a:gd name="T23" fmla="*/ 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" h="100">
                  <a:moveTo>
                    <a:pt x="3" y="7"/>
                  </a:moveTo>
                  <a:cubicBezTo>
                    <a:pt x="3" y="7"/>
                    <a:pt x="18" y="23"/>
                    <a:pt x="23" y="37"/>
                  </a:cubicBezTo>
                  <a:cubicBezTo>
                    <a:pt x="24" y="40"/>
                    <a:pt x="25" y="43"/>
                    <a:pt x="26" y="47"/>
                  </a:cubicBezTo>
                  <a:cubicBezTo>
                    <a:pt x="27" y="52"/>
                    <a:pt x="29" y="60"/>
                    <a:pt x="29" y="60"/>
                  </a:cubicBezTo>
                  <a:cubicBezTo>
                    <a:pt x="29" y="62"/>
                    <a:pt x="29" y="56"/>
                    <a:pt x="29" y="66"/>
                  </a:cubicBezTo>
                  <a:cubicBezTo>
                    <a:pt x="28" y="75"/>
                    <a:pt x="31" y="84"/>
                    <a:pt x="27" y="98"/>
                  </a:cubicBezTo>
                  <a:cubicBezTo>
                    <a:pt x="27" y="100"/>
                    <a:pt x="27" y="100"/>
                    <a:pt x="27" y="100"/>
                  </a:cubicBezTo>
                  <a:cubicBezTo>
                    <a:pt x="27" y="100"/>
                    <a:pt x="34" y="91"/>
                    <a:pt x="36" y="86"/>
                  </a:cubicBezTo>
                  <a:cubicBezTo>
                    <a:pt x="38" y="79"/>
                    <a:pt x="37" y="67"/>
                    <a:pt x="38" y="68"/>
                  </a:cubicBezTo>
                  <a:cubicBezTo>
                    <a:pt x="37" y="59"/>
                    <a:pt x="32" y="24"/>
                    <a:pt x="13" y="8"/>
                  </a:cubicBezTo>
                  <a:cubicBezTo>
                    <a:pt x="2" y="0"/>
                    <a:pt x="4" y="4"/>
                    <a:pt x="3" y="4"/>
                  </a:cubicBezTo>
                  <a:cubicBezTo>
                    <a:pt x="0" y="5"/>
                    <a:pt x="4" y="8"/>
                    <a:pt x="3" y="7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30">
              <a:extLst>
                <a:ext uri="{FF2B5EF4-FFF2-40B4-BE49-F238E27FC236}">
                  <a16:creationId xmlns:a16="http://schemas.microsoft.com/office/drawing/2014/main" xmlns="" id="{A62025C9-F4E4-4030-8C7D-BD7DA5CDA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6825" y="4832350"/>
              <a:ext cx="238125" cy="595312"/>
            </a:xfrm>
            <a:custGeom>
              <a:avLst/>
              <a:gdLst>
                <a:gd name="T0" fmla="*/ 36 w 38"/>
                <a:gd name="T1" fmla="*/ 1 h 95"/>
                <a:gd name="T2" fmla="*/ 34 w 38"/>
                <a:gd name="T3" fmla="*/ 3 h 95"/>
                <a:gd name="T4" fmla="*/ 26 w 38"/>
                <a:gd name="T5" fmla="*/ 12 h 95"/>
                <a:gd name="T6" fmla="*/ 15 w 38"/>
                <a:gd name="T7" fmla="*/ 36 h 95"/>
                <a:gd name="T8" fmla="*/ 1 w 38"/>
                <a:gd name="T9" fmla="*/ 94 h 95"/>
                <a:gd name="T10" fmla="*/ 2 w 38"/>
                <a:gd name="T11" fmla="*/ 93 h 95"/>
                <a:gd name="T12" fmla="*/ 23 w 38"/>
                <a:gd name="T13" fmla="*/ 31 h 95"/>
                <a:gd name="T14" fmla="*/ 33 w 38"/>
                <a:gd name="T15" fmla="*/ 12 h 95"/>
                <a:gd name="T16" fmla="*/ 36 w 38"/>
                <a:gd name="T17" fmla="*/ 8 h 95"/>
                <a:gd name="T18" fmla="*/ 38 w 38"/>
                <a:gd name="T19" fmla="*/ 2 h 95"/>
                <a:gd name="T20" fmla="*/ 36 w 38"/>
                <a:gd name="T21" fmla="*/ 1 h 95"/>
                <a:gd name="T22" fmla="*/ 36 w 38"/>
                <a:gd name="T23" fmla="*/ 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" h="95">
                  <a:moveTo>
                    <a:pt x="36" y="1"/>
                  </a:moveTo>
                  <a:cubicBezTo>
                    <a:pt x="36" y="2"/>
                    <a:pt x="37" y="1"/>
                    <a:pt x="34" y="3"/>
                  </a:cubicBezTo>
                  <a:cubicBezTo>
                    <a:pt x="34" y="3"/>
                    <a:pt x="29" y="9"/>
                    <a:pt x="26" y="12"/>
                  </a:cubicBezTo>
                  <a:cubicBezTo>
                    <a:pt x="21" y="19"/>
                    <a:pt x="17" y="25"/>
                    <a:pt x="15" y="36"/>
                  </a:cubicBezTo>
                  <a:cubicBezTo>
                    <a:pt x="12" y="56"/>
                    <a:pt x="14" y="78"/>
                    <a:pt x="1" y="94"/>
                  </a:cubicBezTo>
                  <a:cubicBezTo>
                    <a:pt x="1" y="94"/>
                    <a:pt x="0" y="95"/>
                    <a:pt x="2" y="93"/>
                  </a:cubicBezTo>
                  <a:cubicBezTo>
                    <a:pt x="17" y="77"/>
                    <a:pt x="19" y="50"/>
                    <a:pt x="23" y="31"/>
                  </a:cubicBezTo>
                  <a:cubicBezTo>
                    <a:pt x="23" y="31"/>
                    <a:pt x="30" y="20"/>
                    <a:pt x="33" y="12"/>
                  </a:cubicBezTo>
                  <a:cubicBezTo>
                    <a:pt x="34" y="11"/>
                    <a:pt x="36" y="8"/>
                    <a:pt x="36" y="8"/>
                  </a:cubicBezTo>
                  <a:cubicBezTo>
                    <a:pt x="38" y="0"/>
                    <a:pt x="38" y="2"/>
                    <a:pt x="38" y="2"/>
                  </a:cubicBezTo>
                  <a:cubicBezTo>
                    <a:pt x="38" y="0"/>
                    <a:pt x="36" y="1"/>
                    <a:pt x="36" y="1"/>
                  </a:cubicBezTo>
                  <a:cubicBezTo>
                    <a:pt x="36" y="1"/>
                    <a:pt x="36" y="2"/>
                    <a:pt x="36" y="1"/>
                  </a:cubicBezTo>
                  <a:close/>
                </a:path>
              </a:pathLst>
            </a:custGeom>
            <a:solidFill>
              <a:srgbClr val="DA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31">
              <a:extLst>
                <a:ext uri="{FF2B5EF4-FFF2-40B4-BE49-F238E27FC236}">
                  <a16:creationId xmlns:a16="http://schemas.microsoft.com/office/drawing/2014/main" xmlns="" id="{A4B67C61-88DD-484E-A095-6543ED54CB9C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0338" y="4179888"/>
              <a:ext cx="346075" cy="652462"/>
            </a:xfrm>
            <a:custGeom>
              <a:avLst/>
              <a:gdLst>
                <a:gd name="T0" fmla="*/ 15 w 55"/>
                <a:gd name="T1" fmla="*/ 5 h 104"/>
                <a:gd name="T2" fmla="*/ 24 w 55"/>
                <a:gd name="T3" fmla="*/ 11 h 104"/>
                <a:gd name="T4" fmla="*/ 29 w 55"/>
                <a:gd name="T5" fmla="*/ 15 h 104"/>
                <a:gd name="T6" fmla="*/ 37 w 55"/>
                <a:gd name="T7" fmla="*/ 59 h 104"/>
                <a:gd name="T8" fmla="*/ 11 w 55"/>
                <a:gd name="T9" fmla="*/ 96 h 104"/>
                <a:gd name="T10" fmla="*/ 5 w 55"/>
                <a:gd name="T11" fmla="*/ 101 h 104"/>
                <a:gd name="T12" fmla="*/ 0 w 55"/>
                <a:gd name="T13" fmla="*/ 103 h 104"/>
                <a:gd name="T14" fmla="*/ 20 w 55"/>
                <a:gd name="T15" fmla="*/ 97 h 104"/>
                <a:gd name="T16" fmla="*/ 49 w 55"/>
                <a:gd name="T17" fmla="*/ 25 h 104"/>
                <a:gd name="T18" fmla="*/ 22 w 55"/>
                <a:gd name="T19" fmla="*/ 0 h 104"/>
                <a:gd name="T20" fmla="*/ 14 w 55"/>
                <a:gd name="T21" fmla="*/ 2 h 104"/>
                <a:gd name="T22" fmla="*/ 15 w 55"/>
                <a:gd name="T23" fmla="*/ 5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104">
                  <a:moveTo>
                    <a:pt x="15" y="5"/>
                  </a:moveTo>
                  <a:cubicBezTo>
                    <a:pt x="15" y="5"/>
                    <a:pt x="24" y="10"/>
                    <a:pt x="24" y="11"/>
                  </a:cubicBezTo>
                  <a:cubicBezTo>
                    <a:pt x="26" y="12"/>
                    <a:pt x="22" y="6"/>
                    <a:pt x="29" y="15"/>
                  </a:cubicBezTo>
                  <a:cubicBezTo>
                    <a:pt x="41" y="29"/>
                    <a:pt x="38" y="50"/>
                    <a:pt x="37" y="59"/>
                  </a:cubicBezTo>
                  <a:cubicBezTo>
                    <a:pt x="34" y="75"/>
                    <a:pt x="24" y="85"/>
                    <a:pt x="11" y="96"/>
                  </a:cubicBezTo>
                  <a:cubicBezTo>
                    <a:pt x="2" y="104"/>
                    <a:pt x="10" y="99"/>
                    <a:pt x="5" y="101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03"/>
                    <a:pt x="9" y="103"/>
                    <a:pt x="20" y="97"/>
                  </a:cubicBezTo>
                  <a:cubicBezTo>
                    <a:pt x="44" y="82"/>
                    <a:pt x="55" y="45"/>
                    <a:pt x="49" y="25"/>
                  </a:cubicBezTo>
                  <a:cubicBezTo>
                    <a:pt x="45" y="12"/>
                    <a:pt x="35" y="2"/>
                    <a:pt x="22" y="0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0" y="4"/>
                    <a:pt x="16" y="5"/>
                    <a:pt x="15" y="5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32">
              <a:extLst>
                <a:ext uri="{FF2B5EF4-FFF2-40B4-BE49-F238E27FC236}">
                  <a16:creationId xmlns:a16="http://schemas.microsoft.com/office/drawing/2014/main" xmlns="" id="{D73CAE3C-704E-4D38-936F-D1F83FF33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5650" y="1930400"/>
              <a:ext cx="239713" cy="788987"/>
            </a:xfrm>
            <a:custGeom>
              <a:avLst/>
              <a:gdLst>
                <a:gd name="T0" fmla="*/ 5 w 38"/>
                <a:gd name="T1" fmla="*/ 13 h 126"/>
                <a:gd name="T2" fmla="*/ 19 w 38"/>
                <a:gd name="T3" fmla="*/ 9 h 126"/>
                <a:gd name="T4" fmla="*/ 19 w 38"/>
                <a:gd name="T5" fmla="*/ 71 h 126"/>
                <a:gd name="T6" fmla="*/ 29 w 38"/>
                <a:gd name="T7" fmla="*/ 120 h 126"/>
                <a:gd name="T8" fmla="*/ 5 w 38"/>
                <a:gd name="T9" fmla="*/ 13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26">
                  <a:moveTo>
                    <a:pt x="5" y="13"/>
                  </a:moveTo>
                  <a:cubicBezTo>
                    <a:pt x="8" y="1"/>
                    <a:pt x="26" y="0"/>
                    <a:pt x="19" y="9"/>
                  </a:cubicBezTo>
                  <a:cubicBezTo>
                    <a:pt x="10" y="23"/>
                    <a:pt x="17" y="61"/>
                    <a:pt x="19" y="71"/>
                  </a:cubicBezTo>
                  <a:cubicBezTo>
                    <a:pt x="21" y="86"/>
                    <a:pt x="38" y="126"/>
                    <a:pt x="29" y="120"/>
                  </a:cubicBezTo>
                  <a:cubicBezTo>
                    <a:pt x="8" y="105"/>
                    <a:pt x="0" y="33"/>
                    <a:pt x="5" y="13"/>
                  </a:cubicBezTo>
                  <a:close/>
                </a:path>
              </a:pathLst>
            </a:custGeom>
            <a:solidFill>
              <a:srgbClr val="F59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10" name="Picture 209">
            <a:extLst>
              <a:ext uri="{FF2B5EF4-FFF2-40B4-BE49-F238E27FC236}">
                <a16:creationId xmlns:a16="http://schemas.microsoft.com/office/drawing/2014/main" xmlns="" id="{1297F893-ACB7-456A-B829-D56BD673DD9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474" b="25929"/>
          <a:stretch/>
        </p:blipFill>
        <p:spPr>
          <a:xfrm>
            <a:off x="0" y="5259013"/>
            <a:ext cx="1105074" cy="1596367"/>
          </a:xfrm>
          <a:prstGeom prst="rect">
            <a:avLst/>
          </a:prstGeom>
        </p:spPr>
      </p:pic>
      <p:sp>
        <p:nvSpPr>
          <p:cNvPr id="212" name="Freeform 504">
            <a:extLst>
              <a:ext uri="{FF2B5EF4-FFF2-40B4-BE49-F238E27FC236}">
                <a16:creationId xmlns:a16="http://schemas.microsoft.com/office/drawing/2014/main" xmlns="" id="{5C6A942B-584E-428D-B4D8-9E7C5BD3C8E4}"/>
              </a:ext>
            </a:extLst>
          </p:cNvPr>
          <p:cNvSpPr>
            <a:spLocks/>
          </p:cNvSpPr>
          <p:nvPr/>
        </p:nvSpPr>
        <p:spPr bwMode="auto">
          <a:xfrm>
            <a:off x="8380652" y="729396"/>
            <a:ext cx="1085850" cy="403225"/>
          </a:xfrm>
          <a:custGeom>
            <a:avLst/>
            <a:gdLst>
              <a:gd name="T0" fmla="*/ 0 w 311"/>
              <a:gd name="T1" fmla="*/ 115 h 115"/>
              <a:gd name="T2" fmla="*/ 311 w 311"/>
              <a:gd name="T3" fmla="*/ 115 h 115"/>
              <a:gd name="T4" fmla="*/ 308 w 311"/>
              <a:gd name="T5" fmla="*/ 91 h 115"/>
              <a:gd name="T6" fmla="*/ 293 w 311"/>
              <a:gd name="T7" fmla="*/ 72 h 115"/>
              <a:gd name="T8" fmla="*/ 265 w 311"/>
              <a:gd name="T9" fmla="*/ 73 h 115"/>
              <a:gd name="T10" fmla="*/ 247 w 311"/>
              <a:gd name="T11" fmla="*/ 84 h 115"/>
              <a:gd name="T12" fmla="*/ 242 w 311"/>
              <a:gd name="T13" fmla="*/ 80 h 115"/>
              <a:gd name="T14" fmla="*/ 193 w 311"/>
              <a:gd name="T15" fmla="*/ 10 h 115"/>
              <a:gd name="T16" fmla="*/ 166 w 311"/>
              <a:gd name="T17" fmla="*/ 3 h 115"/>
              <a:gd name="T18" fmla="*/ 153 w 311"/>
              <a:gd name="T19" fmla="*/ 15 h 115"/>
              <a:gd name="T20" fmla="*/ 140 w 311"/>
              <a:gd name="T21" fmla="*/ 44 h 115"/>
              <a:gd name="T22" fmla="*/ 126 w 311"/>
              <a:gd name="T23" fmla="*/ 56 h 115"/>
              <a:gd name="T24" fmla="*/ 112 w 311"/>
              <a:gd name="T25" fmla="*/ 51 h 115"/>
              <a:gd name="T26" fmla="*/ 87 w 311"/>
              <a:gd name="T27" fmla="*/ 57 h 115"/>
              <a:gd name="T28" fmla="*/ 76 w 311"/>
              <a:gd name="T29" fmla="*/ 75 h 115"/>
              <a:gd name="T30" fmla="*/ 22 w 311"/>
              <a:gd name="T31" fmla="*/ 77 h 115"/>
              <a:gd name="T32" fmla="*/ 0 w 311"/>
              <a:gd name="T33" fmla="*/ 115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1" h="115">
                <a:moveTo>
                  <a:pt x="0" y="115"/>
                </a:moveTo>
                <a:cubicBezTo>
                  <a:pt x="311" y="115"/>
                  <a:pt x="311" y="115"/>
                  <a:pt x="311" y="115"/>
                </a:cubicBezTo>
                <a:cubicBezTo>
                  <a:pt x="311" y="106"/>
                  <a:pt x="311" y="99"/>
                  <a:pt x="308" y="91"/>
                </a:cubicBezTo>
                <a:cubicBezTo>
                  <a:pt x="305" y="84"/>
                  <a:pt x="301" y="76"/>
                  <a:pt x="293" y="72"/>
                </a:cubicBezTo>
                <a:cubicBezTo>
                  <a:pt x="285" y="67"/>
                  <a:pt x="271" y="67"/>
                  <a:pt x="265" y="73"/>
                </a:cubicBezTo>
                <a:cubicBezTo>
                  <a:pt x="259" y="77"/>
                  <a:pt x="255" y="86"/>
                  <a:pt x="247" y="84"/>
                </a:cubicBezTo>
                <a:cubicBezTo>
                  <a:pt x="245" y="83"/>
                  <a:pt x="243" y="81"/>
                  <a:pt x="242" y="80"/>
                </a:cubicBezTo>
                <a:cubicBezTo>
                  <a:pt x="225" y="56"/>
                  <a:pt x="219" y="29"/>
                  <a:pt x="193" y="10"/>
                </a:cubicBezTo>
                <a:cubicBezTo>
                  <a:pt x="186" y="5"/>
                  <a:pt x="175" y="0"/>
                  <a:pt x="166" y="3"/>
                </a:cubicBezTo>
                <a:cubicBezTo>
                  <a:pt x="159" y="6"/>
                  <a:pt x="156" y="11"/>
                  <a:pt x="153" y="15"/>
                </a:cubicBezTo>
                <a:cubicBezTo>
                  <a:pt x="148" y="25"/>
                  <a:pt x="144" y="34"/>
                  <a:pt x="140" y="44"/>
                </a:cubicBezTo>
                <a:cubicBezTo>
                  <a:pt x="138" y="49"/>
                  <a:pt x="134" y="56"/>
                  <a:pt x="126" y="56"/>
                </a:cubicBezTo>
                <a:cubicBezTo>
                  <a:pt x="121" y="56"/>
                  <a:pt x="117" y="53"/>
                  <a:pt x="112" y="51"/>
                </a:cubicBezTo>
                <a:cubicBezTo>
                  <a:pt x="103" y="49"/>
                  <a:pt x="93" y="52"/>
                  <a:pt x="87" y="57"/>
                </a:cubicBezTo>
                <a:cubicBezTo>
                  <a:pt x="81" y="62"/>
                  <a:pt x="78" y="69"/>
                  <a:pt x="76" y="75"/>
                </a:cubicBezTo>
                <a:cubicBezTo>
                  <a:pt x="63" y="64"/>
                  <a:pt x="36" y="67"/>
                  <a:pt x="22" y="77"/>
                </a:cubicBezTo>
                <a:cubicBezTo>
                  <a:pt x="7" y="86"/>
                  <a:pt x="5" y="101"/>
                  <a:pt x="0" y="115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8" name="Freeform 504">
            <a:extLst>
              <a:ext uri="{FF2B5EF4-FFF2-40B4-BE49-F238E27FC236}">
                <a16:creationId xmlns:a16="http://schemas.microsoft.com/office/drawing/2014/main" xmlns="" id="{0BF3705E-504F-4B11-B483-8A56CDB85A78}"/>
              </a:ext>
            </a:extLst>
          </p:cNvPr>
          <p:cNvSpPr>
            <a:spLocks/>
          </p:cNvSpPr>
          <p:nvPr/>
        </p:nvSpPr>
        <p:spPr bwMode="auto">
          <a:xfrm flipH="1">
            <a:off x="6216064" y="1408889"/>
            <a:ext cx="830502" cy="308403"/>
          </a:xfrm>
          <a:custGeom>
            <a:avLst/>
            <a:gdLst>
              <a:gd name="T0" fmla="*/ 0 w 311"/>
              <a:gd name="T1" fmla="*/ 115 h 115"/>
              <a:gd name="T2" fmla="*/ 311 w 311"/>
              <a:gd name="T3" fmla="*/ 115 h 115"/>
              <a:gd name="T4" fmla="*/ 308 w 311"/>
              <a:gd name="T5" fmla="*/ 91 h 115"/>
              <a:gd name="T6" fmla="*/ 293 w 311"/>
              <a:gd name="T7" fmla="*/ 72 h 115"/>
              <a:gd name="T8" fmla="*/ 265 w 311"/>
              <a:gd name="T9" fmla="*/ 73 h 115"/>
              <a:gd name="T10" fmla="*/ 247 w 311"/>
              <a:gd name="T11" fmla="*/ 84 h 115"/>
              <a:gd name="T12" fmla="*/ 242 w 311"/>
              <a:gd name="T13" fmla="*/ 80 h 115"/>
              <a:gd name="T14" fmla="*/ 193 w 311"/>
              <a:gd name="T15" fmla="*/ 10 h 115"/>
              <a:gd name="T16" fmla="*/ 166 w 311"/>
              <a:gd name="T17" fmla="*/ 3 h 115"/>
              <a:gd name="T18" fmla="*/ 153 w 311"/>
              <a:gd name="T19" fmla="*/ 15 h 115"/>
              <a:gd name="T20" fmla="*/ 140 w 311"/>
              <a:gd name="T21" fmla="*/ 44 h 115"/>
              <a:gd name="T22" fmla="*/ 126 w 311"/>
              <a:gd name="T23" fmla="*/ 56 h 115"/>
              <a:gd name="T24" fmla="*/ 112 w 311"/>
              <a:gd name="T25" fmla="*/ 51 h 115"/>
              <a:gd name="T26" fmla="*/ 87 w 311"/>
              <a:gd name="T27" fmla="*/ 57 h 115"/>
              <a:gd name="T28" fmla="*/ 76 w 311"/>
              <a:gd name="T29" fmla="*/ 75 h 115"/>
              <a:gd name="T30" fmla="*/ 22 w 311"/>
              <a:gd name="T31" fmla="*/ 77 h 115"/>
              <a:gd name="T32" fmla="*/ 0 w 311"/>
              <a:gd name="T33" fmla="*/ 115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1" h="115">
                <a:moveTo>
                  <a:pt x="0" y="115"/>
                </a:moveTo>
                <a:cubicBezTo>
                  <a:pt x="311" y="115"/>
                  <a:pt x="311" y="115"/>
                  <a:pt x="311" y="115"/>
                </a:cubicBezTo>
                <a:cubicBezTo>
                  <a:pt x="311" y="106"/>
                  <a:pt x="311" y="99"/>
                  <a:pt x="308" y="91"/>
                </a:cubicBezTo>
                <a:cubicBezTo>
                  <a:pt x="305" y="84"/>
                  <a:pt x="301" y="76"/>
                  <a:pt x="293" y="72"/>
                </a:cubicBezTo>
                <a:cubicBezTo>
                  <a:pt x="285" y="67"/>
                  <a:pt x="271" y="67"/>
                  <a:pt x="265" y="73"/>
                </a:cubicBezTo>
                <a:cubicBezTo>
                  <a:pt x="259" y="77"/>
                  <a:pt x="255" y="86"/>
                  <a:pt x="247" y="84"/>
                </a:cubicBezTo>
                <a:cubicBezTo>
                  <a:pt x="245" y="83"/>
                  <a:pt x="243" y="81"/>
                  <a:pt x="242" y="80"/>
                </a:cubicBezTo>
                <a:cubicBezTo>
                  <a:pt x="225" y="56"/>
                  <a:pt x="219" y="29"/>
                  <a:pt x="193" y="10"/>
                </a:cubicBezTo>
                <a:cubicBezTo>
                  <a:pt x="186" y="5"/>
                  <a:pt x="175" y="0"/>
                  <a:pt x="166" y="3"/>
                </a:cubicBezTo>
                <a:cubicBezTo>
                  <a:pt x="159" y="6"/>
                  <a:pt x="156" y="11"/>
                  <a:pt x="153" y="15"/>
                </a:cubicBezTo>
                <a:cubicBezTo>
                  <a:pt x="148" y="25"/>
                  <a:pt x="144" y="34"/>
                  <a:pt x="140" y="44"/>
                </a:cubicBezTo>
                <a:cubicBezTo>
                  <a:pt x="138" y="49"/>
                  <a:pt x="134" y="56"/>
                  <a:pt x="126" y="56"/>
                </a:cubicBezTo>
                <a:cubicBezTo>
                  <a:pt x="121" y="56"/>
                  <a:pt x="117" y="53"/>
                  <a:pt x="112" y="51"/>
                </a:cubicBezTo>
                <a:cubicBezTo>
                  <a:pt x="103" y="49"/>
                  <a:pt x="93" y="52"/>
                  <a:pt x="87" y="57"/>
                </a:cubicBezTo>
                <a:cubicBezTo>
                  <a:pt x="81" y="62"/>
                  <a:pt x="78" y="69"/>
                  <a:pt x="76" y="75"/>
                </a:cubicBezTo>
                <a:cubicBezTo>
                  <a:pt x="63" y="64"/>
                  <a:pt x="36" y="67"/>
                  <a:pt x="22" y="77"/>
                </a:cubicBezTo>
                <a:cubicBezTo>
                  <a:pt x="7" y="86"/>
                  <a:pt x="5" y="101"/>
                  <a:pt x="0" y="115"/>
                </a:cubicBezTo>
                <a:close/>
              </a:path>
            </a:pathLst>
          </a:custGeom>
          <a:solidFill>
            <a:srgbClr val="EDEBF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xmlns="" id="{97CCC4BD-CFA5-461D-9729-4E4CE8E66C89}"/>
              </a:ext>
            </a:extLst>
          </p:cNvPr>
          <p:cNvSpPr/>
          <p:nvPr/>
        </p:nvSpPr>
        <p:spPr>
          <a:xfrm>
            <a:off x="703205" y="3255191"/>
            <a:ext cx="5388701" cy="1938992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marL="514350" indent="-514350">
              <a:buAutoNum type="arabicPeriod"/>
            </a:pPr>
            <a:r>
              <a:rPr lang="en-US" sz="2400" dirty="0" err="1"/>
              <a:t>Behaviorisme</a:t>
            </a:r>
            <a:endParaRPr lang="en-US" sz="2400" dirty="0"/>
          </a:p>
          <a:p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hasil</a:t>
            </a:r>
            <a:r>
              <a:rPr lang="en-US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dari</a:t>
            </a:r>
            <a:r>
              <a:rPr lang="en-US" sz="2400" dirty="0">
                <a:sym typeface="Wingdings" panose="05000000000000000000" pitchFamily="2" charset="2"/>
              </a:rPr>
              <a:t> proses </a:t>
            </a:r>
            <a:r>
              <a:rPr lang="en-US" sz="2400" dirty="0" err="1" smtClean="0">
                <a:sym typeface="Wingdings" panose="05000000000000000000" pitchFamily="2" charset="2"/>
              </a:rPr>
              <a:t>belajar</a:t>
            </a:r>
            <a:endParaRPr lang="en-US" sz="2400" dirty="0" smtClean="0">
              <a:sym typeface="Wingdings" panose="05000000000000000000" pitchFamily="2" charset="2"/>
            </a:endParaRPr>
          </a:p>
          <a:p>
            <a:endParaRPr lang="en-US" sz="2400" dirty="0"/>
          </a:p>
          <a:p>
            <a:r>
              <a:rPr lang="en-US" sz="2400" dirty="0"/>
              <a:t>2.   </a:t>
            </a:r>
            <a:r>
              <a:rPr lang="en-US" sz="2400" dirty="0" err="1"/>
              <a:t>Konstruktivisme</a:t>
            </a:r>
            <a:endParaRPr lang="en-US" sz="2400" dirty="0"/>
          </a:p>
          <a:p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proses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belajar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505650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3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4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5.xml><?xml version="1.0" encoding="utf-8"?>
<a:theme xmlns:a="http://schemas.openxmlformats.org/drawingml/2006/main" name="1_Frame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ppt/theme/theme6.xml><?xml version="1.0" encoding="utf-8"?>
<a:theme xmlns:a="http://schemas.openxmlformats.org/drawingml/2006/main" name="2_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7.xml><?xml version="1.0" encoding="utf-8"?>
<a:theme xmlns:a="http://schemas.openxmlformats.org/drawingml/2006/main" name="3_Frame">
  <a:themeElements>
    <a:clrScheme name="Frame">
      <a:dk1>
        <a:sysClr val="windowText" lastClr="000000"/>
      </a:dk1>
      <a:lt1>
        <a:sysClr val="window" lastClr="FFFFFF"/>
      </a:lt1>
      <a:dk2>
        <a:srgbClr val="4A3F38"/>
      </a:dk2>
      <a:lt2>
        <a:srgbClr val="EEEDCB"/>
      </a:lt2>
      <a:accent1>
        <a:srgbClr val="818E9F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3409</Words>
  <Application>Microsoft Office PowerPoint</Application>
  <PresentationFormat>Widescreen</PresentationFormat>
  <Paragraphs>450</Paragraphs>
  <Slides>25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25</vt:i4>
      </vt:variant>
    </vt:vector>
  </HeadingPairs>
  <TitlesOfParts>
    <vt:vector size="44" baseType="lpstr">
      <vt:lpstr>Arial</vt:lpstr>
      <vt:lpstr>Calibri</vt:lpstr>
      <vt:lpstr>Calibri Light</vt:lpstr>
      <vt:lpstr>Corbel</vt:lpstr>
      <vt:lpstr>Garamond</vt:lpstr>
      <vt:lpstr>Open Sans</vt:lpstr>
      <vt:lpstr>Open Sans Light</vt:lpstr>
      <vt:lpstr>Segoe UI</vt:lpstr>
      <vt:lpstr>Segoe UI Light</vt:lpstr>
      <vt:lpstr>Tw Cen MT</vt:lpstr>
      <vt:lpstr>Wingdings</vt:lpstr>
      <vt:lpstr>Wingdings 2</vt:lpstr>
      <vt:lpstr>Office Theme</vt:lpstr>
      <vt:lpstr>Organic</vt:lpstr>
      <vt:lpstr>Droplet</vt:lpstr>
      <vt:lpstr>Frame</vt:lpstr>
      <vt:lpstr>1_Frame</vt:lpstr>
      <vt:lpstr>2_Frame</vt:lpstr>
      <vt:lpstr>3_Frame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Teori belajar Behaviorisme</vt:lpstr>
      <vt:lpstr>2. Teori belajar konstruktivisme</vt:lpstr>
      <vt:lpstr>Proses belajar ada 3 tahapan (Piaget – Kognitifistik)</vt:lpstr>
      <vt:lpstr>Proses belajar harus disesuaikan dengan tahapan perkembangan kognitif anak</vt:lpstr>
      <vt:lpstr>SISTEM BERMAIN  &amp; PENDIDIKAN ANAK USIA DINI</vt:lpstr>
      <vt:lpstr>PowerPoint Presentation</vt:lpstr>
      <vt:lpstr>GURU PERLU MEMPERHATIKAN :</vt:lpstr>
      <vt:lpstr>PowerPoint Presentation</vt:lpstr>
      <vt:lpstr>Prinsip-prinsip konstruktivisme dalam penerapan kurikulum pendidikan</vt:lpstr>
      <vt:lpstr>PowerPoint Presentation</vt:lpstr>
      <vt:lpstr>Pijakan main anak usia dini</vt:lpstr>
      <vt:lpstr>Pijakan Lingkungan Main</vt:lpstr>
      <vt:lpstr>Pijakan awal main / pijakan pengalaman sebelum main</vt:lpstr>
      <vt:lpstr>Pijakan individu saat main / pijakan saat main</vt:lpstr>
      <vt:lpstr>Pijakan pengalaman setelah main / recalling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LENOVO</cp:lastModifiedBy>
  <cp:revision>123</cp:revision>
  <dcterms:created xsi:type="dcterms:W3CDTF">2019-07-17T08:23:29Z</dcterms:created>
  <dcterms:modified xsi:type="dcterms:W3CDTF">2020-04-03T12:38:10Z</dcterms:modified>
</cp:coreProperties>
</file>