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3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4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719" r:id="rId3"/>
    <p:sldMasterId id="2147483754" r:id="rId4"/>
    <p:sldMasterId id="2147483790" r:id="rId5"/>
  </p:sldMasterIdLst>
  <p:notesMasterIdLst>
    <p:notesMasterId r:id="rId34"/>
  </p:notesMasterIdLst>
  <p:sldIdLst>
    <p:sldId id="256" r:id="rId6"/>
    <p:sldId id="257" r:id="rId7"/>
    <p:sldId id="258" r:id="rId8"/>
    <p:sldId id="281" r:id="rId9"/>
    <p:sldId id="283" r:id="rId10"/>
    <p:sldId id="261" r:id="rId11"/>
    <p:sldId id="262" r:id="rId12"/>
    <p:sldId id="263" r:id="rId13"/>
    <p:sldId id="285" r:id="rId14"/>
    <p:sldId id="287" r:id="rId15"/>
    <p:sldId id="289" r:id="rId16"/>
    <p:sldId id="291" r:id="rId17"/>
    <p:sldId id="293" r:id="rId18"/>
    <p:sldId id="267" r:id="rId19"/>
    <p:sldId id="268" r:id="rId20"/>
    <p:sldId id="269" r:id="rId21"/>
    <p:sldId id="294" r:id="rId22"/>
    <p:sldId id="295" r:id="rId23"/>
    <p:sldId id="271" r:id="rId24"/>
    <p:sldId id="297" r:id="rId25"/>
    <p:sldId id="298" r:id="rId26"/>
    <p:sldId id="274" r:id="rId27"/>
    <p:sldId id="275" r:id="rId28"/>
    <p:sldId id="276" r:id="rId29"/>
    <p:sldId id="277" r:id="rId30"/>
    <p:sldId id="278" r:id="rId31"/>
    <p:sldId id="279" r:id="rId32"/>
    <p:sldId id="280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754"/>
    <a:srgbClr val="4775E7"/>
    <a:srgbClr val="E83650"/>
    <a:srgbClr val="EFEFF1"/>
    <a:srgbClr val="ED8D5B"/>
    <a:srgbClr val="485346"/>
    <a:srgbClr val="B2B6B7"/>
    <a:srgbClr val="EFEBEC"/>
    <a:srgbClr val="4472C4"/>
    <a:srgbClr val="7F3B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26" autoAdjust="0"/>
    <p:restoredTop sz="94660"/>
  </p:normalViewPr>
  <p:slideViewPr>
    <p:cSldViewPr snapToGrid="0">
      <p:cViewPr>
        <p:scale>
          <a:sx n="82" d="100"/>
          <a:sy n="82" d="100"/>
        </p:scale>
        <p:origin x="324" y="-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D31BA-446E-4DD1-A318-2D63C3F5BD4A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317A5A-F4A7-43FF-8612-28D807799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822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3" name="Google Shape;3193;g707a6dabbc_0_14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94" name="Google Shape;3194;g707a6dabbc_0_14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78553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0" name="Google Shape;3120;g70bd74dec0_0_7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1" name="Google Shape;3121;g70bd74dec0_0_7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57932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4" name="Google Shape;1654;g6b373fa0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5" name="Google Shape;1655;g6b373fa0a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77788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9" name="Google Shape;2349;g6b4b2e228f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0" name="Google Shape;2350;g6b4b2e228f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13373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6" name="Google Shape;1816;g70bd74dec0_0_7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7" name="Google Shape;1817;g70bd74dec0_0_7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76797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44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308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3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 5">
  <p:cSld name="Three columns 5">
    <p:spTree>
      <p:nvGrpSpPr>
        <p:cNvPr id="1" name="Shape 7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" name="Google Shape;796;p29"/>
          <p:cNvSpPr/>
          <p:nvPr/>
        </p:nvSpPr>
        <p:spPr>
          <a:xfrm>
            <a:off x="-974" y="6230268"/>
            <a:ext cx="12191777" cy="634077"/>
          </a:xfrm>
          <a:custGeom>
            <a:avLst/>
            <a:gdLst/>
            <a:ahLst/>
            <a:cxnLst/>
            <a:rect l="l" t="t" r="r" b="b"/>
            <a:pathLst>
              <a:path w="285299" h="14838" extrusionOk="0">
                <a:moveTo>
                  <a:pt x="0" y="1"/>
                </a:moveTo>
                <a:lnTo>
                  <a:pt x="0" y="14838"/>
                </a:lnTo>
                <a:lnTo>
                  <a:pt x="285299" y="14838"/>
                </a:lnTo>
                <a:lnTo>
                  <a:pt x="285299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7" name="Google Shape;797;p29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42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98" name="Google Shape;798;p29"/>
          <p:cNvSpPr txBox="1">
            <a:spLocks noGrp="1"/>
          </p:cNvSpPr>
          <p:nvPr>
            <p:ph type="subTitle" idx="1"/>
          </p:nvPr>
        </p:nvSpPr>
        <p:spPr>
          <a:xfrm>
            <a:off x="1586400" y="4574400"/>
            <a:ext cx="2260800" cy="4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33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799" name="Google Shape;799;p29"/>
          <p:cNvSpPr txBox="1">
            <a:spLocks noGrp="1"/>
          </p:cNvSpPr>
          <p:nvPr>
            <p:ph type="subTitle" idx="2"/>
          </p:nvPr>
        </p:nvSpPr>
        <p:spPr>
          <a:xfrm>
            <a:off x="1586400" y="5001600"/>
            <a:ext cx="2260800" cy="113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00" name="Google Shape;800;p29"/>
          <p:cNvSpPr txBox="1">
            <a:spLocks noGrp="1"/>
          </p:cNvSpPr>
          <p:nvPr>
            <p:ph type="subTitle" idx="3"/>
          </p:nvPr>
        </p:nvSpPr>
        <p:spPr>
          <a:xfrm>
            <a:off x="4965600" y="4574400"/>
            <a:ext cx="2260800" cy="4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33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801" name="Google Shape;801;p29"/>
          <p:cNvSpPr txBox="1">
            <a:spLocks noGrp="1"/>
          </p:cNvSpPr>
          <p:nvPr>
            <p:ph type="subTitle" idx="4"/>
          </p:nvPr>
        </p:nvSpPr>
        <p:spPr>
          <a:xfrm>
            <a:off x="4965600" y="5001600"/>
            <a:ext cx="2260800" cy="113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02" name="Google Shape;802;p29"/>
          <p:cNvSpPr txBox="1">
            <a:spLocks noGrp="1"/>
          </p:cNvSpPr>
          <p:nvPr>
            <p:ph type="subTitle" idx="5"/>
          </p:nvPr>
        </p:nvSpPr>
        <p:spPr>
          <a:xfrm>
            <a:off x="8344800" y="4574400"/>
            <a:ext cx="2260800" cy="4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33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803" name="Google Shape;803;p29"/>
          <p:cNvSpPr txBox="1">
            <a:spLocks noGrp="1"/>
          </p:cNvSpPr>
          <p:nvPr>
            <p:ph type="subTitle" idx="6"/>
          </p:nvPr>
        </p:nvSpPr>
        <p:spPr>
          <a:xfrm>
            <a:off x="8344800" y="5001600"/>
            <a:ext cx="2260800" cy="113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51674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 4 ">
  <p:cSld name="Three columns 4 ">
    <p:spTree>
      <p:nvGrpSpPr>
        <p:cNvPr id="1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7" name="Google Shape;757;p28"/>
          <p:cNvGrpSpPr/>
          <p:nvPr/>
        </p:nvGrpSpPr>
        <p:grpSpPr>
          <a:xfrm>
            <a:off x="9334045" y="454210"/>
            <a:ext cx="1608739" cy="2814673"/>
            <a:chOff x="4052859" y="1076757"/>
            <a:chExt cx="1206554" cy="2111005"/>
          </a:xfrm>
        </p:grpSpPr>
        <p:sp>
          <p:nvSpPr>
            <p:cNvPr id="758" name="Google Shape;758;p28"/>
            <p:cNvSpPr/>
            <p:nvPr/>
          </p:nvSpPr>
          <p:spPr>
            <a:xfrm>
              <a:off x="4052859" y="1583884"/>
              <a:ext cx="256015" cy="548408"/>
            </a:xfrm>
            <a:custGeom>
              <a:avLst/>
              <a:gdLst/>
              <a:ahLst/>
              <a:cxnLst/>
              <a:rect l="l" t="t" r="r" b="b"/>
              <a:pathLst>
                <a:path w="7988" h="17111" extrusionOk="0">
                  <a:moveTo>
                    <a:pt x="1" y="1"/>
                  </a:moveTo>
                  <a:lnTo>
                    <a:pt x="1" y="17110"/>
                  </a:lnTo>
                  <a:lnTo>
                    <a:pt x="7987" y="17110"/>
                  </a:lnTo>
                  <a:lnTo>
                    <a:pt x="7987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9" name="Google Shape;759;p28"/>
            <p:cNvSpPr/>
            <p:nvPr/>
          </p:nvSpPr>
          <p:spPr>
            <a:xfrm>
              <a:off x="4319547" y="2170816"/>
              <a:ext cx="314923" cy="529626"/>
            </a:xfrm>
            <a:custGeom>
              <a:avLst/>
              <a:gdLst/>
              <a:ahLst/>
              <a:cxnLst/>
              <a:rect l="l" t="t" r="r" b="b"/>
              <a:pathLst>
                <a:path w="9826" h="16525" extrusionOk="0">
                  <a:moveTo>
                    <a:pt x="1" y="0"/>
                  </a:moveTo>
                  <a:lnTo>
                    <a:pt x="1" y="16525"/>
                  </a:lnTo>
                  <a:lnTo>
                    <a:pt x="9825" y="16525"/>
                  </a:lnTo>
                  <a:lnTo>
                    <a:pt x="9825" y="0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0" name="Google Shape;760;p28"/>
            <p:cNvSpPr/>
            <p:nvPr/>
          </p:nvSpPr>
          <p:spPr>
            <a:xfrm>
              <a:off x="4672994" y="1076757"/>
              <a:ext cx="586419" cy="497512"/>
            </a:xfrm>
            <a:custGeom>
              <a:avLst/>
              <a:gdLst/>
              <a:ahLst/>
              <a:cxnLst/>
              <a:rect l="l" t="t" r="r" b="b"/>
              <a:pathLst>
                <a:path w="18297" h="15523" extrusionOk="0">
                  <a:moveTo>
                    <a:pt x="0" y="1"/>
                  </a:moveTo>
                  <a:lnTo>
                    <a:pt x="0" y="15523"/>
                  </a:lnTo>
                  <a:lnTo>
                    <a:pt x="9324" y="15523"/>
                  </a:lnTo>
                  <a:lnTo>
                    <a:pt x="9324" y="335"/>
                  </a:lnTo>
                  <a:lnTo>
                    <a:pt x="9658" y="335"/>
                  </a:lnTo>
                  <a:lnTo>
                    <a:pt x="9658" y="15523"/>
                  </a:lnTo>
                  <a:lnTo>
                    <a:pt x="18296" y="15523"/>
                  </a:lnTo>
                  <a:lnTo>
                    <a:pt x="18296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1" name="Google Shape;761;p28"/>
            <p:cNvSpPr/>
            <p:nvPr/>
          </p:nvSpPr>
          <p:spPr>
            <a:xfrm>
              <a:off x="4052859" y="2170816"/>
              <a:ext cx="256015" cy="529626"/>
            </a:xfrm>
            <a:custGeom>
              <a:avLst/>
              <a:gdLst/>
              <a:ahLst/>
              <a:cxnLst/>
              <a:rect l="l" t="t" r="r" b="b"/>
              <a:pathLst>
                <a:path w="7988" h="16525" extrusionOk="0">
                  <a:moveTo>
                    <a:pt x="1" y="0"/>
                  </a:moveTo>
                  <a:lnTo>
                    <a:pt x="1" y="16525"/>
                  </a:lnTo>
                  <a:lnTo>
                    <a:pt x="7987" y="16525"/>
                  </a:lnTo>
                  <a:lnTo>
                    <a:pt x="7987" y="0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2" name="Google Shape;762;p28"/>
            <p:cNvSpPr/>
            <p:nvPr/>
          </p:nvSpPr>
          <p:spPr>
            <a:xfrm>
              <a:off x="4982501" y="2170816"/>
              <a:ext cx="276912" cy="529626"/>
            </a:xfrm>
            <a:custGeom>
              <a:avLst/>
              <a:gdLst/>
              <a:ahLst/>
              <a:cxnLst/>
              <a:rect l="l" t="t" r="r" b="b"/>
              <a:pathLst>
                <a:path w="8640" h="16525" extrusionOk="0">
                  <a:moveTo>
                    <a:pt x="1" y="0"/>
                  </a:moveTo>
                  <a:lnTo>
                    <a:pt x="1" y="16525"/>
                  </a:lnTo>
                  <a:lnTo>
                    <a:pt x="8639" y="16525"/>
                  </a:lnTo>
                  <a:lnTo>
                    <a:pt x="8639" y="0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3" name="Google Shape;763;p28"/>
            <p:cNvSpPr/>
            <p:nvPr/>
          </p:nvSpPr>
          <p:spPr>
            <a:xfrm>
              <a:off x="4319547" y="1583884"/>
              <a:ext cx="314923" cy="548408"/>
            </a:xfrm>
            <a:custGeom>
              <a:avLst/>
              <a:gdLst/>
              <a:ahLst/>
              <a:cxnLst/>
              <a:rect l="l" t="t" r="r" b="b"/>
              <a:pathLst>
                <a:path w="9826" h="17111" extrusionOk="0">
                  <a:moveTo>
                    <a:pt x="1" y="1"/>
                  </a:moveTo>
                  <a:lnTo>
                    <a:pt x="1" y="17110"/>
                  </a:lnTo>
                  <a:lnTo>
                    <a:pt x="9825" y="17110"/>
                  </a:lnTo>
                  <a:lnTo>
                    <a:pt x="9825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4" name="Google Shape;764;p28"/>
            <p:cNvSpPr/>
            <p:nvPr/>
          </p:nvSpPr>
          <p:spPr>
            <a:xfrm>
              <a:off x="4982501" y="1583884"/>
              <a:ext cx="276912" cy="548408"/>
            </a:xfrm>
            <a:custGeom>
              <a:avLst/>
              <a:gdLst/>
              <a:ahLst/>
              <a:cxnLst/>
              <a:rect l="l" t="t" r="r" b="b"/>
              <a:pathLst>
                <a:path w="8640" h="17111" extrusionOk="0">
                  <a:moveTo>
                    <a:pt x="1" y="1"/>
                  </a:moveTo>
                  <a:lnTo>
                    <a:pt x="1" y="17110"/>
                  </a:lnTo>
                  <a:lnTo>
                    <a:pt x="8639" y="17110"/>
                  </a:lnTo>
                  <a:lnTo>
                    <a:pt x="8639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5" name="Google Shape;765;p28"/>
            <p:cNvSpPr/>
            <p:nvPr/>
          </p:nvSpPr>
          <p:spPr>
            <a:xfrm>
              <a:off x="4052859" y="2710057"/>
              <a:ext cx="256015" cy="477705"/>
            </a:xfrm>
            <a:custGeom>
              <a:avLst/>
              <a:gdLst/>
              <a:ahLst/>
              <a:cxnLst/>
              <a:rect l="l" t="t" r="r" b="b"/>
              <a:pathLst>
                <a:path w="7988" h="14905" extrusionOk="0">
                  <a:moveTo>
                    <a:pt x="1" y="1"/>
                  </a:moveTo>
                  <a:lnTo>
                    <a:pt x="1" y="14905"/>
                  </a:lnTo>
                  <a:lnTo>
                    <a:pt x="7987" y="14905"/>
                  </a:lnTo>
                  <a:lnTo>
                    <a:pt x="7987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6" name="Google Shape;766;p28"/>
            <p:cNvSpPr/>
            <p:nvPr/>
          </p:nvSpPr>
          <p:spPr>
            <a:xfrm>
              <a:off x="4052859" y="1076757"/>
              <a:ext cx="581611" cy="497512"/>
            </a:xfrm>
            <a:custGeom>
              <a:avLst/>
              <a:gdLst/>
              <a:ahLst/>
              <a:cxnLst/>
              <a:rect l="l" t="t" r="r" b="b"/>
              <a:pathLst>
                <a:path w="18147" h="15523" extrusionOk="0">
                  <a:moveTo>
                    <a:pt x="1" y="1"/>
                  </a:moveTo>
                  <a:lnTo>
                    <a:pt x="1" y="15523"/>
                  </a:lnTo>
                  <a:lnTo>
                    <a:pt x="7987" y="15523"/>
                  </a:lnTo>
                  <a:lnTo>
                    <a:pt x="7987" y="335"/>
                  </a:lnTo>
                  <a:lnTo>
                    <a:pt x="8322" y="335"/>
                  </a:lnTo>
                  <a:lnTo>
                    <a:pt x="8322" y="15523"/>
                  </a:lnTo>
                  <a:lnTo>
                    <a:pt x="18146" y="15523"/>
                  </a:lnTo>
                  <a:lnTo>
                    <a:pt x="18146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7" name="Google Shape;767;p28"/>
            <p:cNvSpPr/>
            <p:nvPr/>
          </p:nvSpPr>
          <p:spPr>
            <a:xfrm>
              <a:off x="4319547" y="2710057"/>
              <a:ext cx="314923" cy="477705"/>
            </a:xfrm>
            <a:custGeom>
              <a:avLst/>
              <a:gdLst/>
              <a:ahLst/>
              <a:cxnLst/>
              <a:rect l="l" t="t" r="r" b="b"/>
              <a:pathLst>
                <a:path w="9826" h="14905" extrusionOk="0">
                  <a:moveTo>
                    <a:pt x="1" y="1"/>
                  </a:moveTo>
                  <a:lnTo>
                    <a:pt x="1" y="14905"/>
                  </a:lnTo>
                  <a:lnTo>
                    <a:pt x="9825" y="14905"/>
                  </a:lnTo>
                  <a:lnTo>
                    <a:pt x="9825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8" name="Google Shape;768;p28"/>
            <p:cNvSpPr/>
            <p:nvPr/>
          </p:nvSpPr>
          <p:spPr>
            <a:xfrm>
              <a:off x="4982501" y="2710057"/>
              <a:ext cx="276912" cy="477705"/>
            </a:xfrm>
            <a:custGeom>
              <a:avLst/>
              <a:gdLst/>
              <a:ahLst/>
              <a:cxnLst/>
              <a:rect l="l" t="t" r="r" b="b"/>
              <a:pathLst>
                <a:path w="8640" h="14905" extrusionOk="0">
                  <a:moveTo>
                    <a:pt x="1" y="1"/>
                  </a:moveTo>
                  <a:lnTo>
                    <a:pt x="1" y="14905"/>
                  </a:lnTo>
                  <a:lnTo>
                    <a:pt x="8639" y="14905"/>
                  </a:lnTo>
                  <a:lnTo>
                    <a:pt x="8639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9" name="Google Shape;769;p28"/>
            <p:cNvSpPr/>
            <p:nvPr/>
          </p:nvSpPr>
          <p:spPr>
            <a:xfrm>
              <a:off x="4672994" y="1583884"/>
              <a:ext cx="298834" cy="548408"/>
            </a:xfrm>
            <a:custGeom>
              <a:avLst/>
              <a:gdLst/>
              <a:ahLst/>
              <a:cxnLst/>
              <a:rect l="l" t="t" r="r" b="b"/>
              <a:pathLst>
                <a:path w="9324" h="17111" extrusionOk="0">
                  <a:moveTo>
                    <a:pt x="0" y="1"/>
                  </a:moveTo>
                  <a:lnTo>
                    <a:pt x="0" y="17110"/>
                  </a:lnTo>
                  <a:lnTo>
                    <a:pt x="9324" y="17110"/>
                  </a:lnTo>
                  <a:lnTo>
                    <a:pt x="9324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0" name="Google Shape;770;p28"/>
            <p:cNvSpPr/>
            <p:nvPr/>
          </p:nvSpPr>
          <p:spPr>
            <a:xfrm>
              <a:off x="4672994" y="2710057"/>
              <a:ext cx="298834" cy="477705"/>
            </a:xfrm>
            <a:custGeom>
              <a:avLst/>
              <a:gdLst/>
              <a:ahLst/>
              <a:cxnLst/>
              <a:rect l="l" t="t" r="r" b="b"/>
              <a:pathLst>
                <a:path w="9324" h="14905" extrusionOk="0">
                  <a:moveTo>
                    <a:pt x="0" y="1"/>
                  </a:moveTo>
                  <a:lnTo>
                    <a:pt x="0" y="14905"/>
                  </a:lnTo>
                  <a:lnTo>
                    <a:pt x="9324" y="14905"/>
                  </a:lnTo>
                  <a:lnTo>
                    <a:pt x="9324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1" name="Google Shape;771;p28"/>
            <p:cNvSpPr/>
            <p:nvPr/>
          </p:nvSpPr>
          <p:spPr>
            <a:xfrm>
              <a:off x="4672994" y="2170816"/>
              <a:ext cx="298834" cy="529626"/>
            </a:xfrm>
            <a:custGeom>
              <a:avLst/>
              <a:gdLst/>
              <a:ahLst/>
              <a:cxnLst/>
              <a:rect l="l" t="t" r="r" b="b"/>
              <a:pathLst>
                <a:path w="9324" h="16525" extrusionOk="0">
                  <a:moveTo>
                    <a:pt x="0" y="0"/>
                  </a:moveTo>
                  <a:lnTo>
                    <a:pt x="0" y="16525"/>
                  </a:lnTo>
                  <a:lnTo>
                    <a:pt x="9324" y="16525"/>
                  </a:lnTo>
                  <a:lnTo>
                    <a:pt x="9324" y="0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72" name="Google Shape;772;p28"/>
          <p:cNvGrpSpPr/>
          <p:nvPr/>
        </p:nvGrpSpPr>
        <p:grpSpPr>
          <a:xfrm>
            <a:off x="1249212" y="454210"/>
            <a:ext cx="1608739" cy="2814673"/>
            <a:chOff x="4052859" y="1076757"/>
            <a:chExt cx="1206554" cy="2111005"/>
          </a:xfrm>
        </p:grpSpPr>
        <p:sp>
          <p:nvSpPr>
            <p:cNvPr id="773" name="Google Shape;773;p28"/>
            <p:cNvSpPr/>
            <p:nvPr/>
          </p:nvSpPr>
          <p:spPr>
            <a:xfrm>
              <a:off x="4052859" y="1583884"/>
              <a:ext cx="256015" cy="548408"/>
            </a:xfrm>
            <a:custGeom>
              <a:avLst/>
              <a:gdLst/>
              <a:ahLst/>
              <a:cxnLst/>
              <a:rect l="l" t="t" r="r" b="b"/>
              <a:pathLst>
                <a:path w="7988" h="17111" extrusionOk="0">
                  <a:moveTo>
                    <a:pt x="1" y="1"/>
                  </a:moveTo>
                  <a:lnTo>
                    <a:pt x="1" y="17110"/>
                  </a:lnTo>
                  <a:lnTo>
                    <a:pt x="7987" y="17110"/>
                  </a:lnTo>
                  <a:lnTo>
                    <a:pt x="7987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4" name="Google Shape;774;p28"/>
            <p:cNvSpPr/>
            <p:nvPr/>
          </p:nvSpPr>
          <p:spPr>
            <a:xfrm>
              <a:off x="4319547" y="2170816"/>
              <a:ext cx="314923" cy="529626"/>
            </a:xfrm>
            <a:custGeom>
              <a:avLst/>
              <a:gdLst/>
              <a:ahLst/>
              <a:cxnLst/>
              <a:rect l="l" t="t" r="r" b="b"/>
              <a:pathLst>
                <a:path w="9826" h="16525" extrusionOk="0">
                  <a:moveTo>
                    <a:pt x="1" y="0"/>
                  </a:moveTo>
                  <a:lnTo>
                    <a:pt x="1" y="16525"/>
                  </a:lnTo>
                  <a:lnTo>
                    <a:pt x="9825" y="16525"/>
                  </a:lnTo>
                  <a:lnTo>
                    <a:pt x="9825" y="0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5" name="Google Shape;775;p28"/>
            <p:cNvSpPr/>
            <p:nvPr/>
          </p:nvSpPr>
          <p:spPr>
            <a:xfrm>
              <a:off x="4672994" y="1076757"/>
              <a:ext cx="586419" cy="497512"/>
            </a:xfrm>
            <a:custGeom>
              <a:avLst/>
              <a:gdLst/>
              <a:ahLst/>
              <a:cxnLst/>
              <a:rect l="l" t="t" r="r" b="b"/>
              <a:pathLst>
                <a:path w="18297" h="15523" extrusionOk="0">
                  <a:moveTo>
                    <a:pt x="0" y="1"/>
                  </a:moveTo>
                  <a:lnTo>
                    <a:pt x="0" y="15523"/>
                  </a:lnTo>
                  <a:lnTo>
                    <a:pt x="9324" y="15523"/>
                  </a:lnTo>
                  <a:lnTo>
                    <a:pt x="9324" y="335"/>
                  </a:lnTo>
                  <a:lnTo>
                    <a:pt x="9658" y="335"/>
                  </a:lnTo>
                  <a:lnTo>
                    <a:pt x="9658" y="15523"/>
                  </a:lnTo>
                  <a:lnTo>
                    <a:pt x="18296" y="15523"/>
                  </a:lnTo>
                  <a:lnTo>
                    <a:pt x="18296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6" name="Google Shape;776;p28"/>
            <p:cNvSpPr/>
            <p:nvPr/>
          </p:nvSpPr>
          <p:spPr>
            <a:xfrm>
              <a:off x="4052859" y="2170816"/>
              <a:ext cx="256015" cy="529626"/>
            </a:xfrm>
            <a:custGeom>
              <a:avLst/>
              <a:gdLst/>
              <a:ahLst/>
              <a:cxnLst/>
              <a:rect l="l" t="t" r="r" b="b"/>
              <a:pathLst>
                <a:path w="7988" h="16525" extrusionOk="0">
                  <a:moveTo>
                    <a:pt x="1" y="0"/>
                  </a:moveTo>
                  <a:lnTo>
                    <a:pt x="1" y="16525"/>
                  </a:lnTo>
                  <a:lnTo>
                    <a:pt x="7987" y="16525"/>
                  </a:lnTo>
                  <a:lnTo>
                    <a:pt x="7987" y="0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7" name="Google Shape;777;p28"/>
            <p:cNvSpPr/>
            <p:nvPr/>
          </p:nvSpPr>
          <p:spPr>
            <a:xfrm>
              <a:off x="4982501" y="2170816"/>
              <a:ext cx="276912" cy="529626"/>
            </a:xfrm>
            <a:custGeom>
              <a:avLst/>
              <a:gdLst/>
              <a:ahLst/>
              <a:cxnLst/>
              <a:rect l="l" t="t" r="r" b="b"/>
              <a:pathLst>
                <a:path w="8640" h="16525" extrusionOk="0">
                  <a:moveTo>
                    <a:pt x="1" y="0"/>
                  </a:moveTo>
                  <a:lnTo>
                    <a:pt x="1" y="16525"/>
                  </a:lnTo>
                  <a:lnTo>
                    <a:pt x="8639" y="16525"/>
                  </a:lnTo>
                  <a:lnTo>
                    <a:pt x="8639" y="0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8" name="Google Shape;778;p28"/>
            <p:cNvSpPr/>
            <p:nvPr/>
          </p:nvSpPr>
          <p:spPr>
            <a:xfrm>
              <a:off x="4319547" y="1583884"/>
              <a:ext cx="314923" cy="548408"/>
            </a:xfrm>
            <a:custGeom>
              <a:avLst/>
              <a:gdLst/>
              <a:ahLst/>
              <a:cxnLst/>
              <a:rect l="l" t="t" r="r" b="b"/>
              <a:pathLst>
                <a:path w="9826" h="17111" extrusionOk="0">
                  <a:moveTo>
                    <a:pt x="1" y="1"/>
                  </a:moveTo>
                  <a:lnTo>
                    <a:pt x="1" y="17110"/>
                  </a:lnTo>
                  <a:lnTo>
                    <a:pt x="9825" y="17110"/>
                  </a:lnTo>
                  <a:lnTo>
                    <a:pt x="9825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9" name="Google Shape;779;p28"/>
            <p:cNvSpPr/>
            <p:nvPr/>
          </p:nvSpPr>
          <p:spPr>
            <a:xfrm>
              <a:off x="4982501" y="1583884"/>
              <a:ext cx="276912" cy="548408"/>
            </a:xfrm>
            <a:custGeom>
              <a:avLst/>
              <a:gdLst/>
              <a:ahLst/>
              <a:cxnLst/>
              <a:rect l="l" t="t" r="r" b="b"/>
              <a:pathLst>
                <a:path w="8640" h="17111" extrusionOk="0">
                  <a:moveTo>
                    <a:pt x="1" y="1"/>
                  </a:moveTo>
                  <a:lnTo>
                    <a:pt x="1" y="17110"/>
                  </a:lnTo>
                  <a:lnTo>
                    <a:pt x="8639" y="17110"/>
                  </a:lnTo>
                  <a:lnTo>
                    <a:pt x="8639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0" name="Google Shape;780;p28"/>
            <p:cNvSpPr/>
            <p:nvPr/>
          </p:nvSpPr>
          <p:spPr>
            <a:xfrm>
              <a:off x="4052859" y="2710057"/>
              <a:ext cx="256015" cy="477705"/>
            </a:xfrm>
            <a:custGeom>
              <a:avLst/>
              <a:gdLst/>
              <a:ahLst/>
              <a:cxnLst/>
              <a:rect l="l" t="t" r="r" b="b"/>
              <a:pathLst>
                <a:path w="7988" h="14905" extrusionOk="0">
                  <a:moveTo>
                    <a:pt x="1" y="1"/>
                  </a:moveTo>
                  <a:lnTo>
                    <a:pt x="1" y="14905"/>
                  </a:lnTo>
                  <a:lnTo>
                    <a:pt x="7987" y="14905"/>
                  </a:lnTo>
                  <a:lnTo>
                    <a:pt x="7987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1" name="Google Shape;781;p28"/>
            <p:cNvSpPr/>
            <p:nvPr/>
          </p:nvSpPr>
          <p:spPr>
            <a:xfrm>
              <a:off x="4052859" y="1076757"/>
              <a:ext cx="581611" cy="497512"/>
            </a:xfrm>
            <a:custGeom>
              <a:avLst/>
              <a:gdLst/>
              <a:ahLst/>
              <a:cxnLst/>
              <a:rect l="l" t="t" r="r" b="b"/>
              <a:pathLst>
                <a:path w="18147" h="15523" extrusionOk="0">
                  <a:moveTo>
                    <a:pt x="1" y="1"/>
                  </a:moveTo>
                  <a:lnTo>
                    <a:pt x="1" y="15523"/>
                  </a:lnTo>
                  <a:lnTo>
                    <a:pt x="7987" y="15523"/>
                  </a:lnTo>
                  <a:lnTo>
                    <a:pt x="7987" y="335"/>
                  </a:lnTo>
                  <a:lnTo>
                    <a:pt x="8322" y="335"/>
                  </a:lnTo>
                  <a:lnTo>
                    <a:pt x="8322" y="15523"/>
                  </a:lnTo>
                  <a:lnTo>
                    <a:pt x="18146" y="15523"/>
                  </a:lnTo>
                  <a:lnTo>
                    <a:pt x="18146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2" name="Google Shape;782;p28"/>
            <p:cNvSpPr/>
            <p:nvPr/>
          </p:nvSpPr>
          <p:spPr>
            <a:xfrm>
              <a:off x="4319547" y="2710057"/>
              <a:ext cx="314923" cy="477705"/>
            </a:xfrm>
            <a:custGeom>
              <a:avLst/>
              <a:gdLst/>
              <a:ahLst/>
              <a:cxnLst/>
              <a:rect l="l" t="t" r="r" b="b"/>
              <a:pathLst>
                <a:path w="9826" h="14905" extrusionOk="0">
                  <a:moveTo>
                    <a:pt x="1" y="1"/>
                  </a:moveTo>
                  <a:lnTo>
                    <a:pt x="1" y="14905"/>
                  </a:lnTo>
                  <a:lnTo>
                    <a:pt x="9825" y="14905"/>
                  </a:lnTo>
                  <a:lnTo>
                    <a:pt x="9825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3" name="Google Shape;783;p28"/>
            <p:cNvSpPr/>
            <p:nvPr/>
          </p:nvSpPr>
          <p:spPr>
            <a:xfrm>
              <a:off x="4982501" y="2710057"/>
              <a:ext cx="276912" cy="477705"/>
            </a:xfrm>
            <a:custGeom>
              <a:avLst/>
              <a:gdLst/>
              <a:ahLst/>
              <a:cxnLst/>
              <a:rect l="l" t="t" r="r" b="b"/>
              <a:pathLst>
                <a:path w="8640" h="14905" extrusionOk="0">
                  <a:moveTo>
                    <a:pt x="1" y="1"/>
                  </a:moveTo>
                  <a:lnTo>
                    <a:pt x="1" y="14905"/>
                  </a:lnTo>
                  <a:lnTo>
                    <a:pt x="8639" y="14905"/>
                  </a:lnTo>
                  <a:lnTo>
                    <a:pt x="8639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4" name="Google Shape;784;p28"/>
            <p:cNvSpPr/>
            <p:nvPr/>
          </p:nvSpPr>
          <p:spPr>
            <a:xfrm>
              <a:off x="4672994" y="1583884"/>
              <a:ext cx="298834" cy="548408"/>
            </a:xfrm>
            <a:custGeom>
              <a:avLst/>
              <a:gdLst/>
              <a:ahLst/>
              <a:cxnLst/>
              <a:rect l="l" t="t" r="r" b="b"/>
              <a:pathLst>
                <a:path w="9324" h="17111" extrusionOk="0">
                  <a:moveTo>
                    <a:pt x="0" y="1"/>
                  </a:moveTo>
                  <a:lnTo>
                    <a:pt x="0" y="17110"/>
                  </a:lnTo>
                  <a:lnTo>
                    <a:pt x="9324" y="17110"/>
                  </a:lnTo>
                  <a:lnTo>
                    <a:pt x="9324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5" name="Google Shape;785;p28"/>
            <p:cNvSpPr/>
            <p:nvPr/>
          </p:nvSpPr>
          <p:spPr>
            <a:xfrm>
              <a:off x="4672994" y="2710057"/>
              <a:ext cx="298834" cy="477705"/>
            </a:xfrm>
            <a:custGeom>
              <a:avLst/>
              <a:gdLst/>
              <a:ahLst/>
              <a:cxnLst/>
              <a:rect l="l" t="t" r="r" b="b"/>
              <a:pathLst>
                <a:path w="9324" h="14905" extrusionOk="0">
                  <a:moveTo>
                    <a:pt x="0" y="1"/>
                  </a:moveTo>
                  <a:lnTo>
                    <a:pt x="0" y="14905"/>
                  </a:lnTo>
                  <a:lnTo>
                    <a:pt x="9324" y="14905"/>
                  </a:lnTo>
                  <a:lnTo>
                    <a:pt x="9324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6" name="Google Shape;786;p28"/>
            <p:cNvSpPr/>
            <p:nvPr/>
          </p:nvSpPr>
          <p:spPr>
            <a:xfrm>
              <a:off x="4672994" y="2170816"/>
              <a:ext cx="298834" cy="529626"/>
            </a:xfrm>
            <a:custGeom>
              <a:avLst/>
              <a:gdLst/>
              <a:ahLst/>
              <a:cxnLst/>
              <a:rect l="l" t="t" r="r" b="b"/>
              <a:pathLst>
                <a:path w="9324" h="16525" extrusionOk="0">
                  <a:moveTo>
                    <a:pt x="0" y="0"/>
                  </a:moveTo>
                  <a:lnTo>
                    <a:pt x="0" y="16525"/>
                  </a:lnTo>
                  <a:lnTo>
                    <a:pt x="9324" y="16525"/>
                  </a:lnTo>
                  <a:lnTo>
                    <a:pt x="9324" y="0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87" name="Google Shape;787;p28"/>
          <p:cNvSpPr/>
          <p:nvPr/>
        </p:nvSpPr>
        <p:spPr>
          <a:xfrm>
            <a:off x="-974" y="6230268"/>
            <a:ext cx="12191777" cy="634077"/>
          </a:xfrm>
          <a:custGeom>
            <a:avLst/>
            <a:gdLst/>
            <a:ahLst/>
            <a:cxnLst/>
            <a:rect l="l" t="t" r="r" b="b"/>
            <a:pathLst>
              <a:path w="285299" h="14838" extrusionOk="0">
                <a:moveTo>
                  <a:pt x="0" y="1"/>
                </a:moveTo>
                <a:lnTo>
                  <a:pt x="0" y="14838"/>
                </a:lnTo>
                <a:lnTo>
                  <a:pt x="285299" y="14838"/>
                </a:lnTo>
                <a:lnTo>
                  <a:pt x="285299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8" name="Google Shape;788;p28"/>
          <p:cNvSpPr txBox="1">
            <a:spLocks noGrp="1"/>
          </p:cNvSpPr>
          <p:nvPr>
            <p:ph type="title"/>
          </p:nvPr>
        </p:nvSpPr>
        <p:spPr>
          <a:xfrm>
            <a:off x="960000" y="2508347"/>
            <a:ext cx="10272000" cy="42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89" name="Google Shape;789;p28"/>
          <p:cNvSpPr txBox="1">
            <a:spLocks noGrp="1"/>
          </p:cNvSpPr>
          <p:nvPr>
            <p:ph type="subTitle" idx="1"/>
          </p:nvPr>
        </p:nvSpPr>
        <p:spPr>
          <a:xfrm>
            <a:off x="1872533" y="4777600"/>
            <a:ext cx="2260800" cy="4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33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790" name="Google Shape;790;p28"/>
          <p:cNvSpPr txBox="1">
            <a:spLocks noGrp="1"/>
          </p:cNvSpPr>
          <p:nvPr>
            <p:ph type="subTitle" idx="2"/>
          </p:nvPr>
        </p:nvSpPr>
        <p:spPr>
          <a:xfrm>
            <a:off x="1872533" y="5204800"/>
            <a:ext cx="2260800" cy="92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1" name="Google Shape;791;p28"/>
          <p:cNvSpPr txBox="1">
            <a:spLocks noGrp="1"/>
          </p:cNvSpPr>
          <p:nvPr>
            <p:ph type="subTitle" idx="3"/>
          </p:nvPr>
        </p:nvSpPr>
        <p:spPr>
          <a:xfrm>
            <a:off x="4965600" y="4777600"/>
            <a:ext cx="2260800" cy="4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33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792" name="Google Shape;792;p28"/>
          <p:cNvSpPr txBox="1">
            <a:spLocks noGrp="1"/>
          </p:cNvSpPr>
          <p:nvPr>
            <p:ph type="subTitle" idx="4"/>
          </p:nvPr>
        </p:nvSpPr>
        <p:spPr>
          <a:xfrm>
            <a:off x="4965600" y="5204800"/>
            <a:ext cx="2260800" cy="92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3" name="Google Shape;793;p28"/>
          <p:cNvSpPr txBox="1">
            <a:spLocks noGrp="1"/>
          </p:cNvSpPr>
          <p:nvPr>
            <p:ph type="subTitle" idx="5"/>
          </p:nvPr>
        </p:nvSpPr>
        <p:spPr>
          <a:xfrm>
            <a:off x="8058667" y="4777600"/>
            <a:ext cx="2260800" cy="4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33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794" name="Google Shape;794;p28"/>
          <p:cNvSpPr txBox="1">
            <a:spLocks noGrp="1"/>
          </p:cNvSpPr>
          <p:nvPr>
            <p:ph type="subTitle" idx="6"/>
          </p:nvPr>
        </p:nvSpPr>
        <p:spPr>
          <a:xfrm>
            <a:off x="8058667" y="5204800"/>
            <a:ext cx="2260800" cy="92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42263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/>
          <p:nvPr/>
        </p:nvSpPr>
        <p:spPr>
          <a:xfrm>
            <a:off x="-974" y="6230268"/>
            <a:ext cx="12191777" cy="634077"/>
          </a:xfrm>
          <a:custGeom>
            <a:avLst/>
            <a:gdLst/>
            <a:ahLst/>
            <a:cxnLst/>
            <a:rect l="l" t="t" r="r" b="b"/>
            <a:pathLst>
              <a:path w="285299" h="14838" extrusionOk="0">
                <a:moveTo>
                  <a:pt x="0" y="1"/>
                </a:moveTo>
                <a:lnTo>
                  <a:pt x="0" y="14838"/>
                </a:lnTo>
                <a:lnTo>
                  <a:pt x="285299" y="14838"/>
                </a:lnTo>
                <a:lnTo>
                  <a:pt x="285299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3701600" y="2019200"/>
            <a:ext cx="4788800" cy="15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979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600"/>
            </a:lvl1pPr>
            <a:lvl2pPr marL="1219170" lvl="1" indent="-397923" rtl="0">
              <a:spcBef>
                <a:spcPts val="2133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 rtl="0">
              <a:spcBef>
                <a:spcPts val="2133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 rtl="0">
              <a:spcBef>
                <a:spcPts val="2133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 rtl="0">
              <a:spcBef>
                <a:spcPts val="2133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 rtl="0">
              <a:spcBef>
                <a:spcPts val="2133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 rtl="0">
              <a:spcBef>
                <a:spcPts val="2133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 rtl="0">
              <a:spcBef>
                <a:spcPts val="2133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 rtl="0">
              <a:spcBef>
                <a:spcPts val="2133"/>
              </a:spcBef>
              <a:spcAft>
                <a:spcPts val="2133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2"/>
          </p:nvPr>
        </p:nvSpPr>
        <p:spPr>
          <a:xfrm>
            <a:off x="3701600" y="3916800"/>
            <a:ext cx="4788800" cy="15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979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600"/>
            </a:lvl1pPr>
            <a:lvl2pPr marL="1219170" lvl="1" indent="-397923" rtl="0">
              <a:spcBef>
                <a:spcPts val="2133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 rtl="0">
              <a:spcBef>
                <a:spcPts val="2133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 rtl="0">
              <a:spcBef>
                <a:spcPts val="2133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 rtl="0">
              <a:spcBef>
                <a:spcPts val="2133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 rtl="0">
              <a:spcBef>
                <a:spcPts val="2133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 rtl="0">
              <a:spcBef>
                <a:spcPts val="2133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 rtl="0">
              <a:spcBef>
                <a:spcPts val="2133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 rtl="0">
              <a:spcBef>
                <a:spcPts val="2133"/>
              </a:spcBef>
              <a:spcAft>
                <a:spcPts val="2133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42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4" name="Google Shape;24;p5"/>
          <p:cNvGrpSpPr/>
          <p:nvPr/>
        </p:nvGrpSpPr>
        <p:grpSpPr>
          <a:xfrm>
            <a:off x="8913844" y="838257"/>
            <a:ext cx="2042529" cy="1480279"/>
            <a:chOff x="6418270" y="761967"/>
            <a:chExt cx="1531897" cy="1110209"/>
          </a:xfrm>
        </p:grpSpPr>
        <p:sp>
          <p:nvSpPr>
            <p:cNvPr id="25" name="Google Shape;25;p5"/>
            <p:cNvSpPr/>
            <p:nvPr/>
          </p:nvSpPr>
          <p:spPr>
            <a:xfrm>
              <a:off x="6671186" y="1121765"/>
              <a:ext cx="134523" cy="286940"/>
            </a:xfrm>
            <a:custGeom>
              <a:avLst/>
              <a:gdLst/>
              <a:ahLst/>
              <a:cxnLst/>
              <a:rect l="l" t="t" r="r" b="b"/>
              <a:pathLst>
                <a:path w="4195" h="8948" extrusionOk="0">
                  <a:moveTo>
                    <a:pt x="192" y="0"/>
                  </a:moveTo>
                  <a:cubicBezTo>
                    <a:pt x="181" y="0"/>
                    <a:pt x="173" y="3"/>
                    <a:pt x="167" y="9"/>
                  </a:cubicBezTo>
                  <a:lnTo>
                    <a:pt x="151" y="9"/>
                  </a:lnTo>
                  <a:cubicBezTo>
                    <a:pt x="0" y="159"/>
                    <a:pt x="1471" y="1830"/>
                    <a:pt x="2523" y="4286"/>
                  </a:cubicBezTo>
                  <a:cubicBezTo>
                    <a:pt x="3605" y="6733"/>
                    <a:pt x="3808" y="8948"/>
                    <a:pt x="4025" y="8948"/>
                  </a:cubicBezTo>
                  <a:cubicBezTo>
                    <a:pt x="4025" y="8948"/>
                    <a:pt x="4026" y="8948"/>
                    <a:pt x="4027" y="8948"/>
                  </a:cubicBezTo>
                  <a:cubicBezTo>
                    <a:pt x="4127" y="8948"/>
                    <a:pt x="4194" y="8380"/>
                    <a:pt x="4111" y="7461"/>
                  </a:cubicBezTo>
                  <a:cubicBezTo>
                    <a:pt x="4060" y="6926"/>
                    <a:pt x="3977" y="6391"/>
                    <a:pt x="3843" y="5873"/>
                  </a:cubicBezTo>
                  <a:cubicBezTo>
                    <a:pt x="3509" y="4587"/>
                    <a:pt x="2991" y="3367"/>
                    <a:pt x="2273" y="2264"/>
                  </a:cubicBezTo>
                  <a:cubicBezTo>
                    <a:pt x="1989" y="1796"/>
                    <a:pt x="1654" y="1379"/>
                    <a:pt x="1304" y="978"/>
                  </a:cubicBezTo>
                  <a:cubicBezTo>
                    <a:pt x="737" y="335"/>
                    <a:pt x="311" y="0"/>
                    <a:pt x="192" y="0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" name="Google Shape;26;p5"/>
            <p:cNvSpPr/>
            <p:nvPr/>
          </p:nvSpPr>
          <p:spPr>
            <a:xfrm>
              <a:off x="6784769" y="761967"/>
              <a:ext cx="42361" cy="705677"/>
            </a:xfrm>
            <a:custGeom>
              <a:avLst/>
              <a:gdLst/>
              <a:ahLst/>
              <a:cxnLst/>
              <a:rect l="l" t="t" r="r" b="b"/>
              <a:pathLst>
                <a:path w="1321" h="22006" extrusionOk="0">
                  <a:moveTo>
                    <a:pt x="351" y="0"/>
                  </a:moveTo>
                  <a:cubicBezTo>
                    <a:pt x="251" y="0"/>
                    <a:pt x="151" y="1237"/>
                    <a:pt x="84" y="3242"/>
                  </a:cubicBezTo>
                  <a:cubicBezTo>
                    <a:pt x="34" y="5230"/>
                    <a:pt x="1" y="7987"/>
                    <a:pt x="84" y="11028"/>
                  </a:cubicBezTo>
                  <a:cubicBezTo>
                    <a:pt x="151" y="14086"/>
                    <a:pt x="368" y="16843"/>
                    <a:pt x="602" y="18831"/>
                  </a:cubicBezTo>
                  <a:cubicBezTo>
                    <a:pt x="851" y="20789"/>
                    <a:pt x="1116" y="22006"/>
                    <a:pt x="1218" y="22006"/>
                  </a:cubicBezTo>
                  <a:cubicBezTo>
                    <a:pt x="1219" y="22006"/>
                    <a:pt x="1220" y="22006"/>
                    <a:pt x="1220" y="22006"/>
                  </a:cubicBezTo>
                  <a:cubicBezTo>
                    <a:pt x="1321" y="21989"/>
                    <a:pt x="1237" y="20769"/>
                    <a:pt x="1120" y="18781"/>
                  </a:cubicBezTo>
                  <a:cubicBezTo>
                    <a:pt x="1020" y="16792"/>
                    <a:pt x="886" y="14052"/>
                    <a:pt x="819" y="11011"/>
                  </a:cubicBezTo>
                  <a:cubicBezTo>
                    <a:pt x="736" y="7987"/>
                    <a:pt x="686" y="5230"/>
                    <a:pt x="602" y="3242"/>
                  </a:cubicBezTo>
                  <a:cubicBezTo>
                    <a:pt x="535" y="1237"/>
                    <a:pt x="452" y="0"/>
                    <a:pt x="351" y="0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5"/>
            <p:cNvSpPr/>
            <p:nvPr/>
          </p:nvSpPr>
          <p:spPr>
            <a:xfrm>
              <a:off x="6817991" y="912460"/>
              <a:ext cx="151134" cy="513401"/>
            </a:xfrm>
            <a:custGeom>
              <a:avLst/>
              <a:gdLst/>
              <a:ahLst/>
              <a:cxnLst/>
              <a:rect l="l" t="t" r="r" b="b"/>
              <a:pathLst>
                <a:path w="4713" h="16010" extrusionOk="0">
                  <a:moveTo>
                    <a:pt x="4620" y="0"/>
                  </a:moveTo>
                  <a:cubicBezTo>
                    <a:pt x="4511" y="0"/>
                    <a:pt x="3974" y="764"/>
                    <a:pt x="3342" y="2108"/>
                  </a:cubicBezTo>
                  <a:cubicBezTo>
                    <a:pt x="2540" y="3929"/>
                    <a:pt x="1872" y="5800"/>
                    <a:pt x="1354" y="7705"/>
                  </a:cubicBezTo>
                  <a:cubicBezTo>
                    <a:pt x="819" y="9627"/>
                    <a:pt x="418" y="11565"/>
                    <a:pt x="184" y="13536"/>
                  </a:cubicBezTo>
                  <a:cubicBezTo>
                    <a:pt x="0" y="15057"/>
                    <a:pt x="84" y="16009"/>
                    <a:pt x="184" y="16009"/>
                  </a:cubicBezTo>
                  <a:cubicBezTo>
                    <a:pt x="285" y="16009"/>
                    <a:pt x="385" y="15090"/>
                    <a:pt x="686" y="13620"/>
                  </a:cubicBezTo>
                  <a:cubicBezTo>
                    <a:pt x="986" y="12133"/>
                    <a:pt x="1454" y="10111"/>
                    <a:pt x="2072" y="7906"/>
                  </a:cubicBezTo>
                  <a:cubicBezTo>
                    <a:pt x="2691" y="5700"/>
                    <a:pt x="3309" y="3729"/>
                    <a:pt x="3827" y="2308"/>
                  </a:cubicBezTo>
                  <a:cubicBezTo>
                    <a:pt x="4328" y="905"/>
                    <a:pt x="4712" y="53"/>
                    <a:pt x="4629" y="3"/>
                  </a:cubicBezTo>
                  <a:cubicBezTo>
                    <a:pt x="4626" y="1"/>
                    <a:pt x="4623" y="0"/>
                    <a:pt x="4620" y="0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5"/>
            <p:cNvSpPr/>
            <p:nvPr/>
          </p:nvSpPr>
          <p:spPr>
            <a:xfrm>
              <a:off x="6640113" y="1386706"/>
              <a:ext cx="332219" cy="243296"/>
            </a:xfrm>
            <a:custGeom>
              <a:avLst/>
              <a:gdLst/>
              <a:ahLst/>
              <a:cxnLst/>
              <a:rect l="l" t="t" r="r" b="b"/>
              <a:pathLst>
                <a:path w="10360" h="7587" extrusionOk="0">
                  <a:moveTo>
                    <a:pt x="0" y="1"/>
                  </a:moveTo>
                  <a:lnTo>
                    <a:pt x="0" y="2423"/>
                  </a:lnTo>
                  <a:cubicBezTo>
                    <a:pt x="0" y="5280"/>
                    <a:pt x="2323" y="7586"/>
                    <a:pt x="5180" y="7586"/>
                  </a:cubicBezTo>
                  <a:cubicBezTo>
                    <a:pt x="8037" y="7586"/>
                    <a:pt x="10360" y="5280"/>
                    <a:pt x="10360" y="2423"/>
                  </a:cubicBezTo>
                  <a:lnTo>
                    <a:pt x="10360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9;p5"/>
            <p:cNvSpPr/>
            <p:nvPr/>
          </p:nvSpPr>
          <p:spPr>
            <a:xfrm>
              <a:off x="6640113" y="1449943"/>
              <a:ext cx="334913" cy="4842"/>
            </a:xfrm>
            <a:custGeom>
              <a:avLst/>
              <a:gdLst/>
              <a:ahLst/>
              <a:cxnLst/>
              <a:rect l="l" t="t" r="r" b="b"/>
              <a:pathLst>
                <a:path w="10444" h="151" extrusionOk="0">
                  <a:moveTo>
                    <a:pt x="5230" y="0"/>
                  </a:moveTo>
                  <a:cubicBezTo>
                    <a:pt x="2339" y="0"/>
                    <a:pt x="0" y="34"/>
                    <a:pt x="0" y="67"/>
                  </a:cubicBezTo>
                  <a:cubicBezTo>
                    <a:pt x="0" y="117"/>
                    <a:pt x="2339" y="151"/>
                    <a:pt x="5230" y="151"/>
                  </a:cubicBezTo>
                  <a:cubicBezTo>
                    <a:pt x="8104" y="151"/>
                    <a:pt x="10443" y="117"/>
                    <a:pt x="10443" y="67"/>
                  </a:cubicBezTo>
                  <a:cubicBezTo>
                    <a:pt x="10443" y="34"/>
                    <a:pt x="8104" y="0"/>
                    <a:pt x="523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30;p5"/>
            <p:cNvSpPr/>
            <p:nvPr/>
          </p:nvSpPr>
          <p:spPr>
            <a:xfrm>
              <a:off x="6640113" y="1471365"/>
              <a:ext cx="334913" cy="4842"/>
            </a:xfrm>
            <a:custGeom>
              <a:avLst/>
              <a:gdLst/>
              <a:ahLst/>
              <a:cxnLst/>
              <a:rect l="l" t="t" r="r" b="b"/>
              <a:pathLst>
                <a:path w="10444" h="151" extrusionOk="0">
                  <a:moveTo>
                    <a:pt x="5230" y="1"/>
                  </a:moveTo>
                  <a:cubicBezTo>
                    <a:pt x="2339" y="1"/>
                    <a:pt x="0" y="34"/>
                    <a:pt x="0" y="84"/>
                  </a:cubicBezTo>
                  <a:cubicBezTo>
                    <a:pt x="0" y="117"/>
                    <a:pt x="2339" y="151"/>
                    <a:pt x="5230" y="151"/>
                  </a:cubicBezTo>
                  <a:cubicBezTo>
                    <a:pt x="8104" y="151"/>
                    <a:pt x="10443" y="117"/>
                    <a:pt x="10443" y="84"/>
                  </a:cubicBezTo>
                  <a:cubicBezTo>
                    <a:pt x="10443" y="34"/>
                    <a:pt x="8104" y="1"/>
                    <a:pt x="5230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31;p5"/>
            <p:cNvSpPr/>
            <p:nvPr/>
          </p:nvSpPr>
          <p:spPr>
            <a:xfrm>
              <a:off x="6418270" y="1629970"/>
              <a:ext cx="1531897" cy="88955"/>
            </a:xfrm>
            <a:custGeom>
              <a:avLst/>
              <a:gdLst/>
              <a:ahLst/>
              <a:cxnLst/>
              <a:rect l="l" t="t" r="r" b="b"/>
              <a:pathLst>
                <a:path w="47771" h="2774" extrusionOk="0">
                  <a:moveTo>
                    <a:pt x="1" y="0"/>
                  </a:moveTo>
                  <a:lnTo>
                    <a:pt x="1" y="2774"/>
                  </a:lnTo>
                  <a:lnTo>
                    <a:pt x="47771" y="2774"/>
                  </a:lnTo>
                  <a:lnTo>
                    <a:pt x="47771" y="0"/>
                  </a:ln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" name="Google Shape;32;p5"/>
            <p:cNvSpPr/>
            <p:nvPr/>
          </p:nvSpPr>
          <p:spPr>
            <a:xfrm>
              <a:off x="6708673" y="1718894"/>
              <a:ext cx="50955" cy="153283"/>
            </a:xfrm>
            <a:custGeom>
              <a:avLst/>
              <a:gdLst/>
              <a:ahLst/>
              <a:cxnLst/>
              <a:rect l="l" t="t" r="r" b="b"/>
              <a:pathLst>
                <a:path w="1589" h="4780" extrusionOk="0">
                  <a:moveTo>
                    <a:pt x="1" y="1"/>
                  </a:moveTo>
                  <a:lnTo>
                    <a:pt x="1" y="4779"/>
                  </a:lnTo>
                  <a:lnTo>
                    <a:pt x="1588" y="4779"/>
                  </a:lnTo>
                  <a:lnTo>
                    <a:pt x="158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" name="Google Shape;33;p5"/>
            <p:cNvSpPr/>
            <p:nvPr/>
          </p:nvSpPr>
          <p:spPr>
            <a:xfrm>
              <a:off x="7548809" y="1718894"/>
              <a:ext cx="50955" cy="153283"/>
            </a:xfrm>
            <a:custGeom>
              <a:avLst/>
              <a:gdLst/>
              <a:ahLst/>
              <a:cxnLst/>
              <a:rect l="l" t="t" r="r" b="b"/>
              <a:pathLst>
                <a:path w="1589" h="4780" extrusionOk="0">
                  <a:moveTo>
                    <a:pt x="1" y="1"/>
                  </a:moveTo>
                  <a:lnTo>
                    <a:pt x="1" y="4779"/>
                  </a:lnTo>
                  <a:lnTo>
                    <a:pt x="1588" y="4779"/>
                  </a:lnTo>
                  <a:lnTo>
                    <a:pt x="158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" name="Google Shape;34;p5"/>
            <p:cNvSpPr/>
            <p:nvPr/>
          </p:nvSpPr>
          <p:spPr>
            <a:xfrm>
              <a:off x="7258951" y="1305800"/>
              <a:ext cx="481718" cy="322054"/>
            </a:xfrm>
            <a:custGeom>
              <a:avLst/>
              <a:gdLst/>
              <a:ahLst/>
              <a:cxnLst/>
              <a:rect l="l" t="t" r="r" b="b"/>
              <a:pathLst>
                <a:path w="15022" h="10043" extrusionOk="0">
                  <a:moveTo>
                    <a:pt x="1087" y="1"/>
                  </a:moveTo>
                  <a:lnTo>
                    <a:pt x="1" y="10042"/>
                  </a:lnTo>
                  <a:lnTo>
                    <a:pt x="13869" y="10042"/>
                  </a:lnTo>
                  <a:lnTo>
                    <a:pt x="15022" y="1"/>
                  </a:ln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35;p5"/>
            <p:cNvSpPr/>
            <p:nvPr/>
          </p:nvSpPr>
          <p:spPr>
            <a:xfrm>
              <a:off x="7278256" y="1329370"/>
              <a:ext cx="433488" cy="281328"/>
            </a:xfrm>
            <a:custGeom>
              <a:avLst/>
              <a:gdLst/>
              <a:ahLst/>
              <a:cxnLst/>
              <a:rect l="l" t="t" r="r" b="b"/>
              <a:pathLst>
                <a:path w="13518" h="8773" extrusionOk="0">
                  <a:moveTo>
                    <a:pt x="1053" y="1"/>
                  </a:moveTo>
                  <a:lnTo>
                    <a:pt x="0" y="8773"/>
                  </a:lnTo>
                  <a:lnTo>
                    <a:pt x="12515" y="8773"/>
                  </a:lnTo>
                  <a:lnTo>
                    <a:pt x="1351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" name="Google Shape;36;p5"/>
            <p:cNvSpPr/>
            <p:nvPr/>
          </p:nvSpPr>
          <p:spPr>
            <a:xfrm>
              <a:off x="7358617" y="1376541"/>
              <a:ext cx="266321" cy="187018"/>
            </a:xfrm>
            <a:custGeom>
              <a:avLst/>
              <a:gdLst/>
              <a:ahLst/>
              <a:cxnLst/>
              <a:rect l="l" t="t" r="r" b="b"/>
              <a:pathLst>
                <a:path w="8305" h="5832" extrusionOk="0">
                  <a:moveTo>
                    <a:pt x="652" y="0"/>
                  </a:moveTo>
                  <a:lnTo>
                    <a:pt x="0" y="5831"/>
                  </a:lnTo>
                  <a:lnTo>
                    <a:pt x="7904" y="5831"/>
                  </a:lnTo>
                  <a:lnTo>
                    <a:pt x="8305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" name="Google Shape;37;p5"/>
            <p:cNvSpPr/>
            <p:nvPr/>
          </p:nvSpPr>
          <p:spPr>
            <a:xfrm>
              <a:off x="7703663" y="1432787"/>
              <a:ext cx="112557" cy="196670"/>
            </a:xfrm>
            <a:custGeom>
              <a:avLst/>
              <a:gdLst/>
              <a:ahLst/>
              <a:cxnLst/>
              <a:rect l="l" t="t" r="r" b="b"/>
              <a:pathLst>
                <a:path w="3510" h="6133" extrusionOk="0">
                  <a:moveTo>
                    <a:pt x="686" y="0"/>
                  </a:moveTo>
                  <a:lnTo>
                    <a:pt x="1" y="6082"/>
                  </a:lnTo>
                  <a:lnTo>
                    <a:pt x="3510" y="6133"/>
                  </a:lnTo>
                  <a:lnTo>
                    <a:pt x="652" y="368"/>
                  </a:lnTo>
                  <a:lnTo>
                    <a:pt x="686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8" name="Google Shape;38;p5"/>
          <p:cNvGrpSpPr/>
          <p:nvPr/>
        </p:nvGrpSpPr>
        <p:grpSpPr>
          <a:xfrm>
            <a:off x="592657" y="956121"/>
            <a:ext cx="2295435" cy="1537444"/>
            <a:chOff x="735556" y="934490"/>
            <a:chExt cx="1721576" cy="1153083"/>
          </a:xfrm>
        </p:grpSpPr>
        <p:sp>
          <p:nvSpPr>
            <p:cNvPr id="39" name="Google Shape;39;p5"/>
            <p:cNvSpPr/>
            <p:nvPr/>
          </p:nvSpPr>
          <p:spPr>
            <a:xfrm>
              <a:off x="735556" y="1437084"/>
              <a:ext cx="990212" cy="650489"/>
            </a:xfrm>
            <a:custGeom>
              <a:avLst/>
              <a:gdLst/>
              <a:ahLst/>
              <a:cxnLst/>
              <a:rect l="l" t="t" r="r" b="b"/>
              <a:pathLst>
                <a:path w="30879" h="20285" extrusionOk="0">
                  <a:moveTo>
                    <a:pt x="1" y="0"/>
                  </a:moveTo>
                  <a:lnTo>
                    <a:pt x="1" y="20284"/>
                  </a:lnTo>
                  <a:lnTo>
                    <a:pt x="30878" y="20284"/>
                  </a:lnTo>
                  <a:lnTo>
                    <a:pt x="30878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" name="Google Shape;40;p5"/>
            <p:cNvSpPr/>
            <p:nvPr/>
          </p:nvSpPr>
          <p:spPr>
            <a:xfrm>
              <a:off x="770381" y="1463316"/>
              <a:ext cx="920562" cy="595333"/>
            </a:xfrm>
            <a:custGeom>
              <a:avLst/>
              <a:gdLst/>
              <a:ahLst/>
              <a:cxnLst/>
              <a:rect l="l" t="t" r="r" b="b"/>
              <a:pathLst>
                <a:path w="28707" h="18565" extrusionOk="0">
                  <a:moveTo>
                    <a:pt x="1" y="1"/>
                  </a:moveTo>
                  <a:lnTo>
                    <a:pt x="1" y="18564"/>
                  </a:lnTo>
                  <a:lnTo>
                    <a:pt x="28706" y="18564"/>
                  </a:lnTo>
                  <a:lnTo>
                    <a:pt x="28706" y="1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" name="Google Shape;41;p5"/>
            <p:cNvSpPr/>
            <p:nvPr/>
          </p:nvSpPr>
          <p:spPr>
            <a:xfrm>
              <a:off x="1080634" y="1680316"/>
              <a:ext cx="300056" cy="163993"/>
            </a:xfrm>
            <a:custGeom>
              <a:avLst/>
              <a:gdLst/>
              <a:ahLst/>
              <a:cxnLst/>
              <a:rect l="l" t="t" r="r" b="b"/>
              <a:pathLst>
                <a:path w="9357" h="5114" extrusionOk="0">
                  <a:moveTo>
                    <a:pt x="0" y="1"/>
                  </a:moveTo>
                  <a:lnTo>
                    <a:pt x="0" y="5114"/>
                  </a:lnTo>
                  <a:lnTo>
                    <a:pt x="9357" y="5114"/>
                  </a:lnTo>
                  <a:lnTo>
                    <a:pt x="9357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42;p5"/>
            <p:cNvSpPr/>
            <p:nvPr/>
          </p:nvSpPr>
          <p:spPr>
            <a:xfrm>
              <a:off x="2088452" y="1209886"/>
              <a:ext cx="368680" cy="559963"/>
            </a:xfrm>
            <a:custGeom>
              <a:avLst/>
              <a:gdLst/>
              <a:ahLst/>
              <a:cxnLst/>
              <a:rect l="l" t="t" r="r" b="b"/>
              <a:pathLst>
                <a:path w="11497" h="17462" extrusionOk="0">
                  <a:moveTo>
                    <a:pt x="1" y="1"/>
                  </a:moveTo>
                  <a:lnTo>
                    <a:pt x="1" y="17461"/>
                  </a:lnTo>
                  <a:lnTo>
                    <a:pt x="11496" y="17461"/>
                  </a:lnTo>
                  <a:lnTo>
                    <a:pt x="11496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43;p5"/>
            <p:cNvSpPr/>
            <p:nvPr/>
          </p:nvSpPr>
          <p:spPr>
            <a:xfrm>
              <a:off x="2103459" y="1229704"/>
              <a:ext cx="337061" cy="520840"/>
            </a:xfrm>
            <a:custGeom>
              <a:avLst/>
              <a:gdLst/>
              <a:ahLst/>
              <a:cxnLst/>
              <a:rect l="l" t="t" r="r" b="b"/>
              <a:pathLst>
                <a:path w="10511" h="16242" extrusionOk="0">
                  <a:moveTo>
                    <a:pt x="1" y="1"/>
                  </a:moveTo>
                  <a:lnTo>
                    <a:pt x="1" y="16242"/>
                  </a:lnTo>
                  <a:lnTo>
                    <a:pt x="10510" y="16242"/>
                  </a:lnTo>
                  <a:lnTo>
                    <a:pt x="10510" y="1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44;p5"/>
            <p:cNvSpPr/>
            <p:nvPr/>
          </p:nvSpPr>
          <p:spPr>
            <a:xfrm>
              <a:off x="2226695" y="1404921"/>
              <a:ext cx="92194" cy="169894"/>
            </a:xfrm>
            <a:custGeom>
              <a:avLst/>
              <a:gdLst/>
              <a:ahLst/>
              <a:cxnLst/>
              <a:rect l="l" t="t" r="r" b="b"/>
              <a:pathLst>
                <a:path w="2875" h="5298" extrusionOk="0">
                  <a:moveTo>
                    <a:pt x="1" y="1"/>
                  </a:moveTo>
                  <a:lnTo>
                    <a:pt x="1" y="5297"/>
                  </a:lnTo>
                  <a:lnTo>
                    <a:pt x="2875" y="5297"/>
                  </a:lnTo>
                  <a:lnTo>
                    <a:pt x="2875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45;p5"/>
            <p:cNvSpPr/>
            <p:nvPr/>
          </p:nvSpPr>
          <p:spPr>
            <a:xfrm>
              <a:off x="1603014" y="934490"/>
              <a:ext cx="211678" cy="322054"/>
            </a:xfrm>
            <a:custGeom>
              <a:avLst/>
              <a:gdLst/>
              <a:ahLst/>
              <a:cxnLst/>
              <a:rect l="l" t="t" r="r" b="b"/>
              <a:pathLst>
                <a:path w="6601" h="10043" extrusionOk="0">
                  <a:moveTo>
                    <a:pt x="1" y="1"/>
                  </a:moveTo>
                  <a:lnTo>
                    <a:pt x="1" y="10042"/>
                  </a:lnTo>
                  <a:lnTo>
                    <a:pt x="6601" y="10042"/>
                  </a:lnTo>
                  <a:lnTo>
                    <a:pt x="6601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46;p5"/>
            <p:cNvSpPr/>
            <p:nvPr/>
          </p:nvSpPr>
          <p:spPr>
            <a:xfrm>
              <a:off x="1611608" y="945746"/>
              <a:ext cx="193463" cy="299543"/>
            </a:xfrm>
            <a:custGeom>
              <a:avLst/>
              <a:gdLst/>
              <a:ahLst/>
              <a:cxnLst/>
              <a:rect l="l" t="t" r="r" b="b"/>
              <a:pathLst>
                <a:path w="6033" h="9341" extrusionOk="0">
                  <a:moveTo>
                    <a:pt x="0" y="0"/>
                  </a:moveTo>
                  <a:lnTo>
                    <a:pt x="0" y="9341"/>
                  </a:lnTo>
                  <a:lnTo>
                    <a:pt x="6032" y="9341"/>
                  </a:lnTo>
                  <a:lnTo>
                    <a:pt x="6032" y="0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47;p5"/>
            <p:cNvSpPr/>
            <p:nvPr/>
          </p:nvSpPr>
          <p:spPr>
            <a:xfrm>
              <a:off x="1682317" y="1046470"/>
              <a:ext cx="53072" cy="97549"/>
            </a:xfrm>
            <a:custGeom>
              <a:avLst/>
              <a:gdLst/>
              <a:ahLst/>
              <a:cxnLst/>
              <a:rect l="l" t="t" r="r" b="b"/>
              <a:pathLst>
                <a:path w="1655" h="3042" extrusionOk="0">
                  <a:moveTo>
                    <a:pt x="1" y="1"/>
                  </a:moveTo>
                  <a:lnTo>
                    <a:pt x="1" y="3042"/>
                  </a:lnTo>
                  <a:lnTo>
                    <a:pt x="1655" y="3042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8" name="Google Shape;48;p5"/>
          <p:cNvGrpSpPr/>
          <p:nvPr/>
        </p:nvGrpSpPr>
        <p:grpSpPr>
          <a:xfrm>
            <a:off x="1851607" y="5393085"/>
            <a:ext cx="1250975" cy="885191"/>
            <a:chOff x="1278330" y="4044813"/>
            <a:chExt cx="938231" cy="663893"/>
          </a:xfrm>
        </p:grpSpPr>
        <p:sp>
          <p:nvSpPr>
            <p:cNvPr id="49" name="Google Shape;49;p5"/>
            <p:cNvSpPr/>
            <p:nvPr/>
          </p:nvSpPr>
          <p:spPr>
            <a:xfrm>
              <a:off x="1306197" y="4117158"/>
              <a:ext cx="794088" cy="258272"/>
            </a:xfrm>
            <a:custGeom>
              <a:avLst/>
              <a:gdLst/>
              <a:ahLst/>
              <a:cxnLst/>
              <a:rect l="l" t="t" r="r" b="b"/>
              <a:pathLst>
                <a:path w="24763" h="8054" extrusionOk="0">
                  <a:moveTo>
                    <a:pt x="0" y="0"/>
                  </a:moveTo>
                  <a:lnTo>
                    <a:pt x="0" y="8054"/>
                  </a:lnTo>
                  <a:lnTo>
                    <a:pt x="24762" y="8054"/>
                  </a:lnTo>
                  <a:lnTo>
                    <a:pt x="24762" y="0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" name="Google Shape;50;p5"/>
            <p:cNvSpPr/>
            <p:nvPr/>
          </p:nvSpPr>
          <p:spPr>
            <a:xfrm>
              <a:off x="1278330" y="4044813"/>
              <a:ext cx="855176" cy="72376"/>
            </a:xfrm>
            <a:custGeom>
              <a:avLst/>
              <a:gdLst/>
              <a:ahLst/>
              <a:cxnLst/>
              <a:rect l="l" t="t" r="r" b="b"/>
              <a:pathLst>
                <a:path w="26668" h="2257" extrusionOk="0">
                  <a:moveTo>
                    <a:pt x="1" y="1"/>
                  </a:moveTo>
                  <a:lnTo>
                    <a:pt x="1" y="2256"/>
                  </a:lnTo>
                  <a:lnTo>
                    <a:pt x="26667" y="2256"/>
                  </a:lnTo>
                  <a:lnTo>
                    <a:pt x="26667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5"/>
            <p:cNvSpPr/>
            <p:nvPr/>
          </p:nvSpPr>
          <p:spPr>
            <a:xfrm>
              <a:off x="1278330" y="4044813"/>
              <a:ext cx="444199" cy="330616"/>
            </a:xfrm>
            <a:custGeom>
              <a:avLst/>
              <a:gdLst/>
              <a:ahLst/>
              <a:cxnLst/>
              <a:rect l="l" t="t" r="r" b="b"/>
              <a:pathLst>
                <a:path w="13852" h="10310" extrusionOk="0">
                  <a:moveTo>
                    <a:pt x="1" y="1"/>
                  </a:moveTo>
                  <a:lnTo>
                    <a:pt x="1" y="2256"/>
                  </a:lnTo>
                  <a:lnTo>
                    <a:pt x="869" y="2256"/>
                  </a:lnTo>
                  <a:lnTo>
                    <a:pt x="869" y="10310"/>
                  </a:lnTo>
                  <a:lnTo>
                    <a:pt x="13334" y="10310"/>
                  </a:lnTo>
                  <a:lnTo>
                    <a:pt x="13852" y="2056"/>
                  </a:lnTo>
                  <a:lnTo>
                    <a:pt x="13852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" name="Google Shape;52;p5"/>
            <p:cNvSpPr/>
            <p:nvPr/>
          </p:nvSpPr>
          <p:spPr>
            <a:xfrm>
              <a:off x="1828064" y="4158942"/>
              <a:ext cx="161300" cy="38609"/>
            </a:xfrm>
            <a:custGeom>
              <a:avLst/>
              <a:gdLst/>
              <a:ahLst/>
              <a:cxnLst/>
              <a:rect l="l" t="t" r="r" b="b"/>
              <a:pathLst>
                <a:path w="5030" h="1204" extrusionOk="0">
                  <a:moveTo>
                    <a:pt x="1" y="0"/>
                  </a:moveTo>
                  <a:lnTo>
                    <a:pt x="1" y="1203"/>
                  </a:lnTo>
                  <a:lnTo>
                    <a:pt x="5030" y="1203"/>
                  </a:lnTo>
                  <a:lnTo>
                    <a:pt x="5030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1803404" y="4246262"/>
              <a:ext cx="206867" cy="82029"/>
            </a:xfrm>
            <a:custGeom>
              <a:avLst/>
              <a:gdLst/>
              <a:ahLst/>
              <a:cxnLst/>
              <a:rect l="l" t="t" r="r" b="b"/>
              <a:pathLst>
                <a:path w="6451" h="2558" extrusionOk="0">
                  <a:moveTo>
                    <a:pt x="1" y="1"/>
                  </a:moveTo>
                  <a:lnTo>
                    <a:pt x="1" y="2557"/>
                  </a:lnTo>
                  <a:lnTo>
                    <a:pt x="6450" y="2557"/>
                  </a:lnTo>
                  <a:lnTo>
                    <a:pt x="645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" name="Google Shape;54;p5"/>
            <p:cNvSpPr/>
            <p:nvPr/>
          </p:nvSpPr>
          <p:spPr>
            <a:xfrm>
              <a:off x="1389252" y="4450403"/>
              <a:ext cx="794088" cy="258304"/>
            </a:xfrm>
            <a:custGeom>
              <a:avLst/>
              <a:gdLst/>
              <a:ahLst/>
              <a:cxnLst/>
              <a:rect l="l" t="t" r="r" b="b"/>
              <a:pathLst>
                <a:path w="24763" h="8055" extrusionOk="0">
                  <a:moveTo>
                    <a:pt x="0" y="1"/>
                  </a:moveTo>
                  <a:lnTo>
                    <a:pt x="0" y="8054"/>
                  </a:lnTo>
                  <a:lnTo>
                    <a:pt x="24762" y="8054"/>
                  </a:lnTo>
                  <a:lnTo>
                    <a:pt x="24762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" name="Google Shape;55;p5"/>
            <p:cNvSpPr/>
            <p:nvPr/>
          </p:nvSpPr>
          <p:spPr>
            <a:xfrm>
              <a:off x="1361385" y="4378091"/>
              <a:ext cx="855176" cy="72344"/>
            </a:xfrm>
            <a:custGeom>
              <a:avLst/>
              <a:gdLst/>
              <a:ahLst/>
              <a:cxnLst/>
              <a:rect l="l" t="t" r="r" b="b"/>
              <a:pathLst>
                <a:path w="26668" h="2256" extrusionOk="0">
                  <a:moveTo>
                    <a:pt x="0" y="0"/>
                  </a:moveTo>
                  <a:lnTo>
                    <a:pt x="0" y="2256"/>
                  </a:lnTo>
                  <a:lnTo>
                    <a:pt x="26667" y="2256"/>
                  </a:lnTo>
                  <a:lnTo>
                    <a:pt x="26667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" name="Google Shape;56;p5"/>
            <p:cNvSpPr/>
            <p:nvPr/>
          </p:nvSpPr>
          <p:spPr>
            <a:xfrm>
              <a:off x="1361385" y="4378091"/>
              <a:ext cx="444199" cy="330616"/>
            </a:xfrm>
            <a:custGeom>
              <a:avLst/>
              <a:gdLst/>
              <a:ahLst/>
              <a:cxnLst/>
              <a:rect l="l" t="t" r="r" b="b"/>
              <a:pathLst>
                <a:path w="13852" h="10310" extrusionOk="0">
                  <a:moveTo>
                    <a:pt x="0" y="0"/>
                  </a:moveTo>
                  <a:lnTo>
                    <a:pt x="0" y="2256"/>
                  </a:lnTo>
                  <a:lnTo>
                    <a:pt x="869" y="2256"/>
                  </a:lnTo>
                  <a:lnTo>
                    <a:pt x="869" y="10309"/>
                  </a:lnTo>
                  <a:lnTo>
                    <a:pt x="13334" y="10309"/>
                  </a:lnTo>
                  <a:lnTo>
                    <a:pt x="13852" y="2039"/>
                  </a:lnTo>
                  <a:lnTo>
                    <a:pt x="13852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" name="Google Shape;57;p5"/>
            <p:cNvSpPr/>
            <p:nvPr/>
          </p:nvSpPr>
          <p:spPr>
            <a:xfrm>
              <a:off x="1911118" y="4492219"/>
              <a:ext cx="160754" cy="38609"/>
            </a:xfrm>
            <a:custGeom>
              <a:avLst/>
              <a:gdLst/>
              <a:ahLst/>
              <a:cxnLst/>
              <a:rect l="l" t="t" r="r" b="b"/>
              <a:pathLst>
                <a:path w="5013" h="1204" extrusionOk="0">
                  <a:moveTo>
                    <a:pt x="0" y="0"/>
                  </a:moveTo>
                  <a:lnTo>
                    <a:pt x="0" y="1203"/>
                  </a:lnTo>
                  <a:lnTo>
                    <a:pt x="5013" y="1203"/>
                  </a:lnTo>
                  <a:lnTo>
                    <a:pt x="5013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" name="Google Shape;58;p5"/>
            <p:cNvSpPr/>
            <p:nvPr/>
          </p:nvSpPr>
          <p:spPr>
            <a:xfrm>
              <a:off x="1885945" y="4579539"/>
              <a:ext cx="206835" cy="82029"/>
            </a:xfrm>
            <a:custGeom>
              <a:avLst/>
              <a:gdLst/>
              <a:ahLst/>
              <a:cxnLst/>
              <a:rect l="l" t="t" r="r" b="b"/>
              <a:pathLst>
                <a:path w="6450" h="2558" extrusionOk="0">
                  <a:moveTo>
                    <a:pt x="0" y="1"/>
                  </a:moveTo>
                  <a:lnTo>
                    <a:pt x="0" y="2557"/>
                  </a:lnTo>
                  <a:lnTo>
                    <a:pt x="6450" y="2557"/>
                  </a:lnTo>
                  <a:lnTo>
                    <a:pt x="645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9" name="Google Shape;59;p5"/>
          <p:cNvGrpSpPr/>
          <p:nvPr/>
        </p:nvGrpSpPr>
        <p:grpSpPr>
          <a:xfrm>
            <a:off x="9270938" y="4315062"/>
            <a:ext cx="1116676" cy="1931789"/>
            <a:chOff x="7002828" y="3236296"/>
            <a:chExt cx="837507" cy="1448842"/>
          </a:xfrm>
        </p:grpSpPr>
        <p:sp>
          <p:nvSpPr>
            <p:cNvPr id="60" name="Google Shape;60;p5"/>
            <p:cNvSpPr/>
            <p:nvPr/>
          </p:nvSpPr>
          <p:spPr>
            <a:xfrm>
              <a:off x="7002828" y="3236296"/>
              <a:ext cx="837507" cy="1448842"/>
            </a:xfrm>
            <a:custGeom>
              <a:avLst/>
              <a:gdLst/>
              <a:ahLst/>
              <a:cxnLst/>
              <a:rect l="l" t="t" r="r" b="b"/>
              <a:pathLst>
                <a:path w="26117" h="45181" extrusionOk="0">
                  <a:moveTo>
                    <a:pt x="586" y="0"/>
                  </a:moveTo>
                  <a:lnTo>
                    <a:pt x="1" y="45180"/>
                  </a:lnTo>
                  <a:lnTo>
                    <a:pt x="26116" y="45180"/>
                  </a:lnTo>
                  <a:lnTo>
                    <a:pt x="26116" y="61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" name="Google Shape;61;p5"/>
            <p:cNvSpPr/>
            <p:nvPr/>
          </p:nvSpPr>
          <p:spPr>
            <a:xfrm>
              <a:off x="7465242" y="3247551"/>
              <a:ext cx="375094" cy="1437586"/>
            </a:xfrm>
            <a:custGeom>
              <a:avLst/>
              <a:gdLst/>
              <a:ahLst/>
              <a:cxnLst/>
              <a:rect l="l" t="t" r="r" b="b"/>
              <a:pathLst>
                <a:path w="11697" h="44830" extrusionOk="0">
                  <a:moveTo>
                    <a:pt x="234" y="0"/>
                  </a:moveTo>
                  <a:lnTo>
                    <a:pt x="0" y="44829"/>
                  </a:lnTo>
                  <a:lnTo>
                    <a:pt x="11696" y="44829"/>
                  </a:lnTo>
                  <a:lnTo>
                    <a:pt x="11696" y="268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" name="Google Shape;62;p5"/>
            <p:cNvSpPr/>
            <p:nvPr/>
          </p:nvSpPr>
          <p:spPr>
            <a:xfrm>
              <a:off x="7048396" y="3262559"/>
              <a:ext cx="396515" cy="296304"/>
            </a:xfrm>
            <a:custGeom>
              <a:avLst/>
              <a:gdLst/>
              <a:ahLst/>
              <a:cxnLst/>
              <a:rect l="l" t="t" r="r" b="b"/>
              <a:pathLst>
                <a:path w="12365" h="9240" extrusionOk="0">
                  <a:moveTo>
                    <a:pt x="0" y="0"/>
                  </a:moveTo>
                  <a:lnTo>
                    <a:pt x="0" y="9240"/>
                  </a:lnTo>
                  <a:lnTo>
                    <a:pt x="12364" y="9240"/>
                  </a:lnTo>
                  <a:lnTo>
                    <a:pt x="12364" y="4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" name="Google Shape;63;p5"/>
            <p:cNvSpPr/>
            <p:nvPr/>
          </p:nvSpPr>
          <p:spPr>
            <a:xfrm>
              <a:off x="7185004" y="3340226"/>
              <a:ext cx="121119" cy="47716"/>
            </a:xfrm>
            <a:custGeom>
              <a:avLst/>
              <a:gdLst/>
              <a:ahLst/>
              <a:cxnLst/>
              <a:rect l="l" t="t" r="r" b="b"/>
              <a:pathLst>
                <a:path w="3777" h="1488" extrusionOk="0">
                  <a:moveTo>
                    <a:pt x="3777" y="1"/>
                  </a:moveTo>
                  <a:lnTo>
                    <a:pt x="1" y="118"/>
                  </a:lnTo>
                  <a:lnTo>
                    <a:pt x="1" y="1488"/>
                  </a:lnTo>
                  <a:lnTo>
                    <a:pt x="3777" y="1488"/>
                  </a:lnTo>
                  <a:lnTo>
                    <a:pt x="3777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" name="Google Shape;64;p5"/>
            <p:cNvSpPr/>
            <p:nvPr/>
          </p:nvSpPr>
          <p:spPr>
            <a:xfrm>
              <a:off x="7185004" y="3424885"/>
              <a:ext cx="125416" cy="17733"/>
            </a:xfrm>
            <a:custGeom>
              <a:avLst/>
              <a:gdLst/>
              <a:ahLst/>
              <a:cxnLst/>
              <a:rect l="l" t="t" r="r" b="b"/>
              <a:pathLst>
                <a:path w="3911" h="553" extrusionOk="0">
                  <a:moveTo>
                    <a:pt x="1" y="1"/>
                  </a:moveTo>
                  <a:lnTo>
                    <a:pt x="1" y="552"/>
                  </a:lnTo>
                  <a:lnTo>
                    <a:pt x="3911" y="552"/>
                  </a:lnTo>
                  <a:lnTo>
                    <a:pt x="3911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" name="Google Shape;65;p5"/>
            <p:cNvSpPr/>
            <p:nvPr/>
          </p:nvSpPr>
          <p:spPr>
            <a:xfrm>
              <a:off x="7048396" y="4300937"/>
              <a:ext cx="396515" cy="295791"/>
            </a:xfrm>
            <a:custGeom>
              <a:avLst/>
              <a:gdLst/>
              <a:ahLst/>
              <a:cxnLst/>
              <a:rect l="l" t="t" r="r" b="b"/>
              <a:pathLst>
                <a:path w="12365" h="9224" extrusionOk="0">
                  <a:moveTo>
                    <a:pt x="0" y="0"/>
                  </a:moveTo>
                  <a:lnTo>
                    <a:pt x="0" y="9223"/>
                  </a:lnTo>
                  <a:lnTo>
                    <a:pt x="12364" y="9223"/>
                  </a:lnTo>
                  <a:lnTo>
                    <a:pt x="12364" y="4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" name="Google Shape;66;p5"/>
            <p:cNvSpPr/>
            <p:nvPr/>
          </p:nvSpPr>
          <p:spPr>
            <a:xfrm>
              <a:off x="7185004" y="4378091"/>
              <a:ext cx="121119" cy="47716"/>
            </a:xfrm>
            <a:custGeom>
              <a:avLst/>
              <a:gdLst/>
              <a:ahLst/>
              <a:cxnLst/>
              <a:rect l="l" t="t" r="r" b="b"/>
              <a:pathLst>
                <a:path w="3777" h="1488" extrusionOk="0">
                  <a:moveTo>
                    <a:pt x="3777" y="0"/>
                  </a:moveTo>
                  <a:lnTo>
                    <a:pt x="1" y="134"/>
                  </a:lnTo>
                  <a:lnTo>
                    <a:pt x="1" y="1487"/>
                  </a:lnTo>
                  <a:lnTo>
                    <a:pt x="3777" y="1487"/>
                  </a:lnTo>
                  <a:lnTo>
                    <a:pt x="3777" y="0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" name="Google Shape;67;p5"/>
            <p:cNvSpPr/>
            <p:nvPr/>
          </p:nvSpPr>
          <p:spPr>
            <a:xfrm>
              <a:off x="7185004" y="4462749"/>
              <a:ext cx="125416" cy="17701"/>
            </a:xfrm>
            <a:custGeom>
              <a:avLst/>
              <a:gdLst/>
              <a:ahLst/>
              <a:cxnLst/>
              <a:rect l="l" t="t" r="r" b="b"/>
              <a:pathLst>
                <a:path w="3911" h="552" extrusionOk="0">
                  <a:moveTo>
                    <a:pt x="1" y="0"/>
                  </a:moveTo>
                  <a:lnTo>
                    <a:pt x="1" y="552"/>
                  </a:lnTo>
                  <a:lnTo>
                    <a:pt x="3911" y="552"/>
                  </a:lnTo>
                  <a:lnTo>
                    <a:pt x="3911" y="0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" name="Google Shape;68;p5"/>
            <p:cNvSpPr/>
            <p:nvPr/>
          </p:nvSpPr>
          <p:spPr>
            <a:xfrm>
              <a:off x="7048396" y="3596349"/>
              <a:ext cx="396515" cy="296336"/>
            </a:xfrm>
            <a:custGeom>
              <a:avLst/>
              <a:gdLst/>
              <a:ahLst/>
              <a:cxnLst/>
              <a:rect l="l" t="t" r="r" b="b"/>
              <a:pathLst>
                <a:path w="12365" h="9241" extrusionOk="0">
                  <a:moveTo>
                    <a:pt x="0" y="1"/>
                  </a:moveTo>
                  <a:lnTo>
                    <a:pt x="0" y="9240"/>
                  </a:lnTo>
                  <a:lnTo>
                    <a:pt x="12364" y="9240"/>
                  </a:lnTo>
                  <a:lnTo>
                    <a:pt x="12364" y="45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" name="Google Shape;69;p5"/>
            <p:cNvSpPr/>
            <p:nvPr/>
          </p:nvSpPr>
          <p:spPr>
            <a:xfrm>
              <a:off x="7185004" y="3674049"/>
              <a:ext cx="121119" cy="47716"/>
            </a:xfrm>
            <a:custGeom>
              <a:avLst/>
              <a:gdLst/>
              <a:ahLst/>
              <a:cxnLst/>
              <a:rect l="l" t="t" r="r" b="b"/>
              <a:pathLst>
                <a:path w="3777" h="1488" extrusionOk="0">
                  <a:moveTo>
                    <a:pt x="3777" y="0"/>
                  </a:moveTo>
                  <a:lnTo>
                    <a:pt x="1" y="134"/>
                  </a:lnTo>
                  <a:lnTo>
                    <a:pt x="1" y="1487"/>
                  </a:lnTo>
                  <a:lnTo>
                    <a:pt x="3777" y="1487"/>
                  </a:lnTo>
                  <a:lnTo>
                    <a:pt x="3777" y="0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" name="Google Shape;70;p5"/>
            <p:cNvSpPr/>
            <p:nvPr/>
          </p:nvSpPr>
          <p:spPr>
            <a:xfrm>
              <a:off x="7185004" y="3758707"/>
              <a:ext cx="125416" cy="17701"/>
            </a:xfrm>
            <a:custGeom>
              <a:avLst/>
              <a:gdLst/>
              <a:ahLst/>
              <a:cxnLst/>
              <a:rect l="l" t="t" r="r" b="b"/>
              <a:pathLst>
                <a:path w="3911" h="552" extrusionOk="0">
                  <a:moveTo>
                    <a:pt x="1" y="0"/>
                  </a:moveTo>
                  <a:lnTo>
                    <a:pt x="1" y="552"/>
                  </a:lnTo>
                  <a:lnTo>
                    <a:pt x="3911" y="552"/>
                  </a:lnTo>
                  <a:lnTo>
                    <a:pt x="3911" y="0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" name="Google Shape;71;p5"/>
            <p:cNvSpPr/>
            <p:nvPr/>
          </p:nvSpPr>
          <p:spPr>
            <a:xfrm>
              <a:off x="7043041" y="3951048"/>
              <a:ext cx="396515" cy="296336"/>
            </a:xfrm>
            <a:custGeom>
              <a:avLst/>
              <a:gdLst/>
              <a:ahLst/>
              <a:cxnLst/>
              <a:rect l="l" t="t" r="r" b="b"/>
              <a:pathLst>
                <a:path w="12365" h="9241" extrusionOk="0">
                  <a:moveTo>
                    <a:pt x="0" y="1"/>
                  </a:moveTo>
                  <a:lnTo>
                    <a:pt x="0" y="9240"/>
                  </a:lnTo>
                  <a:lnTo>
                    <a:pt x="12364" y="9240"/>
                  </a:lnTo>
                  <a:lnTo>
                    <a:pt x="12364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" name="Google Shape;72;p5"/>
            <p:cNvSpPr/>
            <p:nvPr/>
          </p:nvSpPr>
          <p:spPr>
            <a:xfrm>
              <a:off x="7182342" y="4081242"/>
              <a:ext cx="114160" cy="44510"/>
            </a:xfrm>
            <a:custGeom>
              <a:avLst/>
              <a:gdLst/>
              <a:ahLst/>
              <a:cxnLst/>
              <a:rect l="l" t="t" r="r" b="b"/>
              <a:pathLst>
                <a:path w="3560" h="1388" extrusionOk="0">
                  <a:moveTo>
                    <a:pt x="3559" y="1"/>
                  </a:moveTo>
                  <a:lnTo>
                    <a:pt x="0" y="118"/>
                  </a:lnTo>
                  <a:lnTo>
                    <a:pt x="0" y="1388"/>
                  </a:lnTo>
                  <a:lnTo>
                    <a:pt x="3559" y="1388"/>
                  </a:lnTo>
                  <a:lnTo>
                    <a:pt x="3559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" name="Google Shape;73;p5"/>
            <p:cNvSpPr/>
            <p:nvPr/>
          </p:nvSpPr>
          <p:spPr>
            <a:xfrm>
              <a:off x="7182342" y="4160545"/>
              <a:ext cx="117912" cy="16643"/>
            </a:xfrm>
            <a:custGeom>
              <a:avLst/>
              <a:gdLst/>
              <a:ahLst/>
              <a:cxnLst/>
              <a:rect l="l" t="t" r="r" b="b"/>
              <a:pathLst>
                <a:path w="3677" h="519" extrusionOk="0">
                  <a:moveTo>
                    <a:pt x="0" y="1"/>
                  </a:moveTo>
                  <a:lnTo>
                    <a:pt x="0" y="519"/>
                  </a:lnTo>
                  <a:lnTo>
                    <a:pt x="3676" y="519"/>
                  </a:lnTo>
                  <a:lnTo>
                    <a:pt x="3676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0843151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x columns">
  <p:cSld name="Six columns"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21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42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21"/>
          <p:cNvSpPr/>
          <p:nvPr/>
        </p:nvSpPr>
        <p:spPr>
          <a:xfrm>
            <a:off x="-974" y="6230268"/>
            <a:ext cx="12191777" cy="634077"/>
          </a:xfrm>
          <a:custGeom>
            <a:avLst/>
            <a:gdLst/>
            <a:ahLst/>
            <a:cxnLst/>
            <a:rect l="l" t="t" r="r" b="b"/>
            <a:pathLst>
              <a:path w="285299" h="14838" extrusionOk="0">
                <a:moveTo>
                  <a:pt x="0" y="1"/>
                </a:moveTo>
                <a:lnTo>
                  <a:pt x="0" y="14838"/>
                </a:lnTo>
                <a:lnTo>
                  <a:pt x="285299" y="14838"/>
                </a:lnTo>
                <a:lnTo>
                  <a:pt x="285299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7" name="Google Shape;527;p21"/>
          <p:cNvSpPr txBox="1">
            <a:spLocks noGrp="1"/>
          </p:cNvSpPr>
          <p:nvPr>
            <p:ph type="subTitle" idx="1"/>
          </p:nvPr>
        </p:nvSpPr>
        <p:spPr>
          <a:xfrm>
            <a:off x="4774813" y="2761217"/>
            <a:ext cx="2636000" cy="36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33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28" name="Google Shape;528;p21"/>
          <p:cNvSpPr txBox="1">
            <a:spLocks noGrp="1"/>
          </p:cNvSpPr>
          <p:nvPr>
            <p:ph type="subTitle" idx="2"/>
          </p:nvPr>
        </p:nvSpPr>
        <p:spPr>
          <a:xfrm>
            <a:off x="4774813" y="3123332"/>
            <a:ext cx="2636000" cy="60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21"/>
          <p:cNvSpPr txBox="1">
            <a:spLocks noGrp="1"/>
          </p:cNvSpPr>
          <p:nvPr>
            <p:ph type="subTitle" idx="3"/>
          </p:nvPr>
        </p:nvSpPr>
        <p:spPr>
          <a:xfrm>
            <a:off x="4774813" y="5017835"/>
            <a:ext cx="2636000" cy="36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33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30" name="Google Shape;530;p21"/>
          <p:cNvSpPr txBox="1">
            <a:spLocks noGrp="1"/>
          </p:cNvSpPr>
          <p:nvPr>
            <p:ph type="subTitle" idx="4"/>
          </p:nvPr>
        </p:nvSpPr>
        <p:spPr>
          <a:xfrm>
            <a:off x="4774813" y="5383301"/>
            <a:ext cx="2636000" cy="60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1" name="Google Shape;531;p21"/>
          <p:cNvSpPr txBox="1">
            <a:spLocks noGrp="1"/>
          </p:cNvSpPr>
          <p:nvPr>
            <p:ph type="subTitle" idx="5"/>
          </p:nvPr>
        </p:nvSpPr>
        <p:spPr>
          <a:xfrm>
            <a:off x="7798652" y="2761217"/>
            <a:ext cx="2644000" cy="36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33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32" name="Google Shape;532;p21"/>
          <p:cNvSpPr txBox="1">
            <a:spLocks noGrp="1"/>
          </p:cNvSpPr>
          <p:nvPr>
            <p:ph type="subTitle" idx="6"/>
          </p:nvPr>
        </p:nvSpPr>
        <p:spPr>
          <a:xfrm>
            <a:off x="7798652" y="3130019"/>
            <a:ext cx="2644000" cy="60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3" name="Google Shape;533;p21"/>
          <p:cNvSpPr txBox="1">
            <a:spLocks noGrp="1"/>
          </p:cNvSpPr>
          <p:nvPr>
            <p:ph type="subTitle" idx="7"/>
          </p:nvPr>
        </p:nvSpPr>
        <p:spPr>
          <a:xfrm>
            <a:off x="1749349" y="2761217"/>
            <a:ext cx="2640000" cy="36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33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34" name="Google Shape;534;p21"/>
          <p:cNvSpPr txBox="1">
            <a:spLocks noGrp="1"/>
          </p:cNvSpPr>
          <p:nvPr>
            <p:ph type="subTitle" idx="8"/>
          </p:nvPr>
        </p:nvSpPr>
        <p:spPr>
          <a:xfrm>
            <a:off x="1749349" y="3123332"/>
            <a:ext cx="2640000" cy="60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21"/>
          <p:cNvSpPr txBox="1">
            <a:spLocks noGrp="1"/>
          </p:cNvSpPr>
          <p:nvPr>
            <p:ph type="subTitle" idx="9"/>
          </p:nvPr>
        </p:nvSpPr>
        <p:spPr>
          <a:xfrm>
            <a:off x="1749349" y="5017835"/>
            <a:ext cx="2640000" cy="36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33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36" name="Google Shape;536;p21"/>
          <p:cNvSpPr txBox="1">
            <a:spLocks noGrp="1"/>
          </p:cNvSpPr>
          <p:nvPr>
            <p:ph type="subTitle" idx="13"/>
          </p:nvPr>
        </p:nvSpPr>
        <p:spPr>
          <a:xfrm>
            <a:off x="1749349" y="5383301"/>
            <a:ext cx="2640000" cy="60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7" name="Google Shape;537;p21"/>
          <p:cNvSpPr txBox="1">
            <a:spLocks noGrp="1"/>
          </p:cNvSpPr>
          <p:nvPr>
            <p:ph type="subTitle" idx="14"/>
          </p:nvPr>
        </p:nvSpPr>
        <p:spPr>
          <a:xfrm>
            <a:off x="7798652" y="5017832"/>
            <a:ext cx="2644000" cy="36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33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38" name="Google Shape;538;p21"/>
          <p:cNvSpPr txBox="1">
            <a:spLocks noGrp="1"/>
          </p:cNvSpPr>
          <p:nvPr>
            <p:ph type="subTitle" idx="15"/>
          </p:nvPr>
        </p:nvSpPr>
        <p:spPr>
          <a:xfrm>
            <a:off x="7798652" y="5386633"/>
            <a:ext cx="2644000" cy="60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63578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6"/>
          <p:cNvSpPr/>
          <p:nvPr/>
        </p:nvSpPr>
        <p:spPr>
          <a:xfrm>
            <a:off x="-974" y="6230268"/>
            <a:ext cx="12191777" cy="634077"/>
          </a:xfrm>
          <a:custGeom>
            <a:avLst/>
            <a:gdLst/>
            <a:ahLst/>
            <a:cxnLst/>
            <a:rect l="l" t="t" r="r" b="b"/>
            <a:pathLst>
              <a:path w="285299" h="14838" extrusionOk="0">
                <a:moveTo>
                  <a:pt x="0" y="1"/>
                </a:moveTo>
                <a:lnTo>
                  <a:pt x="0" y="14838"/>
                </a:lnTo>
                <a:lnTo>
                  <a:pt x="285299" y="14838"/>
                </a:lnTo>
                <a:lnTo>
                  <a:pt x="285299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4" name="Google Shape;304;p16"/>
          <p:cNvSpPr txBox="1">
            <a:spLocks noGrp="1"/>
          </p:cNvSpPr>
          <p:nvPr>
            <p:ph type="title"/>
          </p:nvPr>
        </p:nvSpPr>
        <p:spPr>
          <a:xfrm>
            <a:off x="4968000" y="3556800"/>
            <a:ext cx="4507200" cy="118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6"/>
          <p:cNvSpPr txBox="1">
            <a:spLocks noGrp="1"/>
          </p:cNvSpPr>
          <p:nvPr>
            <p:ph type="subTitle" idx="1"/>
          </p:nvPr>
        </p:nvSpPr>
        <p:spPr>
          <a:xfrm>
            <a:off x="4968133" y="2283867"/>
            <a:ext cx="4507200" cy="126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grpSp>
        <p:nvGrpSpPr>
          <p:cNvPr id="306" name="Google Shape;306;p16"/>
          <p:cNvGrpSpPr/>
          <p:nvPr/>
        </p:nvGrpSpPr>
        <p:grpSpPr>
          <a:xfrm>
            <a:off x="2640945" y="792815"/>
            <a:ext cx="875840" cy="830467"/>
            <a:chOff x="1980709" y="594611"/>
            <a:chExt cx="656880" cy="622850"/>
          </a:xfrm>
        </p:grpSpPr>
        <p:sp>
          <p:nvSpPr>
            <p:cNvPr id="307" name="Google Shape;307;p16"/>
            <p:cNvSpPr/>
            <p:nvPr/>
          </p:nvSpPr>
          <p:spPr>
            <a:xfrm>
              <a:off x="1980709" y="594611"/>
              <a:ext cx="656880" cy="622850"/>
            </a:xfrm>
            <a:custGeom>
              <a:avLst/>
              <a:gdLst/>
              <a:ahLst/>
              <a:cxnLst/>
              <a:rect l="l" t="t" r="r" b="b"/>
              <a:pathLst>
                <a:path w="19670" h="18651" extrusionOk="0">
                  <a:moveTo>
                    <a:pt x="9650" y="1"/>
                  </a:moveTo>
                  <a:cubicBezTo>
                    <a:pt x="8645" y="1"/>
                    <a:pt x="7630" y="164"/>
                    <a:pt x="6643" y="500"/>
                  </a:cubicBezTo>
                  <a:cubicBezTo>
                    <a:pt x="3081" y="1703"/>
                    <a:pt x="594" y="4960"/>
                    <a:pt x="337" y="8714"/>
                  </a:cubicBezTo>
                  <a:cubicBezTo>
                    <a:pt x="1" y="13848"/>
                    <a:pt x="3899" y="18292"/>
                    <a:pt x="9033" y="18629"/>
                  </a:cubicBezTo>
                  <a:cubicBezTo>
                    <a:pt x="9245" y="18644"/>
                    <a:pt x="9456" y="18651"/>
                    <a:pt x="9666" y="18651"/>
                  </a:cubicBezTo>
                  <a:cubicBezTo>
                    <a:pt x="13194" y="18651"/>
                    <a:pt x="16427" y="16642"/>
                    <a:pt x="18001" y="13447"/>
                  </a:cubicBezTo>
                  <a:cubicBezTo>
                    <a:pt x="19670" y="10078"/>
                    <a:pt x="19140" y="6019"/>
                    <a:pt x="16654" y="3179"/>
                  </a:cubicBezTo>
                  <a:cubicBezTo>
                    <a:pt x="14853" y="1123"/>
                    <a:pt x="12287" y="1"/>
                    <a:pt x="9650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" name="Google Shape;308;p16"/>
            <p:cNvSpPr/>
            <p:nvPr/>
          </p:nvSpPr>
          <p:spPr>
            <a:xfrm>
              <a:off x="2298429" y="732365"/>
              <a:ext cx="145769" cy="185943"/>
            </a:xfrm>
            <a:custGeom>
              <a:avLst/>
              <a:gdLst/>
              <a:ahLst/>
              <a:cxnLst/>
              <a:rect l="l" t="t" r="r" b="b"/>
              <a:pathLst>
                <a:path w="4365" h="5568" extrusionOk="0">
                  <a:moveTo>
                    <a:pt x="81" y="1"/>
                  </a:moveTo>
                  <a:cubicBezTo>
                    <a:pt x="48" y="113"/>
                    <a:pt x="48" y="242"/>
                    <a:pt x="48" y="386"/>
                  </a:cubicBezTo>
                  <a:cubicBezTo>
                    <a:pt x="48" y="659"/>
                    <a:pt x="32" y="1012"/>
                    <a:pt x="16" y="1429"/>
                  </a:cubicBezTo>
                  <a:cubicBezTo>
                    <a:pt x="16" y="2311"/>
                    <a:pt x="0" y="3530"/>
                    <a:pt x="0" y="4878"/>
                  </a:cubicBezTo>
                  <a:lnTo>
                    <a:pt x="0" y="5488"/>
                  </a:lnTo>
                  <a:lnTo>
                    <a:pt x="0" y="5568"/>
                  </a:lnTo>
                  <a:lnTo>
                    <a:pt x="81" y="5568"/>
                  </a:lnTo>
                  <a:cubicBezTo>
                    <a:pt x="1284" y="5568"/>
                    <a:pt x="2359" y="5552"/>
                    <a:pt x="3129" y="5536"/>
                  </a:cubicBezTo>
                  <a:lnTo>
                    <a:pt x="4043" y="5520"/>
                  </a:lnTo>
                  <a:cubicBezTo>
                    <a:pt x="4139" y="5520"/>
                    <a:pt x="4252" y="5520"/>
                    <a:pt x="4364" y="5488"/>
                  </a:cubicBezTo>
                  <a:cubicBezTo>
                    <a:pt x="4252" y="5472"/>
                    <a:pt x="4156" y="5456"/>
                    <a:pt x="4043" y="5456"/>
                  </a:cubicBezTo>
                  <a:lnTo>
                    <a:pt x="3129" y="5440"/>
                  </a:lnTo>
                  <a:cubicBezTo>
                    <a:pt x="2376" y="5424"/>
                    <a:pt x="1332" y="5408"/>
                    <a:pt x="161" y="5408"/>
                  </a:cubicBezTo>
                  <a:lnTo>
                    <a:pt x="161" y="5408"/>
                  </a:lnTo>
                  <a:lnTo>
                    <a:pt x="161" y="4878"/>
                  </a:lnTo>
                  <a:cubicBezTo>
                    <a:pt x="161" y="3530"/>
                    <a:pt x="145" y="2311"/>
                    <a:pt x="145" y="1429"/>
                  </a:cubicBezTo>
                  <a:cubicBezTo>
                    <a:pt x="129" y="1012"/>
                    <a:pt x="113" y="659"/>
                    <a:pt x="113" y="386"/>
                  </a:cubicBezTo>
                  <a:cubicBezTo>
                    <a:pt x="113" y="242"/>
                    <a:pt x="113" y="113"/>
                    <a:pt x="8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" name="Google Shape;309;p16"/>
            <p:cNvSpPr/>
            <p:nvPr/>
          </p:nvSpPr>
          <p:spPr>
            <a:xfrm>
              <a:off x="2299497" y="646106"/>
              <a:ext cx="5377" cy="52029"/>
            </a:xfrm>
            <a:custGeom>
              <a:avLst/>
              <a:gdLst/>
              <a:ahLst/>
              <a:cxnLst/>
              <a:rect l="l" t="t" r="r" b="b"/>
              <a:pathLst>
                <a:path w="161" h="1558" extrusionOk="0">
                  <a:moveTo>
                    <a:pt x="81" y="1"/>
                  </a:moveTo>
                  <a:cubicBezTo>
                    <a:pt x="32" y="1"/>
                    <a:pt x="0" y="338"/>
                    <a:pt x="0" y="771"/>
                  </a:cubicBezTo>
                  <a:cubicBezTo>
                    <a:pt x="0" y="1204"/>
                    <a:pt x="32" y="1557"/>
                    <a:pt x="81" y="1557"/>
                  </a:cubicBezTo>
                  <a:cubicBezTo>
                    <a:pt x="113" y="1557"/>
                    <a:pt x="161" y="1204"/>
                    <a:pt x="161" y="771"/>
                  </a:cubicBezTo>
                  <a:cubicBezTo>
                    <a:pt x="161" y="338"/>
                    <a:pt x="129" y="1"/>
                    <a:pt x="8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" name="Google Shape;310;p16"/>
            <p:cNvSpPr/>
            <p:nvPr/>
          </p:nvSpPr>
          <p:spPr>
            <a:xfrm>
              <a:off x="2406662" y="687816"/>
              <a:ext cx="38605" cy="36668"/>
            </a:xfrm>
            <a:custGeom>
              <a:avLst/>
              <a:gdLst/>
              <a:ahLst/>
              <a:cxnLst/>
              <a:rect l="l" t="t" r="r" b="b"/>
              <a:pathLst>
                <a:path w="1156" h="1098" extrusionOk="0">
                  <a:moveTo>
                    <a:pt x="1114" y="0"/>
                  </a:moveTo>
                  <a:cubicBezTo>
                    <a:pt x="1056" y="0"/>
                    <a:pt x="799" y="214"/>
                    <a:pt x="513" y="485"/>
                  </a:cubicBezTo>
                  <a:cubicBezTo>
                    <a:pt x="209" y="789"/>
                    <a:pt x="0" y="1062"/>
                    <a:pt x="32" y="1094"/>
                  </a:cubicBezTo>
                  <a:cubicBezTo>
                    <a:pt x="33" y="1096"/>
                    <a:pt x="35" y="1097"/>
                    <a:pt x="38" y="1097"/>
                  </a:cubicBezTo>
                  <a:cubicBezTo>
                    <a:pt x="83" y="1097"/>
                    <a:pt x="340" y="883"/>
                    <a:pt x="626" y="613"/>
                  </a:cubicBezTo>
                  <a:cubicBezTo>
                    <a:pt x="931" y="308"/>
                    <a:pt x="1155" y="35"/>
                    <a:pt x="1123" y="3"/>
                  </a:cubicBezTo>
                  <a:cubicBezTo>
                    <a:pt x="1121" y="1"/>
                    <a:pt x="1118" y="0"/>
                    <a:pt x="1114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" name="Google Shape;311;p16"/>
            <p:cNvSpPr/>
            <p:nvPr/>
          </p:nvSpPr>
          <p:spPr>
            <a:xfrm>
              <a:off x="2482202" y="778283"/>
              <a:ext cx="45551" cy="27117"/>
            </a:xfrm>
            <a:custGeom>
              <a:avLst/>
              <a:gdLst/>
              <a:ahLst/>
              <a:cxnLst/>
              <a:rect l="l" t="t" r="r" b="b"/>
              <a:pathLst>
                <a:path w="1364" h="812" extrusionOk="0">
                  <a:moveTo>
                    <a:pt x="1315" y="0"/>
                  </a:moveTo>
                  <a:cubicBezTo>
                    <a:pt x="1243" y="0"/>
                    <a:pt x="953" y="111"/>
                    <a:pt x="626" y="310"/>
                  </a:cubicBezTo>
                  <a:cubicBezTo>
                    <a:pt x="257" y="535"/>
                    <a:pt x="0" y="776"/>
                    <a:pt x="16" y="808"/>
                  </a:cubicBezTo>
                  <a:cubicBezTo>
                    <a:pt x="19" y="811"/>
                    <a:pt x="24" y="812"/>
                    <a:pt x="30" y="812"/>
                  </a:cubicBezTo>
                  <a:cubicBezTo>
                    <a:pt x="101" y="812"/>
                    <a:pt x="383" y="660"/>
                    <a:pt x="706" y="455"/>
                  </a:cubicBezTo>
                  <a:cubicBezTo>
                    <a:pt x="1075" y="230"/>
                    <a:pt x="1364" y="54"/>
                    <a:pt x="1332" y="6"/>
                  </a:cubicBezTo>
                  <a:cubicBezTo>
                    <a:pt x="1330" y="2"/>
                    <a:pt x="1324" y="0"/>
                    <a:pt x="1315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" name="Google Shape;312;p16"/>
            <p:cNvSpPr/>
            <p:nvPr/>
          </p:nvSpPr>
          <p:spPr>
            <a:xfrm>
              <a:off x="2504142" y="910260"/>
              <a:ext cx="71298" cy="5377"/>
            </a:xfrm>
            <a:custGeom>
              <a:avLst/>
              <a:gdLst/>
              <a:ahLst/>
              <a:cxnLst/>
              <a:rect l="l" t="t" r="r" b="b"/>
              <a:pathLst>
                <a:path w="2135" h="161" extrusionOk="0">
                  <a:moveTo>
                    <a:pt x="1076" y="0"/>
                  </a:moveTo>
                  <a:cubicBezTo>
                    <a:pt x="482" y="0"/>
                    <a:pt x="1" y="32"/>
                    <a:pt x="1" y="80"/>
                  </a:cubicBezTo>
                  <a:cubicBezTo>
                    <a:pt x="1" y="129"/>
                    <a:pt x="482" y="161"/>
                    <a:pt x="1076" y="161"/>
                  </a:cubicBezTo>
                  <a:cubicBezTo>
                    <a:pt x="1653" y="161"/>
                    <a:pt x="2135" y="129"/>
                    <a:pt x="2135" y="80"/>
                  </a:cubicBezTo>
                  <a:cubicBezTo>
                    <a:pt x="2135" y="32"/>
                    <a:pt x="1653" y="0"/>
                    <a:pt x="1076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" name="Google Shape;313;p16"/>
            <p:cNvSpPr/>
            <p:nvPr/>
          </p:nvSpPr>
          <p:spPr>
            <a:xfrm>
              <a:off x="2013402" y="905418"/>
              <a:ext cx="67525" cy="5410"/>
            </a:xfrm>
            <a:custGeom>
              <a:avLst/>
              <a:gdLst/>
              <a:ahLst/>
              <a:cxnLst/>
              <a:rect l="l" t="t" r="r" b="b"/>
              <a:pathLst>
                <a:path w="2022" h="162" extrusionOk="0">
                  <a:moveTo>
                    <a:pt x="1011" y="1"/>
                  </a:moveTo>
                  <a:cubicBezTo>
                    <a:pt x="449" y="1"/>
                    <a:pt x="0" y="33"/>
                    <a:pt x="0" y="81"/>
                  </a:cubicBezTo>
                  <a:cubicBezTo>
                    <a:pt x="0" y="129"/>
                    <a:pt x="449" y="161"/>
                    <a:pt x="1011" y="161"/>
                  </a:cubicBezTo>
                  <a:cubicBezTo>
                    <a:pt x="1572" y="161"/>
                    <a:pt x="2022" y="129"/>
                    <a:pt x="2022" y="81"/>
                  </a:cubicBezTo>
                  <a:cubicBezTo>
                    <a:pt x="2022" y="33"/>
                    <a:pt x="1572" y="1"/>
                    <a:pt x="101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" name="Google Shape;314;p16"/>
            <p:cNvSpPr/>
            <p:nvPr/>
          </p:nvSpPr>
          <p:spPr>
            <a:xfrm>
              <a:off x="2061625" y="1008208"/>
              <a:ext cx="55202" cy="43180"/>
            </a:xfrm>
            <a:custGeom>
              <a:avLst/>
              <a:gdLst/>
              <a:ahLst/>
              <a:cxnLst/>
              <a:rect l="l" t="t" r="r" b="b"/>
              <a:pathLst>
                <a:path w="1653" h="1293" extrusionOk="0">
                  <a:moveTo>
                    <a:pt x="1612" y="0"/>
                  </a:moveTo>
                  <a:cubicBezTo>
                    <a:pt x="1546" y="0"/>
                    <a:pt x="1194" y="248"/>
                    <a:pt x="770" y="581"/>
                  </a:cubicBezTo>
                  <a:cubicBezTo>
                    <a:pt x="337" y="934"/>
                    <a:pt x="0" y="1255"/>
                    <a:pt x="16" y="1287"/>
                  </a:cubicBezTo>
                  <a:cubicBezTo>
                    <a:pt x="19" y="1290"/>
                    <a:pt x="23" y="1292"/>
                    <a:pt x="30" y="1292"/>
                  </a:cubicBezTo>
                  <a:cubicBezTo>
                    <a:pt x="108" y="1292"/>
                    <a:pt x="468" y="1035"/>
                    <a:pt x="882" y="709"/>
                  </a:cubicBezTo>
                  <a:cubicBezTo>
                    <a:pt x="1316" y="356"/>
                    <a:pt x="1653" y="35"/>
                    <a:pt x="1620" y="3"/>
                  </a:cubicBezTo>
                  <a:cubicBezTo>
                    <a:pt x="1619" y="1"/>
                    <a:pt x="1616" y="0"/>
                    <a:pt x="1612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" name="Google Shape;315;p16"/>
            <p:cNvSpPr/>
            <p:nvPr/>
          </p:nvSpPr>
          <p:spPr>
            <a:xfrm>
              <a:off x="2165016" y="1085918"/>
              <a:ext cx="38605" cy="59577"/>
            </a:xfrm>
            <a:custGeom>
              <a:avLst/>
              <a:gdLst/>
              <a:ahLst/>
              <a:cxnLst/>
              <a:rect l="l" t="t" r="r" b="b"/>
              <a:pathLst>
                <a:path w="1156" h="1784" extrusionOk="0">
                  <a:moveTo>
                    <a:pt x="1102" y="0"/>
                  </a:moveTo>
                  <a:cubicBezTo>
                    <a:pt x="1050" y="0"/>
                    <a:pt x="758" y="344"/>
                    <a:pt x="466" y="821"/>
                  </a:cubicBezTo>
                  <a:cubicBezTo>
                    <a:pt x="177" y="1318"/>
                    <a:pt x="0" y="1751"/>
                    <a:pt x="49" y="1783"/>
                  </a:cubicBezTo>
                  <a:cubicBezTo>
                    <a:pt x="49" y="1784"/>
                    <a:pt x="50" y="1784"/>
                    <a:pt x="51" y="1784"/>
                  </a:cubicBezTo>
                  <a:cubicBezTo>
                    <a:pt x="90" y="1784"/>
                    <a:pt x="327" y="1389"/>
                    <a:pt x="610" y="901"/>
                  </a:cubicBezTo>
                  <a:cubicBezTo>
                    <a:pt x="899" y="420"/>
                    <a:pt x="1156" y="19"/>
                    <a:pt x="1107" y="2"/>
                  </a:cubicBezTo>
                  <a:cubicBezTo>
                    <a:pt x="1106" y="1"/>
                    <a:pt x="1104" y="0"/>
                    <a:pt x="1102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" name="Google Shape;316;p16"/>
            <p:cNvSpPr/>
            <p:nvPr/>
          </p:nvSpPr>
          <p:spPr>
            <a:xfrm>
              <a:off x="2299497" y="1114370"/>
              <a:ext cx="5377" cy="71298"/>
            </a:xfrm>
            <a:custGeom>
              <a:avLst/>
              <a:gdLst/>
              <a:ahLst/>
              <a:cxnLst/>
              <a:rect l="l" t="t" r="r" b="b"/>
              <a:pathLst>
                <a:path w="161" h="2135" extrusionOk="0">
                  <a:moveTo>
                    <a:pt x="81" y="1"/>
                  </a:moveTo>
                  <a:cubicBezTo>
                    <a:pt x="32" y="1"/>
                    <a:pt x="0" y="482"/>
                    <a:pt x="0" y="1076"/>
                  </a:cubicBezTo>
                  <a:cubicBezTo>
                    <a:pt x="0" y="1653"/>
                    <a:pt x="32" y="2135"/>
                    <a:pt x="81" y="2135"/>
                  </a:cubicBezTo>
                  <a:cubicBezTo>
                    <a:pt x="113" y="2135"/>
                    <a:pt x="161" y="1653"/>
                    <a:pt x="161" y="1076"/>
                  </a:cubicBezTo>
                  <a:cubicBezTo>
                    <a:pt x="161" y="482"/>
                    <a:pt x="113" y="1"/>
                    <a:pt x="8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" name="Google Shape;317;p16"/>
            <p:cNvSpPr/>
            <p:nvPr/>
          </p:nvSpPr>
          <p:spPr>
            <a:xfrm>
              <a:off x="2401285" y="1091328"/>
              <a:ext cx="55235" cy="46853"/>
            </a:xfrm>
            <a:custGeom>
              <a:avLst/>
              <a:gdLst/>
              <a:ahLst/>
              <a:cxnLst/>
              <a:rect l="l" t="t" r="r" b="b"/>
              <a:pathLst>
                <a:path w="1654" h="1403" extrusionOk="0">
                  <a:moveTo>
                    <a:pt x="36" y="0"/>
                  </a:moveTo>
                  <a:cubicBezTo>
                    <a:pt x="34" y="0"/>
                    <a:pt x="33" y="1"/>
                    <a:pt x="33" y="1"/>
                  </a:cubicBezTo>
                  <a:cubicBezTo>
                    <a:pt x="1" y="33"/>
                    <a:pt x="289" y="418"/>
                    <a:pt x="739" y="819"/>
                  </a:cubicBezTo>
                  <a:cubicBezTo>
                    <a:pt x="1150" y="1171"/>
                    <a:pt x="1534" y="1403"/>
                    <a:pt x="1621" y="1403"/>
                  </a:cubicBezTo>
                  <a:cubicBezTo>
                    <a:pt x="1629" y="1403"/>
                    <a:pt x="1634" y="1401"/>
                    <a:pt x="1637" y="1397"/>
                  </a:cubicBezTo>
                  <a:cubicBezTo>
                    <a:pt x="1653" y="1365"/>
                    <a:pt x="1284" y="1076"/>
                    <a:pt x="851" y="691"/>
                  </a:cubicBezTo>
                  <a:cubicBezTo>
                    <a:pt x="413" y="315"/>
                    <a:pt x="81" y="0"/>
                    <a:pt x="36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" name="Google Shape;318;p16"/>
            <p:cNvSpPr/>
            <p:nvPr/>
          </p:nvSpPr>
          <p:spPr>
            <a:xfrm>
              <a:off x="2482736" y="1015722"/>
              <a:ext cx="46085" cy="44649"/>
            </a:xfrm>
            <a:custGeom>
              <a:avLst/>
              <a:gdLst/>
              <a:ahLst/>
              <a:cxnLst/>
              <a:rect l="l" t="t" r="r" b="b"/>
              <a:pathLst>
                <a:path w="1380" h="1337" extrusionOk="0">
                  <a:moveTo>
                    <a:pt x="40" y="0"/>
                  </a:moveTo>
                  <a:cubicBezTo>
                    <a:pt x="37" y="0"/>
                    <a:pt x="34" y="1"/>
                    <a:pt x="32" y="3"/>
                  </a:cubicBezTo>
                  <a:cubicBezTo>
                    <a:pt x="0" y="35"/>
                    <a:pt x="273" y="372"/>
                    <a:pt x="626" y="725"/>
                  </a:cubicBezTo>
                  <a:cubicBezTo>
                    <a:pt x="975" y="1074"/>
                    <a:pt x="1281" y="1337"/>
                    <a:pt x="1340" y="1337"/>
                  </a:cubicBezTo>
                  <a:cubicBezTo>
                    <a:pt x="1344" y="1337"/>
                    <a:pt x="1346" y="1336"/>
                    <a:pt x="1348" y="1334"/>
                  </a:cubicBezTo>
                  <a:cubicBezTo>
                    <a:pt x="1380" y="1302"/>
                    <a:pt x="1107" y="981"/>
                    <a:pt x="754" y="612"/>
                  </a:cubicBezTo>
                  <a:cubicBezTo>
                    <a:pt x="405" y="263"/>
                    <a:pt x="99" y="0"/>
                    <a:pt x="4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" name="Google Shape;319;p16"/>
            <p:cNvSpPr/>
            <p:nvPr/>
          </p:nvSpPr>
          <p:spPr>
            <a:xfrm>
              <a:off x="2072846" y="773541"/>
              <a:ext cx="40775" cy="38805"/>
            </a:xfrm>
            <a:custGeom>
              <a:avLst/>
              <a:gdLst/>
              <a:ahLst/>
              <a:cxnLst/>
              <a:rect l="l" t="t" r="r" b="b"/>
              <a:pathLst>
                <a:path w="1221" h="1162" extrusionOk="0">
                  <a:moveTo>
                    <a:pt x="42" y="0"/>
                  </a:moveTo>
                  <a:cubicBezTo>
                    <a:pt x="38" y="0"/>
                    <a:pt x="35" y="1"/>
                    <a:pt x="33" y="3"/>
                  </a:cubicBezTo>
                  <a:cubicBezTo>
                    <a:pt x="1" y="35"/>
                    <a:pt x="226" y="324"/>
                    <a:pt x="546" y="645"/>
                  </a:cubicBezTo>
                  <a:cubicBezTo>
                    <a:pt x="847" y="945"/>
                    <a:pt x="1119" y="1161"/>
                    <a:pt x="1179" y="1161"/>
                  </a:cubicBezTo>
                  <a:cubicBezTo>
                    <a:pt x="1183" y="1161"/>
                    <a:pt x="1186" y="1160"/>
                    <a:pt x="1188" y="1158"/>
                  </a:cubicBezTo>
                  <a:cubicBezTo>
                    <a:pt x="1220" y="1126"/>
                    <a:pt x="980" y="837"/>
                    <a:pt x="659" y="517"/>
                  </a:cubicBezTo>
                  <a:cubicBezTo>
                    <a:pt x="358" y="216"/>
                    <a:pt x="100" y="0"/>
                    <a:pt x="42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" name="Google Shape;320;p16"/>
            <p:cNvSpPr/>
            <p:nvPr/>
          </p:nvSpPr>
          <p:spPr>
            <a:xfrm>
              <a:off x="2162344" y="680302"/>
              <a:ext cx="40208" cy="38271"/>
            </a:xfrm>
            <a:custGeom>
              <a:avLst/>
              <a:gdLst/>
              <a:ahLst/>
              <a:cxnLst/>
              <a:rect l="l" t="t" r="r" b="b"/>
              <a:pathLst>
                <a:path w="1204" h="1146" extrusionOk="0">
                  <a:moveTo>
                    <a:pt x="41" y="1"/>
                  </a:moveTo>
                  <a:cubicBezTo>
                    <a:pt x="37" y="1"/>
                    <a:pt x="34" y="2"/>
                    <a:pt x="32" y="4"/>
                  </a:cubicBezTo>
                  <a:cubicBezTo>
                    <a:pt x="0" y="36"/>
                    <a:pt x="241" y="325"/>
                    <a:pt x="546" y="629"/>
                  </a:cubicBezTo>
                  <a:cubicBezTo>
                    <a:pt x="846" y="930"/>
                    <a:pt x="1104" y="1146"/>
                    <a:pt x="1162" y="1146"/>
                  </a:cubicBezTo>
                  <a:cubicBezTo>
                    <a:pt x="1166" y="1146"/>
                    <a:pt x="1169" y="1145"/>
                    <a:pt x="1171" y="1143"/>
                  </a:cubicBezTo>
                  <a:cubicBezTo>
                    <a:pt x="1204" y="1111"/>
                    <a:pt x="979" y="838"/>
                    <a:pt x="658" y="517"/>
                  </a:cubicBezTo>
                  <a:cubicBezTo>
                    <a:pt x="372" y="231"/>
                    <a:pt x="99" y="1"/>
                    <a:pt x="4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21" name="Google Shape;321;p16"/>
          <p:cNvGrpSpPr/>
          <p:nvPr/>
        </p:nvGrpSpPr>
        <p:grpSpPr>
          <a:xfrm>
            <a:off x="-126476" y="2157333"/>
            <a:ext cx="1208008" cy="794400"/>
            <a:chOff x="-94857" y="1618000"/>
            <a:chExt cx="906006" cy="595800"/>
          </a:xfrm>
        </p:grpSpPr>
        <p:sp>
          <p:nvSpPr>
            <p:cNvPr id="322" name="Google Shape;322;p16"/>
            <p:cNvSpPr/>
            <p:nvPr/>
          </p:nvSpPr>
          <p:spPr>
            <a:xfrm>
              <a:off x="-94857" y="1618000"/>
              <a:ext cx="906006" cy="595800"/>
            </a:xfrm>
            <a:custGeom>
              <a:avLst/>
              <a:gdLst/>
              <a:ahLst/>
              <a:cxnLst/>
              <a:rect l="l" t="t" r="r" b="b"/>
              <a:pathLst>
                <a:path w="27130" h="17841" extrusionOk="0">
                  <a:moveTo>
                    <a:pt x="0" y="1"/>
                  </a:moveTo>
                  <a:lnTo>
                    <a:pt x="0" y="17841"/>
                  </a:lnTo>
                  <a:lnTo>
                    <a:pt x="27130" y="17841"/>
                  </a:lnTo>
                  <a:lnTo>
                    <a:pt x="27130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" name="Google Shape;323;p16"/>
            <p:cNvSpPr/>
            <p:nvPr/>
          </p:nvSpPr>
          <p:spPr>
            <a:xfrm>
              <a:off x="-63266" y="1642646"/>
              <a:ext cx="842289" cy="544372"/>
            </a:xfrm>
            <a:custGeom>
              <a:avLst/>
              <a:gdLst/>
              <a:ahLst/>
              <a:cxnLst/>
              <a:rect l="l" t="t" r="r" b="b"/>
              <a:pathLst>
                <a:path w="25222" h="16301" extrusionOk="0">
                  <a:moveTo>
                    <a:pt x="1" y="1"/>
                  </a:moveTo>
                  <a:lnTo>
                    <a:pt x="1" y="16301"/>
                  </a:lnTo>
                  <a:lnTo>
                    <a:pt x="25221" y="16301"/>
                  </a:lnTo>
                  <a:lnTo>
                    <a:pt x="25221" y="1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" name="Google Shape;324;p16"/>
            <p:cNvSpPr/>
            <p:nvPr/>
          </p:nvSpPr>
          <p:spPr>
            <a:xfrm>
              <a:off x="220692" y="1840879"/>
              <a:ext cx="274908" cy="150044"/>
            </a:xfrm>
            <a:custGeom>
              <a:avLst/>
              <a:gdLst/>
              <a:ahLst/>
              <a:cxnLst/>
              <a:rect l="l" t="t" r="r" b="b"/>
              <a:pathLst>
                <a:path w="8232" h="4493" extrusionOk="0">
                  <a:moveTo>
                    <a:pt x="1" y="1"/>
                  </a:moveTo>
                  <a:lnTo>
                    <a:pt x="1" y="4493"/>
                  </a:lnTo>
                  <a:lnTo>
                    <a:pt x="8231" y="4493"/>
                  </a:lnTo>
                  <a:lnTo>
                    <a:pt x="8231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25" name="Google Shape;325;p16"/>
          <p:cNvGrpSpPr/>
          <p:nvPr/>
        </p:nvGrpSpPr>
        <p:grpSpPr>
          <a:xfrm>
            <a:off x="10508228" y="3041223"/>
            <a:ext cx="1304453" cy="3189623"/>
            <a:chOff x="7881171" y="2278620"/>
            <a:chExt cx="978340" cy="2392217"/>
          </a:xfrm>
        </p:grpSpPr>
        <p:sp>
          <p:nvSpPr>
            <p:cNvPr id="326" name="Google Shape;326;p16"/>
            <p:cNvSpPr/>
            <p:nvPr/>
          </p:nvSpPr>
          <p:spPr>
            <a:xfrm>
              <a:off x="8442641" y="2530953"/>
              <a:ext cx="373456" cy="90567"/>
            </a:xfrm>
            <a:custGeom>
              <a:avLst/>
              <a:gdLst/>
              <a:ahLst/>
              <a:cxnLst/>
              <a:rect l="l" t="t" r="r" b="b"/>
              <a:pathLst>
                <a:path w="11183" h="2712" extrusionOk="0">
                  <a:moveTo>
                    <a:pt x="1" y="0"/>
                  </a:moveTo>
                  <a:lnTo>
                    <a:pt x="241" y="2712"/>
                  </a:lnTo>
                  <a:lnTo>
                    <a:pt x="11183" y="2712"/>
                  </a:lnTo>
                  <a:lnTo>
                    <a:pt x="11183" y="81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" name="Google Shape;327;p16"/>
            <p:cNvSpPr/>
            <p:nvPr/>
          </p:nvSpPr>
          <p:spPr>
            <a:xfrm>
              <a:off x="8463547" y="2479525"/>
              <a:ext cx="347208" cy="78244"/>
            </a:xfrm>
            <a:custGeom>
              <a:avLst/>
              <a:gdLst/>
              <a:ahLst/>
              <a:cxnLst/>
              <a:rect l="l" t="t" r="r" b="b"/>
              <a:pathLst>
                <a:path w="10397" h="2343" extrusionOk="0">
                  <a:moveTo>
                    <a:pt x="0" y="0"/>
                  </a:moveTo>
                  <a:lnTo>
                    <a:pt x="0" y="1589"/>
                  </a:lnTo>
                  <a:lnTo>
                    <a:pt x="10188" y="2343"/>
                  </a:lnTo>
                  <a:lnTo>
                    <a:pt x="10397" y="0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" name="Google Shape;328;p16"/>
            <p:cNvSpPr/>
            <p:nvPr/>
          </p:nvSpPr>
          <p:spPr>
            <a:xfrm>
              <a:off x="8429250" y="2431302"/>
              <a:ext cx="349879" cy="48256"/>
            </a:xfrm>
            <a:custGeom>
              <a:avLst/>
              <a:gdLst/>
              <a:ahLst/>
              <a:cxnLst/>
              <a:rect l="l" t="t" r="r" b="b"/>
              <a:pathLst>
                <a:path w="10477" h="1445" extrusionOk="0">
                  <a:moveTo>
                    <a:pt x="1" y="0"/>
                  </a:moveTo>
                  <a:lnTo>
                    <a:pt x="209" y="1444"/>
                  </a:lnTo>
                  <a:lnTo>
                    <a:pt x="10477" y="1444"/>
                  </a:lnTo>
                  <a:lnTo>
                    <a:pt x="10477" y="0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" name="Google Shape;329;p16"/>
            <p:cNvSpPr/>
            <p:nvPr/>
          </p:nvSpPr>
          <p:spPr>
            <a:xfrm>
              <a:off x="8463547" y="2479525"/>
              <a:ext cx="335419" cy="11822"/>
            </a:xfrm>
            <a:custGeom>
              <a:avLst/>
              <a:gdLst/>
              <a:ahLst/>
              <a:cxnLst/>
              <a:rect l="l" t="t" r="r" b="b"/>
              <a:pathLst>
                <a:path w="10044" h="354" extrusionOk="0">
                  <a:moveTo>
                    <a:pt x="0" y="0"/>
                  </a:moveTo>
                  <a:lnTo>
                    <a:pt x="0" y="353"/>
                  </a:lnTo>
                  <a:lnTo>
                    <a:pt x="10044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" name="Google Shape;330;p16"/>
            <p:cNvSpPr/>
            <p:nvPr/>
          </p:nvSpPr>
          <p:spPr>
            <a:xfrm>
              <a:off x="8463547" y="2532556"/>
              <a:ext cx="341297" cy="25213"/>
            </a:xfrm>
            <a:custGeom>
              <a:avLst/>
              <a:gdLst/>
              <a:ahLst/>
              <a:cxnLst/>
              <a:rect l="l" t="t" r="r" b="b"/>
              <a:pathLst>
                <a:path w="10220" h="755" extrusionOk="0">
                  <a:moveTo>
                    <a:pt x="0" y="1"/>
                  </a:moveTo>
                  <a:lnTo>
                    <a:pt x="10188" y="755"/>
                  </a:lnTo>
                  <a:lnTo>
                    <a:pt x="10220" y="37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" name="Google Shape;331;p16"/>
            <p:cNvSpPr/>
            <p:nvPr/>
          </p:nvSpPr>
          <p:spPr>
            <a:xfrm>
              <a:off x="8650525" y="2504705"/>
              <a:ext cx="148441" cy="7514"/>
            </a:xfrm>
            <a:custGeom>
              <a:avLst/>
              <a:gdLst/>
              <a:ahLst/>
              <a:cxnLst/>
              <a:rect l="l" t="t" r="r" b="b"/>
              <a:pathLst>
                <a:path w="4445" h="225" extrusionOk="0">
                  <a:moveTo>
                    <a:pt x="1765" y="0"/>
                  </a:moveTo>
                  <a:lnTo>
                    <a:pt x="1" y="225"/>
                  </a:lnTo>
                  <a:lnTo>
                    <a:pt x="4445" y="225"/>
                  </a:lnTo>
                  <a:lnTo>
                    <a:pt x="1765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" name="Google Shape;332;p16"/>
            <p:cNvSpPr/>
            <p:nvPr/>
          </p:nvSpPr>
          <p:spPr>
            <a:xfrm>
              <a:off x="8447484" y="2583984"/>
              <a:ext cx="110938" cy="8082"/>
            </a:xfrm>
            <a:custGeom>
              <a:avLst/>
              <a:gdLst/>
              <a:ahLst/>
              <a:cxnLst/>
              <a:rect l="l" t="t" r="r" b="b"/>
              <a:pathLst>
                <a:path w="3322" h="242" extrusionOk="0">
                  <a:moveTo>
                    <a:pt x="0" y="1"/>
                  </a:moveTo>
                  <a:lnTo>
                    <a:pt x="16" y="241"/>
                  </a:lnTo>
                  <a:lnTo>
                    <a:pt x="3321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" name="Google Shape;333;p16"/>
            <p:cNvSpPr/>
            <p:nvPr/>
          </p:nvSpPr>
          <p:spPr>
            <a:xfrm>
              <a:off x="8550874" y="2448434"/>
              <a:ext cx="228789" cy="7013"/>
            </a:xfrm>
            <a:custGeom>
              <a:avLst/>
              <a:gdLst/>
              <a:ahLst/>
              <a:cxnLst/>
              <a:rect l="l" t="t" r="r" b="b"/>
              <a:pathLst>
                <a:path w="6851" h="210" extrusionOk="0">
                  <a:moveTo>
                    <a:pt x="6835" y="1"/>
                  </a:moveTo>
                  <a:lnTo>
                    <a:pt x="0" y="209"/>
                  </a:lnTo>
                  <a:cubicBezTo>
                    <a:pt x="0" y="209"/>
                    <a:pt x="6851" y="161"/>
                    <a:pt x="6835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" name="Google Shape;334;p16"/>
            <p:cNvSpPr/>
            <p:nvPr/>
          </p:nvSpPr>
          <p:spPr>
            <a:xfrm>
              <a:off x="7992076" y="2278620"/>
              <a:ext cx="390588" cy="52530"/>
            </a:xfrm>
            <a:custGeom>
              <a:avLst/>
              <a:gdLst/>
              <a:ahLst/>
              <a:cxnLst/>
              <a:rect l="l" t="t" r="r" b="b"/>
              <a:pathLst>
                <a:path w="11696" h="1573" extrusionOk="0">
                  <a:moveTo>
                    <a:pt x="0" y="0"/>
                  </a:moveTo>
                  <a:lnTo>
                    <a:pt x="0" y="1572"/>
                  </a:lnTo>
                  <a:lnTo>
                    <a:pt x="11696" y="1572"/>
                  </a:lnTo>
                  <a:lnTo>
                    <a:pt x="11696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" name="Google Shape;335;p16"/>
            <p:cNvSpPr/>
            <p:nvPr/>
          </p:nvSpPr>
          <p:spPr>
            <a:xfrm>
              <a:off x="8042970" y="2280758"/>
              <a:ext cx="4842" cy="49324"/>
            </a:xfrm>
            <a:custGeom>
              <a:avLst/>
              <a:gdLst/>
              <a:ahLst/>
              <a:cxnLst/>
              <a:rect l="l" t="t" r="r" b="b"/>
              <a:pathLst>
                <a:path w="145" h="1477" extrusionOk="0">
                  <a:moveTo>
                    <a:pt x="64" y="0"/>
                  </a:moveTo>
                  <a:cubicBezTo>
                    <a:pt x="32" y="0"/>
                    <a:pt x="0" y="337"/>
                    <a:pt x="0" y="738"/>
                  </a:cubicBezTo>
                  <a:cubicBezTo>
                    <a:pt x="0" y="1139"/>
                    <a:pt x="32" y="1476"/>
                    <a:pt x="64" y="1476"/>
                  </a:cubicBezTo>
                  <a:cubicBezTo>
                    <a:pt x="113" y="1476"/>
                    <a:pt x="145" y="1139"/>
                    <a:pt x="145" y="738"/>
                  </a:cubicBezTo>
                  <a:cubicBezTo>
                    <a:pt x="145" y="337"/>
                    <a:pt x="113" y="0"/>
                    <a:pt x="64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" name="Google Shape;336;p16"/>
            <p:cNvSpPr/>
            <p:nvPr/>
          </p:nvSpPr>
          <p:spPr>
            <a:xfrm>
              <a:off x="8034387" y="2279689"/>
              <a:ext cx="4842" cy="49324"/>
            </a:xfrm>
            <a:custGeom>
              <a:avLst/>
              <a:gdLst/>
              <a:ahLst/>
              <a:cxnLst/>
              <a:rect l="l" t="t" r="r" b="b"/>
              <a:pathLst>
                <a:path w="145" h="1477" extrusionOk="0">
                  <a:moveTo>
                    <a:pt x="65" y="0"/>
                  </a:moveTo>
                  <a:cubicBezTo>
                    <a:pt x="33" y="0"/>
                    <a:pt x="1" y="337"/>
                    <a:pt x="1" y="738"/>
                  </a:cubicBezTo>
                  <a:cubicBezTo>
                    <a:pt x="1" y="1139"/>
                    <a:pt x="33" y="1476"/>
                    <a:pt x="65" y="1476"/>
                  </a:cubicBezTo>
                  <a:cubicBezTo>
                    <a:pt x="113" y="1476"/>
                    <a:pt x="145" y="1139"/>
                    <a:pt x="145" y="738"/>
                  </a:cubicBezTo>
                  <a:cubicBezTo>
                    <a:pt x="145" y="337"/>
                    <a:pt x="113" y="0"/>
                    <a:pt x="65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" name="Google Shape;337;p16"/>
            <p:cNvSpPr/>
            <p:nvPr/>
          </p:nvSpPr>
          <p:spPr>
            <a:xfrm>
              <a:off x="8349970" y="2280758"/>
              <a:ext cx="4842" cy="49324"/>
            </a:xfrm>
            <a:custGeom>
              <a:avLst/>
              <a:gdLst/>
              <a:ahLst/>
              <a:cxnLst/>
              <a:rect l="l" t="t" r="r" b="b"/>
              <a:pathLst>
                <a:path w="145" h="1477" extrusionOk="0">
                  <a:moveTo>
                    <a:pt x="64" y="0"/>
                  </a:moveTo>
                  <a:cubicBezTo>
                    <a:pt x="32" y="0"/>
                    <a:pt x="0" y="337"/>
                    <a:pt x="0" y="738"/>
                  </a:cubicBezTo>
                  <a:cubicBezTo>
                    <a:pt x="0" y="1139"/>
                    <a:pt x="32" y="1476"/>
                    <a:pt x="64" y="1476"/>
                  </a:cubicBezTo>
                  <a:cubicBezTo>
                    <a:pt x="112" y="1476"/>
                    <a:pt x="145" y="1139"/>
                    <a:pt x="145" y="738"/>
                  </a:cubicBezTo>
                  <a:cubicBezTo>
                    <a:pt x="145" y="337"/>
                    <a:pt x="112" y="0"/>
                    <a:pt x="64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" name="Google Shape;338;p16"/>
            <p:cNvSpPr/>
            <p:nvPr/>
          </p:nvSpPr>
          <p:spPr>
            <a:xfrm>
              <a:off x="8341388" y="2279689"/>
              <a:ext cx="4842" cy="49324"/>
            </a:xfrm>
            <a:custGeom>
              <a:avLst/>
              <a:gdLst/>
              <a:ahLst/>
              <a:cxnLst/>
              <a:rect l="l" t="t" r="r" b="b"/>
              <a:pathLst>
                <a:path w="145" h="1477" extrusionOk="0">
                  <a:moveTo>
                    <a:pt x="81" y="0"/>
                  </a:moveTo>
                  <a:cubicBezTo>
                    <a:pt x="33" y="0"/>
                    <a:pt x="0" y="337"/>
                    <a:pt x="0" y="738"/>
                  </a:cubicBezTo>
                  <a:cubicBezTo>
                    <a:pt x="0" y="1139"/>
                    <a:pt x="33" y="1476"/>
                    <a:pt x="81" y="1476"/>
                  </a:cubicBezTo>
                  <a:cubicBezTo>
                    <a:pt x="113" y="1476"/>
                    <a:pt x="145" y="1139"/>
                    <a:pt x="145" y="738"/>
                  </a:cubicBezTo>
                  <a:cubicBezTo>
                    <a:pt x="145" y="337"/>
                    <a:pt x="113" y="0"/>
                    <a:pt x="81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" name="Google Shape;339;p16"/>
            <p:cNvSpPr/>
            <p:nvPr/>
          </p:nvSpPr>
          <p:spPr>
            <a:xfrm>
              <a:off x="8093330" y="2303800"/>
              <a:ext cx="199335" cy="4842"/>
            </a:xfrm>
            <a:custGeom>
              <a:avLst/>
              <a:gdLst/>
              <a:ahLst/>
              <a:cxnLst/>
              <a:rect l="l" t="t" r="r" b="b"/>
              <a:pathLst>
                <a:path w="5969" h="145" extrusionOk="0">
                  <a:moveTo>
                    <a:pt x="2984" y="0"/>
                  </a:moveTo>
                  <a:cubicBezTo>
                    <a:pt x="1332" y="0"/>
                    <a:pt x="0" y="32"/>
                    <a:pt x="0" y="80"/>
                  </a:cubicBezTo>
                  <a:cubicBezTo>
                    <a:pt x="0" y="112"/>
                    <a:pt x="1332" y="144"/>
                    <a:pt x="2984" y="144"/>
                  </a:cubicBezTo>
                  <a:cubicBezTo>
                    <a:pt x="4637" y="144"/>
                    <a:pt x="5968" y="112"/>
                    <a:pt x="5968" y="80"/>
                  </a:cubicBezTo>
                  <a:cubicBezTo>
                    <a:pt x="5968" y="32"/>
                    <a:pt x="4637" y="0"/>
                    <a:pt x="2984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" name="Google Shape;340;p16"/>
            <p:cNvSpPr/>
            <p:nvPr/>
          </p:nvSpPr>
          <p:spPr>
            <a:xfrm>
              <a:off x="7990440" y="2513821"/>
              <a:ext cx="390621" cy="103959"/>
            </a:xfrm>
            <a:custGeom>
              <a:avLst/>
              <a:gdLst/>
              <a:ahLst/>
              <a:cxnLst/>
              <a:rect l="l" t="t" r="r" b="b"/>
              <a:pathLst>
                <a:path w="11697" h="3113" extrusionOk="0">
                  <a:moveTo>
                    <a:pt x="1" y="0"/>
                  </a:moveTo>
                  <a:lnTo>
                    <a:pt x="1" y="3112"/>
                  </a:lnTo>
                  <a:lnTo>
                    <a:pt x="11697" y="3112"/>
                  </a:lnTo>
                  <a:lnTo>
                    <a:pt x="11697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" name="Google Shape;341;p16"/>
            <p:cNvSpPr/>
            <p:nvPr/>
          </p:nvSpPr>
          <p:spPr>
            <a:xfrm>
              <a:off x="7991542" y="2522370"/>
              <a:ext cx="394362" cy="90634"/>
            </a:xfrm>
            <a:custGeom>
              <a:avLst/>
              <a:gdLst/>
              <a:ahLst/>
              <a:cxnLst/>
              <a:rect l="l" t="t" r="r" b="b"/>
              <a:pathLst>
                <a:path w="11809" h="2714" extrusionOk="0">
                  <a:moveTo>
                    <a:pt x="6494" y="154"/>
                  </a:moveTo>
                  <a:cubicBezTo>
                    <a:pt x="6583" y="154"/>
                    <a:pt x="6674" y="183"/>
                    <a:pt x="6754" y="241"/>
                  </a:cubicBezTo>
                  <a:cubicBezTo>
                    <a:pt x="6947" y="354"/>
                    <a:pt x="7075" y="546"/>
                    <a:pt x="7123" y="771"/>
                  </a:cubicBezTo>
                  <a:cubicBezTo>
                    <a:pt x="7198" y="1203"/>
                    <a:pt x="7078" y="1636"/>
                    <a:pt x="6778" y="1940"/>
                  </a:cubicBezTo>
                  <a:lnTo>
                    <a:pt x="6778" y="1940"/>
                  </a:lnTo>
                  <a:cubicBezTo>
                    <a:pt x="6568" y="1811"/>
                    <a:pt x="6381" y="1646"/>
                    <a:pt x="6225" y="1445"/>
                  </a:cubicBezTo>
                  <a:cubicBezTo>
                    <a:pt x="6081" y="1284"/>
                    <a:pt x="6000" y="1076"/>
                    <a:pt x="5984" y="851"/>
                  </a:cubicBezTo>
                  <a:cubicBezTo>
                    <a:pt x="5968" y="643"/>
                    <a:pt x="6032" y="418"/>
                    <a:pt x="6193" y="274"/>
                  </a:cubicBezTo>
                  <a:cubicBezTo>
                    <a:pt x="6280" y="195"/>
                    <a:pt x="6386" y="154"/>
                    <a:pt x="6494" y="154"/>
                  </a:cubicBezTo>
                  <a:close/>
                  <a:moveTo>
                    <a:pt x="9312" y="127"/>
                  </a:moveTo>
                  <a:cubicBezTo>
                    <a:pt x="9326" y="127"/>
                    <a:pt x="9340" y="128"/>
                    <a:pt x="9353" y="129"/>
                  </a:cubicBezTo>
                  <a:cubicBezTo>
                    <a:pt x="9658" y="145"/>
                    <a:pt x="9931" y="482"/>
                    <a:pt x="9963" y="819"/>
                  </a:cubicBezTo>
                  <a:cubicBezTo>
                    <a:pt x="9979" y="1204"/>
                    <a:pt x="9851" y="1557"/>
                    <a:pt x="9578" y="1830"/>
                  </a:cubicBezTo>
                  <a:cubicBezTo>
                    <a:pt x="9517" y="1894"/>
                    <a:pt x="9451" y="1953"/>
                    <a:pt x="9381" y="2006"/>
                  </a:cubicBezTo>
                  <a:lnTo>
                    <a:pt x="9381" y="2006"/>
                  </a:lnTo>
                  <a:cubicBezTo>
                    <a:pt x="9201" y="1884"/>
                    <a:pt x="9053" y="1726"/>
                    <a:pt x="8936" y="1557"/>
                  </a:cubicBezTo>
                  <a:cubicBezTo>
                    <a:pt x="8776" y="1300"/>
                    <a:pt x="8712" y="1012"/>
                    <a:pt x="8744" y="723"/>
                  </a:cubicBezTo>
                  <a:cubicBezTo>
                    <a:pt x="8776" y="562"/>
                    <a:pt x="8840" y="418"/>
                    <a:pt x="8936" y="306"/>
                  </a:cubicBezTo>
                  <a:cubicBezTo>
                    <a:pt x="9039" y="203"/>
                    <a:pt x="9168" y="127"/>
                    <a:pt x="9312" y="127"/>
                  </a:cubicBezTo>
                  <a:close/>
                  <a:moveTo>
                    <a:pt x="3584" y="182"/>
                  </a:moveTo>
                  <a:cubicBezTo>
                    <a:pt x="3710" y="182"/>
                    <a:pt x="3837" y="221"/>
                    <a:pt x="3947" y="306"/>
                  </a:cubicBezTo>
                  <a:cubicBezTo>
                    <a:pt x="4203" y="530"/>
                    <a:pt x="4300" y="899"/>
                    <a:pt x="4187" y="1236"/>
                  </a:cubicBezTo>
                  <a:cubicBezTo>
                    <a:pt x="4091" y="1541"/>
                    <a:pt x="3899" y="1814"/>
                    <a:pt x="3642" y="2006"/>
                  </a:cubicBezTo>
                  <a:cubicBezTo>
                    <a:pt x="3620" y="2024"/>
                    <a:pt x="3599" y="2042"/>
                    <a:pt x="3577" y="2060"/>
                  </a:cubicBezTo>
                  <a:lnTo>
                    <a:pt x="3577" y="2060"/>
                  </a:lnTo>
                  <a:cubicBezTo>
                    <a:pt x="3434" y="1939"/>
                    <a:pt x="3310" y="1796"/>
                    <a:pt x="3209" y="1637"/>
                  </a:cubicBezTo>
                  <a:cubicBezTo>
                    <a:pt x="2984" y="1316"/>
                    <a:pt x="2936" y="899"/>
                    <a:pt x="3080" y="530"/>
                  </a:cubicBezTo>
                  <a:cubicBezTo>
                    <a:pt x="3145" y="354"/>
                    <a:pt x="3289" y="225"/>
                    <a:pt x="3465" y="193"/>
                  </a:cubicBezTo>
                  <a:cubicBezTo>
                    <a:pt x="3504" y="186"/>
                    <a:pt x="3544" y="182"/>
                    <a:pt x="3584" y="182"/>
                  </a:cubicBezTo>
                  <a:close/>
                  <a:moveTo>
                    <a:pt x="6450" y="1"/>
                  </a:moveTo>
                  <a:cubicBezTo>
                    <a:pt x="6321" y="17"/>
                    <a:pt x="6193" y="65"/>
                    <a:pt x="6097" y="161"/>
                  </a:cubicBezTo>
                  <a:cubicBezTo>
                    <a:pt x="5904" y="354"/>
                    <a:pt x="5808" y="610"/>
                    <a:pt x="5840" y="867"/>
                  </a:cubicBezTo>
                  <a:cubicBezTo>
                    <a:pt x="5856" y="1108"/>
                    <a:pt x="5952" y="1348"/>
                    <a:pt x="6113" y="1541"/>
                  </a:cubicBezTo>
                  <a:cubicBezTo>
                    <a:pt x="6269" y="1732"/>
                    <a:pt x="6458" y="1899"/>
                    <a:pt x="6670" y="2036"/>
                  </a:cubicBezTo>
                  <a:lnTo>
                    <a:pt x="6670" y="2036"/>
                  </a:lnTo>
                  <a:cubicBezTo>
                    <a:pt x="6323" y="2307"/>
                    <a:pt x="5905" y="2473"/>
                    <a:pt x="5471" y="2504"/>
                  </a:cubicBezTo>
                  <a:cubicBezTo>
                    <a:pt x="5342" y="2523"/>
                    <a:pt x="5211" y="2532"/>
                    <a:pt x="5080" y="2532"/>
                  </a:cubicBezTo>
                  <a:cubicBezTo>
                    <a:pt x="4772" y="2532"/>
                    <a:pt x="4464" y="2481"/>
                    <a:pt x="4171" y="2391"/>
                  </a:cubicBezTo>
                  <a:cubicBezTo>
                    <a:pt x="3985" y="2332"/>
                    <a:pt x="3813" y="2241"/>
                    <a:pt x="3659" y="2126"/>
                  </a:cubicBezTo>
                  <a:lnTo>
                    <a:pt x="3659" y="2126"/>
                  </a:lnTo>
                  <a:cubicBezTo>
                    <a:pt x="3675" y="2113"/>
                    <a:pt x="3691" y="2100"/>
                    <a:pt x="3706" y="2086"/>
                  </a:cubicBezTo>
                  <a:cubicBezTo>
                    <a:pt x="3979" y="1878"/>
                    <a:pt x="4187" y="1589"/>
                    <a:pt x="4300" y="1268"/>
                  </a:cubicBezTo>
                  <a:cubicBezTo>
                    <a:pt x="4428" y="883"/>
                    <a:pt x="4316" y="466"/>
                    <a:pt x="4027" y="209"/>
                  </a:cubicBezTo>
                  <a:cubicBezTo>
                    <a:pt x="3886" y="107"/>
                    <a:pt x="3724" y="55"/>
                    <a:pt x="3558" y="55"/>
                  </a:cubicBezTo>
                  <a:cubicBezTo>
                    <a:pt x="3517" y="55"/>
                    <a:pt x="3475" y="59"/>
                    <a:pt x="3433" y="65"/>
                  </a:cubicBezTo>
                  <a:cubicBezTo>
                    <a:pt x="3225" y="113"/>
                    <a:pt x="3032" y="257"/>
                    <a:pt x="2952" y="466"/>
                  </a:cubicBezTo>
                  <a:cubicBezTo>
                    <a:pt x="2808" y="883"/>
                    <a:pt x="2856" y="1348"/>
                    <a:pt x="3080" y="1717"/>
                  </a:cubicBezTo>
                  <a:cubicBezTo>
                    <a:pt x="3184" y="1883"/>
                    <a:pt x="3311" y="2028"/>
                    <a:pt x="3457" y="2151"/>
                  </a:cubicBezTo>
                  <a:lnTo>
                    <a:pt x="3457" y="2151"/>
                  </a:lnTo>
                  <a:cubicBezTo>
                    <a:pt x="3062" y="2434"/>
                    <a:pt x="2600" y="2604"/>
                    <a:pt x="2102" y="2632"/>
                  </a:cubicBezTo>
                  <a:cubicBezTo>
                    <a:pt x="2066" y="2633"/>
                    <a:pt x="2030" y="2634"/>
                    <a:pt x="1995" y="2634"/>
                  </a:cubicBezTo>
                  <a:cubicBezTo>
                    <a:pt x="1600" y="2634"/>
                    <a:pt x="1220" y="2552"/>
                    <a:pt x="866" y="2375"/>
                  </a:cubicBezTo>
                  <a:cubicBezTo>
                    <a:pt x="529" y="2215"/>
                    <a:pt x="241" y="1990"/>
                    <a:pt x="0" y="1717"/>
                  </a:cubicBezTo>
                  <a:lnTo>
                    <a:pt x="0" y="1717"/>
                  </a:lnTo>
                  <a:cubicBezTo>
                    <a:pt x="0" y="1733"/>
                    <a:pt x="16" y="1750"/>
                    <a:pt x="32" y="1766"/>
                  </a:cubicBezTo>
                  <a:cubicBezTo>
                    <a:pt x="80" y="1830"/>
                    <a:pt x="128" y="1878"/>
                    <a:pt x="177" y="1926"/>
                  </a:cubicBezTo>
                  <a:cubicBezTo>
                    <a:pt x="369" y="2135"/>
                    <a:pt x="594" y="2295"/>
                    <a:pt x="834" y="2423"/>
                  </a:cubicBezTo>
                  <a:cubicBezTo>
                    <a:pt x="1207" y="2617"/>
                    <a:pt x="1607" y="2714"/>
                    <a:pt x="2009" y="2714"/>
                  </a:cubicBezTo>
                  <a:cubicBezTo>
                    <a:pt x="2040" y="2714"/>
                    <a:pt x="2071" y="2713"/>
                    <a:pt x="2102" y="2712"/>
                  </a:cubicBezTo>
                  <a:cubicBezTo>
                    <a:pt x="2625" y="2698"/>
                    <a:pt x="3123" y="2522"/>
                    <a:pt x="3541" y="2217"/>
                  </a:cubicBezTo>
                  <a:lnTo>
                    <a:pt x="3541" y="2217"/>
                  </a:lnTo>
                  <a:cubicBezTo>
                    <a:pt x="3715" y="2347"/>
                    <a:pt x="3911" y="2449"/>
                    <a:pt x="4123" y="2520"/>
                  </a:cubicBezTo>
                  <a:cubicBezTo>
                    <a:pt x="4441" y="2622"/>
                    <a:pt x="4768" y="2676"/>
                    <a:pt x="5090" y="2676"/>
                  </a:cubicBezTo>
                  <a:cubicBezTo>
                    <a:pt x="5223" y="2676"/>
                    <a:pt x="5356" y="2667"/>
                    <a:pt x="5487" y="2648"/>
                  </a:cubicBezTo>
                  <a:cubicBezTo>
                    <a:pt x="5968" y="2616"/>
                    <a:pt x="6433" y="2423"/>
                    <a:pt x="6802" y="2119"/>
                  </a:cubicBezTo>
                  <a:cubicBezTo>
                    <a:pt x="6803" y="2118"/>
                    <a:pt x="6804" y="2117"/>
                    <a:pt x="6805" y="2117"/>
                  </a:cubicBezTo>
                  <a:lnTo>
                    <a:pt x="6805" y="2117"/>
                  </a:lnTo>
                  <a:cubicBezTo>
                    <a:pt x="6946" y="2195"/>
                    <a:pt x="7096" y="2261"/>
                    <a:pt x="7252" y="2311"/>
                  </a:cubicBezTo>
                  <a:cubicBezTo>
                    <a:pt x="7587" y="2427"/>
                    <a:pt x="7933" y="2481"/>
                    <a:pt x="8289" y="2481"/>
                  </a:cubicBezTo>
                  <a:cubicBezTo>
                    <a:pt x="8376" y="2481"/>
                    <a:pt x="8463" y="2478"/>
                    <a:pt x="8551" y="2471"/>
                  </a:cubicBezTo>
                  <a:cubicBezTo>
                    <a:pt x="8873" y="2436"/>
                    <a:pt x="9177" y="2320"/>
                    <a:pt x="9431" y="2131"/>
                  </a:cubicBezTo>
                  <a:lnTo>
                    <a:pt x="9431" y="2131"/>
                  </a:lnTo>
                  <a:cubicBezTo>
                    <a:pt x="9442" y="2138"/>
                    <a:pt x="9454" y="2144"/>
                    <a:pt x="9466" y="2151"/>
                  </a:cubicBezTo>
                  <a:cubicBezTo>
                    <a:pt x="9767" y="2295"/>
                    <a:pt x="10094" y="2367"/>
                    <a:pt x="10422" y="2367"/>
                  </a:cubicBezTo>
                  <a:cubicBezTo>
                    <a:pt x="10532" y="2367"/>
                    <a:pt x="10641" y="2359"/>
                    <a:pt x="10749" y="2343"/>
                  </a:cubicBezTo>
                  <a:cubicBezTo>
                    <a:pt x="11022" y="2295"/>
                    <a:pt x="11295" y="2215"/>
                    <a:pt x="11551" y="2102"/>
                  </a:cubicBezTo>
                  <a:cubicBezTo>
                    <a:pt x="11632" y="2070"/>
                    <a:pt x="11696" y="2038"/>
                    <a:pt x="11744" y="2022"/>
                  </a:cubicBezTo>
                  <a:cubicBezTo>
                    <a:pt x="11760" y="2006"/>
                    <a:pt x="11792" y="2006"/>
                    <a:pt x="11808" y="1990"/>
                  </a:cubicBezTo>
                  <a:cubicBezTo>
                    <a:pt x="11808" y="1988"/>
                    <a:pt x="11806" y="1987"/>
                    <a:pt x="11803" y="1987"/>
                  </a:cubicBezTo>
                  <a:cubicBezTo>
                    <a:pt x="11781" y="1987"/>
                    <a:pt x="11689" y="2031"/>
                    <a:pt x="11535" y="2086"/>
                  </a:cubicBezTo>
                  <a:cubicBezTo>
                    <a:pt x="11279" y="2183"/>
                    <a:pt x="11022" y="2247"/>
                    <a:pt x="10749" y="2279"/>
                  </a:cubicBezTo>
                  <a:cubicBezTo>
                    <a:pt x="10645" y="2295"/>
                    <a:pt x="10540" y="2303"/>
                    <a:pt x="10434" y="2303"/>
                  </a:cubicBezTo>
                  <a:cubicBezTo>
                    <a:pt x="10118" y="2303"/>
                    <a:pt x="9803" y="2231"/>
                    <a:pt x="9514" y="2086"/>
                  </a:cubicBezTo>
                  <a:cubicBezTo>
                    <a:pt x="9509" y="2084"/>
                    <a:pt x="9504" y="2081"/>
                    <a:pt x="9499" y="2078"/>
                  </a:cubicBezTo>
                  <a:lnTo>
                    <a:pt x="9499" y="2078"/>
                  </a:lnTo>
                  <a:cubicBezTo>
                    <a:pt x="9561" y="2027"/>
                    <a:pt x="9620" y="1971"/>
                    <a:pt x="9674" y="1910"/>
                  </a:cubicBezTo>
                  <a:cubicBezTo>
                    <a:pt x="9963" y="1621"/>
                    <a:pt x="10107" y="1220"/>
                    <a:pt x="10075" y="803"/>
                  </a:cubicBezTo>
                  <a:cubicBezTo>
                    <a:pt x="10059" y="610"/>
                    <a:pt x="9979" y="434"/>
                    <a:pt x="9851" y="274"/>
                  </a:cubicBezTo>
                  <a:cubicBezTo>
                    <a:pt x="9722" y="129"/>
                    <a:pt x="9546" y="33"/>
                    <a:pt x="9353" y="17"/>
                  </a:cubicBezTo>
                  <a:cubicBezTo>
                    <a:pt x="9337" y="15"/>
                    <a:pt x="9321" y="15"/>
                    <a:pt x="9305" y="15"/>
                  </a:cubicBezTo>
                  <a:cubicBezTo>
                    <a:pt x="9132" y="15"/>
                    <a:pt x="8974" y="94"/>
                    <a:pt x="8856" y="241"/>
                  </a:cubicBezTo>
                  <a:cubicBezTo>
                    <a:pt x="8744" y="370"/>
                    <a:pt x="8680" y="530"/>
                    <a:pt x="8647" y="707"/>
                  </a:cubicBezTo>
                  <a:cubicBezTo>
                    <a:pt x="8599" y="1012"/>
                    <a:pt x="8680" y="1332"/>
                    <a:pt x="8856" y="1605"/>
                  </a:cubicBezTo>
                  <a:cubicBezTo>
                    <a:pt x="8981" y="1780"/>
                    <a:pt x="9135" y="1936"/>
                    <a:pt x="9311" y="2057"/>
                  </a:cubicBezTo>
                  <a:lnTo>
                    <a:pt x="9311" y="2057"/>
                  </a:lnTo>
                  <a:cubicBezTo>
                    <a:pt x="9083" y="2211"/>
                    <a:pt x="8817" y="2305"/>
                    <a:pt x="8535" y="2327"/>
                  </a:cubicBezTo>
                  <a:cubicBezTo>
                    <a:pt x="8443" y="2338"/>
                    <a:pt x="8350" y="2343"/>
                    <a:pt x="8256" y="2343"/>
                  </a:cubicBezTo>
                  <a:cubicBezTo>
                    <a:pt x="7928" y="2343"/>
                    <a:pt x="7596" y="2279"/>
                    <a:pt x="7284" y="2167"/>
                  </a:cubicBezTo>
                  <a:cubicBezTo>
                    <a:pt x="7153" y="2126"/>
                    <a:pt x="7027" y="2075"/>
                    <a:pt x="6907" y="2013"/>
                  </a:cubicBezTo>
                  <a:lnTo>
                    <a:pt x="6907" y="2013"/>
                  </a:lnTo>
                  <a:cubicBezTo>
                    <a:pt x="7219" y="1667"/>
                    <a:pt x="7355" y="1203"/>
                    <a:pt x="7268" y="739"/>
                  </a:cubicBezTo>
                  <a:cubicBezTo>
                    <a:pt x="7220" y="482"/>
                    <a:pt x="7059" y="257"/>
                    <a:pt x="6835" y="113"/>
                  </a:cubicBezTo>
                  <a:cubicBezTo>
                    <a:pt x="6722" y="33"/>
                    <a:pt x="6594" y="1"/>
                    <a:pt x="6450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" name="Google Shape;342;p16"/>
            <p:cNvSpPr/>
            <p:nvPr/>
          </p:nvSpPr>
          <p:spPr>
            <a:xfrm>
              <a:off x="8025271" y="2332186"/>
              <a:ext cx="355790" cy="181134"/>
            </a:xfrm>
            <a:custGeom>
              <a:avLst/>
              <a:gdLst/>
              <a:ahLst/>
              <a:cxnLst/>
              <a:rect l="l" t="t" r="r" b="b"/>
              <a:pathLst>
                <a:path w="10654" h="5424" extrusionOk="0">
                  <a:moveTo>
                    <a:pt x="1" y="0"/>
                  </a:moveTo>
                  <a:lnTo>
                    <a:pt x="1" y="5423"/>
                  </a:lnTo>
                  <a:lnTo>
                    <a:pt x="10654" y="5423"/>
                  </a:lnTo>
                  <a:lnTo>
                    <a:pt x="10654" y="0"/>
                  </a:ln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" name="Google Shape;343;p16"/>
            <p:cNvSpPr/>
            <p:nvPr/>
          </p:nvSpPr>
          <p:spPr>
            <a:xfrm>
              <a:off x="8082075" y="2338598"/>
              <a:ext cx="4842" cy="175257"/>
            </a:xfrm>
            <a:custGeom>
              <a:avLst/>
              <a:gdLst/>
              <a:ahLst/>
              <a:cxnLst/>
              <a:rect l="l" t="t" r="r" b="b"/>
              <a:pathLst>
                <a:path w="145" h="5248" extrusionOk="0">
                  <a:moveTo>
                    <a:pt x="65" y="1"/>
                  </a:moveTo>
                  <a:cubicBezTo>
                    <a:pt x="32" y="1"/>
                    <a:pt x="0" y="1172"/>
                    <a:pt x="0" y="2632"/>
                  </a:cubicBezTo>
                  <a:cubicBezTo>
                    <a:pt x="0" y="4076"/>
                    <a:pt x="32" y="5247"/>
                    <a:pt x="65" y="5247"/>
                  </a:cubicBezTo>
                  <a:cubicBezTo>
                    <a:pt x="113" y="5247"/>
                    <a:pt x="145" y="4076"/>
                    <a:pt x="145" y="2632"/>
                  </a:cubicBezTo>
                  <a:cubicBezTo>
                    <a:pt x="145" y="1172"/>
                    <a:pt x="113" y="1"/>
                    <a:pt x="65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" name="Google Shape;344;p16"/>
            <p:cNvSpPr/>
            <p:nvPr/>
          </p:nvSpPr>
          <p:spPr>
            <a:xfrm>
              <a:off x="8108858" y="2336461"/>
              <a:ext cx="4842" cy="173086"/>
            </a:xfrm>
            <a:custGeom>
              <a:avLst/>
              <a:gdLst/>
              <a:ahLst/>
              <a:cxnLst/>
              <a:rect l="l" t="t" r="r" b="b"/>
              <a:pathLst>
                <a:path w="145" h="5183" extrusionOk="0">
                  <a:moveTo>
                    <a:pt x="81" y="1"/>
                  </a:moveTo>
                  <a:cubicBezTo>
                    <a:pt x="33" y="1"/>
                    <a:pt x="1" y="1156"/>
                    <a:pt x="1" y="2584"/>
                  </a:cubicBezTo>
                  <a:cubicBezTo>
                    <a:pt x="1" y="4012"/>
                    <a:pt x="33" y="5183"/>
                    <a:pt x="81" y="5183"/>
                  </a:cubicBezTo>
                  <a:cubicBezTo>
                    <a:pt x="113" y="5183"/>
                    <a:pt x="145" y="4012"/>
                    <a:pt x="145" y="2584"/>
                  </a:cubicBezTo>
                  <a:cubicBezTo>
                    <a:pt x="145" y="1156"/>
                    <a:pt x="113" y="1"/>
                    <a:pt x="81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" name="Google Shape;345;p16"/>
            <p:cNvSpPr/>
            <p:nvPr/>
          </p:nvSpPr>
          <p:spPr>
            <a:xfrm>
              <a:off x="8338182" y="2330583"/>
              <a:ext cx="4842" cy="182170"/>
            </a:xfrm>
            <a:custGeom>
              <a:avLst/>
              <a:gdLst/>
              <a:ahLst/>
              <a:cxnLst/>
              <a:rect l="l" t="t" r="r" b="b"/>
              <a:pathLst>
                <a:path w="145" h="5455" extrusionOk="0">
                  <a:moveTo>
                    <a:pt x="80" y="0"/>
                  </a:moveTo>
                  <a:cubicBezTo>
                    <a:pt x="32" y="0"/>
                    <a:pt x="0" y="1220"/>
                    <a:pt x="0" y="2728"/>
                  </a:cubicBezTo>
                  <a:cubicBezTo>
                    <a:pt x="0" y="4236"/>
                    <a:pt x="32" y="5455"/>
                    <a:pt x="80" y="5455"/>
                  </a:cubicBezTo>
                  <a:cubicBezTo>
                    <a:pt x="112" y="5455"/>
                    <a:pt x="145" y="4236"/>
                    <a:pt x="145" y="2728"/>
                  </a:cubicBezTo>
                  <a:cubicBezTo>
                    <a:pt x="145" y="1220"/>
                    <a:pt x="112" y="0"/>
                    <a:pt x="80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" name="Google Shape;346;p16"/>
            <p:cNvSpPr/>
            <p:nvPr/>
          </p:nvSpPr>
          <p:spPr>
            <a:xfrm>
              <a:off x="8306557" y="2333255"/>
              <a:ext cx="4842" cy="177361"/>
            </a:xfrm>
            <a:custGeom>
              <a:avLst/>
              <a:gdLst/>
              <a:ahLst/>
              <a:cxnLst/>
              <a:rect l="l" t="t" r="r" b="b"/>
              <a:pathLst>
                <a:path w="145" h="5311" extrusionOk="0">
                  <a:moveTo>
                    <a:pt x="65" y="0"/>
                  </a:moveTo>
                  <a:cubicBezTo>
                    <a:pt x="33" y="0"/>
                    <a:pt x="1" y="1188"/>
                    <a:pt x="1" y="2648"/>
                  </a:cubicBezTo>
                  <a:cubicBezTo>
                    <a:pt x="1" y="4124"/>
                    <a:pt x="33" y="5311"/>
                    <a:pt x="65" y="5311"/>
                  </a:cubicBezTo>
                  <a:cubicBezTo>
                    <a:pt x="113" y="5311"/>
                    <a:pt x="145" y="4124"/>
                    <a:pt x="145" y="2648"/>
                  </a:cubicBezTo>
                  <a:cubicBezTo>
                    <a:pt x="145" y="1188"/>
                    <a:pt x="113" y="0"/>
                    <a:pt x="65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" name="Google Shape;347;p16"/>
            <p:cNvSpPr/>
            <p:nvPr/>
          </p:nvSpPr>
          <p:spPr>
            <a:xfrm>
              <a:off x="7881171" y="2615075"/>
              <a:ext cx="529378" cy="1712329"/>
            </a:xfrm>
            <a:custGeom>
              <a:avLst/>
              <a:gdLst/>
              <a:ahLst/>
              <a:cxnLst/>
              <a:rect l="l" t="t" r="r" b="b"/>
              <a:pathLst>
                <a:path w="15852" h="51275" extrusionOk="0">
                  <a:moveTo>
                    <a:pt x="0" y="0"/>
                  </a:moveTo>
                  <a:lnTo>
                    <a:pt x="0" y="51275"/>
                  </a:lnTo>
                  <a:lnTo>
                    <a:pt x="15851" y="51275"/>
                  </a:lnTo>
                  <a:lnTo>
                    <a:pt x="15851" y="0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" name="Google Shape;348;p16"/>
            <p:cNvSpPr/>
            <p:nvPr/>
          </p:nvSpPr>
          <p:spPr>
            <a:xfrm>
              <a:off x="8410515" y="2615609"/>
              <a:ext cx="448996" cy="1711794"/>
            </a:xfrm>
            <a:custGeom>
              <a:avLst/>
              <a:gdLst/>
              <a:ahLst/>
              <a:cxnLst/>
              <a:rect l="l" t="t" r="r" b="b"/>
              <a:pathLst>
                <a:path w="13445" h="51259" extrusionOk="0">
                  <a:moveTo>
                    <a:pt x="0" y="0"/>
                  </a:moveTo>
                  <a:lnTo>
                    <a:pt x="0" y="51259"/>
                  </a:lnTo>
                  <a:lnTo>
                    <a:pt x="13444" y="51259"/>
                  </a:lnTo>
                  <a:lnTo>
                    <a:pt x="13444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" name="Google Shape;349;p16"/>
            <p:cNvSpPr/>
            <p:nvPr/>
          </p:nvSpPr>
          <p:spPr>
            <a:xfrm>
              <a:off x="7922414" y="2684704"/>
              <a:ext cx="424885" cy="368647"/>
            </a:xfrm>
            <a:custGeom>
              <a:avLst/>
              <a:gdLst/>
              <a:ahLst/>
              <a:cxnLst/>
              <a:rect l="l" t="t" r="r" b="b"/>
              <a:pathLst>
                <a:path w="12723" h="11039" extrusionOk="0">
                  <a:moveTo>
                    <a:pt x="0" y="1"/>
                  </a:moveTo>
                  <a:lnTo>
                    <a:pt x="0" y="11039"/>
                  </a:lnTo>
                  <a:lnTo>
                    <a:pt x="12723" y="11039"/>
                  </a:lnTo>
                  <a:lnTo>
                    <a:pt x="12723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" name="Google Shape;350;p16"/>
            <p:cNvSpPr/>
            <p:nvPr/>
          </p:nvSpPr>
          <p:spPr>
            <a:xfrm>
              <a:off x="7922414" y="3095128"/>
              <a:ext cx="424885" cy="369182"/>
            </a:xfrm>
            <a:custGeom>
              <a:avLst/>
              <a:gdLst/>
              <a:ahLst/>
              <a:cxnLst/>
              <a:rect l="l" t="t" r="r" b="b"/>
              <a:pathLst>
                <a:path w="12723" h="11055" extrusionOk="0">
                  <a:moveTo>
                    <a:pt x="0" y="0"/>
                  </a:moveTo>
                  <a:lnTo>
                    <a:pt x="0" y="11054"/>
                  </a:lnTo>
                  <a:lnTo>
                    <a:pt x="12723" y="11054"/>
                  </a:lnTo>
                  <a:lnTo>
                    <a:pt x="12723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" name="Google Shape;351;p16"/>
            <p:cNvSpPr/>
            <p:nvPr/>
          </p:nvSpPr>
          <p:spPr>
            <a:xfrm>
              <a:off x="7922414" y="3506054"/>
              <a:ext cx="424885" cy="368647"/>
            </a:xfrm>
            <a:custGeom>
              <a:avLst/>
              <a:gdLst/>
              <a:ahLst/>
              <a:cxnLst/>
              <a:rect l="l" t="t" r="r" b="b"/>
              <a:pathLst>
                <a:path w="12723" h="11039" extrusionOk="0">
                  <a:moveTo>
                    <a:pt x="0" y="0"/>
                  </a:moveTo>
                  <a:lnTo>
                    <a:pt x="0" y="11038"/>
                  </a:lnTo>
                  <a:lnTo>
                    <a:pt x="12723" y="11038"/>
                  </a:lnTo>
                  <a:lnTo>
                    <a:pt x="12723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" name="Google Shape;352;p16"/>
            <p:cNvSpPr/>
            <p:nvPr/>
          </p:nvSpPr>
          <p:spPr>
            <a:xfrm>
              <a:off x="7922414" y="3916445"/>
              <a:ext cx="424885" cy="369182"/>
            </a:xfrm>
            <a:custGeom>
              <a:avLst/>
              <a:gdLst/>
              <a:ahLst/>
              <a:cxnLst/>
              <a:rect l="l" t="t" r="r" b="b"/>
              <a:pathLst>
                <a:path w="12723" h="11055" extrusionOk="0">
                  <a:moveTo>
                    <a:pt x="0" y="1"/>
                  </a:moveTo>
                  <a:lnTo>
                    <a:pt x="0" y="11055"/>
                  </a:lnTo>
                  <a:lnTo>
                    <a:pt x="12723" y="11055"/>
                  </a:lnTo>
                  <a:lnTo>
                    <a:pt x="12723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" name="Google Shape;353;p16"/>
            <p:cNvSpPr/>
            <p:nvPr/>
          </p:nvSpPr>
          <p:spPr>
            <a:xfrm>
              <a:off x="8100276" y="2737768"/>
              <a:ext cx="34330" cy="29722"/>
            </a:xfrm>
            <a:custGeom>
              <a:avLst/>
              <a:gdLst/>
              <a:ahLst/>
              <a:cxnLst/>
              <a:rect l="l" t="t" r="r" b="b"/>
              <a:pathLst>
                <a:path w="1028" h="890" extrusionOk="0">
                  <a:moveTo>
                    <a:pt x="594" y="0"/>
                  </a:moveTo>
                  <a:cubicBezTo>
                    <a:pt x="193" y="0"/>
                    <a:pt x="1" y="482"/>
                    <a:pt x="290" y="754"/>
                  </a:cubicBezTo>
                  <a:cubicBezTo>
                    <a:pt x="378" y="848"/>
                    <a:pt x="487" y="889"/>
                    <a:pt x="593" y="889"/>
                  </a:cubicBezTo>
                  <a:cubicBezTo>
                    <a:pt x="815" y="889"/>
                    <a:pt x="1028" y="710"/>
                    <a:pt x="1028" y="449"/>
                  </a:cubicBezTo>
                  <a:cubicBezTo>
                    <a:pt x="1028" y="209"/>
                    <a:pt x="835" y="0"/>
                    <a:pt x="594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" name="Google Shape;354;p16"/>
            <p:cNvSpPr/>
            <p:nvPr/>
          </p:nvSpPr>
          <p:spPr>
            <a:xfrm>
              <a:off x="8100276" y="3153503"/>
              <a:ext cx="34330" cy="29488"/>
            </a:xfrm>
            <a:custGeom>
              <a:avLst/>
              <a:gdLst/>
              <a:ahLst/>
              <a:cxnLst/>
              <a:rect l="l" t="t" r="r" b="b"/>
              <a:pathLst>
                <a:path w="1028" h="883" extrusionOk="0">
                  <a:moveTo>
                    <a:pt x="594" y="1"/>
                  </a:moveTo>
                  <a:cubicBezTo>
                    <a:pt x="193" y="1"/>
                    <a:pt x="1" y="466"/>
                    <a:pt x="290" y="755"/>
                  </a:cubicBezTo>
                  <a:cubicBezTo>
                    <a:pt x="377" y="843"/>
                    <a:pt x="485" y="882"/>
                    <a:pt x="591" y="882"/>
                  </a:cubicBezTo>
                  <a:cubicBezTo>
                    <a:pt x="814" y="882"/>
                    <a:pt x="1028" y="706"/>
                    <a:pt x="1028" y="434"/>
                  </a:cubicBezTo>
                  <a:cubicBezTo>
                    <a:pt x="1028" y="193"/>
                    <a:pt x="835" y="1"/>
                    <a:pt x="594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" name="Google Shape;355;p16"/>
            <p:cNvSpPr/>
            <p:nvPr/>
          </p:nvSpPr>
          <p:spPr>
            <a:xfrm>
              <a:off x="8100276" y="3568736"/>
              <a:ext cx="34330" cy="29488"/>
            </a:xfrm>
            <a:custGeom>
              <a:avLst/>
              <a:gdLst/>
              <a:ahLst/>
              <a:cxnLst/>
              <a:rect l="l" t="t" r="r" b="b"/>
              <a:pathLst>
                <a:path w="1028" h="883" extrusionOk="0">
                  <a:moveTo>
                    <a:pt x="594" y="0"/>
                  </a:moveTo>
                  <a:cubicBezTo>
                    <a:pt x="193" y="0"/>
                    <a:pt x="1" y="482"/>
                    <a:pt x="290" y="755"/>
                  </a:cubicBezTo>
                  <a:cubicBezTo>
                    <a:pt x="378" y="843"/>
                    <a:pt x="487" y="882"/>
                    <a:pt x="593" y="882"/>
                  </a:cubicBezTo>
                  <a:cubicBezTo>
                    <a:pt x="815" y="882"/>
                    <a:pt x="1028" y="710"/>
                    <a:pt x="1028" y="450"/>
                  </a:cubicBezTo>
                  <a:cubicBezTo>
                    <a:pt x="1028" y="193"/>
                    <a:pt x="835" y="0"/>
                    <a:pt x="594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" name="Google Shape;356;p16"/>
            <p:cNvSpPr/>
            <p:nvPr/>
          </p:nvSpPr>
          <p:spPr>
            <a:xfrm>
              <a:off x="8100276" y="3984504"/>
              <a:ext cx="34330" cy="29287"/>
            </a:xfrm>
            <a:custGeom>
              <a:avLst/>
              <a:gdLst/>
              <a:ahLst/>
              <a:cxnLst/>
              <a:rect l="l" t="t" r="r" b="b"/>
              <a:pathLst>
                <a:path w="1028" h="877" extrusionOk="0">
                  <a:moveTo>
                    <a:pt x="594" y="0"/>
                  </a:moveTo>
                  <a:cubicBezTo>
                    <a:pt x="193" y="0"/>
                    <a:pt x="1" y="465"/>
                    <a:pt x="290" y="738"/>
                  </a:cubicBezTo>
                  <a:cubicBezTo>
                    <a:pt x="380" y="834"/>
                    <a:pt x="491" y="877"/>
                    <a:pt x="600" y="877"/>
                  </a:cubicBezTo>
                  <a:cubicBezTo>
                    <a:pt x="819" y="877"/>
                    <a:pt x="1028" y="702"/>
                    <a:pt x="1028" y="433"/>
                  </a:cubicBezTo>
                  <a:cubicBezTo>
                    <a:pt x="1028" y="193"/>
                    <a:pt x="835" y="0"/>
                    <a:pt x="594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" name="Google Shape;357;p16"/>
            <p:cNvSpPr/>
            <p:nvPr/>
          </p:nvSpPr>
          <p:spPr>
            <a:xfrm>
              <a:off x="7881171" y="4327370"/>
              <a:ext cx="61113" cy="343468"/>
            </a:xfrm>
            <a:custGeom>
              <a:avLst/>
              <a:gdLst/>
              <a:ahLst/>
              <a:cxnLst/>
              <a:rect l="l" t="t" r="r" b="b"/>
              <a:pathLst>
                <a:path w="1830" h="10285" extrusionOk="0">
                  <a:moveTo>
                    <a:pt x="0" y="1"/>
                  </a:moveTo>
                  <a:lnTo>
                    <a:pt x="0" y="10285"/>
                  </a:lnTo>
                  <a:lnTo>
                    <a:pt x="1829" y="10285"/>
                  </a:lnTo>
                  <a:lnTo>
                    <a:pt x="1829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" name="Google Shape;358;p16"/>
            <p:cNvSpPr/>
            <p:nvPr/>
          </p:nvSpPr>
          <p:spPr>
            <a:xfrm>
              <a:off x="8347265" y="4327370"/>
              <a:ext cx="61113" cy="343468"/>
            </a:xfrm>
            <a:custGeom>
              <a:avLst/>
              <a:gdLst/>
              <a:ahLst/>
              <a:cxnLst/>
              <a:rect l="l" t="t" r="r" b="b"/>
              <a:pathLst>
                <a:path w="1830" h="10285" extrusionOk="0">
                  <a:moveTo>
                    <a:pt x="1" y="1"/>
                  </a:moveTo>
                  <a:lnTo>
                    <a:pt x="1" y="10285"/>
                  </a:lnTo>
                  <a:lnTo>
                    <a:pt x="1830" y="10285"/>
                  </a:lnTo>
                  <a:lnTo>
                    <a:pt x="1830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" name="Google Shape;359;p16"/>
            <p:cNvSpPr/>
            <p:nvPr/>
          </p:nvSpPr>
          <p:spPr>
            <a:xfrm>
              <a:off x="8791953" y="4327370"/>
              <a:ext cx="61113" cy="343468"/>
            </a:xfrm>
            <a:custGeom>
              <a:avLst/>
              <a:gdLst/>
              <a:ahLst/>
              <a:cxnLst/>
              <a:rect l="l" t="t" r="r" b="b"/>
              <a:pathLst>
                <a:path w="1830" h="10285" extrusionOk="0">
                  <a:moveTo>
                    <a:pt x="1" y="1"/>
                  </a:moveTo>
                  <a:lnTo>
                    <a:pt x="1" y="10285"/>
                  </a:lnTo>
                  <a:lnTo>
                    <a:pt x="1830" y="10285"/>
                  </a:lnTo>
                  <a:lnTo>
                    <a:pt x="1830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8725568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="" xmlns:a16="http://schemas.microsoft.com/office/drawing/2014/main" id="{A90BF43A-ADF4-474C-A6C7-D13F30B47E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003300"/>
            <a:ext cx="3952764" cy="5537200"/>
          </a:xfrm>
          <a:custGeom>
            <a:avLst/>
            <a:gdLst>
              <a:gd name="connsiteX0" fmla="*/ 1184164 w 3952764"/>
              <a:gd name="connsiteY0" fmla="*/ 0 h 5537200"/>
              <a:gd name="connsiteX1" fmla="*/ 3952764 w 3952764"/>
              <a:gd name="connsiteY1" fmla="*/ 2768600 h 5537200"/>
              <a:gd name="connsiteX2" fmla="*/ 1184164 w 3952764"/>
              <a:gd name="connsiteY2" fmla="*/ 5537200 h 5537200"/>
              <a:gd name="connsiteX3" fmla="*/ 106500 w 3952764"/>
              <a:gd name="connsiteY3" fmla="*/ 5319630 h 5537200"/>
              <a:gd name="connsiteX4" fmla="*/ 0 w 3952764"/>
              <a:gd name="connsiteY4" fmla="*/ 5268326 h 5537200"/>
              <a:gd name="connsiteX5" fmla="*/ 0 w 3952764"/>
              <a:gd name="connsiteY5" fmla="*/ 268874 h 5537200"/>
              <a:gd name="connsiteX6" fmla="*/ 106500 w 3952764"/>
              <a:gd name="connsiteY6" fmla="*/ 217570 h 5537200"/>
              <a:gd name="connsiteX7" fmla="*/ 1184164 w 3952764"/>
              <a:gd name="connsiteY7" fmla="*/ 0 h 553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52764" h="5537200">
                <a:moveTo>
                  <a:pt x="1184164" y="0"/>
                </a:moveTo>
                <a:cubicBezTo>
                  <a:pt x="2713220" y="0"/>
                  <a:pt x="3952764" y="1239544"/>
                  <a:pt x="3952764" y="2768600"/>
                </a:cubicBezTo>
                <a:cubicBezTo>
                  <a:pt x="3952764" y="4297656"/>
                  <a:pt x="2713220" y="5537200"/>
                  <a:pt x="1184164" y="5537200"/>
                </a:cubicBezTo>
                <a:cubicBezTo>
                  <a:pt x="801900" y="5537200"/>
                  <a:pt x="437731" y="5459729"/>
                  <a:pt x="106500" y="5319630"/>
                </a:cubicBezTo>
                <a:lnTo>
                  <a:pt x="0" y="5268326"/>
                </a:lnTo>
                <a:lnTo>
                  <a:pt x="0" y="268874"/>
                </a:lnTo>
                <a:lnTo>
                  <a:pt x="106500" y="217570"/>
                </a:lnTo>
                <a:cubicBezTo>
                  <a:pt x="437731" y="77472"/>
                  <a:pt x="801900" y="0"/>
                  <a:pt x="1184164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0413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40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283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916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489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7693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1316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461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8938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1550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9287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5498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335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4520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4673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8712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6757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6289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5929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68483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0558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14776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8756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6983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53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25765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4687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0701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9252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1028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46381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18063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82107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5407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50655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322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64144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1560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847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5849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93100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76793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8567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63716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70616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13839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076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5594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461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04997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914283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4045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77072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71201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72784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10076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4043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99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6433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46668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73343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6208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86563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2233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6347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30821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97688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7344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875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55998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12589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17196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1718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92418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55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540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63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53.xml"/><Relationship Id="rId16" Type="http://schemas.openxmlformats.org/officeDocument/2006/relationships/slideLayout" Target="../slideLayouts/slideLayout67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Relationship Id="rId14" Type="http://schemas.openxmlformats.org/officeDocument/2006/relationships/slideLayout" Target="../slideLayouts/slideLayout6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slideLayout" Target="../slideLayouts/slideLayout80.xml"/><Relationship Id="rId18" Type="http://schemas.openxmlformats.org/officeDocument/2006/relationships/theme" Target="../theme/theme5.xml"/><Relationship Id="rId3" Type="http://schemas.openxmlformats.org/officeDocument/2006/relationships/slideLayout" Target="../slideLayouts/slideLayout70.xml"/><Relationship Id="rId21" Type="http://schemas.openxmlformats.org/officeDocument/2006/relationships/image" Target="../media/image11.png"/><Relationship Id="rId7" Type="http://schemas.openxmlformats.org/officeDocument/2006/relationships/slideLayout" Target="../slideLayouts/slideLayout74.xml"/><Relationship Id="rId12" Type="http://schemas.openxmlformats.org/officeDocument/2006/relationships/slideLayout" Target="../slideLayouts/slideLayout79.xml"/><Relationship Id="rId1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69.xml"/><Relationship Id="rId16" Type="http://schemas.openxmlformats.org/officeDocument/2006/relationships/slideLayout" Target="../slideLayouts/slideLayout83.xml"/><Relationship Id="rId20" Type="http://schemas.openxmlformats.org/officeDocument/2006/relationships/image" Target="../media/image10.png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77.xml"/><Relationship Id="rId19" Type="http://schemas.openxmlformats.org/officeDocument/2006/relationships/image" Target="../media/image9.png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Relationship Id="rId14" Type="http://schemas.openxmlformats.org/officeDocument/2006/relationships/slideLayout" Target="../slideLayouts/slideLayout81.xml"/><Relationship Id="rId22" Type="http://schemas.openxmlformats.org/officeDocument/2006/relationships/image" Target="../media/image1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632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77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905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2211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  <p:sldLayoutId id="214748373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4261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11ECAD7-2C22-43FD-B9CB-88F7779662BF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C00FC-F1EF-468D-88A8-D2754FA0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491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  <p:sldLayoutId id="2147483803" r:id="rId13"/>
    <p:sldLayoutId id="2147483804" r:id="rId14"/>
    <p:sldLayoutId id="2147483805" r:id="rId15"/>
    <p:sldLayoutId id="2147483806" r:id="rId16"/>
    <p:sldLayoutId id="21474838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5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5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r="50000" b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53247" y="1491175"/>
            <a:ext cx="5632427" cy="1140673"/>
          </a:xfrm>
          <a:solidFill>
            <a:srgbClr val="EE8754"/>
          </a:solidFill>
        </p:spPr>
        <p:txBody>
          <a:bodyPr>
            <a:noAutofit/>
          </a:bodyPr>
          <a:lstStyle/>
          <a:p>
            <a:r>
              <a:rPr lang="en-US" sz="3500" b="1" dirty="0" err="1" smtClean="0">
                <a:solidFill>
                  <a:schemeClr val="bg1"/>
                </a:solidFill>
              </a:rPr>
              <a:t>Hubungan</a:t>
            </a:r>
            <a:r>
              <a:rPr lang="en-US" sz="3500" b="1" dirty="0" smtClean="0">
                <a:solidFill>
                  <a:schemeClr val="bg1"/>
                </a:solidFill>
              </a:rPr>
              <a:t> </a:t>
            </a:r>
            <a:r>
              <a:rPr lang="en-US" sz="3500" b="1" dirty="0" err="1" smtClean="0">
                <a:solidFill>
                  <a:schemeClr val="bg1"/>
                </a:solidFill>
              </a:rPr>
              <a:t>Diadik</a:t>
            </a:r>
            <a:r>
              <a:rPr lang="en-US" sz="3500" b="1" dirty="0" smtClean="0">
                <a:solidFill>
                  <a:schemeClr val="bg1"/>
                </a:solidFill>
              </a:rPr>
              <a:t>, </a:t>
            </a:r>
            <a:r>
              <a:rPr lang="en-US" sz="3500" b="1" dirty="0" err="1" smtClean="0">
                <a:solidFill>
                  <a:schemeClr val="bg1"/>
                </a:solidFill>
              </a:rPr>
              <a:t>Atribusi</a:t>
            </a:r>
            <a:r>
              <a:rPr lang="en-US" sz="3500" b="1" dirty="0" smtClean="0">
                <a:solidFill>
                  <a:schemeClr val="bg1"/>
                </a:solidFill>
              </a:rPr>
              <a:t> </a:t>
            </a:r>
            <a:r>
              <a:rPr lang="en-US" sz="3500" b="1" dirty="0" err="1" smtClean="0">
                <a:solidFill>
                  <a:schemeClr val="bg1"/>
                </a:solidFill>
              </a:rPr>
              <a:t>dan</a:t>
            </a:r>
            <a:r>
              <a:rPr lang="en-US" sz="3500" b="1" dirty="0" smtClean="0">
                <a:solidFill>
                  <a:schemeClr val="bg1"/>
                </a:solidFill>
              </a:rPr>
              <a:t> </a:t>
            </a:r>
            <a:r>
              <a:rPr lang="en-US" sz="3500" b="1" dirty="0" err="1" smtClean="0">
                <a:solidFill>
                  <a:schemeClr val="bg1"/>
                </a:solidFill>
              </a:rPr>
              <a:t>Pengikut</a:t>
            </a:r>
            <a:endParaRPr lang="en-US" sz="35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14773" y="3333959"/>
            <a:ext cx="4709374" cy="422116"/>
          </a:xfrm>
          <a:solidFill>
            <a:srgbClr val="EE8754"/>
          </a:solidFill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Siti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Annisa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Rizki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M.Psi</a:t>
            </a:r>
            <a:r>
              <a:rPr lang="en-US" dirty="0" smtClean="0">
                <a:solidFill>
                  <a:schemeClr val="bg1"/>
                </a:solidFill>
              </a:rPr>
              <a:t>., </a:t>
            </a:r>
            <a:r>
              <a:rPr lang="en-US" dirty="0" err="1" smtClean="0">
                <a:solidFill>
                  <a:schemeClr val="bg1"/>
                </a:solidFill>
              </a:rPr>
              <a:t>Psikolog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048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23" name="Google Shape;3123;p57"/>
          <p:cNvGrpSpPr/>
          <p:nvPr/>
        </p:nvGrpSpPr>
        <p:grpSpPr>
          <a:xfrm>
            <a:off x="7001735" y="2810816"/>
            <a:ext cx="2651212" cy="1897499"/>
            <a:chOff x="5251301" y="2108112"/>
            <a:chExt cx="1988409" cy="1423124"/>
          </a:xfrm>
        </p:grpSpPr>
        <p:sp>
          <p:nvSpPr>
            <p:cNvPr id="3124" name="Google Shape;3124;p57"/>
            <p:cNvSpPr/>
            <p:nvPr/>
          </p:nvSpPr>
          <p:spPr>
            <a:xfrm>
              <a:off x="6574727" y="2889308"/>
              <a:ext cx="664984" cy="639362"/>
            </a:xfrm>
            <a:custGeom>
              <a:avLst/>
              <a:gdLst/>
              <a:ahLst/>
              <a:cxnLst/>
              <a:rect l="l" t="t" r="r" b="b"/>
              <a:pathLst>
                <a:path w="20737" h="19938" extrusionOk="0">
                  <a:moveTo>
                    <a:pt x="10000" y="1"/>
                  </a:moveTo>
                  <a:cubicBezTo>
                    <a:pt x="9987" y="1"/>
                    <a:pt x="9973" y="1"/>
                    <a:pt x="9959" y="1"/>
                  </a:cubicBezTo>
                  <a:cubicBezTo>
                    <a:pt x="4445" y="18"/>
                    <a:pt x="1" y="4479"/>
                    <a:pt x="1" y="9993"/>
                  </a:cubicBezTo>
                  <a:cubicBezTo>
                    <a:pt x="17" y="14019"/>
                    <a:pt x="2457" y="17645"/>
                    <a:pt x="6183" y="19182"/>
                  </a:cubicBezTo>
                  <a:cubicBezTo>
                    <a:pt x="7414" y="19690"/>
                    <a:pt x="8706" y="19937"/>
                    <a:pt x="9986" y="19937"/>
                  </a:cubicBezTo>
                  <a:cubicBezTo>
                    <a:pt x="12581" y="19937"/>
                    <a:pt x="15131" y="18923"/>
                    <a:pt x="17044" y="17010"/>
                  </a:cubicBezTo>
                  <a:cubicBezTo>
                    <a:pt x="19884" y="14153"/>
                    <a:pt x="20736" y="9859"/>
                    <a:pt x="19182" y="6133"/>
                  </a:cubicBezTo>
                  <a:cubicBezTo>
                    <a:pt x="17634" y="2420"/>
                    <a:pt x="14011" y="1"/>
                    <a:pt x="10000" y="1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25" name="Google Shape;3125;p57"/>
            <p:cNvSpPr/>
            <p:nvPr/>
          </p:nvSpPr>
          <p:spPr>
            <a:xfrm>
              <a:off x="6573124" y="2886647"/>
              <a:ext cx="648373" cy="644589"/>
            </a:xfrm>
            <a:custGeom>
              <a:avLst/>
              <a:gdLst/>
              <a:ahLst/>
              <a:cxnLst/>
              <a:rect l="l" t="t" r="r" b="b"/>
              <a:pathLst>
                <a:path w="20219" h="20101" extrusionOk="0">
                  <a:moveTo>
                    <a:pt x="10026" y="0"/>
                  </a:moveTo>
                  <a:cubicBezTo>
                    <a:pt x="9809" y="0"/>
                    <a:pt x="9591" y="34"/>
                    <a:pt x="9374" y="34"/>
                  </a:cubicBezTo>
                  <a:cubicBezTo>
                    <a:pt x="8956" y="51"/>
                    <a:pt x="8522" y="117"/>
                    <a:pt x="8104" y="184"/>
                  </a:cubicBezTo>
                  <a:cubicBezTo>
                    <a:pt x="5281" y="736"/>
                    <a:pt x="2824" y="2473"/>
                    <a:pt x="1371" y="4946"/>
                  </a:cubicBezTo>
                  <a:cubicBezTo>
                    <a:pt x="869" y="5782"/>
                    <a:pt x="502" y="6684"/>
                    <a:pt x="285" y="7620"/>
                  </a:cubicBezTo>
                  <a:cubicBezTo>
                    <a:pt x="201" y="7970"/>
                    <a:pt x="134" y="8321"/>
                    <a:pt x="101" y="8672"/>
                  </a:cubicBezTo>
                  <a:cubicBezTo>
                    <a:pt x="67" y="8823"/>
                    <a:pt x="51" y="8956"/>
                    <a:pt x="34" y="9090"/>
                  </a:cubicBezTo>
                  <a:cubicBezTo>
                    <a:pt x="34" y="9207"/>
                    <a:pt x="34" y="9324"/>
                    <a:pt x="17" y="9441"/>
                  </a:cubicBezTo>
                  <a:cubicBezTo>
                    <a:pt x="17" y="9641"/>
                    <a:pt x="17" y="9792"/>
                    <a:pt x="17" y="9909"/>
                  </a:cubicBezTo>
                  <a:cubicBezTo>
                    <a:pt x="1" y="10009"/>
                    <a:pt x="17" y="10076"/>
                    <a:pt x="17" y="10076"/>
                  </a:cubicBezTo>
                  <a:cubicBezTo>
                    <a:pt x="17" y="10076"/>
                    <a:pt x="17" y="10009"/>
                    <a:pt x="34" y="9909"/>
                  </a:cubicBezTo>
                  <a:cubicBezTo>
                    <a:pt x="34" y="9792"/>
                    <a:pt x="51" y="9641"/>
                    <a:pt x="67" y="9441"/>
                  </a:cubicBezTo>
                  <a:cubicBezTo>
                    <a:pt x="67" y="9324"/>
                    <a:pt x="67" y="9224"/>
                    <a:pt x="84" y="9090"/>
                  </a:cubicBezTo>
                  <a:cubicBezTo>
                    <a:pt x="101" y="8956"/>
                    <a:pt x="118" y="8823"/>
                    <a:pt x="151" y="8672"/>
                  </a:cubicBezTo>
                  <a:cubicBezTo>
                    <a:pt x="184" y="8321"/>
                    <a:pt x="251" y="7987"/>
                    <a:pt x="352" y="7636"/>
                  </a:cubicBezTo>
                  <a:cubicBezTo>
                    <a:pt x="585" y="6717"/>
                    <a:pt x="953" y="5815"/>
                    <a:pt x="1454" y="4996"/>
                  </a:cubicBezTo>
                  <a:cubicBezTo>
                    <a:pt x="2908" y="2557"/>
                    <a:pt x="5347" y="869"/>
                    <a:pt x="8138" y="335"/>
                  </a:cubicBezTo>
                  <a:cubicBezTo>
                    <a:pt x="8555" y="251"/>
                    <a:pt x="8973" y="201"/>
                    <a:pt x="9391" y="184"/>
                  </a:cubicBezTo>
                  <a:cubicBezTo>
                    <a:pt x="9551" y="184"/>
                    <a:pt x="9722" y="163"/>
                    <a:pt x="9896" y="163"/>
                  </a:cubicBezTo>
                  <a:cubicBezTo>
                    <a:pt x="9939" y="163"/>
                    <a:pt x="9982" y="164"/>
                    <a:pt x="10026" y="168"/>
                  </a:cubicBezTo>
                  <a:cubicBezTo>
                    <a:pt x="10243" y="168"/>
                    <a:pt x="10460" y="184"/>
                    <a:pt x="10677" y="201"/>
                  </a:cubicBezTo>
                  <a:cubicBezTo>
                    <a:pt x="10911" y="201"/>
                    <a:pt x="11129" y="218"/>
                    <a:pt x="11346" y="268"/>
                  </a:cubicBezTo>
                  <a:cubicBezTo>
                    <a:pt x="11563" y="301"/>
                    <a:pt x="11797" y="335"/>
                    <a:pt x="12014" y="368"/>
                  </a:cubicBezTo>
                  <a:cubicBezTo>
                    <a:pt x="12916" y="569"/>
                    <a:pt x="13802" y="903"/>
                    <a:pt x="14621" y="1320"/>
                  </a:cubicBezTo>
                  <a:cubicBezTo>
                    <a:pt x="14821" y="1437"/>
                    <a:pt x="15022" y="1571"/>
                    <a:pt x="15239" y="1688"/>
                  </a:cubicBezTo>
                  <a:cubicBezTo>
                    <a:pt x="15439" y="1805"/>
                    <a:pt x="15640" y="1955"/>
                    <a:pt x="15840" y="2106"/>
                  </a:cubicBezTo>
                  <a:cubicBezTo>
                    <a:pt x="16642" y="2674"/>
                    <a:pt x="17344" y="3392"/>
                    <a:pt x="17929" y="4194"/>
                  </a:cubicBezTo>
                  <a:cubicBezTo>
                    <a:pt x="18547" y="5013"/>
                    <a:pt x="19015" y="5932"/>
                    <a:pt x="19349" y="6918"/>
                  </a:cubicBezTo>
                  <a:cubicBezTo>
                    <a:pt x="20034" y="8940"/>
                    <a:pt x="20034" y="11128"/>
                    <a:pt x="19366" y="13150"/>
                  </a:cubicBezTo>
                  <a:cubicBezTo>
                    <a:pt x="19032" y="14119"/>
                    <a:pt x="18564" y="15055"/>
                    <a:pt x="17946" y="15874"/>
                  </a:cubicBezTo>
                  <a:cubicBezTo>
                    <a:pt x="17378" y="16692"/>
                    <a:pt x="16676" y="17394"/>
                    <a:pt x="15874" y="17979"/>
                  </a:cubicBezTo>
                  <a:cubicBezTo>
                    <a:pt x="15673" y="18129"/>
                    <a:pt x="15473" y="18263"/>
                    <a:pt x="15272" y="18397"/>
                  </a:cubicBezTo>
                  <a:cubicBezTo>
                    <a:pt x="15072" y="18514"/>
                    <a:pt x="14871" y="18647"/>
                    <a:pt x="14654" y="18764"/>
                  </a:cubicBezTo>
                  <a:cubicBezTo>
                    <a:pt x="13835" y="19199"/>
                    <a:pt x="12950" y="19516"/>
                    <a:pt x="12048" y="19717"/>
                  </a:cubicBezTo>
                  <a:cubicBezTo>
                    <a:pt x="11830" y="19767"/>
                    <a:pt x="11596" y="19800"/>
                    <a:pt x="11379" y="19834"/>
                  </a:cubicBezTo>
                  <a:cubicBezTo>
                    <a:pt x="11162" y="19867"/>
                    <a:pt x="10945" y="19900"/>
                    <a:pt x="10728" y="19900"/>
                  </a:cubicBezTo>
                  <a:cubicBezTo>
                    <a:pt x="10510" y="19917"/>
                    <a:pt x="10293" y="19934"/>
                    <a:pt x="10076" y="19934"/>
                  </a:cubicBezTo>
                  <a:cubicBezTo>
                    <a:pt x="10032" y="19937"/>
                    <a:pt x="9989" y="19938"/>
                    <a:pt x="9946" y="19938"/>
                  </a:cubicBezTo>
                  <a:cubicBezTo>
                    <a:pt x="9772" y="19938"/>
                    <a:pt x="9598" y="19917"/>
                    <a:pt x="9424" y="19917"/>
                  </a:cubicBezTo>
                  <a:cubicBezTo>
                    <a:pt x="9007" y="19900"/>
                    <a:pt x="8589" y="19850"/>
                    <a:pt x="8171" y="19767"/>
                  </a:cubicBezTo>
                  <a:cubicBezTo>
                    <a:pt x="5381" y="19249"/>
                    <a:pt x="2941" y="17561"/>
                    <a:pt x="1471" y="15138"/>
                  </a:cubicBezTo>
                  <a:cubicBezTo>
                    <a:pt x="970" y="14320"/>
                    <a:pt x="602" y="13434"/>
                    <a:pt x="368" y="12498"/>
                  </a:cubicBezTo>
                  <a:cubicBezTo>
                    <a:pt x="268" y="12164"/>
                    <a:pt x="201" y="11813"/>
                    <a:pt x="151" y="11463"/>
                  </a:cubicBezTo>
                  <a:cubicBezTo>
                    <a:pt x="134" y="11312"/>
                    <a:pt x="101" y="11178"/>
                    <a:pt x="84" y="11062"/>
                  </a:cubicBezTo>
                  <a:cubicBezTo>
                    <a:pt x="84" y="10928"/>
                    <a:pt x="67" y="10811"/>
                    <a:pt x="67" y="10711"/>
                  </a:cubicBezTo>
                  <a:cubicBezTo>
                    <a:pt x="51" y="10510"/>
                    <a:pt x="34" y="10343"/>
                    <a:pt x="34" y="10226"/>
                  </a:cubicBezTo>
                  <a:cubicBezTo>
                    <a:pt x="17" y="10126"/>
                    <a:pt x="17" y="10076"/>
                    <a:pt x="17" y="10076"/>
                  </a:cubicBezTo>
                  <a:cubicBezTo>
                    <a:pt x="17" y="10076"/>
                    <a:pt x="1" y="10126"/>
                    <a:pt x="17" y="10226"/>
                  </a:cubicBezTo>
                  <a:cubicBezTo>
                    <a:pt x="17" y="10343"/>
                    <a:pt x="17" y="10510"/>
                    <a:pt x="34" y="10711"/>
                  </a:cubicBezTo>
                  <a:cubicBezTo>
                    <a:pt x="34" y="10811"/>
                    <a:pt x="34" y="10928"/>
                    <a:pt x="34" y="11062"/>
                  </a:cubicBezTo>
                  <a:cubicBezTo>
                    <a:pt x="51" y="11178"/>
                    <a:pt x="84" y="11329"/>
                    <a:pt x="101" y="11479"/>
                  </a:cubicBezTo>
                  <a:cubicBezTo>
                    <a:pt x="134" y="11830"/>
                    <a:pt x="201" y="12164"/>
                    <a:pt x="301" y="12515"/>
                  </a:cubicBezTo>
                  <a:cubicBezTo>
                    <a:pt x="519" y="13451"/>
                    <a:pt x="886" y="14353"/>
                    <a:pt x="1387" y="15189"/>
                  </a:cubicBezTo>
                  <a:cubicBezTo>
                    <a:pt x="2858" y="17661"/>
                    <a:pt x="5314" y="19382"/>
                    <a:pt x="8154" y="19917"/>
                  </a:cubicBezTo>
                  <a:cubicBezTo>
                    <a:pt x="8572" y="20001"/>
                    <a:pt x="8990" y="20051"/>
                    <a:pt x="9424" y="20067"/>
                  </a:cubicBezTo>
                  <a:cubicBezTo>
                    <a:pt x="9625" y="20067"/>
                    <a:pt x="9859" y="20101"/>
                    <a:pt x="10076" y="20101"/>
                  </a:cubicBezTo>
                  <a:lnTo>
                    <a:pt x="10744" y="20067"/>
                  </a:lnTo>
                  <a:cubicBezTo>
                    <a:pt x="10961" y="20051"/>
                    <a:pt x="11179" y="20034"/>
                    <a:pt x="11413" y="19984"/>
                  </a:cubicBezTo>
                  <a:cubicBezTo>
                    <a:pt x="11630" y="19950"/>
                    <a:pt x="11864" y="19917"/>
                    <a:pt x="12081" y="19884"/>
                  </a:cubicBezTo>
                  <a:cubicBezTo>
                    <a:pt x="12532" y="19783"/>
                    <a:pt x="12983" y="19650"/>
                    <a:pt x="13418" y="19483"/>
                  </a:cubicBezTo>
                  <a:cubicBezTo>
                    <a:pt x="13869" y="19316"/>
                    <a:pt x="14320" y="19132"/>
                    <a:pt x="14738" y="18915"/>
                  </a:cubicBezTo>
                  <a:cubicBezTo>
                    <a:pt x="14955" y="18798"/>
                    <a:pt x="15155" y="18664"/>
                    <a:pt x="15356" y="18530"/>
                  </a:cubicBezTo>
                  <a:cubicBezTo>
                    <a:pt x="15573" y="18413"/>
                    <a:pt x="15774" y="18263"/>
                    <a:pt x="15974" y="18113"/>
                  </a:cubicBezTo>
                  <a:cubicBezTo>
                    <a:pt x="16793" y="17528"/>
                    <a:pt x="17511" y="16809"/>
                    <a:pt x="18096" y="15974"/>
                  </a:cubicBezTo>
                  <a:cubicBezTo>
                    <a:pt x="18714" y="15138"/>
                    <a:pt x="19199" y="14203"/>
                    <a:pt x="19533" y="13200"/>
                  </a:cubicBezTo>
                  <a:cubicBezTo>
                    <a:pt x="20218" y="11145"/>
                    <a:pt x="20218" y="8923"/>
                    <a:pt x="19516" y="6851"/>
                  </a:cubicBezTo>
                  <a:cubicBezTo>
                    <a:pt x="19182" y="5865"/>
                    <a:pt x="18698" y="4930"/>
                    <a:pt x="18063" y="4094"/>
                  </a:cubicBezTo>
                  <a:cubicBezTo>
                    <a:pt x="17478" y="3275"/>
                    <a:pt x="16759" y="2557"/>
                    <a:pt x="15941" y="1955"/>
                  </a:cubicBezTo>
                  <a:cubicBezTo>
                    <a:pt x="15740" y="1805"/>
                    <a:pt x="15540" y="1671"/>
                    <a:pt x="15322" y="1554"/>
                  </a:cubicBezTo>
                  <a:cubicBezTo>
                    <a:pt x="15122" y="1421"/>
                    <a:pt x="14905" y="1287"/>
                    <a:pt x="14704" y="1170"/>
                  </a:cubicBezTo>
                  <a:cubicBezTo>
                    <a:pt x="13852" y="736"/>
                    <a:pt x="12966" y="418"/>
                    <a:pt x="12048" y="218"/>
                  </a:cubicBezTo>
                  <a:cubicBezTo>
                    <a:pt x="11814" y="168"/>
                    <a:pt x="11596" y="151"/>
                    <a:pt x="11362" y="117"/>
                  </a:cubicBezTo>
                  <a:cubicBezTo>
                    <a:pt x="11145" y="67"/>
                    <a:pt x="10928" y="51"/>
                    <a:pt x="10694" y="34"/>
                  </a:cubicBezTo>
                  <a:lnTo>
                    <a:pt x="10026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26" name="Google Shape;3126;p57"/>
            <p:cNvSpPr/>
            <p:nvPr/>
          </p:nvSpPr>
          <p:spPr>
            <a:xfrm>
              <a:off x="5251301" y="2108112"/>
              <a:ext cx="1420462" cy="869671"/>
            </a:xfrm>
            <a:custGeom>
              <a:avLst/>
              <a:gdLst/>
              <a:ahLst/>
              <a:cxnLst/>
              <a:rect l="l" t="t" r="r" b="b"/>
              <a:pathLst>
                <a:path w="44296" h="27120" extrusionOk="0">
                  <a:moveTo>
                    <a:pt x="35" y="0"/>
                  </a:moveTo>
                  <a:cubicBezTo>
                    <a:pt x="35" y="0"/>
                    <a:pt x="34" y="1"/>
                    <a:pt x="34" y="1"/>
                  </a:cubicBezTo>
                  <a:cubicBezTo>
                    <a:pt x="1" y="68"/>
                    <a:pt x="9875" y="6183"/>
                    <a:pt x="22089" y="13669"/>
                  </a:cubicBezTo>
                  <a:cubicBezTo>
                    <a:pt x="34253" y="21123"/>
                    <a:pt x="44146" y="27119"/>
                    <a:pt x="44261" y="27119"/>
                  </a:cubicBezTo>
                  <a:cubicBezTo>
                    <a:pt x="44261" y="27119"/>
                    <a:pt x="44261" y="27119"/>
                    <a:pt x="44262" y="27119"/>
                  </a:cubicBezTo>
                  <a:cubicBezTo>
                    <a:pt x="44295" y="27052"/>
                    <a:pt x="34420" y="20937"/>
                    <a:pt x="22206" y="13451"/>
                  </a:cubicBezTo>
                  <a:cubicBezTo>
                    <a:pt x="10060" y="5991"/>
                    <a:pt x="177" y="0"/>
                    <a:pt x="3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3131" name="Google Shape;3131;p57"/>
          <p:cNvGrpSpPr/>
          <p:nvPr/>
        </p:nvGrpSpPr>
        <p:grpSpPr>
          <a:xfrm>
            <a:off x="2574598" y="2810816"/>
            <a:ext cx="2606173" cy="1906819"/>
            <a:chOff x="1930948" y="2108112"/>
            <a:chExt cx="1954630" cy="1430114"/>
          </a:xfrm>
        </p:grpSpPr>
        <p:sp>
          <p:nvSpPr>
            <p:cNvPr id="3132" name="Google Shape;3132;p57"/>
            <p:cNvSpPr/>
            <p:nvPr/>
          </p:nvSpPr>
          <p:spPr>
            <a:xfrm>
              <a:off x="2465149" y="2108112"/>
              <a:ext cx="1420430" cy="869671"/>
            </a:xfrm>
            <a:custGeom>
              <a:avLst/>
              <a:gdLst/>
              <a:ahLst/>
              <a:cxnLst/>
              <a:rect l="l" t="t" r="r" b="b"/>
              <a:pathLst>
                <a:path w="44295" h="27120" extrusionOk="0">
                  <a:moveTo>
                    <a:pt x="44260" y="0"/>
                  </a:moveTo>
                  <a:cubicBezTo>
                    <a:pt x="44118" y="0"/>
                    <a:pt x="34235" y="5991"/>
                    <a:pt x="22089" y="13451"/>
                  </a:cubicBezTo>
                  <a:cubicBezTo>
                    <a:pt x="9875" y="20937"/>
                    <a:pt x="0" y="27052"/>
                    <a:pt x="33" y="27119"/>
                  </a:cubicBezTo>
                  <a:cubicBezTo>
                    <a:pt x="34" y="27119"/>
                    <a:pt x="34" y="27119"/>
                    <a:pt x="34" y="27119"/>
                  </a:cubicBezTo>
                  <a:cubicBezTo>
                    <a:pt x="149" y="27119"/>
                    <a:pt x="10042" y="21123"/>
                    <a:pt x="22206" y="13669"/>
                  </a:cubicBezTo>
                  <a:cubicBezTo>
                    <a:pt x="34420" y="6183"/>
                    <a:pt x="44294" y="68"/>
                    <a:pt x="44261" y="1"/>
                  </a:cubicBezTo>
                  <a:cubicBezTo>
                    <a:pt x="44261" y="1"/>
                    <a:pt x="44260" y="0"/>
                    <a:pt x="4426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33" name="Google Shape;3133;p57"/>
            <p:cNvSpPr/>
            <p:nvPr/>
          </p:nvSpPr>
          <p:spPr>
            <a:xfrm>
              <a:off x="1933886" y="2896572"/>
              <a:ext cx="664952" cy="639234"/>
            </a:xfrm>
            <a:custGeom>
              <a:avLst/>
              <a:gdLst/>
              <a:ahLst/>
              <a:cxnLst/>
              <a:rect l="l" t="t" r="r" b="b"/>
              <a:pathLst>
                <a:path w="20736" h="19934" extrusionOk="0">
                  <a:moveTo>
                    <a:pt x="10000" y="1"/>
                  </a:moveTo>
                  <a:cubicBezTo>
                    <a:pt x="9986" y="1"/>
                    <a:pt x="9972" y="1"/>
                    <a:pt x="9958" y="1"/>
                  </a:cubicBezTo>
                  <a:cubicBezTo>
                    <a:pt x="4445" y="1"/>
                    <a:pt x="0" y="4479"/>
                    <a:pt x="0" y="9976"/>
                  </a:cubicBezTo>
                  <a:cubicBezTo>
                    <a:pt x="17" y="14019"/>
                    <a:pt x="2456" y="17645"/>
                    <a:pt x="6182" y="19182"/>
                  </a:cubicBezTo>
                  <a:cubicBezTo>
                    <a:pt x="7407" y="19688"/>
                    <a:pt x="8692" y="19933"/>
                    <a:pt x="9967" y="19933"/>
                  </a:cubicBezTo>
                  <a:cubicBezTo>
                    <a:pt x="12568" y="19933"/>
                    <a:pt x="15125" y="18911"/>
                    <a:pt x="17043" y="16994"/>
                  </a:cubicBezTo>
                  <a:cubicBezTo>
                    <a:pt x="19883" y="14136"/>
                    <a:pt x="20735" y="9859"/>
                    <a:pt x="19182" y="6133"/>
                  </a:cubicBezTo>
                  <a:cubicBezTo>
                    <a:pt x="17633" y="2420"/>
                    <a:pt x="14010" y="1"/>
                    <a:pt x="10000" y="1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34" name="Google Shape;3134;p57"/>
            <p:cNvSpPr/>
            <p:nvPr/>
          </p:nvSpPr>
          <p:spPr>
            <a:xfrm>
              <a:off x="1930948" y="2894151"/>
              <a:ext cx="647828" cy="644076"/>
            </a:xfrm>
            <a:custGeom>
              <a:avLst/>
              <a:gdLst/>
              <a:ahLst/>
              <a:cxnLst/>
              <a:rect l="l" t="t" r="r" b="b"/>
              <a:pathLst>
                <a:path w="20202" h="20085" extrusionOk="0">
                  <a:moveTo>
                    <a:pt x="10143" y="0"/>
                  </a:moveTo>
                  <a:lnTo>
                    <a:pt x="9475" y="34"/>
                  </a:lnTo>
                  <a:cubicBezTo>
                    <a:pt x="9257" y="51"/>
                    <a:pt x="9023" y="67"/>
                    <a:pt x="8806" y="117"/>
                  </a:cubicBezTo>
                  <a:cubicBezTo>
                    <a:pt x="8589" y="151"/>
                    <a:pt x="8355" y="167"/>
                    <a:pt x="8138" y="218"/>
                  </a:cubicBezTo>
                  <a:cubicBezTo>
                    <a:pt x="7219" y="435"/>
                    <a:pt x="6317" y="752"/>
                    <a:pt x="5481" y="1187"/>
                  </a:cubicBezTo>
                  <a:cubicBezTo>
                    <a:pt x="5264" y="1304"/>
                    <a:pt x="5064" y="1437"/>
                    <a:pt x="4863" y="1571"/>
                  </a:cubicBezTo>
                  <a:cubicBezTo>
                    <a:pt x="4646" y="1688"/>
                    <a:pt x="4445" y="1822"/>
                    <a:pt x="4245" y="1989"/>
                  </a:cubicBezTo>
                  <a:cubicBezTo>
                    <a:pt x="3426" y="2574"/>
                    <a:pt x="2708" y="3292"/>
                    <a:pt x="2123" y="4111"/>
                  </a:cubicBezTo>
                  <a:cubicBezTo>
                    <a:pt x="1505" y="4963"/>
                    <a:pt x="1020" y="5899"/>
                    <a:pt x="686" y="6884"/>
                  </a:cubicBezTo>
                  <a:cubicBezTo>
                    <a:pt x="1" y="8956"/>
                    <a:pt x="1" y="11178"/>
                    <a:pt x="703" y="13234"/>
                  </a:cubicBezTo>
                  <a:cubicBezTo>
                    <a:pt x="1037" y="14236"/>
                    <a:pt x="1521" y="15172"/>
                    <a:pt x="2156" y="16007"/>
                  </a:cubicBezTo>
                  <a:cubicBezTo>
                    <a:pt x="2741" y="16826"/>
                    <a:pt x="3460" y="17544"/>
                    <a:pt x="4278" y="18129"/>
                  </a:cubicBezTo>
                  <a:cubicBezTo>
                    <a:pt x="4479" y="18280"/>
                    <a:pt x="4679" y="18430"/>
                    <a:pt x="4896" y="18547"/>
                  </a:cubicBezTo>
                  <a:cubicBezTo>
                    <a:pt x="5097" y="18681"/>
                    <a:pt x="5297" y="18814"/>
                    <a:pt x="5515" y="18914"/>
                  </a:cubicBezTo>
                  <a:cubicBezTo>
                    <a:pt x="5949" y="19148"/>
                    <a:pt x="6384" y="19332"/>
                    <a:pt x="6835" y="19499"/>
                  </a:cubicBezTo>
                  <a:cubicBezTo>
                    <a:pt x="7269" y="19650"/>
                    <a:pt x="7720" y="19783"/>
                    <a:pt x="8171" y="19884"/>
                  </a:cubicBezTo>
                  <a:cubicBezTo>
                    <a:pt x="8405" y="19917"/>
                    <a:pt x="8622" y="19950"/>
                    <a:pt x="8856" y="19984"/>
                  </a:cubicBezTo>
                  <a:cubicBezTo>
                    <a:pt x="9074" y="20034"/>
                    <a:pt x="9291" y="20051"/>
                    <a:pt x="9525" y="20051"/>
                  </a:cubicBezTo>
                  <a:lnTo>
                    <a:pt x="10193" y="20084"/>
                  </a:lnTo>
                  <a:cubicBezTo>
                    <a:pt x="10410" y="20084"/>
                    <a:pt x="10628" y="20067"/>
                    <a:pt x="10845" y="20067"/>
                  </a:cubicBezTo>
                  <a:cubicBezTo>
                    <a:pt x="11262" y="20034"/>
                    <a:pt x="11697" y="19984"/>
                    <a:pt x="12115" y="19900"/>
                  </a:cubicBezTo>
                  <a:cubicBezTo>
                    <a:pt x="14938" y="19366"/>
                    <a:pt x="17394" y="17628"/>
                    <a:pt x="18848" y="15138"/>
                  </a:cubicBezTo>
                  <a:cubicBezTo>
                    <a:pt x="19349" y="14320"/>
                    <a:pt x="19717" y="13417"/>
                    <a:pt x="19934" y="12465"/>
                  </a:cubicBezTo>
                  <a:cubicBezTo>
                    <a:pt x="20018" y="12131"/>
                    <a:pt x="20085" y="11780"/>
                    <a:pt x="20118" y="11429"/>
                  </a:cubicBezTo>
                  <a:cubicBezTo>
                    <a:pt x="20151" y="11279"/>
                    <a:pt x="20168" y="11145"/>
                    <a:pt x="20185" y="11011"/>
                  </a:cubicBezTo>
                  <a:cubicBezTo>
                    <a:pt x="20185" y="10878"/>
                    <a:pt x="20185" y="10761"/>
                    <a:pt x="20185" y="10660"/>
                  </a:cubicBezTo>
                  <a:cubicBezTo>
                    <a:pt x="20202" y="10460"/>
                    <a:pt x="20202" y="10310"/>
                    <a:pt x="20202" y="10193"/>
                  </a:cubicBezTo>
                  <a:cubicBezTo>
                    <a:pt x="20202" y="10076"/>
                    <a:pt x="20202" y="10026"/>
                    <a:pt x="20202" y="10026"/>
                  </a:cubicBezTo>
                  <a:cubicBezTo>
                    <a:pt x="20202" y="10026"/>
                    <a:pt x="20202" y="10076"/>
                    <a:pt x="20185" y="10193"/>
                  </a:cubicBezTo>
                  <a:cubicBezTo>
                    <a:pt x="20185" y="10310"/>
                    <a:pt x="20168" y="10460"/>
                    <a:pt x="20151" y="10660"/>
                  </a:cubicBezTo>
                  <a:cubicBezTo>
                    <a:pt x="20151" y="10761"/>
                    <a:pt x="20135" y="10878"/>
                    <a:pt x="20135" y="11011"/>
                  </a:cubicBezTo>
                  <a:cubicBezTo>
                    <a:pt x="20118" y="11128"/>
                    <a:pt x="20101" y="11279"/>
                    <a:pt x="20068" y="11429"/>
                  </a:cubicBezTo>
                  <a:cubicBezTo>
                    <a:pt x="20034" y="11780"/>
                    <a:pt x="19968" y="12114"/>
                    <a:pt x="19867" y="12448"/>
                  </a:cubicBezTo>
                  <a:cubicBezTo>
                    <a:pt x="19633" y="13384"/>
                    <a:pt x="19266" y="14269"/>
                    <a:pt x="18765" y="15088"/>
                  </a:cubicBezTo>
                  <a:cubicBezTo>
                    <a:pt x="17311" y="17528"/>
                    <a:pt x="14871" y="19232"/>
                    <a:pt x="12081" y="19767"/>
                  </a:cubicBezTo>
                  <a:cubicBezTo>
                    <a:pt x="11663" y="19833"/>
                    <a:pt x="11246" y="19884"/>
                    <a:pt x="10828" y="19917"/>
                  </a:cubicBezTo>
                  <a:cubicBezTo>
                    <a:pt x="10628" y="19917"/>
                    <a:pt x="10410" y="19934"/>
                    <a:pt x="10193" y="19934"/>
                  </a:cubicBezTo>
                  <a:cubicBezTo>
                    <a:pt x="9976" y="19917"/>
                    <a:pt x="9759" y="19917"/>
                    <a:pt x="9525" y="19900"/>
                  </a:cubicBezTo>
                  <a:cubicBezTo>
                    <a:pt x="9308" y="19900"/>
                    <a:pt x="9090" y="19867"/>
                    <a:pt x="8873" y="19833"/>
                  </a:cubicBezTo>
                  <a:cubicBezTo>
                    <a:pt x="8656" y="19800"/>
                    <a:pt x="8422" y="19767"/>
                    <a:pt x="8205" y="19716"/>
                  </a:cubicBezTo>
                  <a:cubicBezTo>
                    <a:pt x="7754" y="19616"/>
                    <a:pt x="7319" y="19499"/>
                    <a:pt x="6885" y="19332"/>
                  </a:cubicBezTo>
                  <a:cubicBezTo>
                    <a:pt x="6450" y="19182"/>
                    <a:pt x="6016" y="18998"/>
                    <a:pt x="5598" y="18781"/>
                  </a:cubicBezTo>
                  <a:cubicBezTo>
                    <a:pt x="5381" y="18664"/>
                    <a:pt x="5181" y="18530"/>
                    <a:pt x="4980" y="18413"/>
                  </a:cubicBezTo>
                  <a:cubicBezTo>
                    <a:pt x="4780" y="18280"/>
                    <a:pt x="4579" y="18146"/>
                    <a:pt x="4379" y="17995"/>
                  </a:cubicBezTo>
                  <a:cubicBezTo>
                    <a:pt x="3576" y="17427"/>
                    <a:pt x="2875" y="16709"/>
                    <a:pt x="2290" y="15907"/>
                  </a:cubicBezTo>
                  <a:cubicBezTo>
                    <a:pt x="1672" y="15071"/>
                    <a:pt x="1204" y="14153"/>
                    <a:pt x="870" y="13183"/>
                  </a:cubicBezTo>
                  <a:cubicBezTo>
                    <a:pt x="185" y="11162"/>
                    <a:pt x="185" y="8973"/>
                    <a:pt x="853" y="6951"/>
                  </a:cubicBezTo>
                  <a:cubicBezTo>
                    <a:pt x="1187" y="5965"/>
                    <a:pt x="1655" y="5046"/>
                    <a:pt x="2273" y="4228"/>
                  </a:cubicBezTo>
                  <a:cubicBezTo>
                    <a:pt x="2841" y="3409"/>
                    <a:pt x="3543" y="2707"/>
                    <a:pt x="4345" y="2122"/>
                  </a:cubicBezTo>
                  <a:cubicBezTo>
                    <a:pt x="4546" y="1972"/>
                    <a:pt x="4746" y="1822"/>
                    <a:pt x="4947" y="1705"/>
                  </a:cubicBezTo>
                  <a:cubicBezTo>
                    <a:pt x="5147" y="1588"/>
                    <a:pt x="5348" y="1454"/>
                    <a:pt x="5565" y="1337"/>
                  </a:cubicBezTo>
                  <a:cubicBezTo>
                    <a:pt x="6384" y="903"/>
                    <a:pt x="7269" y="585"/>
                    <a:pt x="8171" y="385"/>
                  </a:cubicBezTo>
                  <a:cubicBezTo>
                    <a:pt x="8389" y="335"/>
                    <a:pt x="8606" y="301"/>
                    <a:pt x="8840" y="268"/>
                  </a:cubicBezTo>
                  <a:cubicBezTo>
                    <a:pt x="9057" y="218"/>
                    <a:pt x="9274" y="201"/>
                    <a:pt x="9491" y="201"/>
                  </a:cubicBezTo>
                  <a:cubicBezTo>
                    <a:pt x="9709" y="184"/>
                    <a:pt x="9926" y="167"/>
                    <a:pt x="10143" y="151"/>
                  </a:cubicBezTo>
                  <a:cubicBezTo>
                    <a:pt x="10360" y="151"/>
                    <a:pt x="10577" y="167"/>
                    <a:pt x="10795" y="184"/>
                  </a:cubicBezTo>
                  <a:cubicBezTo>
                    <a:pt x="11212" y="201"/>
                    <a:pt x="11630" y="251"/>
                    <a:pt x="12048" y="318"/>
                  </a:cubicBezTo>
                  <a:cubicBezTo>
                    <a:pt x="14838" y="836"/>
                    <a:pt x="17278" y="2523"/>
                    <a:pt x="18748" y="4963"/>
                  </a:cubicBezTo>
                  <a:cubicBezTo>
                    <a:pt x="19249" y="5782"/>
                    <a:pt x="19617" y="6667"/>
                    <a:pt x="19851" y="7603"/>
                  </a:cubicBezTo>
                  <a:cubicBezTo>
                    <a:pt x="19951" y="7937"/>
                    <a:pt x="20018" y="8288"/>
                    <a:pt x="20068" y="8622"/>
                  </a:cubicBezTo>
                  <a:cubicBezTo>
                    <a:pt x="20085" y="8772"/>
                    <a:pt x="20118" y="8923"/>
                    <a:pt x="20135" y="9040"/>
                  </a:cubicBezTo>
                  <a:cubicBezTo>
                    <a:pt x="20135" y="9173"/>
                    <a:pt x="20151" y="9290"/>
                    <a:pt x="20151" y="9391"/>
                  </a:cubicBezTo>
                  <a:cubicBezTo>
                    <a:pt x="20168" y="9591"/>
                    <a:pt x="20185" y="9741"/>
                    <a:pt x="20185" y="9858"/>
                  </a:cubicBezTo>
                  <a:cubicBezTo>
                    <a:pt x="20202" y="9975"/>
                    <a:pt x="20202" y="10026"/>
                    <a:pt x="20202" y="10026"/>
                  </a:cubicBezTo>
                  <a:cubicBezTo>
                    <a:pt x="20202" y="10026"/>
                    <a:pt x="20202" y="9975"/>
                    <a:pt x="20202" y="9858"/>
                  </a:cubicBezTo>
                  <a:cubicBezTo>
                    <a:pt x="20202" y="9741"/>
                    <a:pt x="20202" y="9591"/>
                    <a:pt x="20185" y="9391"/>
                  </a:cubicBezTo>
                  <a:cubicBezTo>
                    <a:pt x="20185" y="9290"/>
                    <a:pt x="20185" y="9173"/>
                    <a:pt x="20168" y="9040"/>
                  </a:cubicBezTo>
                  <a:cubicBezTo>
                    <a:pt x="20168" y="8906"/>
                    <a:pt x="20135" y="8772"/>
                    <a:pt x="20118" y="8622"/>
                  </a:cubicBezTo>
                  <a:cubicBezTo>
                    <a:pt x="20085" y="8271"/>
                    <a:pt x="20018" y="7920"/>
                    <a:pt x="19917" y="7586"/>
                  </a:cubicBezTo>
                  <a:cubicBezTo>
                    <a:pt x="19700" y="6650"/>
                    <a:pt x="19333" y="5748"/>
                    <a:pt x="18831" y="4913"/>
                  </a:cubicBezTo>
                  <a:cubicBezTo>
                    <a:pt x="17361" y="2440"/>
                    <a:pt x="14905" y="719"/>
                    <a:pt x="12064" y="184"/>
                  </a:cubicBezTo>
                  <a:cubicBezTo>
                    <a:pt x="11647" y="101"/>
                    <a:pt x="11229" y="51"/>
                    <a:pt x="10795" y="34"/>
                  </a:cubicBezTo>
                  <a:cubicBezTo>
                    <a:pt x="10577" y="17"/>
                    <a:pt x="10360" y="0"/>
                    <a:pt x="1014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3135" name="Google Shape;3135;p57"/>
          <p:cNvGrpSpPr/>
          <p:nvPr/>
        </p:nvGrpSpPr>
        <p:grpSpPr>
          <a:xfrm>
            <a:off x="3901236" y="2347975"/>
            <a:ext cx="4475768" cy="747943"/>
            <a:chOff x="2925927" y="1608581"/>
            <a:chExt cx="3356826" cy="560957"/>
          </a:xfrm>
        </p:grpSpPr>
        <p:sp>
          <p:nvSpPr>
            <p:cNvPr id="3136" name="Google Shape;3136;p57"/>
            <p:cNvSpPr/>
            <p:nvPr/>
          </p:nvSpPr>
          <p:spPr>
            <a:xfrm>
              <a:off x="2926472" y="1612814"/>
              <a:ext cx="3355736" cy="556179"/>
            </a:xfrm>
            <a:custGeom>
              <a:avLst/>
              <a:gdLst/>
              <a:ahLst/>
              <a:cxnLst/>
              <a:rect l="l" t="t" r="r" b="b"/>
              <a:pathLst>
                <a:path w="104646" h="17344" extrusionOk="0">
                  <a:moveTo>
                    <a:pt x="8672" y="1"/>
                  </a:moveTo>
                  <a:cubicBezTo>
                    <a:pt x="3876" y="1"/>
                    <a:pt x="0" y="3860"/>
                    <a:pt x="0" y="8672"/>
                  </a:cubicBezTo>
                  <a:cubicBezTo>
                    <a:pt x="0" y="13468"/>
                    <a:pt x="3876" y="17344"/>
                    <a:pt x="8672" y="17344"/>
                  </a:cubicBezTo>
                  <a:lnTo>
                    <a:pt x="95974" y="17344"/>
                  </a:lnTo>
                  <a:cubicBezTo>
                    <a:pt x="100770" y="17344"/>
                    <a:pt x="104646" y="13468"/>
                    <a:pt x="104646" y="8672"/>
                  </a:cubicBezTo>
                  <a:cubicBezTo>
                    <a:pt x="104646" y="3860"/>
                    <a:pt x="100770" y="1"/>
                    <a:pt x="95974" y="1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37" name="Google Shape;3137;p57"/>
            <p:cNvSpPr/>
            <p:nvPr/>
          </p:nvSpPr>
          <p:spPr>
            <a:xfrm>
              <a:off x="2925927" y="1608581"/>
              <a:ext cx="3356826" cy="560957"/>
            </a:xfrm>
            <a:custGeom>
              <a:avLst/>
              <a:gdLst/>
              <a:ahLst/>
              <a:cxnLst/>
              <a:rect l="l" t="t" r="r" b="b"/>
              <a:pathLst>
                <a:path w="104680" h="17493" extrusionOk="0">
                  <a:moveTo>
                    <a:pt x="94359" y="1"/>
                  </a:moveTo>
                  <a:cubicBezTo>
                    <a:pt x="92740" y="1"/>
                    <a:pt x="91062" y="16"/>
                    <a:pt x="89324" y="16"/>
                  </a:cubicBezTo>
                  <a:lnTo>
                    <a:pt x="8221" y="149"/>
                  </a:lnTo>
                  <a:cubicBezTo>
                    <a:pt x="6216" y="149"/>
                    <a:pt x="4278" y="901"/>
                    <a:pt x="2774" y="2238"/>
                  </a:cubicBezTo>
                  <a:cubicBezTo>
                    <a:pt x="1287" y="3541"/>
                    <a:pt x="335" y="5362"/>
                    <a:pt x="84" y="7334"/>
                  </a:cubicBezTo>
                  <a:cubicBezTo>
                    <a:pt x="51" y="7568"/>
                    <a:pt x="34" y="7818"/>
                    <a:pt x="34" y="8052"/>
                  </a:cubicBezTo>
                  <a:cubicBezTo>
                    <a:pt x="17" y="8303"/>
                    <a:pt x="17" y="8537"/>
                    <a:pt x="17" y="8788"/>
                  </a:cubicBezTo>
                  <a:cubicBezTo>
                    <a:pt x="0" y="9255"/>
                    <a:pt x="34" y="9740"/>
                    <a:pt x="67" y="10225"/>
                  </a:cubicBezTo>
                  <a:cubicBezTo>
                    <a:pt x="184" y="11194"/>
                    <a:pt x="468" y="12113"/>
                    <a:pt x="903" y="12981"/>
                  </a:cubicBezTo>
                  <a:cubicBezTo>
                    <a:pt x="2206" y="15571"/>
                    <a:pt x="4796" y="17292"/>
                    <a:pt x="7703" y="17459"/>
                  </a:cubicBezTo>
                  <a:cubicBezTo>
                    <a:pt x="8171" y="17493"/>
                    <a:pt x="8639" y="17493"/>
                    <a:pt x="9090" y="17493"/>
                  </a:cubicBezTo>
                  <a:lnTo>
                    <a:pt x="10477" y="17476"/>
                  </a:lnTo>
                  <a:lnTo>
                    <a:pt x="15924" y="17476"/>
                  </a:lnTo>
                  <a:lnTo>
                    <a:pt x="26467" y="17443"/>
                  </a:lnTo>
                  <a:cubicBezTo>
                    <a:pt x="40185" y="17409"/>
                    <a:pt x="52549" y="17376"/>
                    <a:pt x="62925" y="17359"/>
                  </a:cubicBezTo>
                  <a:lnTo>
                    <a:pt x="87503" y="17276"/>
                  </a:lnTo>
                  <a:cubicBezTo>
                    <a:pt x="90410" y="17259"/>
                    <a:pt x="92649" y="17259"/>
                    <a:pt x="94187" y="17242"/>
                  </a:cubicBezTo>
                  <a:lnTo>
                    <a:pt x="95924" y="17225"/>
                  </a:lnTo>
                  <a:lnTo>
                    <a:pt x="96526" y="17225"/>
                  </a:lnTo>
                  <a:cubicBezTo>
                    <a:pt x="96526" y="17225"/>
                    <a:pt x="96325" y="17225"/>
                    <a:pt x="95924" y="17209"/>
                  </a:cubicBezTo>
                  <a:lnTo>
                    <a:pt x="87503" y="17209"/>
                  </a:lnTo>
                  <a:cubicBezTo>
                    <a:pt x="81705" y="17209"/>
                    <a:pt x="73301" y="17225"/>
                    <a:pt x="62925" y="17225"/>
                  </a:cubicBezTo>
                  <a:cubicBezTo>
                    <a:pt x="52549" y="17242"/>
                    <a:pt x="40185" y="17259"/>
                    <a:pt x="26467" y="17276"/>
                  </a:cubicBezTo>
                  <a:lnTo>
                    <a:pt x="15924" y="17309"/>
                  </a:lnTo>
                  <a:lnTo>
                    <a:pt x="9090" y="17309"/>
                  </a:lnTo>
                  <a:cubicBezTo>
                    <a:pt x="8864" y="17309"/>
                    <a:pt x="8635" y="17313"/>
                    <a:pt x="8405" y="17313"/>
                  </a:cubicBezTo>
                  <a:cubicBezTo>
                    <a:pt x="8175" y="17313"/>
                    <a:pt x="7945" y="17309"/>
                    <a:pt x="7720" y="17292"/>
                  </a:cubicBezTo>
                  <a:cubicBezTo>
                    <a:pt x="4879" y="17108"/>
                    <a:pt x="2340" y="15438"/>
                    <a:pt x="1070" y="12898"/>
                  </a:cubicBezTo>
                  <a:cubicBezTo>
                    <a:pt x="635" y="12062"/>
                    <a:pt x="351" y="11143"/>
                    <a:pt x="251" y="10208"/>
                  </a:cubicBezTo>
                  <a:cubicBezTo>
                    <a:pt x="201" y="9740"/>
                    <a:pt x="184" y="9255"/>
                    <a:pt x="184" y="8788"/>
                  </a:cubicBezTo>
                  <a:cubicBezTo>
                    <a:pt x="184" y="8537"/>
                    <a:pt x="184" y="8303"/>
                    <a:pt x="201" y="8069"/>
                  </a:cubicBezTo>
                  <a:cubicBezTo>
                    <a:pt x="201" y="7818"/>
                    <a:pt x="234" y="7585"/>
                    <a:pt x="268" y="7351"/>
                  </a:cubicBezTo>
                  <a:cubicBezTo>
                    <a:pt x="502" y="5429"/>
                    <a:pt x="1437" y="3658"/>
                    <a:pt x="2891" y="2372"/>
                  </a:cubicBezTo>
                  <a:cubicBezTo>
                    <a:pt x="4361" y="1068"/>
                    <a:pt x="6266" y="333"/>
                    <a:pt x="8221" y="333"/>
                  </a:cubicBezTo>
                  <a:lnTo>
                    <a:pt x="89324" y="133"/>
                  </a:lnTo>
                  <a:cubicBezTo>
                    <a:pt x="91062" y="133"/>
                    <a:pt x="92740" y="118"/>
                    <a:pt x="94354" y="118"/>
                  </a:cubicBezTo>
                  <a:cubicBezTo>
                    <a:pt x="95161" y="118"/>
                    <a:pt x="95952" y="121"/>
                    <a:pt x="96726" y="133"/>
                  </a:cubicBezTo>
                  <a:cubicBezTo>
                    <a:pt x="101020" y="250"/>
                    <a:pt x="104479" y="3708"/>
                    <a:pt x="104579" y="8002"/>
                  </a:cubicBezTo>
                  <a:cubicBezTo>
                    <a:pt x="104596" y="8437"/>
                    <a:pt x="104596" y="8871"/>
                    <a:pt x="104579" y="9289"/>
                  </a:cubicBezTo>
                  <a:cubicBezTo>
                    <a:pt x="104579" y="9506"/>
                    <a:pt x="104563" y="9707"/>
                    <a:pt x="104563" y="9924"/>
                  </a:cubicBezTo>
                  <a:cubicBezTo>
                    <a:pt x="104529" y="10124"/>
                    <a:pt x="104496" y="10325"/>
                    <a:pt x="104462" y="10525"/>
                  </a:cubicBezTo>
                  <a:cubicBezTo>
                    <a:pt x="104329" y="11277"/>
                    <a:pt x="104095" y="11996"/>
                    <a:pt x="103761" y="12681"/>
                  </a:cubicBezTo>
                  <a:lnTo>
                    <a:pt x="103644" y="12931"/>
                  </a:lnTo>
                  <a:lnTo>
                    <a:pt x="103493" y="13148"/>
                  </a:lnTo>
                  <a:cubicBezTo>
                    <a:pt x="103410" y="13299"/>
                    <a:pt x="103326" y="13449"/>
                    <a:pt x="103226" y="13600"/>
                  </a:cubicBezTo>
                  <a:cubicBezTo>
                    <a:pt x="103025" y="13867"/>
                    <a:pt x="102842" y="14151"/>
                    <a:pt x="102624" y="14385"/>
                  </a:cubicBezTo>
                  <a:cubicBezTo>
                    <a:pt x="102424" y="14619"/>
                    <a:pt x="102207" y="14836"/>
                    <a:pt x="101973" y="15053"/>
                  </a:cubicBezTo>
                  <a:cubicBezTo>
                    <a:pt x="101873" y="15154"/>
                    <a:pt x="101756" y="15254"/>
                    <a:pt x="101655" y="15354"/>
                  </a:cubicBezTo>
                  <a:cubicBezTo>
                    <a:pt x="101538" y="15438"/>
                    <a:pt x="101421" y="15521"/>
                    <a:pt x="101321" y="15605"/>
                  </a:cubicBezTo>
                  <a:cubicBezTo>
                    <a:pt x="100553" y="16156"/>
                    <a:pt x="99717" y="16590"/>
                    <a:pt x="98815" y="16858"/>
                  </a:cubicBezTo>
                  <a:cubicBezTo>
                    <a:pt x="98497" y="16958"/>
                    <a:pt x="98163" y="17042"/>
                    <a:pt x="97829" y="17092"/>
                  </a:cubicBezTo>
                  <a:cubicBezTo>
                    <a:pt x="97595" y="17142"/>
                    <a:pt x="97345" y="17175"/>
                    <a:pt x="97111" y="17175"/>
                  </a:cubicBezTo>
                  <a:cubicBezTo>
                    <a:pt x="96710" y="17209"/>
                    <a:pt x="96526" y="17225"/>
                    <a:pt x="96526" y="17225"/>
                  </a:cubicBezTo>
                  <a:cubicBezTo>
                    <a:pt x="96526" y="17225"/>
                    <a:pt x="96726" y="17225"/>
                    <a:pt x="97111" y="17192"/>
                  </a:cubicBezTo>
                  <a:cubicBezTo>
                    <a:pt x="97361" y="17192"/>
                    <a:pt x="97595" y="17159"/>
                    <a:pt x="97829" y="17125"/>
                  </a:cubicBezTo>
                  <a:cubicBezTo>
                    <a:pt x="98163" y="17075"/>
                    <a:pt x="98497" y="16991"/>
                    <a:pt x="98815" y="16891"/>
                  </a:cubicBezTo>
                  <a:cubicBezTo>
                    <a:pt x="99734" y="16624"/>
                    <a:pt x="100586" y="16206"/>
                    <a:pt x="101338" y="15638"/>
                  </a:cubicBezTo>
                  <a:lnTo>
                    <a:pt x="101689" y="15387"/>
                  </a:lnTo>
                  <a:cubicBezTo>
                    <a:pt x="101806" y="15287"/>
                    <a:pt x="101906" y="15187"/>
                    <a:pt x="102023" y="15087"/>
                  </a:cubicBezTo>
                  <a:cubicBezTo>
                    <a:pt x="102257" y="14886"/>
                    <a:pt x="102474" y="14669"/>
                    <a:pt x="102675" y="14418"/>
                  </a:cubicBezTo>
                  <a:cubicBezTo>
                    <a:pt x="102892" y="14184"/>
                    <a:pt x="103076" y="13900"/>
                    <a:pt x="103293" y="13633"/>
                  </a:cubicBezTo>
                  <a:cubicBezTo>
                    <a:pt x="103376" y="13483"/>
                    <a:pt x="103460" y="13332"/>
                    <a:pt x="103560" y="13182"/>
                  </a:cubicBezTo>
                  <a:lnTo>
                    <a:pt x="103694" y="12965"/>
                  </a:lnTo>
                  <a:cubicBezTo>
                    <a:pt x="103744" y="12881"/>
                    <a:pt x="103777" y="12798"/>
                    <a:pt x="103811" y="12714"/>
                  </a:cubicBezTo>
                  <a:cubicBezTo>
                    <a:pt x="104162" y="12029"/>
                    <a:pt x="104412" y="11294"/>
                    <a:pt x="104546" y="10525"/>
                  </a:cubicBezTo>
                  <a:cubicBezTo>
                    <a:pt x="104579" y="10325"/>
                    <a:pt x="104596" y="10124"/>
                    <a:pt x="104629" y="9924"/>
                  </a:cubicBezTo>
                  <a:cubicBezTo>
                    <a:pt x="104646" y="9723"/>
                    <a:pt x="104663" y="9506"/>
                    <a:pt x="104663" y="9289"/>
                  </a:cubicBezTo>
                  <a:cubicBezTo>
                    <a:pt x="104680" y="8871"/>
                    <a:pt x="104680" y="8437"/>
                    <a:pt x="104663" y="8002"/>
                  </a:cubicBezTo>
                  <a:cubicBezTo>
                    <a:pt x="104563" y="3658"/>
                    <a:pt x="101087" y="149"/>
                    <a:pt x="96743" y="16"/>
                  </a:cubicBezTo>
                  <a:cubicBezTo>
                    <a:pt x="95963" y="4"/>
                    <a:pt x="95169" y="1"/>
                    <a:pt x="9435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3138" name="Google Shape;3138;p57"/>
          <p:cNvGrpSpPr/>
          <p:nvPr/>
        </p:nvGrpSpPr>
        <p:grpSpPr>
          <a:xfrm>
            <a:off x="4649221" y="845977"/>
            <a:ext cx="2561167" cy="1753665"/>
            <a:chOff x="3486915" y="482082"/>
            <a:chExt cx="1920875" cy="1315249"/>
          </a:xfrm>
        </p:grpSpPr>
        <p:sp>
          <p:nvSpPr>
            <p:cNvPr id="3139" name="Google Shape;3139;p57"/>
            <p:cNvSpPr/>
            <p:nvPr/>
          </p:nvSpPr>
          <p:spPr>
            <a:xfrm>
              <a:off x="4088085" y="675706"/>
              <a:ext cx="1149844" cy="917996"/>
            </a:xfrm>
            <a:custGeom>
              <a:avLst/>
              <a:gdLst/>
              <a:ahLst/>
              <a:cxnLst/>
              <a:rect l="l" t="t" r="r" b="b"/>
              <a:pathLst>
                <a:path w="35857" h="28627" extrusionOk="0">
                  <a:moveTo>
                    <a:pt x="17945" y="0"/>
                  </a:moveTo>
                  <a:lnTo>
                    <a:pt x="2624" y="886"/>
                  </a:lnTo>
                  <a:cubicBezTo>
                    <a:pt x="0" y="14838"/>
                    <a:pt x="7619" y="20719"/>
                    <a:pt x="9574" y="22624"/>
                  </a:cubicBezTo>
                  <a:cubicBezTo>
                    <a:pt x="13718" y="26667"/>
                    <a:pt x="19583" y="28472"/>
                    <a:pt x="25314" y="28622"/>
                  </a:cubicBezTo>
                  <a:cubicBezTo>
                    <a:pt x="25478" y="28625"/>
                    <a:pt x="25644" y="28627"/>
                    <a:pt x="25810" y="28627"/>
                  </a:cubicBezTo>
                  <a:cubicBezTo>
                    <a:pt x="28268" y="28627"/>
                    <a:pt x="30825" y="28253"/>
                    <a:pt x="32766" y="26751"/>
                  </a:cubicBezTo>
                  <a:cubicBezTo>
                    <a:pt x="34838" y="25130"/>
                    <a:pt x="35857" y="21855"/>
                    <a:pt x="34320" y="19683"/>
                  </a:cubicBezTo>
                  <a:cubicBezTo>
                    <a:pt x="33401" y="18380"/>
                    <a:pt x="31780" y="17711"/>
                    <a:pt x="30978" y="16341"/>
                  </a:cubicBezTo>
                  <a:cubicBezTo>
                    <a:pt x="29641" y="14102"/>
                    <a:pt x="30777" y="10660"/>
                    <a:pt x="28823" y="8990"/>
                  </a:cubicBezTo>
                  <a:cubicBezTo>
                    <a:pt x="27670" y="8020"/>
                    <a:pt x="25999" y="8188"/>
                    <a:pt x="24562" y="7837"/>
                  </a:cubicBezTo>
                  <a:cubicBezTo>
                    <a:pt x="21805" y="7168"/>
                    <a:pt x="18096" y="3025"/>
                    <a:pt x="1794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40" name="Google Shape;3140;p57"/>
            <p:cNvSpPr/>
            <p:nvPr/>
          </p:nvSpPr>
          <p:spPr>
            <a:xfrm>
              <a:off x="3486915" y="1133277"/>
              <a:ext cx="1920875" cy="480115"/>
            </a:xfrm>
            <a:custGeom>
              <a:avLst/>
              <a:gdLst/>
              <a:ahLst/>
              <a:cxnLst/>
              <a:rect l="l" t="t" r="r" b="b"/>
              <a:pathLst>
                <a:path w="59901" h="14972" extrusionOk="0">
                  <a:moveTo>
                    <a:pt x="32448" y="0"/>
                  </a:moveTo>
                  <a:lnTo>
                    <a:pt x="25097" y="67"/>
                  </a:lnTo>
                  <a:cubicBezTo>
                    <a:pt x="24127" y="84"/>
                    <a:pt x="23175" y="284"/>
                    <a:pt x="22290" y="669"/>
                  </a:cubicBezTo>
                  <a:lnTo>
                    <a:pt x="2473" y="7285"/>
                  </a:lnTo>
                  <a:cubicBezTo>
                    <a:pt x="1003" y="7753"/>
                    <a:pt x="0" y="9257"/>
                    <a:pt x="0" y="10978"/>
                  </a:cubicBezTo>
                  <a:cubicBezTo>
                    <a:pt x="0" y="13083"/>
                    <a:pt x="1537" y="14804"/>
                    <a:pt x="3409" y="14804"/>
                  </a:cubicBezTo>
                  <a:lnTo>
                    <a:pt x="12565" y="14771"/>
                  </a:lnTo>
                  <a:lnTo>
                    <a:pt x="12565" y="14771"/>
                  </a:lnTo>
                  <a:cubicBezTo>
                    <a:pt x="12532" y="14871"/>
                    <a:pt x="12532" y="14904"/>
                    <a:pt x="12532" y="14904"/>
                  </a:cubicBezTo>
                  <a:lnTo>
                    <a:pt x="44362" y="14971"/>
                  </a:lnTo>
                  <a:lnTo>
                    <a:pt x="44362" y="14955"/>
                  </a:lnTo>
                  <a:lnTo>
                    <a:pt x="56509" y="14955"/>
                  </a:lnTo>
                  <a:cubicBezTo>
                    <a:pt x="58397" y="14955"/>
                    <a:pt x="59901" y="13217"/>
                    <a:pt x="59901" y="11095"/>
                  </a:cubicBezTo>
                  <a:cubicBezTo>
                    <a:pt x="59901" y="9357"/>
                    <a:pt x="58881" y="7837"/>
                    <a:pt x="57411" y="7369"/>
                  </a:cubicBezTo>
                  <a:lnTo>
                    <a:pt x="35623" y="953"/>
                  </a:lnTo>
                  <a:cubicBezTo>
                    <a:pt x="34604" y="518"/>
                    <a:pt x="33551" y="201"/>
                    <a:pt x="32448" y="0"/>
                  </a:cubicBezTo>
                  <a:close/>
                </a:path>
              </a:pathLst>
            </a:custGeom>
            <a:solidFill>
              <a:srgbClr val="19B5B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41" name="Google Shape;3141;p57"/>
            <p:cNvSpPr/>
            <p:nvPr/>
          </p:nvSpPr>
          <p:spPr>
            <a:xfrm>
              <a:off x="4569771" y="1421628"/>
              <a:ext cx="618326" cy="33158"/>
            </a:xfrm>
            <a:custGeom>
              <a:avLst/>
              <a:gdLst/>
              <a:ahLst/>
              <a:cxnLst/>
              <a:rect l="l" t="t" r="r" b="b"/>
              <a:pathLst>
                <a:path w="19282" h="1034" extrusionOk="0">
                  <a:moveTo>
                    <a:pt x="10441" y="0"/>
                  </a:moveTo>
                  <a:cubicBezTo>
                    <a:pt x="7889" y="0"/>
                    <a:pt x="5338" y="177"/>
                    <a:pt x="2807" y="532"/>
                  </a:cubicBezTo>
                  <a:cubicBezTo>
                    <a:pt x="1938" y="666"/>
                    <a:pt x="1237" y="783"/>
                    <a:pt x="752" y="866"/>
                  </a:cubicBezTo>
                  <a:lnTo>
                    <a:pt x="201" y="983"/>
                  </a:lnTo>
                  <a:cubicBezTo>
                    <a:pt x="134" y="1000"/>
                    <a:pt x="67" y="1017"/>
                    <a:pt x="0" y="1034"/>
                  </a:cubicBezTo>
                  <a:cubicBezTo>
                    <a:pt x="67" y="1034"/>
                    <a:pt x="134" y="1034"/>
                    <a:pt x="201" y="1017"/>
                  </a:cubicBezTo>
                  <a:lnTo>
                    <a:pt x="769" y="950"/>
                  </a:lnTo>
                  <a:cubicBezTo>
                    <a:pt x="1253" y="866"/>
                    <a:pt x="1955" y="766"/>
                    <a:pt x="2824" y="666"/>
                  </a:cubicBezTo>
                  <a:cubicBezTo>
                    <a:pt x="5427" y="339"/>
                    <a:pt x="8046" y="173"/>
                    <a:pt x="10666" y="173"/>
                  </a:cubicBezTo>
                  <a:cubicBezTo>
                    <a:pt x="12604" y="173"/>
                    <a:pt x="14543" y="264"/>
                    <a:pt x="16475" y="449"/>
                  </a:cubicBezTo>
                  <a:cubicBezTo>
                    <a:pt x="17344" y="532"/>
                    <a:pt x="18046" y="616"/>
                    <a:pt x="18530" y="666"/>
                  </a:cubicBezTo>
                  <a:lnTo>
                    <a:pt x="19098" y="733"/>
                  </a:lnTo>
                  <a:cubicBezTo>
                    <a:pt x="19165" y="750"/>
                    <a:pt x="19232" y="750"/>
                    <a:pt x="19282" y="750"/>
                  </a:cubicBezTo>
                  <a:cubicBezTo>
                    <a:pt x="19232" y="716"/>
                    <a:pt x="19165" y="716"/>
                    <a:pt x="19098" y="699"/>
                  </a:cubicBezTo>
                  <a:cubicBezTo>
                    <a:pt x="18948" y="683"/>
                    <a:pt x="18764" y="649"/>
                    <a:pt x="18547" y="599"/>
                  </a:cubicBezTo>
                  <a:cubicBezTo>
                    <a:pt x="18062" y="516"/>
                    <a:pt x="17360" y="432"/>
                    <a:pt x="16475" y="332"/>
                  </a:cubicBezTo>
                  <a:cubicBezTo>
                    <a:pt x="14470" y="111"/>
                    <a:pt x="12455" y="0"/>
                    <a:pt x="1044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42" name="Google Shape;3142;p57"/>
            <p:cNvSpPr/>
            <p:nvPr/>
          </p:nvSpPr>
          <p:spPr>
            <a:xfrm>
              <a:off x="3965395" y="1236695"/>
              <a:ext cx="1058773" cy="147094"/>
            </a:xfrm>
            <a:custGeom>
              <a:avLst/>
              <a:gdLst/>
              <a:ahLst/>
              <a:cxnLst/>
              <a:rect l="l" t="t" r="r" b="b"/>
              <a:pathLst>
                <a:path w="33017" h="4587" extrusionOk="0">
                  <a:moveTo>
                    <a:pt x="0" y="0"/>
                  </a:moveTo>
                  <a:cubicBezTo>
                    <a:pt x="468" y="67"/>
                    <a:pt x="919" y="234"/>
                    <a:pt x="1337" y="501"/>
                  </a:cubicBezTo>
                  <a:cubicBezTo>
                    <a:pt x="1805" y="802"/>
                    <a:pt x="2239" y="1153"/>
                    <a:pt x="2640" y="1554"/>
                  </a:cubicBezTo>
                  <a:cubicBezTo>
                    <a:pt x="3158" y="2089"/>
                    <a:pt x="3726" y="2590"/>
                    <a:pt x="4328" y="3041"/>
                  </a:cubicBezTo>
                  <a:cubicBezTo>
                    <a:pt x="5769" y="4052"/>
                    <a:pt x="7488" y="4586"/>
                    <a:pt x="9238" y="4586"/>
                  </a:cubicBezTo>
                  <a:cubicBezTo>
                    <a:pt x="9456" y="4586"/>
                    <a:pt x="9674" y="4578"/>
                    <a:pt x="9891" y="4562"/>
                  </a:cubicBezTo>
                  <a:cubicBezTo>
                    <a:pt x="10460" y="4528"/>
                    <a:pt x="11028" y="4428"/>
                    <a:pt x="11579" y="4278"/>
                  </a:cubicBezTo>
                  <a:cubicBezTo>
                    <a:pt x="11863" y="4194"/>
                    <a:pt x="12130" y="4110"/>
                    <a:pt x="12414" y="3994"/>
                  </a:cubicBezTo>
                  <a:cubicBezTo>
                    <a:pt x="12682" y="3877"/>
                    <a:pt x="12949" y="3760"/>
                    <a:pt x="13217" y="3609"/>
                  </a:cubicBezTo>
                  <a:cubicBezTo>
                    <a:pt x="14286" y="3041"/>
                    <a:pt x="15255" y="2256"/>
                    <a:pt x="16408" y="1738"/>
                  </a:cubicBezTo>
                  <a:cubicBezTo>
                    <a:pt x="17041" y="1441"/>
                    <a:pt x="17729" y="1292"/>
                    <a:pt x="18422" y="1292"/>
                  </a:cubicBezTo>
                  <a:cubicBezTo>
                    <a:pt x="18936" y="1292"/>
                    <a:pt x="19452" y="1374"/>
                    <a:pt x="19950" y="1537"/>
                  </a:cubicBezTo>
                  <a:cubicBezTo>
                    <a:pt x="21086" y="1888"/>
                    <a:pt x="22089" y="2473"/>
                    <a:pt x="23058" y="2991"/>
                  </a:cubicBezTo>
                  <a:cubicBezTo>
                    <a:pt x="24027" y="3509"/>
                    <a:pt x="24963" y="3994"/>
                    <a:pt x="25915" y="4244"/>
                  </a:cubicBezTo>
                  <a:cubicBezTo>
                    <a:pt x="26387" y="4387"/>
                    <a:pt x="26879" y="4458"/>
                    <a:pt x="27369" y="4458"/>
                  </a:cubicBezTo>
                  <a:cubicBezTo>
                    <a:pt x="27797" y="4458"/>
                    <a:pt x="28225" y="4403"/>
                    <a:pt x="28639" y="4294"/>
                  </a:cubicBezTo>
                  <a:cubicBezTo>
                    <a:pt x="29374" y="4094"/>
                    <a:pt x="30059" y="3760"/>
                    <a:pt x="30677" y="3325"/>
                  </a:cubicBezTo>
                  <a:cubicBezTo>
                    <a:pt x="31145" y="3008"/>
                    <a:pt x="31579" y="2640"/>
                    <a:pt x="31997" y="2256"/>
                  </a:cubicBezTo>
                  <a:cubicBezTo>
                    <a:pt x="32348" y="1938"/>
                    <a:pt x="32598" y="1688"/>
                    <a:pt x="32766" y="1504"/>
                  </a:cubicBezTo>
                  <a:cubicBezTo>
                    <a:pt x="32849" y="1420"/>
                    <a:pt x="32899" y="1354"/>
                    <a:pt x="32949" y="1303"/>
                  </a:cubicBezTo>
                  <a:cubicBezTo>
                    <a:pt x="32983" y="1287"/>
                    <a:pt x="32999" y="1253"/>
                    <a:pt x="33016" y="1237"/>
                  </a:cubicBezTo>
                  <a:lnTo>
                    <a:pt x="33016" y="1237"/>
                  </a:lnTo>
                  <a:cubicBezTo>
                    <a:pt x="32983" y="1253"/>
                    <a:pt x="32966" y="1270"/>
                    <a:pt x="32949" y="1287"/>
                  </a:cubicBezTo>
                  <a:lnTo>
                    <a:pt x="32732" y="1487"/>
                  </a:lnTo>
                  <a:cubicBezTo>
                    <a:pt x="32565" y="1654"/>
                    <a:pt x="32298" y="1905"/>
                    <a:pt x="31947" y="2206"/>
                  </a:cubicBezTo>
                  <a:cubicBezTo>
                    <a:pt x="31529" y="2573"/>
                    <a:pt x="31078" y="2924"/>
                    <a:pt x="30610" y="3242"/>
                  </a:cubicBezTo>
                  <a:cubicBezTo>
                    <a:pt x="30009" y="3659"/>
                    <a:pt x="29324" y="3977"/>
                    <a:pt x="28605" y="4177"/>
                  </a:cubicBezTo>
                  <a:cubicBezTo>
                    <a:pt x="28217" y="4274"/>
                    <a:pt x="27819" y="4321"/>
                    <a:pt x="27421" y="4321"/>
                  </a:cubicBezTo>
                  <a:cubicBezTo>
                    <a:pt x="26929" y="4321"/>
                    <a:pt x="26437" y="4249"/>
                    <a:pt x="25965" y="4110"/>
                  </a:cubicBezTo>
                  <a:cubicBezTo>
                    <a:pt x="25029" y="3860"/>
                    <a:pt x="24094" y="3375"/>
                    <a:pt x="23125" y="2841"/>
                  </a:cubicBezTo>
                  <a:cubicBezTo>
                    <a:pt x="22172" y="2339"/>
                    <a:pt x="21170" y="1721"/>
                    <a:pt x="20000" y="1370"/>
                  </a:cubicBezTo>
                  <a:cubicBezTo>
                    <a:pt x="19485" y="1198"/>
                    <a:pt x="18948" y="1112"/>
                    <a:pt x="18411" y="1112"/>
                  </a:cubicBezTo>
                  <a:cubicBezTo>
                    <a:pt x="17696" y="1112"/>
                    <a:pt x="16983" y="1265"/>
                    <a:pt x="16324" y="1571"/>
                  </a:cubicBezTo>
                  <a:cubicBezTo>
                    <a:pt x="15155" y="2105"/>
                    <a:pt x="14186" y="2891"/>
                    <a:pt x="13133" y="3459"/>
                  </a:cubicBezTo>
                  <a:cubicBezTo>
                    <a:pt x="12882" y="3609"/>
                    <a:pt x="12598" y="3709"/>
                    <a:pt x="12348" y="3843"/>
                  </a:cubicBezTo>
                  <a:cubicBezTo>
                    <a:pt x="12080" y="3943"/>
                    <a:pt x="11796" y="4027"/>
                    <a:pt x="11529" y="4110"/>
                  </a:cubicBezTo>
                  <a:cubicBezTo>
                    <a:pt x="10994" y="4261"/>
                    <a:pt x="10443" y="4361"/>
                    <a:pt x="9891" y="4411"/>
                  </a:cubicBezTo>
                  <a:cubicBezTo>
                    <a:pt x="9670" y="4428"/>
                    <a:pt x="9449" y="4437"/>
                    <a:pt x="9228" y="4437"/>
                  </a:cubicBezTo>
                  <a:cubicBezTo>
                    <a:pt x="7502" y="4437"/>
                    <a:pt x="5817" y="3919"/>
                    <a:pt x="4394" y="2941"/>
                  </a:cubicBezTo>
                  <a:cubicBezTo>
                    <a:pt x="3793" y="2490"/>
                    <a:pt x="3225" y="2005"/>
                    <a:pt x="2707" y="1487"/>
                  </a:cubicBezTo>
                  <a:cubicBezTo>
                    <a:pt x="2289" y="1086"/>
                    <a:pt x="1855" y="735"/>
                    <a:pt x="1370" y="435"/>
                  </a:cubicBezTo>
                  <a:cubicBezTo>
                    <a:pt x="1053" y="251"/>
                    <a:pt x="718" y="117"/>
                    <a:pt x="368" y="34"/>
                  </a:cubicBezTo>
                  <a:cubicBezTo>
                    <a:pt x="251" y="17"/>
                    <a:pt x="117" y="0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43" name="Google Shape;3143;p57"/>
            <p:cNvSpPr/>
            <p:nvPr/>
          </p:nvSpPr>
          <p:spPr>
            <a:xfrm>
              <a:off x="4755153" y="1356691"/>
              <a:ext cx="520840" cy="247593"/>
            </a:xfrm>
            <a:custGeom>
              <a:avLst/>
              <a:gdLst/>
              <a:ahLst/>
              <a:cxnLst/>
              <a:rect l="l" t="t" r="r" b="b"/>
              <a:pathLst>
                <a:path w="16242" h="7721" extrusionOk="0">
                  <a:moveTo>
                    <a:pt x="16224" y="1"/>
                  </a:moveTo>
                  <a:cubicBezTo>
                    <a:pt x="16208" y="1"/>
                    <a:pt x="16208" y="285"/>
                    <a:pt x="16108" y="803"/>
                  </a:cubicBezTo>
                  <a:cubicBezTo>
                    <a:pt x="15957" y="1521"/>
                    <a:pt x="15656" y="2206"/>
                    <a:pt x="15239" y="2808"/>
                  </a:cubicBezTo>
                  <a:cubicBezTo>
                    <a:pt x="14265" y="4188"/>
                    <a:pt x="12660" y="5016"/>
                    <a:pt x="10960" y="5016"/>
                  </a:cubicBezTo>
                  <a:cubicBezTo>
                    <a:pt x="10911" y="5016"/>
                    <a:pt x="10861" y="5015"/>
                    <a:pt x="10811" y="5013"/>
                  </a:cubicBezTo>
                  <a:cubicBezTo>
                    <a:pt x="10126" y="4963"/>
                    <a:pt x="9458" y="4846"/>
                    <a:pt x="8789" y="4646"/>
                  </a:cubicBezTo>
                  <a:cubicBezTo>
                    <a:pt x="8104" y="4445"/>
                    <a:pt x="7436" y="4228"/>
                    <a:pt x="6767" y="4094"/>
                  </a:cubicBezTo>
                  <a:cubicBezTo>
                    <a:pt x="6365" y="4010"/>
                    <a:pt x="5950" y="3965"/>
                    <a:pt x="5534" y="3965"/>
                  </a:cubicBezTo>
                  <a:cubicBezTo>
                    <a:pt x="5293" y="3965"/>
                    <a:pt x="5052" y="3980"/>
                    <a:pt x="4813" y="4011"/>
                  </a:cubicBezTo>
                  <a:cubicBezTo>
                    <a:pt x="3710" y="4161"/>
                    <a:pt x="2657" y="4612"/>
                    <a:pt x="1788" y="5297"/>
                  </a:cubicBezTo>
                  <a:cubicBezTo>
                    <a:pt x="1203" y="5765"/>
                    <a:pt x="719" y="6333"/>
                    <a:pt x="335" y="6985"/>
                  </a:cubicBezTo>
                  <a:lnTo>
                    <a:pt x="168" y="7286"/>
                  </a:lnTo>
                  <a:cubicBezTo>
                    <a:pt x="134" y="7369"/>
                    <a:pt x="101" y="7453"/>
                    <a:pt x="84" y="7520"/>
                  </a:cubicBezTo>
                  <a:cubicBezTo>
                    <a:pt x="51" y="7587"/>
                    <a:pt x="17" y="7653"/>
                    <a:pt x="0" y="7720"/>
                  </a:cubicBezTo>
                  <a:cubicBezTo>
                    <a:pt x="51" y="7670"/>
                    <a:pt x="84" y="7603"/>
                    <a:pt x="117" y="7536"/>
                  </a:cubicBezTo>
                  <a:cubicBezTo>
                    <a:pt x="151" y="7470"/>
                    <a:pt x="184" y="7403"/>
                    <a:pt x="218" y="7319"/>
                  </a:cubicBezTo>
                  <a:lnTo>
                    <a:pt x="401" y="7018"/>
                  </a:lnTo>
                  <a:cubicBezTo>
                    <a:pt x="786" y="6384"/>
                    <a:pt x="1287" y="5849"/>
                    <a:pt x="1872" y="5398"/>
                  </a:cubicBezTo>
                  <a:cubicBezTo>
                    <a:pt x="2741" y="4729"/>
                    <a:pt x="3760" y="4312"/>
                    <a:pt x="4829" y="4178"/>
                  </a:cubicBezTo>
                  <a:cubicBezTo>
                    <a:pt x="5046" y="4156"/>
                    <a:pt x="5262" y="4145"/>
                    <a:pt x="5475" y="4145"/>
                  </a:cubicBezTo>
                  <a:cubicBezTo>
                    <a:pt x="5902" y="4145"/>
                    <a:pt x="6322" y="4189"/>
                    <a:pt x="6734" y="4278"/>
                  </a:cubicBezTo>
                  <a:cubicBezTo>
                    <a:pt x="7402" y="4412"/>
                    <a:pt x="8054" y="4612"/>
                    <a:pt x="8739" y="4813"/>
                  </a:cubicBezTo>
                  <a:cubicBezTo>
                    <a:pt x="9424" y="5013"/>
                    <a:pt x="10109" y="5147"/>
                    <a:pt x="10811" y="5181"/>
                  </a:cubicBezTo>
                  <a:cubicBezTo>
                    <a:pt x="10867" y="5182"/>
                    <a:pt x="10924" y="5183"/>
                    <a:pt x="10980" y="5183"/>
                  </a:cubicBezTo>
                  <a:cubicBezTo>
                    <a:pt x="13532" y="5183"/>
                    <a:pt x="15733" y="3337"/>
                    <a:pt x="16174" y="820"/>
                  </a:cubicBezTo>
                  <a:cubicBezTo>
                    <a:pt x="16208" y="619"/>
                    <a:pt x="16224" y="419"/>
                    <a:pt x="16224" y="218"/>
                  </a:cubicBezTo>
                  <a:cubicBezTo>
                    <a:pt x="16241" y="151"/>
                    <a:pt x="16224" y="68"/>
                    <a:pt x="1622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44" name="Google Shape;3144;p57"/>
            <p:cNvSpPr/>
            <p:nvPr/>
          </p:nvSpPr>
          <p:spPr>
            <a:xfrm>
              <a:off x="4532252" y="1132219"/>
              <a:ext cx="648373" cy="289249"/>
            </a:xfrm>
            <a:custGeom>
              <a:avLst/>
              <a:gdLst/>
              <a:ahLst/>
              <a:cxnLst/>
              <a:rect l="l" t="t" r="r" b="b"/>
              <a:pathLst>
                <a:path w="20219" h="9020" extrusionOk="0">
                  <a:moveTo>
                    <a:pt x="402" y="0"/>
                  </a:moveTo>
                  <a:lnTo>
                    <a:pt x="402" y="0"/>
                  </a:lnTo>
                  <a:cubicBezTo>
                    <a:pt x="1" y="1153"/>
                    <a:pt x="619" y="2389"/>
                    <a:pt x="1220" y="3442"/>
                  </a:cubicBezTo>
                  <a:cubicBezTo>
                    <a:pt x="1638" y="4194"/>
                    <a:pt x="2056" y="4946"/>
                    <a:pt x="2657" y="5547"/>
                  </a:cubicBezTo>
                  <a:cubicBezTo>
                    <a:pt x="3238" y="6112"/>
                    <a:pt x="4021" y="6552"/>
                    <a:pt x="4841" y="6552"/>
                  </a:cubicBezTo>
                  <a:cubicBezTo>
                    <a:pt x="4870" y="6552"/>
                    <a:pt x="4900" y="6551"/>
                    <a:pt x="4930" y="6550"/>
                  </a:cubicBezTo>
                  <a:cubicBezTo>
                    <a:pt x="6006" y="6518"/>
                    <a:pt x="6959" y="5744"/>
                    <a:pt x="8026" y="5744"/>
                  </a:cubicBezTo>
                  <a:cubicBezTo>
                    <a:pt x="8069" y="5744"/>
                    <a:pt x="8111" y="5745"/>
                    <a:pt x="8154" y="5748"/>
                  </a:cubicBezTo>
                  <a:cubicBezTo>
                    <a:pt x="8923" y="5781"/>
                    <a:pt x="9591" y="6232"/>
                    <a:pt x="10210" y="6667"/>
                  </a:cubicBezTo>
                  <a:cubicBezTo>
                    <a:pt x="11312" y="7402"/>
                    <a:pt x="12432" y="8120"/>
                    <a:pt x="13668" y="8571"/>
                  </a:cubicBezTo>
                  <a:cubicBezTo>
                    <a:pt x="14430" y="8849"/>
                    <a:pt x="15248" y="9019"/>
                    <a:pt x="16057" y="9019"/>
                  </a:cubicBezTo>
                  <a:cubicBezTo>
                    <a:pt x="16562" y="9019"/>
                    <a:pt x="17063" y="8953"/>
                    <a:pt x="17545" y="8805"/>
                  </a:cubicBezTo>
                  <a:cubicBezTo>
                    <a:pt x="18815" y="8421"/>
                    <a:pt x="19917" y="7419"/>
                    <a:pt x="20218" y="6132"/>
                  </a:cubicBezTo>
                  <a:lnTo>
                    <a:pt x="40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45" name="Google Shape;3145;p57"/>
            <p:cNvSpPr/>
            <p:nvPr/>
          </p:nvSpPr>
          <p:spPr>
            <a:xfrm>
              <a:off x="4278822" y="521397"/>
              <a:ext cx="377242" cy="714817"/>
            </a:xfrm>
            <a:custGeom>
              <a:avLst/>
              <a:gdLst/>
              <a:ahLst/>
              <a:cxnLst/>
              <a:rect l="l" t="t" r="r" b="b"/>
              <a:pathLst>
                <a:path w="11764" h="22291" extrusionOk="0">
                  <a:moveTo>
                    <a:pt x="5932" y="0"/>
                  </a:moveTo>
                  <a:lnTo>
                    <a:pt x="1" y="4796"/>
                  </a:lnTo>
                  <a:lnTo>
                    <a:pt x="970" y="18831"/>
                  </a:lnTo>
                  <a:cubicBezTo>
                    <a:pt x="1102" y="20781"/>
                    <a:pt x="2722" y="22290"/>
                    <a:pt x="4665" y="22290"/>
                  </a:cubicBezTo>
                  <a:cubicBezTo>
                    <a:pt x="4687" y="22290"/>
                    <a:pt x="4708" y="22290"/>
                    <a:pt x="4729" y="22289"/>
                  </a:cubicBezTo>
                  <a:cubicBezTo>
                    <a:pt x="6701" y="22273"/>
                    <a:pt x="8321" y="20702"/>
                    <a:pt x="8405" y="18731"/>
                  </a:cubicBezTo>
                  <a:cubicBezTo>
                    <a:pt x="8455" y="17377"/>
                    <a:pt x="8522" y="16174"/>
                    <a:pt x="8522" y="16174"/>
                  </a:cubicBezTo>
                  <a:cubicBezTo>
                    <a:pt x="8522" y="16174"/>
                    <a:pt x="11513" y="15790"/>
                    <a:pt x="11646" y="12732"/>
                  </a:cubicBezTo>
                  <a:cubicBezTo>
                    <a:pt x="11763" y="9675"/>
                    <a:pt x="11446" y="2640"/>
                    <a:pt x="11446" y="2640"/>
                  </a:cubicBezTo>
                  <a:lnTo>
                    <a:pt x="5932" y="0"/>
                  </a:ln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46" name="Google Shape;3146;p57"/>
            <p:cNvSpPr/>
            <p:nvPr/>
          </p:nvSpPr>
          <p:spPr>
            <a:xfrm>
              <a:off x="4600844" y="771074"/>
              <a:ext cx="28957" cy="24435"/>
            </a:xfrm>
            <a:custGeom>
              <a:avLst/>
              <a:gdLst/>
              <a:ahLst/>
              <a:cxnLst/>
              <a:rect l="l" t="t" r="r" b="b"/>
              <a:pathLst>
                <a:path w="903" h="762" extrusionOk="0">
                  <a:moveTo>
                    <a:pt x="502" y="0"/>
                  </a:moveTo>
                  <a:cubicBezTo>
                    <a:pt x="167" y="0"/>
                    <a:pt x="0" y="418"/>
                    <a:pt x="251" y="652"/>
                  </a:cubicBezTo>
                  <a:cubicBezTo>
                    <a:pt x="326" y="727"/>
                    <a:pt x="419" y="761"/>
                    <a:pt x="510" y="761"/>
                  </a:cubicBezTo>
                  <a:cubicBezTo>
                    <a:pt x="703" y="761"/>
                    <a:pt x="891" y="611"/>
                    <a:pt x="903" y="385"/>
                  </a:cubicBezTo>
                  <a:cubicBezTo>
                    <a:pt x="886" y="168"/>
                    <a:pt x="719" y="0"/>
                    <a:pt x="50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47" name="Google Shape;3147;p57"/>
            <p:cNvSpPr/>
            <p:nvPr/>
          </p:nvSpPr>
          <p:spPr>
            <a:xfrm>
              <a:off x="4592282" y="742374"/>
              <a:ext cx="49833" cy="15040"/>
            </a:xfrm>
            <a:custGeom>
              <a:avLst/>
              <a:gdLst/>
              <a:ahLst/>
              <a:cxnLst/>
              <a:rect l="l" t="t" r="r" b="b"/>
              <a:pathLst>
                <a:path w="1554" h="469" extrusionOk="0">
                  <a:moveTo>
                    <a:pt x="758" y="1"/>
                  </a:moveTo>
                  <a:cubicBezTo>
                    <a:pt x="558" y="1"/>
                    <a:pt x="356" y="60"/>
                    <a:pt x="184" y="177"/>
                  </a:cubicBezTo>
                  <a:cubicBezTo>
                    <a:pt x="50" y="277"/>
                    <a:pt x="0" y="361"/>
                    <a:pt x="33" y="394"/>
                  </a:cubicBezTo>
                  <a:cubicBezTo>
                    <a:pt x="37" y="399"/>
                    <a:pt x="44" y="402"/>
                    <a:pt x="53" y="402"/>
                  </a:cubicBezTo>
                  <a:cubicBezTo>
                    <a:pt x="127" y="402"/>
                    <a:pt x="381" y="257"/>
                    <a:pt x="700" y="257"/>
                  </a:cubicBezTo>
                  <a:cubicBezTo>
                    <a:pt x="728" y="257"/>
                    <a:pt x="756" y="258"/>
                    <a:pt x="785" y="261"/>
                  </a:cubicBezTo>
                  <a:cubicBezTo>
                    <a:pt x="1163" y="276"/>
                    <a:pt x="1431" y="468"/>
                    <a:pt x="1516" y="468"/>
                  </a:cubicBezTo>
                  <a:cubicBezTo>
                    <a:pt x="1525" y="468"/>
                    <a:pt x="1532" y="466"/>
                    <a:pt x="1537" y="461"/>
                  </a:cubicBezTo>
                  <a:cubicBezTo>
                    <a:pt x="1554" y="428"/>
                    <a:pt x="1521" y="344"/>
                    <a:pt x="1387" y="227"/>
                  </a:cubicBezTo>
                  <a:cubicBezTo>
                    <a:pt x="1209" y="76"/>
                    <a:pt x="985" y="1"/>
                    <a:pt x="75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48" name="Google Shape;3148;p57"/>
            <p:cNvSpPr/>
            <p:nvPr/>
          </p:nvSpPr>
          <p:spPr>
            <a:xfrm>
              <a:off x="4455097" y="771074"/>
              <a:ext cx="28957" cy="24435"/>
            </a:xfrm>
            <a:custGeom>
              <a:avLst/>
              <a:gdLst/>
              <a:ahLst/>
              <a:cxnLst/>
              <a:rect l="l" t="t" r="r" b="b"/>
              <a:pathLst>
                <a:path w="903" h="762" extrusionOk="0">
                  <a:moveTo>
                    <a:pt x="502" y="0"/>
                  </a:moveTo>
                  <a:cubicBezTo>
                    <a:pt x="168" y="17"/>
                    <a:pt x="1" y="418"/>
                    <a:pt x="251" y="652"/>
                  </a:cubicBezTo>
                  <a:cubicBezTo>
                    <a:pt x="327" y="727"/>
                    <a:pt x="419" y="761"/>
                    <a:pt x="511" y="761"/>
                  </a:cubicBezTo>
                  <a:cubicBezTo>
                    <a:pt x="704" y="761"/>
                    <a:pt x="892" y="611"/>
                    <a:pt x="903" y="385"/>
                  </a:cubicBezTo>
                  <a:cubicBezTo>
                    <a:pt x="903" y="168"/>
                    <a:pt x="719" y="0"/>
                    <a:pt x="50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49" name="Google Shape;3149;p57"/>
            <p:cNvSpPr/>
            <p:nvPr/>
          </p:nvSpPr>
          <p:spPr>
            <a:xfrm>
              <a:off x="4446535" y="745068"/>
              <a:ext cx="49865" cy="15008"/>
            </a:xfrm>
            <a:custGeom>
              <a:avLst/>
              <a:gdLst/>
              <a:ahLst/>
              <a:cxnLst/>
              <a:rect l="l" t="t" r="r" b="b"/>
              <a:pathLst>
                <a:path w="1555" h="468" extrusionOk="0">
                  <a:moveTo>
                    <a:pt x="758" y="0"/>
                  </a:moveTo>
                  <a:cubicBezTo>
                    <a:pt x="558" y="0"/>
                    <a:pt x="356" y="59"/>
                    <a:pt x="184" y="177"/>
                  </a:cubicBezTo>
                  <a:cubicBezTo>
                    <a:pt x="50" y="277"/>
                    <a:pt x="0" y="377"/>
                    <a:pt x="34" y="394"/>
                  </a:cubicBezTo>
                  <a:cubicBezTo>
                    <a:pt x="37" y="399"/>
                    <a:pt x="45" y="402"/>
                    <a:pt x="55" y="402"/>
                  </a:cubicBezTo>
                  <a:cubicBezTo>
                    <a:pt x="135" y="402"/>
                    <a:pt x="404" y="259"/>
                    <a:pt x="738" y="259"/>
                  </a:cubicBezTo>
                  <a:cubicBezTo>
                    <a:pt x="754" y="259"/>
                    <a:pt x="770" y="259"/>
                    <a:pt x="786" y="260"/>
                  </a:cubicBezTo>
                  <a:cubicBezTo>
                    <a:pt x="1163" y="275"/>
                    <a:pt x="1431" y="468"/>
                    <a:pt x="1517" y="468"/>
                  </a:cubicBezTo>
                  <a:cubicBezTo>
                    <a:pt x="1526" y="468"/>
                    <a:pt x="1533" y="465"/>
                    <a:pt x="1538" y="461"/>
                  </a:cubicBezTo>
                  <a:cubicBezTo>
                    <a:pt x="1554" y="444"/>
                    <a:pt x="1521" y="344"/>
                    <a:pt x="1387" y="227"/>
                  </a:cubicBezTo>
                  <a:cubicBezTo>
                    <a:pt x="1210" y="76"/>
                    <a:pt x="985" y="0"/>
                    <a:pt x="75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50" name="Google Shape;3150;p57"/>
            <p:cNvSpPr/>
            <p:nvPr/>
          </p:nvSpPr>
          <p:spPr>
            <a:xfrm>
              <a:off x="4539210" y="755009"/>
              <a:ext cx="40245" cy="119195"/>
            </a:xfrm>
            <a:custGeom>
              <a:avLst/>
              <a:gdLst/>
              <a:ahLst/>
              <a:cxnLst/>
              <a:rect l="l" t="t" r="r" b="b"/>
              <a:pathLst>
                <a:path w="1255" h="3717" extrusionOk="0">
                  <a:moveTo>
                    <a:pt x="52" y="0"/>
                  </a:moveTo>
                  <a:cubicBezTo>
                    <a:pt x="52" y="0"/>
                    <a:pt x="51" y="0"/>
                    <a:pt x="51" y="0"/>
                  </a:cubicBezTo>
                  <a:cubicBezTo>
                    <a:pt x="1" y="17"/>
                    <a:pt x="302" y="1036"/>
                    <a:pt x="719" y="2273"/>
                  </a:cubicBezTo>
                  <a:cubicBezTo>
                    <a:pt x="820" y="2573"/>
                    <a:pt x="920" y="2857"/>
                    <a:pt x="1020" y="3141"/>
                  </a:cubicBezTo>
                  <a:cubicBezTo>
                    <a:pt x="1070" y="3242"/>
                    <a:pt x="1087" y="3359"/>
                    <a:pt x="1087" y="3476"/>
                  </a:cubicBezTo>
                  <a:cubicBezTo>
                    <a:pt x="1070" y="3542"/>
                    <a:pt x="970" y="3559"/>
                    <a:pt x="853" y="3576"/>
                  </a:cubicBezTo>
                  <a:cubicBezTo>
                    <a:pt x="636" y="3576"/>
                    <a:pt x="402" y="3609"/>
                    <a:pt x="185" y="3676"/>
                  </a:cubicBezTo>
                  <a:cubicBezTo>
                    <a:pt x="356" y="3701"/>
                    <a:pt x="518" y="3716"/>
                    <a:pt x="685" y="3716"/>
                  </a:cubicBezTo>
                  <a:cubicBezTo>
                    <a:pt x="746" y="3716"/>
                    <a:pt x="807" y="3714"/>
                    <a:pt x="870" y="3710"/>
                  </a:cubicBezTo>
                  <a:cubicBezTo>
                    <a:pt x="920" y="3710"/>
                    <a:pt x="987" y="3693"/>
                    <a:pt x="1037" y="3676"/>
                  </a:cubicBezTo>
                  <a:cubicBezTo>
                    <a:pt x="1120" y="3659"/>
                    <a:pt x="1187" y="3593"/>
                    <a:pt x="1221" y="3526"/>
                  </a:cubicBezTo>
                  <a:cubicBezTo>
                    <a:pt x="1254" y="3375"/>
                    <a:pt x="1237" y="3225"/>
                    <a:pt x="1171" y="3075"/>
                  </a:cubicBezTo>
                  <a:cubicBezTo>
                    <a:pt x="1087" y="2807"/>
                    <a:pt x="987" y="2506"/>
                    <a:pt x="886" y="2206"/>
                  </a:cubicBezTo>
                  <a:cubicBezTo>
                    <a:pt x="472" y="980"/>
                    <a:pt x="107" y="0"/>
                    <a:pt x="5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51" name="Google Shape;3151;p57"/>
            <p:cNvSpPr/>
            <p:nvPr/>
          </p:nvSpPr>
          <p:spPr>
            <a:xfrm>
              <a:off x="4494220" y="884754"/>
              <a:ext cx="71831" cy="39315"/>
            </a:xfrm>
            <a:custGeom>
              <a:avLst/>
              <a:gdLst/>
              <a:ahLst/>
              <a:cxnLst/>
              <a:rect l="l" t="t" r="r" b="b"/>
              <a:pathLst>
                <a:path w="2240" h="1226" extrusionOk="0">
                  <a:moveTo>
                    <a:pt x="182" y="0"/>
                  </a:moveTo>
                  <a:cubicBezTo>
                    <a:pt x="178" y="0"/>
                    <a:pt x="200" y="15"/>
                    <a:pt x="251" y="48"/>
                  </a:cubicBezTo>
                  <a:cubicBezTo>
                    <a:pt x="251" y="48"/>
                    <a:pt x="0" y="783"/>
                    <a:pt x="886" y="1134"/>
                  </a:cubicBezTo>
                  <a:cubicBezTo>
                    <a:pt x="1044" y="1199"/>
                    <a:pt x="1191" y="1226"/>
                    <a:pt x="1324" y="1226"/>
                  </a:cubicBezTo>
                  <a:cubicBezTo>
                    <a:pt x="1907" y="1226"/>
                    <a:pt x="2239" y="716"/>
                    <a:pt x="2239" y="716"/>
                  </a:cubicBezTo>
                  <a:lnTo>
                    <a:pt x="2239" y="716"/>
                  </a:lnTo>
                  <a:cubicBezTo>
                    <a:pt x="2232" y="716"/>
                    <a:pt x="2225" y="716"/>
                    <a:pt x="2217" y="716"/>
                  </a:cubicBezTo>
                  <a:cubicBezTo>
                    <a:pt x="1481" y="716"/>
                    <a:pt x="209" y="0"/>
                    <a:pt x="1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52" name="Google Shape;3152;p57"/>
            <p:cNvSpPr/>
            <p:nvPr/>
          </p:nvSpPr>
          <p:spPr>
            <a:xfrm>
              <a:off x="4425082" y="998786"/>
              <a:ext cx="127019" cy="65738"/>
            </a:xfrm>
            <a:custGeom>
              <a:avLst/>
              <a:gdLst/>
              <a:ahLst/>
              <a:cxnLst/>
              <a:rect l="l" t="t" r="r" b="b"/>
              <a:pathLst>
                <a:path w="3961" h="2050" extrusionOk="0">
                  <a:moveTo>
                    <a:pt x="1" y="1"/>
                  </a:moveTo>
                  <a:cubicBezTo>
                    <a:pt x="1" y="1"/>
                    <a:pt x="864" y="2050"/>
                    <a:pt x="3566" y="2050"/>
                  </a:cubicBezTo>
                  <a:cubicBezTo>
                    <a:pt x="3678" y="2050"/>
                    <a:pt x="3793" y="2046"/>
                    <a:pt x="3911" y="2039"/>
                  </a:cubicBezTo>
                  <a:lnTo>
                    <a:pt x="3961" y="1287"/>
                  </a:lnTo>
                  <a:cubicBezTo>
                    <a:pt x="2541" y="1254"/>
                    <a:pt x="1154" y="803"/>
                    <a:pt x="1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53" name="Google Shape;3153;p57"/>
            <p:cNvSpPr/>
            <p:nvPr/>
          </p:nvSpPr>
          <p:spPr>
            <a:xfrm>
              <a:off x="4153984" y="482082"/>
              <a:ext cx="546558" cy="629806"/>
            </a:xfrm>
            <a:custGeom>
              <a:avLst/>
              <a:gdLst/>
              <a:ahLst/>
              <a:cxnLst/>
              <a:rect l="l" t="t" r="r" b="b"/>
              <a:pathLst>
                <a:path w="17044" h="19640" extrusionOk="0">
                  <a:moveTo>
                    <a:pt x="10564" y="0"/>
                  </a:moveTo>
                  <a:cubicBezTo>
                    <a:pt x="9182" y="0"/>
                    <a:pt x="7992" y="621"/>
                    <a:pt x="7070" y="621"/>
                  </a:cubicBezTo>
                  <a:cubicBezTo>
                    <a:pt x="6995" y="621"/>
                    <a:pt x="6922" y="617"/>
                    <a:pt x="6851" y="608"/>
                  </a:cubicBezTo>
                  <a:cubicBezTo>
                    <a:pt x="6728" y="595"/>
                    <a:pt x="6570" y="583"/>
                    <a:pt x="6384" y="583"/>
                  </a:cubicBezTo>
                  <a:cubicBezTo>
                    <a:pt x="4957" y="583"/>
                    <a:pt x="1899" y="1261"/>
                    <a:pt x="569" y="6924"/>
                  </a:cubicBezTo>
                  <a:lnTo>
                    <a:pt x="685" y="9029"/>
                  </a:lnTo>
                  <a:cubicBezTo>
                    <a:pt x="685" y="11686"/>
                    <a:pt x="0" y="18670"/>
                    <a:pt x="4829" y="19639"/>
                  </a:cubicBezTo>
                  <a:lnTo>
                    <a:pt x="4629" y="9998"/>
                  </a:lnTo>
                  <a:cubicBezTo>
                    <a:pt x="4629" y="9998"/>
                    <a:pt x="9307" y="7793"/>
                    <a:pt x="10076" y="3215"/>
                  </a:cubicBezTo>
                  <a:lnTo>
                    <a:pt x="10109" y="3231"/>
                  </a:lnTo>
                  <a:cubicBezTo>
                    <a:pt x="10410" y="3916"/>
                    <a:pt x="10945" y="5403"/>
                    <a:pt x="10627" y="6623"/>
                  </a:cubicBezTo>
                  <a:lnTo>
                    <a:pt x="14988" y="7693"/>
                  </a:lnTo>
                  <a:lnTo>
                    <a:pt x="15506" y="8144"/>
                  </a:lnTo>
                  <a:cubicBezTo>
                    <a:pt x="15506" y="8144"/>
                    <a:pt x="17043" y="4735"/>
                    <a:pt x="14036" y="1644"/>
                  </a:cubicBezTo>
                  <a:cubicBezTo>
                    <a:pt x="12790" y="363"/>
                    <a:pt x="11621" y="0"/>
                    <a:pt x="1056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54" name="Google Shape;3154;p57"/>
            <p:cNvSpPr/>
            <p:nvPr/>
          </p:nvSpPr>
          <p:spPr>
            <a:xfrm>
              <a:off x="4231074" y="802853"/>
              <a:ext cx="90655" cy="108003"/>
            </a:xfrm>
            <a:custGeom>
              <a:avLst/>
              <a:gdLst/>
              <a:ahLst/>
              <a:cxnLst/>
              <a:rect l="l" t="t" r="r" b="b"/>
              <a:pathLst>
                <a:path w="2827" h="3368" extrusionOk="0">
                  <a:moveTo>
                    <a:pt x="1943" y="0"/>
                  </a:moveTo>
                  <a:cubicBezTo>
                    <a:pt x="1622" y="0"/>
                    <a:pt x="1291" y="171"/>
                    <a:pt x="1072" y="413"/>
                  </a:cubicBezTo>
                  <a:cubicBezTo>
                    <a:pt x="0" y="1590"/>
                    <a:pt x="906" y="3368"/>
                    <a:pt x="2347" y="3368"/>
                  </a:cubicBezTo>
                  <a:cubicBezTo>
                    <a:pt x="2501" y="3368"/>
                    <a:pt x="2661" y="3347"/>
                    <a:pt x="2826" y="3304"/>
                  </a:cubicBezTo>
                  <a:lnTo>
                    <a:pt x="2358" y="112"/>
                  </a:lnTo>
                  <a:cubicBezTo>
                    <a:pt x="2229" y="35"/>
                    <a:pt x="2087" y="0"/>
                    <a:pt x="1943" y="0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55" name="Google Shape;3155;p57"/>
            <p:cNvSpPr/>
            <p:nvPr/>
          </p:nvSpPr>
          <p:spPr>
            <a:xfrm>
              <a:off x="4040914" y="1420986"/>
              <a:ext cx="443686" cy="153828"/>
            </a:xfrm>
            <a:custGeom>
              <a:avLst/>
              <a:gdLst/>
              <a:ahLst/>
              <a:cxnLst/>
              <a:rect l="l" t="t" r="r" b="b"/>
              <a:pathLst>
                <a:path w="13836" h="4797" extrusionOk="0">
                  <a:moveTo>
                    <a:pt x="1" y="1"/>
                  </a:moveTo>
                  <a:lnTo>
                    <a:pt x="11914" y="4796"/>
                  </a:lnTo>
                  <a:lnTo>
                    <a:pt x="12332" y="4780"/>
                  </a:lnTo>
                  <a:lnTo>
                    <a:pt x="13836" y="214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263238">
                <a:alpha val="3202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56" name="Google Shape;3156;p57"/>
            <p:cNvSpPr/>
            <p:nvPr/>
          </p:nvSpPr>
          <p:spPr>
            <a:xfrm>
              <a:off x="4270260" y="831554"/>
              <a:ext cx="33254" cy="48518"/>
            </a:xfrm>
            <a:custGeom>
              <a:avLst/>
              <a:gdLst/>
              <a:ahLst/>
              <a:cxnLst/>
              <a:rect l="l" t="t" r="r" b="b"/>
              <a:pathLst>
                <a:path w="1037" h="1513" extrusionOk="0">
                  <a:moveTo>
                    <a:pt x="619" y="0"/>
                  </a:moveTo>
                  <a:cubicBezTo>
                    <a:pt x="560" y="0"/>
                    <a:pt x="454" y="27"/>
                    <a:pt x="334" y="103"/>
                  </a:cubicBezTo>
                  <a:cubicBezTo>
                    <a:pt x="217" y="186"/>
                    <a:pt x="117" y="287"/>
                    <a:pt x="67" y="420"/>
                  </a:cubicBezTo>
                  <a:cubicBezTo>
                    <a:pt x="0" y="571"/>
                    <a:pt x="0" y="754"/>
                    <a:pt x="50" y="905"/>
                  </a:cubicBezTo>
                  <a:cubicBezTo>
                    <a:pt x="151" y="1189"/>
                    <a:pt x="401" y="1406"/>
                    <a:pt x="685" y="1473"/>
                  </a:cubicBezTo>
                  <a:cubicBezTo>
                    <a:pt x="784" y="1503"/>
                    <a:pt x="865" y="1513"/>
                    <a:pt x="924" y="1513"/>
                  </a:cubicBezTo>
                  <a:cubicBezTo>
                    <a:pt x="996" y="1513"/>
                    <a:pt x="1036" y="1499"/>
                    <a:pt x="1036" y="1490"/>
                  </a:cubicBezTo>
                  <a:cubicBezTo>
                    <a:pt x="1036" y="1456"/>
                    <a:pt x="919" y="1439"/>
                    <a:pt x="735" y="1356"/>
                  </a:cubicBezTo>
                  <a:cubicBezTo>
                    <a:pt x="501" y="1272"/>
                    <a:pt x="318" y="1089"/>
                    <a:pt x="217" y="855"/>
                  </a:cubicBezTo>
                  <a:cubicBezTo>
                    <a:pt x="134" y="621"/>
                    <a:pt x="217" y="370"/>
                    <a:pt x="401" y="203"/>
                  </a:cubicBezTo>
                  <a:cubicBezTo>
                    <a:pt x="552" y="86"/>
                    <a:pt x="669" y="36"/>
                    <a:pt x="669" y="19"/>
                  </a:cubicBezTo>
                  <a:cubicBezTo>
                    <a:pt x="669" y="8"/>
                    <a:pt x="650" y="0"/>
                    <a:pt x="619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57" name="Google Shape;3157;p57"/>
            <p:cNvSpPr/>
            <p:nvPr/>
          </p:nvSpPr>
          <p:spPr>
            <a:xfrm>
              <a:off x="4277924" y="898607"/>
              <a:ext cx="30400" cy="21998"/>
            </a:xfrm>
            <a:custGeom>
              <a:avLst/>
              <a:gdLst/>
              <a:ahLst/>
              <a:cxnLst/>
              <a:rect l="l" t="t" r="r" b="b"/>
              <a:pathLst>
                <a:path w="948" h="686" extrusionOk="0">
                  <a:moveTo>
                    <a:pt x="396" y="0"/>
                  </a:moveTo>
                  <a:cubicBezTo>
                    <a:pt x="1" y="99"/>
                    <a:pt x="76" y="685"/>
                    <a:pt x="479" y="685"/>
                  </a:cubicBezTo>
                  <a:cubicBezTo>
                    <a:pt x="485" y="685"/>
                    <a:pt x="491" y="685"/>
                    <a:pt x="496" y="685"/>
                  </a:cubicBezTo>
                  <a:cubicBezTo>
                    <a:pt x="914" y="668"/>
                    <a:pt x="948" y="67"/>
                    <a:pt x="530" y="0"/>
                  </a:cubicBezTo>
                  <a:close/>
                </a:path>
              </a:pathLst>
            </a:custGeom>
            <a:solidFill>
              <a:srgbClr val="19B5B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58" name="Google Shape;3158;p57"/>
            <p:cNvSpPr/>
            <p:nvPr/>
          </p:nvSpPr>
          <p:spPr>
            <a:xfrm>
              <a:off x="4332952" y="1453150"/>
              <a:ext cx="243264" cy="161300"/>
            </a:xfrm>
            <a:custGeom>
              <a:avLst/>
              <a:gdLst/>
              <a:ahLst/>
              <a:cxnLst/>
              <a:rect l="l" t="t" r="r" b="b"/>
              <a:pathLst>
                <a:path w="7586" h="5030" extrusionOk="0">
                  <a:moveTo>
                    <a:pt x="7586" y="0"/>
                  </a:moveTo>
                  <a:cubicBezTo>
                    <a:pt x="7586" y="0"/>
                    <a:pt x="134" y="1571"/>
                    <a:pt x="0" y="4980"/>
                  </a:cubicBezTo>
                  <a:lnTo>
                    <a:pt x="7586" y="5030"/>
                  </a:lnTo>
                  <a:lnTo>
                    <a:pt x="7586" y="0"/>
                  </a:ln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59" name="Google Shape;3159;p57"/>
            <p:cNvSpPr/>
            <p:nvPr/>
          </p:nvSpPr>
          <p:spPr>
            <a:xfrm>
              <a:off x="4550466" y="1094700"/>
              <a:ext cx="654786" cy="316250"/>
            </a:xfrm>
            <a:custGeom>
              <a:avLst/>
              <a:gdLst/>
              <a:ahLst/>
              <a:cxnLst/>
              <a:rect l="l" t="t" r="r" b="b"/>
              <a:pathLst>
                <a:path w="20419" h="9862" extrusionOk="0">
                  <a:moveTo>
                    <a:pt x="302" y="0"/>
                  </a:moveTo>
                  <a:lnTo>
                    <a:pt x="1" y="318"/>
                  </a:lnTo>
                  <a:cubicBezTo>
                    <a:pt x="268" y="3526"/>
                    <a:pt x="2925" y="5999"/>
                    <a:pt x="6133" y="6049"/>
                  </a:cubicBezTo>
                  <a:cubicBezTo>
                    <a:pt x="6169" y="6049"/>
                    <a:pt x="6206" y="6050"/>
                    <a:pt x="6243" y="6050"/>
                  </a:cubicBezTo>
                  <a:cubicBezTo>
                    <a:pt x="6790" y="6050"/>
                    <a:pt x="7348" y="5992"/>
                    <a:pt x="7895" y="5992"/>
                  </a:cubicBezTo>
                  <a:cubicBezTo>
                    <a:pt x="8416" y="5992"/>
                    <a:pt x="8927" y="6044"/>
                    <a:pt x="9408" y="6249"/>
                  </a:cubicBezTo>
                  <a:cubicBezTo>
                    <a:pt x="10277" y="6650"/>
                    <a:pt x="10845" y="7486"/>
                    <a:pt x="11530" y="8154"/>
                  </a:cubicBezTo>
                  <a:cubicBezTo>
                    <a:pt x="12715" y="9268"/>
                    <a:pt x="14270" y="9861"/>
                    <a:pt x="15855" y="9861"/>
                  </a:cubicBezTo>
                  <a:cubicBezTo>
                    <a:pt x="16505" y="9861"/>
                    <a:pt x="17159" y="9762"/>
                    <a:pt x="17795" y="9558"/>
                  </a:cubicBezTo>
                  <a:cubicBezTo>
                    <a:pt x="18698" y="9257"/>
                    <a:pt x="20118" y="8605"/>
                    <a:pt x="20285" y="7670"/>
                  </a:cubicBezTo>
                  <a:cubicBezTo>
                    <a:pt x="20419" y="6951"/>
                    <a:pt x="19550" y="6233"/>
                    <a:pt x="19032" y="5731"/>
                  </a:cubicBezTo>
                  <a:cubicBezTo>
                    <a:pt x="18514" y="5213"/>
                    <a:pt x="17846" y="4896"/>
                    <a:pt x="17194" y="4579"/>
                  </a:cubicBezTo>
                  <a:cubicBezTo>
                    <a:pt x="11864" y="2106"/>
                    <a:pt x="6166" y="301"/>
                    <a:pt x="30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60" name="Google Shape;3160;p57"/>
            <p:cNvSpPr/>
            <p:nvPr/>
          </p:nvSpPr>
          <p:spPr>
            <a:xfrm>
              <a:off x="4349018" y="1554163"/>
              <a:ext cx="381988" cy="224152"/>
            </a:xfrm>
            <a:custGeom>
              <a:avLst/>
              <a:gdLst/>
              <a:ahLst/>
              <a:cxnLst/>
              <a:rect l="l" t="t" r="r" b="b"/>
              <a:pathLst>
                <a:path w="11912" h="6990" extrusionOk="0">
                  <a:moveTo>
                    <a:pt x="9201" y="0"/>
                  </a:moveTo>
                  <a:cubicBezTo>
                    <a:pt x="9084" y="0"/>
                    <a:pt x="8962" y="38"/>
                    <a:pt x="8856" y="125"/>
                  </a:cubicBezTo>
                  <a:cubicBezTo>
                    <a:pt x="8421" y="409"/>
                    <a:pt x="7937" y="643"/>
                    <a:pt x="7436" y="794"/>
                  </a:cubicBezTo>
                  <a:cubicBezTo>
                    <a:pt x="7051" y="944"/>
                    <a:pt x="6634" y="1011"/>
                    <a:pt x="6216" y="1028"/>
                  </a:cubicBezTo>
                  <a:cubicBezTo>
                    <a:pt x="5848" y="1028"/>
                    <a:pt x="5531" y="1028"/>
                    <a:pt x="5247" y="1011"/>
                  </a:cubicBezTo>
                  <a:cubicBezTo>
                    <a:pt x="5247" y="1011"/>
                    <a:pt x="3576" y="944"/>
                    <a:pt x="2774" y="510"/>
                  </a:cubicBezTo>
                  <a:lnTo>
                    <a:pt x="0" y="4737"/>
                  </a:lnTo>
                  <a:lnTo>
                    <a:pt x="1905" y="6274"/>
                  </a:lnTo>
                  <a:cubicBezTo>
                    <a:pt x="1905" y="6274"/>
                    <a:pt x="2585" y="6990"/>
                    <a:pt x="3613" y="6990"/>
                  </a:cubicBezTo>
                  <a:cubicBezTo>
                    <a:pt x="3801" y="6990"/>
                    <a:pt x="4001" y="6966"/>
                    <a:pt x="4211" y="6909"/>
                  </a:cubicBezTo>
                  <a:cubicBezTo>
                    <a:pt x="5564" y="6541"/>
                    <a:pt x="7235" y="5238"/>
                    <a:pt x="7235" y="5238"/>
                  </a:cubicBezTo>
                  <a:cubicBezTo>
                    <a:pt x="7267" y="5167"/>
                    <a:pt x="7364" y="5136"/>
                    <a:pt x="7509" y="5136"/>
                  </a:cubicBezTo>
                  <a:cubicBezTo>
                    <a:pt x="8207" y="5136"/>
                    <a:pt x="9996" y="5858"/>
                    <a:pt x="10660" y="6190"/>
                  </a:cubicBezTo>
                  <a:cubicBezTo>
                    <a:pt x="10939" y="6327"/>
                    <a:pt x="11181" y="6387"/>
                    <a:pt x="11374" y="6387"/>
                  </a:cubicBezTo>
                  <a:cubicBezTo>
                    <a:pt x="11725" y="6387"/>
                    <a:pt x="11911" y="6186"/>
                    <a:pt x="11847" y="5873"/>
                  </a:cubicBezTo>
                  <a:cubicBezTo>
                    <a:pt x="11763" y="5539"/>
                    <a:pt x="9357" y="4286"/>
                    <a:pt x="8555" y="3918"/>
                  </a:cubicBezTo>
                  <a:cubicBezTo>
                    <a:pt x="8121" y="3718"/>
                    <a:pt x="7269" y="3350"/>
                    <a:pt x="6817" y="2982"/>
                  </a:cubicBezTo>
                  <a:cubicBezTo>
                    <a:pt x="6450" y="2665"/>
                    <a:pt x="6366" y="2381"/>
                    <a:pt x="7051" y="2197"/>
                  </a:cubicBezTo>
                  <a:cubicBezTo>
                    <a:pt x="8538" y="1796"/>
                    <a:pt x="9558" y="944"/>
                    <a:pt x="9658" y="526"/>
                  </a:cubicBezTo>
                  <a:cubicBezTo>
                    <a:pt x="9741" y="229"/>
                    <a:pt x="9487" y="0"/>
                    <a:pt x="9201" y="0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61" name="Google Shape;3161;p57"/>
            <p:cNvSpPr/>
            <p:nvPr/>
          </p:nvSpPr>
          <p:spPr>
            <a:xfrm>
              <a:off x="3543162" y="1334725"/>
              <a:ext cx="924827" cy="462606"/>
            </a:xfrm>
            <a:custGeom>
              <a:avLst/>
              <a:gdLst/>
              <a:ahLst/>
              <a:cxnLst/>
              <a:rect l="l" t="t" r="r" b="b"/>
              <a:pathLst>
                <a:path w="28840" h="14426" extrusionOk="0">
                  <a:moveTo>
                    <a:pt x="7286" y="1"/>
                  </a:moveTo>
                  <a:lnTo>
                    <a:pt x="1" y="8021"/>
                  </a:lnTo>
                  <a:cubicBezTo>
                    <a:pt x="1" y="8021"/>
                    <a:pt x="25538" y="14426"/>
                    <a:pt x="26204" y="14426"/>
                  </a:cubicBezTo>
                  <a:cubicBezTo>
                    <a:pt x="26215" y="14426"/>
                    <a:pt x="26219" y="14424"/>
                    <a:pt x="26216" y="14420"/>
                  </a:cubicBezTo>
                  <a:cubicBezTo>
                    <a:pt x="26049" y="14186"/>
                    <a:pt x="28840" y="6400"/>
                    <a:pt x="28840" y="6400"/>
                  </a:cubicBezTo>
                  <a:lnTo>
                    <a:pt x="7286" y="1"/>
                  </a:lnTo>
                  <a:close/>
                </a:path>
              </a:pathLst>
            </a:custGeom>
            <a:solidFill>
              <a:srgbClr val="19B5B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62" name="Google Shape;3162;p57"/>
            <p:cNvSpPr/>
            <p:nvPr/>
          </p:nvSpPr>
          <p:spPr>
            <a:xfrm>
              <a:off x="3928934" y="1384045"/>
              <a:ext cx="434579" cy="129136"/>
            </a:xfrm>
            <a:custGeom>
              <a:avLst/>
              <a:gdLst/>
              <a:ahLst/>
              <a:cxnLst/>
              <a:rect l="l" t="t" r="r" b="b"/>
              <a:pathLst>
                <a:path w="13552" h="4027" extrusionOk="0">
                  <a:moveTo>
                    <a:pt x="1" y="0"/>
                  </a:moveTo>
                  <a:lnTo>
                    <a:pt x="1" y="0"/>
                  </a:lnTo>
                  <a:cubicBezTo>
                    <a:pt x="168" y="84"/>
                    <a:pt x="352" y="134"/>
                    <a:pt x="519" y="184"/>
                  </a:cubicBezTo>
                  <a:lnTo>
                    <a:pt x="1972" y="652"/>
                  </a:lnTo>
                  <a:cubicBezTo>
                    <a:pt x="3192" y="1036"/>
                    <a:pt x="4880" y="1537"/>
                    <a:pt x="6751" y="2105"/>
                  </a:cubicBezTo>
                  <a:cubicBezTo>
                    <a:pt x="8622" y="2657"/>
                    <a:pt x="10310" y="3141"/>
                    <a:pt x="11546" y="3492"/>
                  </a:cubicBezTo>
                  <a:lnTo>
                    <a:pt x="13000" y="3893"/>
                  </a:lnTo>
                  <a:cubicBezTo>
                    <a:pt x="13184" y="3960"/>
                    <a:pt x="13368" y="3993"/>
                    <a:pt x="13551" y="4027"/>
                  </a:cubicBezTo>
                  <a:cubicBezTo>
                    <a:pt x="13384" y="3943"/>
                    <a:pt x="13201" y="3876"/>
                    <a:pt x="13017" y="3843"/>
                  </a:cubicBezTo>
                  <a:lnTo>
                    <a:pt x="11580" y="3375"/>
                  </a:lnTo>
                  <a:cubicBezTo>
                    <a:pt x="10360" y="2991"/>
                    <a:pt x="8673" y="2490"/>
                    <a:pt x="6801" y="1922"/>
                  </a:cubicBezTo>
                  <a:cubicBezTo>
                    <a:pt x="4930" y="1370"/>
                    <a:pt x="3242" y="869"/>
                    <a:pt x="2006" y="535"/>
                  </a:cubicBezTo>
                  <a:cubicBezTo>
                    <a:pt x="1421" y="368"/>
                    <a:pt x="920" y="234"/>
                    <a:pt x="552" y="117"/>
                  </a:cubicBezTo>
                  <a:cubicBezTo>
                    <a:pt x="368" y="67"/>
                    <a:pt x="185" y="17"/>
                    <a:pt x="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63" name="Google Shape;3163;p57"/>
            <p:cNvSpPr/>
            <p:nvPr/>
          </p:nvSpPr>
          <p:spPr>
            <a:xfrm>
              <a:off x="3534055" y="1439746"/>
              <a:ext cx="532609" cy="152192"/>
            </a:xfrm>
            <a:custGeom>
              <a:avLst/>
              <a:gdLst/>
              <a:ahLst/>
              <a:cxnLst/>
              <a:rect l="l" t="t" r="r" b="b"/>
              <a:pathLst>
                <a:path w="16609" h="4746" extrusionOk="0">
                  <a:moveTo>
                    <a:pt x="16592" y="1"/>
                  </a:moveTo>
                  <a:lnTo>
                    <a:pt x="16592" y="1"/>
                  </a:lnTo>
                  <a:cubicBezTo>
                    <a:pt x="16559" y="251"/>
                    <a:pt x="16509" y="502"/>
                    <a:pt x="16425" y="736"/>
                  </a:cubicBezTo>
                  <a:cubicBezTo>
                    <a:pt x="16191" y="1388"/>
                    <a:pt x="15774" y="1956"/>
                    <a:pt x="15205" y="2373"/>
                  </a:cubicBezTo>
                  <a:cubicBezTo>
                    <a:pt x="14821" y="2657"/>
                    <a:pt x="14403" y="2891"/>
                    <a:pt x="13952" y="3058"/>
                  </a:cubicBezTo>
                  <a:cubicBezTo>
                    <a:pt x="13434" y="3225"/>
                    <a:pt x="12883" y="3326"/>
                    <a:pt x="12348" y="3326"/>
                  </a:cubicBezTo>
                  <a:cubicBezTo>
                    <a:pt x="12258" y="3330"/>
                    <a:pt x="12167" y="3331"/>
                    <a:pt x="12075" y="3331"/>
                  </a:cubicBezTo>
                  <a:cubicBezTo>
                    <a:pt x="10982" y="3331"/>
                    <a:pt x="9808" y="3065"/>
                    <a:pt x="8606" y="2741"/>
                  </a:cubicBezTo>
                  <a:cubicBezTo>
                    <a:pt x="7302" y="2373"/>
                    <a:pt x="6049" y="2039"/>
                    <a:pt x="4863" y="1972"/>
                  </a:cubicBezTo>
                  <a:cubicBezTo>
                    <a:pt x="4721" y="1964"/>
                    <a:pt x="4580" y="1960"/>
                    <a:pt x="4439" y="1960"/>
                  </a:cubicBezTo>
                  <a:cubicBezTo>
                    <a:pt x="4018" y="1960"/>
                    <a:pt x="3601" y="1997"/>
                    <a:pt x="3175" y="2073"/>
                  </a:cubicBezTo>
                  <a:cubicBezTo>
                    <a:pt x="2707" y="2173"/>
                    <a:pt x="2240" y="2357"/>
                    <a:pt x="1805" y="2591"/>
                  </a:cubicBezTo>
                  <a:cubicBezTo>
                    <a:pt x="1170" y="2908"/>
                    <a:pt x="636" y="3409"/>
                    <a:pt x="285" y="4027"/>
                  </a:cubicBezTo>
                  <a:cubicBezTo>
                    <a:pt x="151" y="4245"/>
                    <a:pt x="51" y="4495"/>
                    <a:pt x="1" y="4746"/>
                  </a:cubicBezTo>
                  <a:cubicBezTo>
                    <a:pt x="101" y="4512"/>
                    <a:pt x="218" y="4278"/>
                    <a:pt x="335" y="4061"/>
                  </a:cubicBezTo>
                  <a:cubicBezTo>
                    <a:pt x="719" y="3476"/>
                    <a:pt x="1237" y="3008"/>
                    <a:pt x="1872" y="2691"/>
                  </a:cubicBezTo>
                  <a:cubicBezTo>
                    <a:pt x="2290" y="2474"/>
                    <a:pt x="2741" y="2323"/>
                    <a:pt x="3209" y="2223"/>
                  </a:cubicBezTo>
                  <a:cubicBezTo>
                    <a:pt x="3589" y="2154"/>
                    <a:pt x="3970" y="2116"/>
                    <a:pt x="4345" y="2116"/>
                  </a:cubicBezTo>
                  <a:cubicBezTo>
                    <a:pt x="4513" y="2116"/>
                    <a:pt x="4681" y="2124"/>
                    <a:pt x="4846" y="2139"/>
                  </a:cubicBezTo>
                  <a:cubicBezTo>
                    <a:pt x="6016" y="2206"/>
                    <a:pt x="7269" y="2557"/>
                    <a:pt x="8572" y="2908"/>
                  </a:cubicBezTo>
                  <a:cubicBezTo>
                    <a:pt x="9775" y="3232"/>
                    <a:pt x="10963" y="3499"/>
                    <a:pt x="12071" y="3499"/>
                  </a:cubicBezTo>
                  <a:cubicBezTo>
                    <a:pt x="12164" y="3499"/>
                    <a:pt x="12256" y="3497"/>
                    <a:pt x="12348" y="3493"/>
                  </a:cubicBezTo>
                  <a:cubicBezTo>
                    <a:pt x="12916" y="3476"/>
                    <a:pt x="13468" y="3376"/>
                    <a:pt x="14002" y="3192"/>
                  </a:cubicBezTo>
                  <a:cubicBezTo>
                    <a:pt x="14470" y="3025"/>
                    <a:pt x="14905" y="2774"/>
                    <a:pt x="15289" y="2474"/>
                  </a:cubicBezTo>
                  <a:cubicBezTo>
                    <a:pt x="15857" y="2039"/>
                    <a:pt x="16275" y="1438"/>
                    <a:pt x="16492" y="753"/>
                  </a:cubicBezTo>
                  <a:cubicBezTo>
                    <a:pt x="16576" y="519"/>
                    <a:pt x="16609" y="251"/>
                    <a:pt x="165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64" name="Google Shape;3164;p57"/>
            <p:cNvSpPr/>
            <p:nvPr/>
          </p:nvSpPr>
          <p:spPr>
            <a:xfrm>
              <a:off x="4164149" y="1619260"/>
              <a:ext cx="277063" cy="133433"/>
            </a:xfrm>
            <a:custGeom>
              <a:avLst/>
              <a:gdLst/>
              <a:ahLst/>
              <a:cxnLst/>
              <a:rect l="l" t="t" r="r" b="b"/>
              <a:pathLst>
                <a:path w="8640" h="4161" extrusionOk="0">
                  <a:moveTo>
                    <a:pt x="8238" y="0"/>
                  </a:moveTo>
                  <a:cubicBezTo>
                    <a:pt x="7887" y="0"/>
                    <a:pt x="7536" y="33"/>
                    <a:pt x="7186" y="67"/>
                  </a:cubicBezTo>
                  <a:cubicBezTo>
                    <a:pt x="6668" y="134"/>
                    <a:pt x="6150" y="234"/>
                    <a:pt x="5632" y="384"/>
                  </a:cubicBezTo>
                  <a:cubicBezTo>
                    <a:pt x="4395" y="735"/>
                    <a:pt x="3209" y="1287"/>
                    <a:pt x="2156" y="2039"/>
                  </a:cubicBezTo>
                  <a:cubicBezTo>
                    <a:pt x="1739" y="2356"/>
                    <a:pt x="1321" y="2690"/>
                    <a:pt x="953" y="3058"/>
                  </a:cubicBezTo>
                  <a:cubicBezTo>
                    <a:pt x="686" y="3308"/>
                    <a:pt x="452" y="3559"/>
                    <a:pt x="235" y="3843"/>
                  </a:cubicBezTo>
                  <a:cubicBezTo>
                    <a:pt x="135" y="3927"/>
                    <a:pt x="68" y="4044"/>
                    <a:pt x="1" y="4160"/>
                  </a:cubicBezTo>
                  <a:cubicBezTo>
                    <a:pt x="2" y="4161"/>
                    <a:pt x="2" y="4161"/>
                    <a:pt x="3" y="4161"/>
                  </a:cubicBezTo>
                  <a:cubicBezTo>
                    <a:pt x="47" y="4161"/>
                    <a:pt x="381" y="3732"/>
                    <a:pt x="1037" y="3141"/>
                  </a:cubicBezTo>
                  <a:cubicBezTo>
                    <a:pt x="1421" y="2807"/>
                    <a:pt x="1822" y="2473"/>
                    <a:pt x="2257" y="2172"/>
                  </a:cubicBezTo>
                  <a:cubicBezTo>
                    <a:pt x="3309" y="1454"/>
                    <a:pt x="4462" y="902"/>
                    <a:pt x="5682" y="535"/>
                  </a:cubicBezTo>
                  <a:cubicBezTo>
                    <a:pt x="6183" y="401"/>
                    <a:pt x="6684" y="284"/>
                    <a:pt x="7202" y="201"/>
                  </a:cubicBezTo>
                  <a:cubicBezTo>
                    <a:pt x="8088" y="67"/>
                    <a:pt x="8639" y="67"/>
                    <a:pt x="8639" y="33"/>
                  </a:cubicBezTo>
                  <a:cubicBezTo>
                    <a:pt x="8506" y="0"/>
                    <a:pt x="8372" y="0"/>
                    <a:pt x="82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65" name="Google Shape;3165;p57"/>
            <p:cNvSpPr/>
            <p:nvPr/>
          </p:nvSpPr>
          <p:spPr>
            <a:xfrm>
              <a:off x="4472253" y="1737108"/>
              <a:ext cx="48775" cy="28668"/>
            </a:xfrm>
            <a:custGeom>
              <a:avLst/>
              <a:gdLst/>
              <a:ahLst/>
              <a:cxnLst/>
              <a:rect l="l" t="t" r="r" b="b"/>
              <a:pathLst>
                <a:path w="1521" h="894" extrusionOk="0">
                  <a:moveTo>
                    <a:pt x="20" y="0"/>
                  </a:moveTo>
                  <a:cubicBezTo>
                    <a:pt x="19" y="0"/>
                    <a:pt x="18" y="1"/>
                    <a:pt x="17" y="1"/>
                  </a:cubicBezTo>
                  <a:cubicBezTo>
                    <a:pt x="0" y="1"/>
                    <a:pt x="0" y="118"/>
                    <a:pt x="84" y="285"/>
                  </a:cubicBezTo>
                  <a:cubicBezTo>
                    <a:pt x="297" y="665"/>
                    <a:pt x="704" y="893"/>
                    <a:pt x="1128" y="893"/>
                  </a:cubicBezTo>
                  <a:cubicBezTo>
                    <a:pt x="1170" y="893"/>
                    <a:pt x="1212" y="891"/>
                    <a:pt x="1253" y="886"/>
                  </a:cubicBezTo>
                  <a:cubicBezTo>
                    <a:pt x="1437" y="853"/>
                    <a:pt x="1521" y="803"/>
                    <a:pt x="1521" y="770"/>
                  </a:cubicBezTo>
                  <a:cubicBezTo>
                    <a:pt x="1518" y="763"/>
                    <a:pt x="1501" y="762"/>
                    <a:pt x="1473" y="762"/>
                  </a:cubicBezTo>
                  <a:cubicBezTo>
                    <a:pt x="1442" y="762"/>
                    <a:pt x="1398" y="764"/>
                    <a:pt x="1344" y="764"/>
                  </a:cubicBezTo>
                  <a:cubicBezTo>
                    <a:pt x="1179" y="764"/>
                    <a:pt x="918" y="746"/>
                    <a:pt x="652" y="602"/>
                  </a:cubicBezTo>
                  <a:cubicBezTo>
                    <a:pt x="226" y="390"/>
                    <a:pt x="73" y="0"/>
                    <a:pt x="20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66" name="Google Shape;3166;p57"/>
            <p:cNvSpPr/>
            <p:nvPr/>
          </p:nvSpPr>
          <p:spPr>
            <a:xfrm>
              <a:off x="4514583" y="1712993"/>
              <a:ext cx="46626" cy="27482"/>
            </a:xfrm>
            <a:custGeom>
              <a:avLst/>
              <a:gdLst/>
              <a:ahLst/>
              <a:cxnLst/>
              <a:rect l="l" t="t" r="r" b="b"/>
              <a:pathLst>
                <a:path w="1454" h="857" extrusionOk="0">
                  <a:moveTo>
                    <a:pt x="20" y="1"/>
                  </a:moveTo>
                  <a:cubicBezTo>
                    <a:pt x="19" y="1"/>
                    <a:pt x="18" y="1"/>
                    <a:pt x="17" y="1"/>
                  </a:cubicBezTo>
                  <a:cubicBezTo>
                    <a:pt x="0" y="1"/>
                    <a:pt x="0" y="118"/>
                    <a:pt x="84" y="268"/>
                  </a:cubicBezTo>
                  <a:cubicBezTo>
                    <a:pt x="286" y="642"/>
                    <a:pt x="678" y="857"/>
                    <a:pt x="1109" y="857"/>
                  </a:cubicBezTo>
                  <a:cubicBezTo>
                    <a:pt x="1141" y="857"/>
                    <a:pt x="1172" y="855"/>
                    <a:pt x="1203" y="853"/>
                  </a:cubicBezTo>
                  <a:cubicBezTo>
                    <a:pt x="1370" y="836"/>
                    <a:pt x="1454" y="786"/>
                    <a:pt x="1454" y="770"/>
                  </a:cubicBezTo>
                  <a:cubicBezTo>
                    <a:pt x="1437" y="720"/>
                    <a:pt x="1053" y="786"/>
                    <a:pt x="635" y="569"/>
                  </a:cubicBezTo>
                  <a:cubicBezTo>
                    <a:pt x="227" y="357"/>
                    <a:pt x="74" y="1"/>
                    <a:pt x="20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167" name="Google Shape;3167;p57"/>
          <p:cNvSpPr txBox="1">
            <a:spLocks noGrp="1"/>
          </p:cNvSpPr>
          <p:nvPr>
            <p:ph type="title"/>
          </p:nvPr>
        </p:nvSpPr>
        <p:spPr>
          <a:xfrm>
            <a:off x="960000" y="2508347"/>
            <a:ext cx="10272000" cy="427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-US" sz="2500" b="1" dirty="0"/>
              <a:t>Two Stage Attribution Model</a:t>
            </a:r>
          </a:p>
        </p:txBody>
      </p:sp>
      <p:sp>
        <p:nvSpPr>
          <p:cNvPr id="3168" name="Google Shape;3168;p57"/>
          <p:cNvSpPr txBox="1">
            <a:spLocks noGrp="1"/>
          </p:cNvSpPr>
          <p:nvPr>
            <p:ph type="subTitle" idx="1"/>
          </p:nvPr>
        </p:nvSpPr>
        <p:spPr>
          <a:xfrm>
            <a:off x="785915" y="4838435"/>
            <a:ext cx="4394857" cy="427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/>
            <a:r>
              <a:rPr lang="en-US" sz="2000" dirty="0" err="1"/>
              <a:t>Manajer</a:t>
            </a:r>
            <a:r>
              <a:rPr lang="en-US" sz="2000" dirty="0"/>
              <a:t> </a:t>
            </a:r>
            <a:r>
              <a:rPr lang="en-US" sz="2000" dirty="0" err="1"/>
              <a:t>mencoba</a:t>
            </a:r>
            <a:r>
              <a:rPr lang="en-US" sz="2000" dirty="0"/>
              <a:t> </a:t>
            </a:r>
            <a:r>
              <a:rPr lang="en-US" sz="2000" dirty="0" err="1"/>
              <a:t>menentukan</a:t>
            </a:r>
            <a:r>
              <a:rPr lang="en-US" sz="2000" dirty="0"/>
              <a:t> </a:t>
            </a:r>
            <a:r>
              <a:rPr lang="en-US" sz="2000" dirty="0" err="1"/>
              <a:t>penyebab</a:t>
            </a:r>
            <a:r>
              <a:rPr lang="en-US" sz="2000" dirty="0"/>
              <a:t> </a:t>
            </a:r>
            <a:r>
              <a:rPr lang="en-US" sz="2000" dirty="0" err="1"/>
              <a:t>buruk</a:t>
            </a:r>
            <a:r>
              <a:rPr lang="en-US" sz="2000" dirty="0"/>
              <a:t> </a:t>
            </a:r>
            <a:r>
              <a:rPr lang="en-US" sz="2000" dirty="0" err="1"/>
              <a:t>performa</a:t>
            </a:r>
            <a:r>
              <a:rPr lang="en-US" sz="2000" dirty="0"/>
              <a:t> yang </a:t>
            </a:r>
            <a:r>
              <a:rPr lang="en-US" sz="2000" dirty="0" err="1"/>
              <a:t>ditunjukkan</a:t>
            </a:r>
            <a:r>
              <a:rPr lang="en-US" sz="2000" dirty="0"/>
              <a:t> </a:t>
            </a:r>
            <a:r>
              <a:rPr lang="en-US" sz="2000" dirty="0" err="1"/>
              <a:t>bawahan</a:t>
            </a:r>
            <a:endParaRPr lang="en-US" sz="2000" dirty="0"/>
          </a:p>
        </p:txBody>
      </p:sp>
      <p:sp>
        <p:nvSpPr>
          <p:cNvPr id="3172" name="Google Shape;3172;p57"/>
          <p:cNvSpPr txBox="1">
            <a:spLocks noGrp="1"/>
          </p:cNvSpPr>
          <p:nvPr>
            <p:ph type="subTitle" idx="5"/>
          </p:nvPr>
        </p:nvSpPr>
        <p:spPr>
          <a:xfrm>
            <a:off x="7120368" y="4861944"/>
            <a:ext cx="4178513" cy="427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/>
            <a:r>
              <a:rPr lang="en-US" sz="2000" dirty="0" err="1"/>
              <a:t>Manajer</a:t>
            </a:r>
            <a:r>
              <a:rPr lang="en-US" sz="2000" dirty="0"/>
              <a:t> </a:t>
            </a:r>
            <a:r>
              <a:rPr lang="en-US" sz="2000" dirty="0" err="1"/>
              <a:t>berusaha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memilih</a:t>
            </a:r>
            <a:r>
              <a:rPr lang="en-US" sz="2000" dirty="0"/>
              <a:t> </a:t>
            </a:r>
            <a:r>
              <a:rPr lang="en-US" sz="2000" dirty="0" err="1"/>
              <a:t>respon</a:t>
            </a:r>
            <a:r>
              <a:rPr lang="en-US" sz="2000" dirty="0"/>
              <a:t> yang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memperbaiki</a:t>
            </a:r>
            <a:r>
              <a:rPr lang="en-US" sz="2000" dirty="0"/>
              <a:t> </a:t>
            </a:r>
            <a:r>
              <a:rPr lang="en-US" sz="2000" dirty="0" err="1"/>
              <a:t>permasalahan</a:t>
            </a:r>
            <a:endParaRPr lang="en-US" sz="2000" dirty="0"/>
          </a:p>
        </p:txBody>
      </p:sp>
      <p:sp>
        <p:nvSpPr>
          <p:cNvPr id="56" name="Google Shape;4842;p63"/>
          <p:cNvSpPr/>
          <p:nvPr/>
        </p:nvSpPr>
        <p:spPr>
          <a:xfrm>
            <a:off x="2682710" y="3973606"/>
            <a:ext cx="618681" cy="552335"/>
          </a:xfrm>
          <a:prstGeom prst="roundRect">
            <a:avLst>
              <a:gd name="adj" fmla="val 16667"/>
            </a:avLst>
          </a:prstGeom>
          <a:solidFill>
            <a:srgbClr val="19B5B1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4846;p63"/>
          <p:cNvSpPr txBox="1"/>
          <p:nvPr/>
        </p:nvSpPr>
        <p:spPr>
          <a:xfrm>
            <a:off x="2682710" y="4130656"/>
            <a:ext cx="618681" cy="322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rgbClr val="FFFFFF"/>
                </a:solidFill>
              </a:rPr>
              <a:t>1</a:t>
            </a:r>
            <a:endParaRPr sz="2000" dirty="0">
              <a:solidFill>
                <a:srgbClr val="FFFFFF"/>
              </a:solidFill>
            </a:endParaRPr>
          </a:p>
        </p:txBody>
      </p:sp>
      <p:sp>
        <p:nvSpPr>
          <p:cNvPr id="58" name="Google Shape;4842;p63"/>
          <p:cNvSpPr/>
          <p:nvPr/>
        </p:nvSpPr>
        <p:spPr>
          <a:xfrm>
            <a:off x="8895684" y="3970378"/>
            <a:ext cx="533192" cy="607519"/>
          </a:xfrm>
          <a:prstGeom prst="roundRect">
            <a:avLst>
              <a:gd name="adj" fmla="val 16667"/>
            </a:avLst>
          </a:prstGeom>
          <a:solidFill>
            <a:srgbClr val="19B5B1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4846;p63"/>
          <p:cNvSpPr txBox="1"/>
          <p:nvPr/>
        </p:nvSpPr>
        <p:spPr>
          <a:xfrm>
            <a:off x="8895684" y="4127428"/>
            <a:ext cx="533192" cy="354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rgbClr val="FFFFFF"/>
                </a:solidFill>
              </a:rPr>
              <a:t>2</a:t>
            </a:r>
            <a:endParaRPr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652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7" name="Google Shape;1657;p40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427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dirty="0" smtClean="0"/>
              <a:t>ATRIBUSI INTERNAL / EKSTERNAL?</a:t>
            </a:r>
            <a:endParaRPr dirty="0"/>
          </a:p>
        </p:txBody>
      </p:sp>
      <p:grpSp>
        <p:nvGrpSpPr>
          <p:cNvPr id="1658" name="Google Shape;1658;p40"/>
          <p:cNvGrpSpPr/>
          <p:nvPr/>
        </p:nvGrpSpPr>
        <p:grpSpPr>
          <a:xfrm>
            <a:off x="9555146" y="2218360"/>
            <a:ext cx="1873169" cy="4034005"/>
            <a:chOff x="7068759" y="1663770"/>
            <a:chExt cx="1404877" cy="3025504"/>
          </a:xfrm>
        </p:grpSpPr>
        <p:sp>
          <p:nvSpPr>
            <p:cNvPr id="1659" name="Google Shape;1659;p40"/>
            <p:cNvSpPr/>
            <p:nvPr/>
          </p:nvSpPr>
          <p:spPr>
            <a:xfrm>
              <a:off x="7948531" y="1770202"/>
              <a:ext cx="270618" cy="481846"/>
            </a:xfrm>
            <a:custGeom>
              <a:avLst/>
              <a:gdLst/>
              <a:ahLst/>
              <a:cxnLst/>
              <a:rect l="l" t="t" r="r" b="b"/>
              <a:pathLst>
                <a:path w="8439" h="15026" extrusionOk="0">
                  <a:moveTo>
                    <a:pt x="3403" y="0"/>
                  </a:moveTo>
                  <a:cubicBezTo>
                    <a:pt x="2378" y="0"/>
                    <a:pt x="1345" y="204"/>
                    <a:pt x="368" y="623"/>
                  </a:cubicBezTo>
                  <a:cubicBezTo>
                    <a:pt x="368" y="623"/>
                    <a:pt x="1" y="5702"/>
                    <a:pt x="17" y="7925"/>
                  </a:cubicBezTo>
                  <a:cubicBezTo>
                    <a:pt x="51" y="10130"/>
                    <a:pt x="2256" y="10481"/>
                    <a:pt x="2256" y="10481"/>
                  </a:cubicBezTo>
                  <a:cubicBezTo>
                    <a:pt x="2256" y="10481"/>
                    <a:pt x="2223" y="14107"/>
                    <a:pt x="2256" y="14725"/>
                  </a:cubicBezTo>
                  <a:lnTo>
                    <a:pt x="7570" y="15026"/>
                  </a:lnTo>
                  <a:lnTo>
                    <a:pt x="8438" y="1843"/>
                  </a:lnTo>
                  <a:lnTo>
                    <a:pt x="8104" y="1592"/>
                  </a:lnTo>
                  <a:cubicBezTo>
                    <a:pt x="6736" y="545"/>
                    <a:pt x="5079" y="0"/>
                    <a:pt x="3403" y="0"/>
                  </a:cubicBezTo>
                  <a:close/>
                </a:path>
              </a:pathLst>
            </a:custGeom>
            <a:solidFill>
              <a:srgbClr val="AA755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0" name="Google Shape;1660;p40"/>
            <p:cNvSpPr/>
            <p:nvPr/>
          </p:nvSpPr>
          <p:spPr>
            <a:xfrm>
              <a:off x="7956195" y="1898921"/>
              <a:ext cx="27738" cy="20491"/>
            </a:xfrm>
            <a:custGeom>
              <a:avLst/>
              <a:gdLst/>
              <a:ahLst/>
              <a:cxnLst/>
              <a:rect l="l" t="t" r="r" b="b"/>
              <a:pathLst>
                <a:path w="865" h="639" extrusionOk="0">
                  <a:moveTo>
                    <a:pt x="426" y="0"/>
                  </a:moveTo>
                  <a:cubicBezTo>
                    <a:pt x="155" y="0"/>
                    <a:pt x="0" y="324"/>
                    <a:pt x="196" y="536"/>
                  </a:cubicBezTo>
                  <a:cubicBezTo>
                    <a:pt x="256" y="605"/>
                    <a:pt x="339" y="638"/>
                    <a:pt x="423" y="638"/>
                  </a:cubicBezTo>
                  <a:cubicBezTo>
                    <a:pt x="502" y="638"/>
                    <a:pt x="582" y="609"/>
                    <a:pt x="647" y="552"/>
                  </a:cubicBezTo>
                  <a:cubicBezTo>
                    <a:pt x="864" y="368"/>
                    <a:pt x="731" y="1"/>
                    <a:pt x="447" y="1"/>
                  </a:cubicBezTo>
                  <a:cubicBezTo>
                    <a:pt x="440" y="1"/>
                    <a:pt x="433" y="0"/>
                    <a:pt x="42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1" name="Google Shape;1661;p40"/>
            <p:cNvSpPr/>
            <p:nvPr/>
          </p:nvSpPr>
          <p:spPr>
            <a:xfrm>
              <a:off x="7959241" y="1890294"/>
              <a:ext cx="37006" cy="10422"/>
            </a:xfrm>
            <a:custGeom>
              <a:avLst/>
              <a:gdLst/>
              <a:ahLst/>
              <a:cxnLst/>
              <a:rect l="l" t="t" r="r" b="b"/>
              <a:pathLst>
                <a:path w="1154" h="325" extrusionOk="0">
                  <a:moveTo>
                    <a:pt x="581" y="0"/>
                  </a:moveTo>
                  <a:cubicBezTo>
                    <a:pt x="421" y="0"/>
                    <a:pt x="262" y="51"/>
                    <a:pt x="134" y="153"/>
                  </a:cubicBezTo>
                  <a:cubicBezTo>
                    <a:pt x="34" y="236"/>
                    <a:pt x="1" y="303"/>
                    <a:pt x="17" y="320"/>
                  </a:cubicBezTo>
                  <a:cubicBezTo>
                    <a:pt x="20" y="323"/>
                    <a:pt x="25" y="324"/>
                    <a:pt x="31" y="324"/>
                  </a:cubicBezTo>
                  <a:cubicBezTo>
                    <a:pt x="91" y="324"/>
                    <a:pt x="295" y="186"/>
                    <a:pt x="569" y="186"/>
                  </a:cubicBezTo>
                  <a:cubicBezTo>
                    <a:pt x="839" y="186"/>
                    <a:pt x="1056" y="308"/>
                    <a:pt x="1121" y="308"/>
                  </a:cubicBezTo>
                  <a:cubicBezTo>
                    <a:pt x="1128" y="308"/>
                    <a:pt x="1134" y="307"/>
                    <a:pt x="1137" y="303"/>
                  </a:cubicBezTo>
                  <a:cubicBezTo>
                    <a:pt x="1154" y="287"/>
                    <a:pt x="1120" y="220"/>
                    <a:pt x="1020" y="136"/>
                  </a:cubicBezTo>
                  <a:cubicBezTo>
                    <a:pt x="889" y="46"/>
                    <a:pt x="734" y="0"/>
                    <a:pt x="58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2" name="Google Shape;1662;p40"/>
            <p:cNvSpPr/>
            <p:nvPr/>
          </p:nvSpPr>
          <p:spPr>
            <a:xfrm>
              <a:off x="8064262" y="1903153"/>
              <a:ext cx="26905" cy="20748"/>
            </a:xfrm>
            <a:custGeom>
              <a:avLst/>
              <a:gdLst/>
              <a:ahLst/>
              <a:cxnLst/>
              <a:rect l="l" t="t" r="r" b="b"/>
              <a:pathLst>
                <a:path w="839" h="647" extrusionOk="0">
                  <a:moveTo>
                    <a:pt x="423" y="1"/>
                  </a:moveTo>
                  <a:cubicBezTo>
                    <a:pt x="364" y="1"/>
                    <a:pt x="305" y="17"/>
                    <a:pt x="251" y="53"/>
                  </a:cubicBezTo>
                  <a:cubicBezTo>
                    <a:pt x="1" y="203"/>
                    <a:pt x="67" y="571"/>
                    <a:pt x="351" y="638"/>
                  </a:cubicBezTo>
                  <a:cubicBezTo>
                    <a:pt x="376" y="644"/>
                    <a:pt x="400" y="647"/>
                    <a:pt x="424" y="647"/>
                  </a:cubicBezTo>
                  <a:cubicBezTo>
                    <a:pt x="659" y="647"/>
                    <a:pt x="839" y="365"/>
                    <a:pt x="702" y="153"/>
                  </a:cubicBezTo>
                  <a:cubicBezTo>
                    <a:pt x="638" y="56"/>
                    <a:pt x="531" y="1"/>
                    <a:pt x="42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3" name="Google Shape;1663;p40"/>
            <p:cNvSpPr/>
            <p:nvPr/>
          </p:nvSpPr>
          <p:spPr>
            <a:xfrm>
              <a:off x="8065353" y="1894591"/>
              <a:ext cx="36974" cy="10422"/>
            </a:xfrm>
            <a:custGeom>
              <a:avLst/>
              <a:gdLst/>
              <a:ahLst/>
              <a:cxnLst/>
              <a:rect l="l" t="t" r="r" b="b"/>
              <a:pathLst>
                <a:path w="1153" h="325" extrusionOk="0">
                  <a:moveTo>
                    <a:pt x="580" y="0"/>
                  </a:moveTo>
                  <a:cubicBezTo>
                    <a:pt x="420" y="0"/>
                    <a:pt x="262" y="50"/>
                    <a:pt x="134" y="153"/>
                  </a:cubicBezTo>
                  <a:cubicBezTo>
                    <a:pt x="33" y="236"/>
                    <a:pt x="0" y="303"/>
                    <a:pt x="17" y="320"/>
                  </a:cubicBezTo>
                  <a:cubicBezTo>
                    <a:pt x="20" y="323"/>
                    <a:pt x="24" y="324"/>
                    <a:pt x="30" y="324"/>
                  </a:cubicBezTo>
                  <a:cubicBezTo>
                    <a:pt x="90" y="324"/>
                    <a:pt x="295" y="186"/>
                    <a:pt x="568" y="186"/>
                  </a:cubicBezTo>
                  <a:cubicBezTo>
                    <a:pt x="854" y="186"/>
                    <a:pt x="1058" y="308"/>
                    <a:pt x="1121" y="308"/>
                  </a:cubicBezTo>
                  <a:cubicBezTo>
                    <a:pt x="1128" y="308"/>
                    <a:pt x="1133" y="306"/>
                    <a:pt x="1136" y="303"/>
                  </a:cubicBezTo>
                  <a:cubicBezTo>
                    <a:pt x="1153" y="286"/>
                    <a:pt x="1119" y="219"/>
                    <a:pt x="1019" y="136"/>
                  </a:cubicBezTo>
                  <a:cubicBezTo>
                    <a:pt x="888" y="46"/>
                    <a:pt x="734" y="0"/>
                    <a:pt x="58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4" name="Google Shape;1664;p40"/>
            <p:cNvSpPr/>
            <p:nvPr/>
          </p:nvSpPr>
          <p:spPr>
            <a:xfrm>
              <a:off x="8001025" y="1900524"/>
              <a:ext cx="32741" cy="85813"/>
            </a:xfrm>
            <a:custGeom>
              <a:avLst/>
              <a:gdLst/>
              <a:ahLst/>
              <a:cxnLst/>
              <a:rect l="l" t="t" r="r" b="b"/>
              <a:pathLst>
                <a:path w="1021" h="2676" extrusionOk="0">
                  <a:moveTo>
                    <a:pt x="985" y="1"/>
                  </a:moveTo>
                  <a:cubicBezTo>
                    <a:pt x="930" y="1"/>
                    <a:pt x="632" y="696"/>
                    <a:pt x="302" y="1555"/>
                  </a:cubicBezTo>
                  <a:cubicBezTo>
                    <a:pt x="218" y="1772"/>
                    <a:pt x="135" y="1989"/>
                    <a:pt x="68" y="2190"/>
                  </a:cubicBezTo>
                  <a:cubicBezTo>
                    <a:pt x="18" y="2290"/>
                    <a:pt x="1" y="2407"/>
                    <a:pt x="18" y="2524"/>
                  </a:cubicBezTo>
                  <a:cubicBezTo>
                    <a:pt x="51" y="2574"/>
                    <a:pt x="101" y="2624"/>
                    <a:pt x="168" y="2641"/>
                  </a:cubicBezTo>
                  <a:cubicBezTo>
                    <a:pt x="201" y="2658"/>
                    <a:pt x="252" y="2658"/>
                    <a:pt x="302" y="2658"/>
                  </a:cubicBezTo>
                  <a:cubicBezTo>
                    <a:pt x="366" y="2670"/>
                    <a:pt x="429" y="2676"/>
                    <a:pt x="493" y="2676"/>
                  </a:cubicBezTo>
                  <a:cubicBezTo>
                    <a:pt x="596" y="2676"/>
                    <a:pt x="700" y="2662"/>
                    <a:pt x="803" y="2641"/>
                  </a:cubicBezTo>
                  <a:cubicBezTo>
                    <a:pt x="636" y="2574"/>
                    <a:pt x="469" y="2541"/>
                    <a:pt x="302" y="2541"/>
                  </a:cubicBezTo>
                  <a:cubicBezTo>
                    <a:pt x="235" y="2524"/>
                    <a:pt x="168" y="2507"/>
                    <a:pt x="151" y="2474"/>
                  </a:cubicBezTo>
                  <a:cubicBezTo>
                    <a:pt x="151" y="2390"/>
                    <a:pt x="185" y="2307"/>
                    <a:pt x="218" y="2240"/>
                  </a:cubicBezTo>
                  <a:cubicBezTo>
                    <a:pt x="302" y="2039"/>
                    <a:pt x="369" y="1839"/>
                    <a:pt x="452" y="1622"/>
                  </a:cubicBezTo>
                  <a:cubicBezTo>
                    <a:pt x="786" y="736"/>
                    <a:pt x="1020" y="18"/>
                    <a:pt x="987" y="1"/>
                  </a:cubicBezTo>
                  <a:cubicBezTo>
                    <a:pt x="986" y="1"/>
                    <a:pt x="986" y="1"/>
                    <a:pt x="98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5" name="Google Shape;1665;p40"/>
            <p:cNvSpPr/>
            <p:nvPr/>
          </p:nvSpPr>
          <p:spPr>
            <a:xfrm>
              <a:off x="8020875" y="2078947"/>
              <a:ext cx="92707" cy="45087"/>
            </a:xfrm>
            <a:custGeom>
              <a:avLst/>
              <a:gdLst/>
              <a:ahLst/>
              <a:cxnLst/>
              <a:rect l="l" t="t" r="r" b="b"/>
              <a:pathLst>
                <a:path w="2891" h="1406" extrusionOk="0">
                  <a:moveTo>
                    <a:pt x="2891" y="1"/>
                  </a:moveTo>
                  <a:lnTo>
                    <a:pt x="2891" y="1"/>
                  </a:lnTo>
                  <a:cubicBezTo>
                    <a:pt x="2046" y="537"/>
                    <a:pt x="1075" y="820"/>
                    <a:pt x="85" y="820"/>
                  </a:cubicBezTo>
                  <a:cubicBezTo>
                    <a:pt x="57" y="820"/>
                    <a:pt x="29" y="820"/>
                    <a:pt x="0" y="820"/>
                  </a:cubicBezTo>
                  <a:lnTo>
                    <a:pt x="0" y="1388"/>
                  </a:lnTo>
                  <a:cubicBezTo>
                    <a:pt x="131" y="1400"/>
                    <a:pt x="257" y="1405"/>
                    <a:pt x="377" y="1405"/>
                  </a:cubicBezTo>
                  <a:cubicBezTo>
                    <a:pt x="2285" y="1405"/>
                    <a:pt x="2891" y="1"/>
                    <a:pt x="2891" y="1"/>
                  </a:cubicBezTo>
                  <a:close/>
                </a:path>
              </a:pathLst>
            </a:custGeom>
            <a:solidFill>
              <a:srgbClr val="263238">
                <a:alpha val="3202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6" name="Google Shape;1666;p40"/>
            <p:cNvSpPr/>
            <p:nvPr/>
          </p:nvSpPr>
          <p:spPr>
            <a:xfrm>
              <a:off x="7943945" y="1663770"/>
              <a:ext cx="311632" cy="297362"/>
            </a:xfrm>
            <a:custGeom>
              <a:avLst/>
              <a:gdLst/>
              <a:ahLst/>
              <a:cxnLst/>
              <a:rect l="l" t="t" r="r" b="b"/>
              <a:pathLst>
                <a:path w="9718" h="9273" extrusionOk="0">
                  <a:moveTo>
                    <a:pt x="1491" y="0"/>
                  </a:moveTo>
                  <a:cubicBezTo>
                    <a:pt x="1336" y="0"/>
                    <a:pt x="1187" y="39"/>
                    <a:pt x="1063" y="133"/>
                  </a:cubicBezTo>
                  <a:cubicBezTo>
                    <a:pt x="795" y="366"/>
                    <a:pt x="712" y="751"/>
                    <a:pt x="845" y="1068"/>
                  </a:cubicBezTo>
                  <a:cubicBezTo>
                    <a:pt x="979" y="1386"/>
                    <a:pt x="1179" y="1670"/>
                    <a:pt x="1430" y="1904"/>
                  </a:cubicBezTo>
                  <a:cubicBezTo>
                    <a:pt x="1282" y="1799"/>
                    <a:pt x="1115" y="1751"/>
                    <a:pt x="952" y="1751"/>
                  </a:cubicBezTo>
                  <a:cubicBezTo>
                    <a:pt x="619" y="1751"/>
                    <a:pt x="300" y="1952"/>
                    <a:pt x="177" y="2288"/>
                  </a:cubicBezTo>
                  <a:cubicBezTo>
                    <a:pt x="0" y="2787"/>
                    <a:pt x="319" y="3316"/>
                    <a:pt x="820" y="3400"/>
                  </a:cubicBezTo>
                  <a:lnTo>
                    <a:pt x="820" y="3400"/>
                  </a:lnTo>
                  <a:cubicBezTo>
                    <a:pt x="800" y="3398"/>
                    <a:pt x="780" y="3397"/>
                    <a:pt x="761" y="3397"/>
                  </a:cubicBezTo>
                  <a:cubicBezTo>
                    <a:pt x="422" y="3397"/>
                    <a:pt x="118" y="3649"/>
                    <a:pt x="43" y="4009"/>
                  </a:cubicBezTo>
                  <a:cubicBezTo>
                    <a:pt x="10" y="4393"/>
                    <a:pt x="177" y="4778"/>
                    <a:pt x="494" y="4995"/>
                  </a:cubicBezTo>
                  <a:cubicBezTo>
                    <a:pt x="812" y="5195"/>
                    <a:pt x="1179" y="5329"/>
                    <a:pt x="1547" y="5379"/>
                  </a:cubicBezTo>
                  <a:cubicBezTo>
                    <a:pt x="1919" y="5457"/>
                    <a:pt x="2276" y="5490"/>
                    <a:pt x="2618" y="5490"/>
                  </a:cubicBezTo>
                  <a:cubicBezTo>
                    <a:pt x="4390" y="5490"/>
                    <a:pt x="5751" y="4602"/>
                    <a:pt x="6760" y="4560"/>
                  </a:cubicBezTo>
                  <a:cubicBezTo>
                    <a:pt x="6782" y="4559"/>
                    <a:pt x="6802" y="4559"/>
                    <a:pt x="6823" y="4559"/>
                  </a:cubicBezTo>
                  <a:cubicBezTo>
                    <a:pt x="7957" y="4559"/>
                    <a:pt x="7779" y="5897"/>
                    <a:pt x="7779" y="5897"/>
                  </a:cubicBezTo>
                  <a:lnTo>
                    <a:pt x="7512" y="9189"/>
                  </a:lnTo>
                  <a:lnTo>
                    <a:pt x="8498" y="9272"/>
                  </a:lnTo>
                  <a:lnTo>
                    <a:pt x="8865" y="7701"/>
                  </a:lnTo>
                  <a:cubicBezTo>
                    <a:pt x="8966" y="7568"/>
                    <a:pt x="9049" y="7417"/>
                    <a:pt x="9116" y="7250"/>
                  </a:cubicBezTo>
                  <a:cubicBezTo>
                    <a:pt x="9317" y="6682"/>
                    <a:pt x="9617" y="6114"/>
                    <a:pt x="9651" y="5513"/>
                  </a:cubicBezTo>
                  <a:cubicBezTo>
                    <a:pt x="9718" y="4894"/>
                    <a:pt x="9500" y="4276"/>
                    <a:pt x="9049" y="3842"/>
                  </a:cubicBezTo>
                  <a:cubicBezTo>
                    <a:pt x="8616" y="3449"/>
                    <a:pt x="8008" y="3342"/>
                    <a:pt x="7410" y="3342"/>
                  </a:cubicBezTo>
                  <a:cubicBezTo>
                    <a:pt x="7270" y="3342"/>
                    <a:pt x="7131" y="3348"/>
                    <a:pt x="6994" y="3357"/>
                  </a:cubicBezTo>
                  <a:cubicBezTo>
                    <a:pt x="7044" y="2772"/>
                    <a:pt x="6810" y="2204"/>
                    <a:pt x="6376" y="1837"/>
                  </a:cubicBezTo>
                  <a:cubicBezTo>
                    <a:pt x="5941" y="1453"/>
                    <a:pt x="5390" y="1235"/>
                    <a:pt x="4822" y="1185"/>
                  </a:cubicBezTo>
                  <a:cubicBezTo>
                    <a:pt x="4304" y="1135"/>
                    <a:pt x="3769" y="1185"/>
                    <a:pt x="3285" y="985"/>
                  </a:cubicBezTo>
                  <a:cubicBezTo>
                    <a:pt x="2817" y="784"/>
                    <a:pt x="2483" y="366"/>
                    <a:pt x="2015" y="133"/>
                  </a:cubicBezTo>
                  <a:cubicBezTo>
                    <a:pt x="1854" y="52"/>
                    <a:pt x="1669" y="0"/>
                    <a:pt x="149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7" name="Google Shape;1667;p40"/>
            <p:cNvSpPr/>
            <p:nvPr/>
          </p:nvSpPr>
          <p:spPr>
            <a:xfrm>
              <a:off x="8197407" y="1898151"/>
              <a:ext cx="73499" cy="94054"/>
            </a:xfrm>
            <a:custGeom>
              <a:avLst/>
              <a:gdLst/>
              <a:ahLst/>
              <a:cxnLst/>
              <a:rect l="l" t="t" r="r" b="b"/>
              <a:pathLst>
                <a:path w="2292" h="2933" extrusionOk="0">
                  <a:moveTo>
                    <a:pt x="793" y="1"/>
                  </a:moveTo>
                  <a:cubicBezTo>
                    <a:pt x="727" y="1"/>
                    <a:pt x="685" y="6"/>
                    <a:pt x="677" y="8"/>
                  </a:cubicBezTo>
                  <a:cubicBezTo>
                    <a:pt x="677" y="8"/>
                    <a:pt x="9" y="2615"/>
                    <a:pt x="9" y="2665"/>
                  </a:cubicBezTo>
                  <a:cubicBezTo>
                    <a:pt x="1" y="2698"/>
                    <a:pt x="440" y="2932"/>
                    <a:pt x="918" y="2932"/>
                  </a:cubicBezTo>
                  <a:cubicBezTo>
                    <a:pt x="1404" y="2932"/>
                    <a:pt x="1929" y="2690"/>
                    <a:pt x="2064" y="1746"/>
                  </a:cubicBezTo>
                  <a:cubicBezTo>
                    <a:pt x="2292" y="154"/>
                    <a:pt x="1165" y="1"/>
                    <a:pt x="793" y="1"/>
                  </a:cubicBezTo>
                  <a:close/>
                </a:path>
              </a:pathLst>
            </a:custGeom>
            <a:solidFill>
              <a:srgbClr val="AA755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8" name="Google Shape;1668;p40"/>
            <p:cNvSpPr/>
            <p:nvPr/>
          </p:nvSpPr>
          <p:spPr>
            <a:xfrm>
              <a:off x="8218571" y="1919604"/>
              <a:ext cx="31105" cy="52366"/>
            </a:xfrm>
            <a:custGeom>
              <a:avLst/>
              <a:gdLst/>
              <a:ahLst/>
              <a:cxnLst/>
              <a:rect l="l" t="t" r="r" b="b"/>
              <a:pathLst>
                <a:path w="970" h="1633" extrusionOk="0">
                  <a:moveTo>
                    <a:pt x="544" y="1"/>
                  </a:moveTo>
                  <a:cubicBezTo>
                    <a:pt x="498" y="1"/>
                    <a:pt x="454" y="12"/>
                    <a:pt x="418" y="24"/>
                  </a:cubicBezTo>
                  <a:cubicBezTo>
                    <a:pt x="368" y="58"/>
                    <a:pt x="335" y="91"/>
                    <a:pt x="318" y="141"/>
                  </a:cubicBezTo>
                  <a:cubicBezTo>
                    <a:pt x="301" y="208"/>
                    <a:pt x="318" y="258"/>
                    <a:pt x="335" y="258"/>
                  </a:cubicBezTo>
                  <a:cubicBezTo>
                    <a:pt x="335" y="241"/>
                    <a:pt x="335" y="208"/>
                    <a:pt x="368" y="158"/>
                  </a:cubicBezTo>
                  <a:cubicBezTo>
                    <a:pt x="407" y="107"/>
                    <a:pt x="464" y="85"/>
                    <a:pt x="519" y="85"/>
                  </a:cubicBezTo>
                  <a:cubicBezTo>
                    <a:pt x="536" y="85"/>
                    <a:pt x="553" y="87"/>
                    <a:pt x="569" y="91"/>
                  </a:cubicBezTo>
                  <a:cubicBezTo>
                    <a:pt x="686" y="158"/>
                    <a:pt x="769" y="258"/>
                    <a:pt x="786" y="375"/>
                  </a:cubicBezTo>
                  <a:cubicBezTo>
                    <a:pt x="819" y="542"/>
                    <a:pt x="836" y="709"/>
                    <a:pt x="803" y="860"/>
                  </a:cubicBezTo>
                  <a:cubicBezTo>
                    <a:pt x="753" y="1194"/>
                    <a:pt x="535" y="1478"/>
                    <a:pt x="335" y="1528"/>
                  </a:cubicBezTo>
                  <a:cubicBezTo>
                    <a:pt x="312" y="1532"/>
                    <a:pt x="290" y="1535"/>
                    <a:pt x="268" y="1535"/>
                  </a:cubicBezTo>
                  <a:cubicBezTo>
                    <a:pt x="207" y="1535"/>
                    <a:pt x="145" y="1519"/>
                    <a:pt x="84" y="1495"/>
                  </a:cubicBezTo>
                  <a:cubicBezTo>
                    <a:pt x="34" y="1461"/>
                    <a:pt x="17" y="1428"/>
                    <a:pt x="1" y="1428"/>
                  </a:cubicBezTo>
                  <a:lnTo>
                    <a:pt x="1" y="1428"/>
                  </a:lnTo>
                  <a:cubicBezTo>
                    <a:pt x="1" y="1428"/>
                    <a:pt x="1" y="1478"/>
                    <a:pt x="51" y="1528"/>
                  </a:cubicBezTo>
                  <a:cubicBezTo>
                    <a:pt x="120" y="1598"/>
                    <a:pt x="202" y="1632"/>
                    <a:pt x="294" y="1632"/>
                  </a:cubicBezTo>
                  <a:cubicBezTo>
                    <a:pt x="313" y="1632"/>
                    <a:pt x="332" y="1631"/>
                    <a:pt x="352" y="1628"/>
                  </a:cubicBezTo>
                  <a:cubicBezTo>
                    <a:pt x="636" y="1578"/>
                    <a:pt x="870" y="1261"/>
                    <a:pt x="936" y="876"/>
                  </a:cubicBezTo>
                  <a:cubicBezTo>
                    <a:pt x="970" y="709"/>
                    <a:pt x="953" y="526"/>
                    <a:pt x="903" y="342"/>
                  </a:cubicBezTo>
                  <a:cubicBezTo>
                    <a:pt x="870" y="191"/>
                    <a:pt x="753" y="58"/>
                    <a:pt x="602" y="8"/>
                  </a:cubicBezTo>
                  <a:cubicBezTo>
                    <a:pt x="583" y="3"/>
                    <a:pt x="563" y="1"/>
                    <a:pt x="544" y="1"/>
                  </a:cubicBezTo>
                  <a:close/>
                </a:path>
              </a:pathLst>
            </a:custGeom>
            <a:solidFill>
              <a:srgbClr val="7F524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9" name="Google Shape;1669;p40"/>
            <p:cNvSpPr/>
            <p:nvPr/>
          </p:nvSpPr>
          <p:spPr>
            <a:xfrm>
              <a:off x="8065353" y="1847484"/>
              <a:ext cx="52527" cy="15392"/>
            </a:xfrm>
            <a:custGeom>
              <a:avLst/>
              <a:gdLst/>
              <a:ahLst/>
              <a:cxnLst/>
              <a:rect l="l" t="t" r="r" b="b"/>
              <a:pathLst>
                <a:path w="1638" h="480" extrusionOk="0">
                  <a:moveTo>
                    <a:pt x="804" y="1"/>
                  </a:moveTo>
                  <a:cubicBezTo>
                    <a:pt x="594" y="1"/>
                    <a:pt x="386" y="55"/>
                    <a:pt x="201" y="168"/>
                  </a:cubicBezTo>
                  <a:cubicBezTo>
                    <a:pt x="50" y="268"/>
                    <a:pt x="0" y="368"/>
                    <a:pt x="17" y="419"/>
                  </a:cubicBezTo>
                  <a:cubicBezTo>
                    <a:pt x="42" y="456"/>
                    <a:pt x="104" y="468"/>
                    <a:pt x="194" y="468"/>
                  </a:cubicBezTo>
                  <a:cubicBezTo>
                    <a:pt x="344" y="468"/>
                    <a:pt x="568" y="435"/>
                    <a:pt x="819" y="435"/>
                  </a:cubicBezTo>
                  <a:cubicBezTo>
                    <a:pt x="1086" y="435"/>
                    <a:pt x="1316" y="480"/>
                    <a:pt x="1465" y="480"/>
                  </a:cubicBezTo>
                  <a:cubicBezTo>
                    <a:pt x="1539" y="480"/>
                    <a:pt x="1593" y="469"/>
                    <a:pt x="1621" y="435"/>
                  </a:cubicBezTo>
                  <a:cubicBezTo>
                    <a:pt x="1637" y="385"/>
                    <a:pt x="1587" y="285"/>
                    <a:pt x="1454" y="185"/>
                  </a:cubicBezTo>
                  <a:cubicBezTo>
                    <a:pt x="1255" y="64"/>
                    <a:pt x="1029" y="1"/>
                    <a:pt x="80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0" name="Google Shape;1670;p40"/>
            <p:cNvSpPr/>
            <p:nvPr/>
          </p:nvSpPr>
          <p:spPr>
            <a:xfrm>
              <a:off x="7969439" y="1857201"/>
              <a:ext cx="32164" cy="15392"/>
            </a:xfrm>
            <a:custGeom>
              <a:avLst/>
              <a:gdLst/>
              <a:ahLst/>
              <a:cxnLst/>
              <a:rect l="l" t="t" r="r" b="b"/>
              <a:pathLst>
                <a:path w="1003" h="480" extrusionOk="0">
                  <a:moveTo>
                    <a:pt x="455" y="1"/>
                  </a:moveTo>
                  <a:cubicBezTo>
                    <a:pt x="340" y="1"/>
                    <a:pt x="223" y="33"/>
                    <a:pt x="117" y="99"/>
                  </a:cubicBezTo>
                  <a:cubicBezTo>
                    <a:pt x="17" y="182"/>
                    <a:pt x="0" y="266"/>
                    <a:pt x="34" y="316"/>
                  </a:cubicBezTo>
                  <a:cubicBezTo>
                    <a:pt x="100" y="416"/>
                    <a:pt x="284" y="416"/>
                    <a:pt x="485" y="450"/>
                  </a:cubicBezTo>
                  <a:cubicBezTo>
                    <a:pt x="600" y="459"/>
                    <a:pt x="709" y="480"/>
                    <a:pt x="801" y="480"/>
                  </a:cubicBezTo>
                  <a:cubicBezTo>
                    <a:pt x="869" y="480"/>
                    <a:pt x="927" y="469"/>
                    <a:pt x="969" y="433"/>
                  </a:cubicBezTo>
                  <a:cubicBezTo>
                    <a:pt x="1003" y="400"/>
                    <a:pt x="1003" y="316"/>
                    <a:pt x="936" y="216"/>
                  </a:cubicBezTo>
                  <a:cubicBezTo>
                    <a:pt x="805" y="75"/>
                    <a:pt x="631" y="1"/>
                    <a:pt x="45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1" name="Google Shape;1671;p40"/>
            <p:cNvSpPr/>
            <p:nvPr/>
          </p:nvSpPr>
          <p:spPr>
            <a:xfrm>
              <a:off x="8016578" y="1991018"/>
              <a:ext cx="46113" cy="22223"/>
            </a:xfrm>
            <a:custGeom>
              <a:avLst/>
              <a:gdLst/>
              <a:ahLst/>
              <a:cxnLst/>
              <a:rect l="l" t="t" r="r" b="b"/>
              <a:pathLst>
                <a:path w="1438" h="693" extrusionOk="0">
                  <a:moveTo>
                    <a:pt x="1415" y="0"/>
                  </a:moveTo>
                  <a:cubicBezTo>
                    <a:pt x="1367" y="0"/>
                    <a:pt x="1167" y="295"/>
                    <a:pt x="786" y="454"/>
                  </a:cubicBezTo>
                  <a:cubicBezTo>
                    <a:pt x="385" y="638"/>
                    <a:pt x="1" y="571"/>
                    <a:pt x="1" y="604"/>
                  </a:cubicBezTo>
                  <a:cubicBezTo>
                    <a:pt x="1" y="621"/>
                    <a:pt x="84" y="671"/>
                    <a:pt x="234" y="688"/>
                  </a:cubicBezTo>
                  <a:cubicBezTo>
                    <a:pt x="270" y="691"/>
                    <a:pt x="304" y="692"/>
                    <a:pt x="339" y="692"/>
                  </a:cubicBezTo>
                  <a:cubicBezTo>
                    <a:pt x="719" y="692"/>
                    <a:pt x="1076" y="526"/>
                    <a:pt x="1321" y="220"/>
                  </a:cubicBezTo>
                  <a:cubicBezTo>
                    <a:pt x="1421" y="103"/>
                    <a:pt x="1437" y="3"/>
                    <a:pt x="1421" y="3"/>
                  </a:cubicBezTo>
                  <a:cubicBezTo>
                    <a:pt x="1419" y="1"/>
                    <a:pt x="1417" y="0"/>
                    <a:pt x="141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2" name="Google Shape;1672;p40"/>
            <p:cNvSpPr/>
            <p:nvPr/>
          </p:nvSpPr>
          <p:spPr>
            <a:xfrm>
              <a:off x="7935672" y="4547407"/>
              <a:ext cx="303294" cy="132375"/>
            </a:xfrm>
            <a:custGeom>
              <a:avLst/>
              <a:gdLst/>
              <a:ahLst/>
              <a:cxnLst/>
              <a:rect l="l" t="t" r="r" b="b"/>
              <a:pathLst>
                <a:path w="9458" h="4128" extrusionOk="0">
                  <a:moveTo>
                    <a:pt x="4395" y="0"/>
                  </a:moveTo>
                  <a:lnTo>
                    <a:pt x="4328" y="2707"/>
                  </a:lnTo>
                  <a:cubicBezTo>
                    <a:pt x="4328" y="2707"/>
                    <a:pt x="1" y="3609"/>
                    <a:pt x="1036" y="3943"/>
                  </a:cubicBezTo>
                  <a:cubicBezTo>
                    <a:pt x="1504" y="4085"/>
                    <a:pt x="3171" y="4127"/>
                    <a:pt x="4896" y="4127"/>
                  </a:cubicBezTo>
                  <a:cubicBezTo>
                    <a:pt x="6621" y="4127"/>
                    <a:pt x="8405" y="4085"/>
                    <a:pt x="9107" y="4060"/>
                  </a:cubicBezTo>
                  <a:lnTo>
                    <a:pt x="9407" y="4044"/>
                  </a:lnTo>
                  <a:lnTo>
                    <a:pt x="9458" y="84"/>
                  </a:lnTo>
                  <a:lnTo>
                    <a:pt x="4395" y="0"/>
                  </a:lnTo>
                  <a:close/>
                </a:path>
              </a:pathLst>
            </a:custGeom>
            <a:solidFill>
              <a:srgbClr val="19B5B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3" name="Google Shape;1673;p40"/>
            <p:cNvSpPr/>
            <p:nvPr/>
          </p:nvSpPr>
          <p:spPr>
            <a:xfrm>
              <a:off x="7957638" y="4650280"/>
              <a:ext cx="279725" cy="29823"/>
            </a:xfrm>
            <a:custGeom>
              <a:avLst/>
              <a:gdLst/>
              <a:ahLst/>
              <a:cxnLst/>
              <a:rect l="l" t="t" r="r" b="b"/>
              <a:pathLst>
                <a:path w="8723" h="930" extrusionOk="0">
                  <a:moveTo>
                    <a:pt x="1521" y="0"/>
                  </a:moveTo>
                  <a:cubicBezTo>
                    <a:pt x="1521" y="0"/>
                    <a:pt x="1" y="418"/>
                    <a:pt x="184" y="669"/>
                  </a:cubicBezTo>
                  <a:cubicBezTo>
                    <a:pt x="303" y="831"/>
                    <a:pt x="2774" y="930"/>
                    <a:pt x="5195" y="930"/>
                  </a:cubicBezTo>
                  <a:cubicBezTo>
                    <a:pt x="6515" y="930"/>
                    <a:pt x="7821" y="900"/>
                    <a:pt x="8722" y="836"/>
                  </a:cubicBezTo>
                  <a:lnTo>
                    <a:pt x="8722" y="719"/>
                  </a:lnTo>
                  <a:lnTo>
                    <a:pt x="1955" y="669"/>
                  </a:lnTo>
                  <a:cubicBezTo>
                    <a:pt x="1955" y="669"/>
                    <a:pt x="1822" y="34"/>
                    <a:pt x="152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4" name="Google Shape;1674;p40"/>
            <p:cNvSpPr/>
            <p:nvPr/>
          </p:nvSpPr>
          <p:spPr>
            <a:xfrm>
              <a:off x="7963538" y="4669007"/>
              <a:ext cx="276486" cy="6157"/>
            </a:xfrm>
            <a:custGeom>
              <a:avLst/>
              <a:gdLst/>
              <a:ahLst/>
              <a:cxnLst/>
              <a:rect l="l" t="t" r="r" b="b"/>
              <a:pathLst>
                <a:path w="8622" h="192" extrusionOk="0">
                  <a:moveTo>
                    <a:pt x="8555" y="127"/>
                  </a:moveTo>
                  <a:cubicBezTo>
                    <a:pt x="8544" y="127"/>
                    <a:pt x="8533" y="129"/>
                    <a:pt x="8522" y="135"/>
                  </a:cubicBezTo>
                  <a:lnTo>
                    <a:pt x="8622" y="135"/>
                  </a:lnTo>
                  <a:cubicBezTo>
                    <a:pt x="8600" y="135"/>
                    <a:pt x="8577" y="127"/>
                    <a:pt x="8555" y="127"/>
                  </a:cubicBezTo>
                  <a:close/>
                  <a:moveTo>
                    <a:pt x="0" y="1"/>
                  </a:moveTo>
                  <a:cubicBezTo>
                    <a:pt x="34" y="1"/>
                    <a:pt x="67" y="18"/>
                    <a:pt x="101" y="18"/>
                  </a:cubicBezTo>
                  <a:lnTo>
                    <a:pt x="351" y="34"/>
                  </a:lnTo>
                  <a:lnTo>
                    <a:pt x="1270" y="85"/>
                  </a:lnTo>
                  <a:cubicBezTo>
                    <a:pt x="2039" y="118"/>
                    <a:pt x="3125" y="168"/>
                    <a:pt x="4311" y="185"/>
                  </a:cubicBezTo>
                  <a:cubicBezTo>
                    <a:pt x="4659" y="190"/>
                    <a:pt x="4998" y="192"/>
                    <a:pt x="5322" y="192"/>
                  </a:cubicBezTo>
                  <a:cubicBezTo>
                    <a:pt x="6106" y="192"/>
                    <a:pt x="6809" y="180"/>
                    <a:pt x="7352" y="168"/>
                  </a:cubicBezTo>
                  <a:cubicBezTo>
                    <a:pt x="7720" y="168"/>
                    <a:pt x="8021" y="151"/>
                    <a:pt x="8271" y="151"/>
                  </a:cubicBezTo>
                  <a:lnTo>
                    <a:pt x="8522" y="135"/>
                  </a:lnTo>
                  <a:lnTo>
                    <a:pt x="7352" y="135"/>
                  </a:lnTo>
                  <a:cubicBezTo>
                    <a:pt x="6584" y="135"/>
                    <a:pt x="5498" y="135"/>
                    <a:pt x="4311" y="118"/>
                  </a:cubicBezTo>
                  <a:cubicBezTo>
                    <a:pt x="3125" y="101"/>
                    <a:pt x="2039" y="68"/>
                    <a:pt x="1270" y="34"/>
                  </a:cubicBezTo>
                  <a:lnTo>
                    <a:pt x="351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5" name="Google Shape;1675;p40"/>
            <p:cNvSpPr/>
            <p:nvPr/>
          </p:nvSpPr>
          <p:spPr>
            <a:xfrm>
              <a:off x="8005322" y="4648677"/>
              <a:ext cx="16098" cy="25750"/>
            </a:xfrm>
            <a:custGeom>
              <a:avLst/>
              <a:gdLst/>
              <a:ahLst/>
              <a:cxnLst/>
              <a:rect l="l" t="t" r="r" b="b"/>
              <a:pathLst>
                <a:path w="502" h="803" extrusionOk="0">
                  <a:moveTo>
                    <a:pt x="1" y="0"/>
                  </a:moveTo>
                  <a:lnTo>
                    <a:pt x="1" y="0"/>
                  </a:lnTo>
                  <a:cubicBezTo>
                    <a:pt x="251" y="201"/>
                    <a:pt x="418" y="485"/>
                    <a:pt x="468" y="802"/>
                  </a:cubicBezTo>
                  <a:cubicBezTo>
                    <a:pt x="502" y="451"/>
                    <a:pt x="318" y="134"/>
                    <a:pt x="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6" name="Google Shape;1676;p40"/>
            <p:cNvSpPr/>
            <p:nvPr/>
          </p:nvSpPr>
          <p:spPr>
            <a:xfrm>
              <a:off x="8059965" y="4636876"/>
              <a:ext cx="9684" cy="13949"/>
            </a:xfrm>
            <a:custGeom>
              <a:avLst/>
              <a:gdLst/>
              <a:ahLst/>
              <a:cxnLst/>
              <a:rect l="l" t="t" r="r" b="b"/>
              <a:pathLst>
                <a:path w="302" h="435" extrusionOk="0">
                  <a:moveTo>
                    <a:pt x="18" y="0"/>
                  </a:moveTo>
                  <a:lnTo>
                    <a:pt x="18" y="0"/>
                  </a:lnTo>
                  <a:cubicBezTo>
                    <a:pt x="1" y="17"/>
                    <a:pt x="51" y="117"/>
                    <a:pt x="118" y="234"/>
                  </a:cubicBezTo>
                  <a:cubicBezTo>
                    <a:pt x="201" y="351"/>
                    <a:pt x="268" y="435"/>
                    <a:pt x="285" y="435"/>
                  </a:cubicBezTo>
                  <a:cubicBezTo>
                    <a:pt x="302" y="418"/>
                    <a:pt x="252" y="318"/>
                    <a:pt x="185" y="201"/>
                  </a:cubicBezTo>
                  <a:cubicBezTo>
                    <a:pt x="101" y="84"/>
                    <a:pt x="34" y="0"/>
                    <a:pt x="1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7" name="Google Shape;1677;p40"/>
            <p:cNvSpPr/>
            <p:nvPr/>
          </p:nvSpPr>
          <p:spPr>
            <a:xfrm>
              <a:off x="8071766" y="4634631"/>
              <a:ext cx="10743" cy="9332"/>
            </a:xfrm>
            <a:custGeom>
              <a:avLst/>
              <a:gdLst/>
              <a:ahLst/>
              <a:cxnLst/>
              <a:rect l="l" t="t" r="r" b="b"/>
              <a:pathLst>
                <a:path w="335" h="291" extrusionOk="0">
                  <a:moveTo>
                    <a:pt x="26" y="0"/>
                  </a:moveTo>
                  <a:cubicBezTo>
                    <a:pt x="22" y="0"/>
                    <a:pt x="19" y="1"/>
                    <a:pt x="17" y="4"/>
                  </a:cubicBezTo>
                  <a:cubicBezTo>
                    <a:pt x="1" y="4"/>
                    <a:pt x="67" y="87"/>
                    <a:pt x="151" y="171"/>
                  </a:cubicBezTo>
                  <a:cubicBezTo>
                    <a:pt x="224" y="243"/>
                    <a:pt x="296" y="291"/>
                    <a:pt x="325" y="291"/>
                  </a:cubicBezTo>
                  <a:cubicBezTo>
                    <a:pt x="329" y="291"/>
                    <a:pt x="333" y="290"/>
                    <a:pt x="335" y="288"/>
                  </a:cubicBezTo>
                  <a:cubicBezTo>
                    <a:pt x="335" y="271"/>
                    <a:pt x="285" y="204"/>
                    <a:pt x="184" y="121"/>
                  </a:cubicBezTo>
                  <a:cubicBezTo>
                    <a:pt x="112" y="48"/>
                    <a:pt x="51" y="0"/>
                    <a:pt x="2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8" name="Google Shape;1678;p40"/>
            <p:cNvSpPr/>
            <p:nvPr/>
          </p:nvSpPr>
          <p:spPr>
            <a:xfrm>
              <a:off x="8073915" y="4627544"/>
              <a:ext cx="17188" cy="2084"/>
            </a:xfrm>
            <a:custGeom>
              <a:avLst/>
              <a:gdLst/>
              <a:ahLst/>
              <a:cxnLst/>
              <a:rect l="l" t="t" r="r" b="b"/>
              <a:pathLst>
                <a:path w="536" h="65" extrusionOk="0">
                  <a:moveTo>
                    <a:pt x="183" y="0"/>
                  </a:moveTo>
                  <a:cubicBezTo>
                    <a:pt x="119" y="0"/>
                    <a:pt x="59" y="12"/>
                    <a:pt x="0" y="24"/>
                  </a:cubicBezTo>
                  <a:cubicBezTo>
                    <a:pt x="62" y="49"/>
                    <a:pt x="123" y="64"/>
                    <a:pt x="190" y="64"/>
                  </a:cubicBezTo>
                  <a:cubicBezTo>
                    <a:pt x="215" y="64"/>
                    <a:pt x="241" y="62"/>
                    <a:pt x="268" y="58"/>
                  </a:cubicBezTo>
                  <a:cubicBezTo>
                    <a:pt x="292" y="62"/>
                    <a:pt x="317" y="64"/>
                    <a:pt x="342" y="64"/>
                  </a:cubicBezTo>
                  <a:cubicBezTo>
                    <a:pt x="402" y="64"/>
                    <a:pt x="464" y="53"/>
                    <a:pt x="535" y="41"/>
                  </a:cubicBezTo>
                  <a:cubicBezTo>
                    <a:pt x="462" y="16"/>
                    <a:pt x="397" y="1"/>
                    <a:pt x="335" y="1"/>
                  </a:cubicBezTo>
                  <a:cubicBezTo>
                    <a:pt x="312" y="1"/>
                    <a:pt x="290" y="3"/>
                    <a:pt x="268" y="7"/>
                  </a:cubicBezTo>
                  <a:cubicBezTo>
                    <a:pt x="238" y="3"/>
                    <a:pt x="210" y="0"/>
                    <a:pt x="18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9" name="Google Shape;1679;p40"/>
            <p:cNvSpPr/>
            <p:nvPr/>
          </p:nvSpPr>
          <p:spPr>
            <a:xfrm>
              <a:off x="8074460" y="4617892"/>
              <a:ext cx="19305" cy="2662"/>
            </a:xfrm>
            <a:custGeom>
              <a:avLst/>
              <a:gdLst/>
              <a:ahLst/>
              <a:cxnLst/>
              <a:rect l="l" t="t" r="r" b="b"/>
              <a:pathLst>
                <a:path w="602" h="83" extrusionOk="0">
                  <a:moveTo>
                    <a:pt x="513" y="1"/>
                  </a:moveTo>
                  <a:cubicBezTo>
                    <a:pt x="443" y="1"/>
                    <a:pt x="372" y="13"/>
                    <a:pt x="301" y="24"/>
                  </a:cubicBezTo>
                  <a:cubicBezTo>
                    <a:pt x="271" y="19"/>
                    <a:pt x="242" y="17"/>
                    <a:pt x="213" y="17"/>
                  </a:cubicBezTo>
                  <a:cubicBezTo>
                    <a:pt x="142" y="17"/>
                    <a:pt x="71" y="29"/>
                    <a:pt x="0" y="41"/>
                  </a:cubicBezTo>
                  <a:cubicBezTo>
                    <a:pt x="84" y="69"/>
                    <a:pt x="170" y="82"/>
                    <a:pt x="256" y="82"/>
                  </a:cubicBezTo>
                  <a:cubicBezTo>
                    <a:pt x="376" y="82"/>
                    <a:pt x="494" y="56"/>
                    <a:pt x="602" y="8"/>
                  </a:cubicBezTo>
                  <a:cubicBezTo>
                    <a:pt x="572" y="3"/>
                    <a:pt x="543" y="1"/>
                    <a:pt x="51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0" name="Google Shape;1680;p40"/>
            <p:cNvSpPr/>
            <p:nvPr/>
          </p:nvSpPr>
          <p:spPr>
            <a:xfrm>
              <a:off x="8033189" y="4621419"/>
              <a:ext cx="30560" cy="17637"/>
            </a:xfrm>
            <a:custGeom>
              <a:avLst/>
              <a:gdLst/>
              <a:ahLst/>
              <a:cxnLst/>
              <a:rect l="l" t="t" r="r" b="b"/>
              <a:pathLst>
                <a:path w="953" h="550" extrusionOk="0">
                  <a:moveTo>
                    <a:pt x="319" y="59"/>
                  </a:moveTo>
                  <a:cubicBezTo>
                    <a:pt x="374" y="59"/>
                    <a:pt x="430" y="68"/>
                    <a:pt x="485" y="81"/>
                  </a:cubicBezTo>
                  <a:cubicBezTo>
                    <a:pt x="585" y="115"/>
                    <a:pt x="686" y="182"/>
                    <a:pt x="752" y="265"/>
                  </a:cubicBezTo>
                  <a:cubicBezTo>
                    <a:pt x="795" y="330"/>
                    <a:pt x="831" y="387"/>
                    <a:pt x="861" y="447"/>
                  </a:cubicBezTo>
                  <a:lnTo>
                    <a:pt x="861" y="447"/>
                  </a:lnTo>
                  <a:cubicBezTo>
                    <a:pt x="804" y="440"/>
                    <a:pt x="726" y="432"/>
                    <a:pt x="635" y="416"/>
                  </a:cubicBezTo>
                  <a:cubicBezTo>
                    <a:pt x="518" y="399"/>
                    <a:pt x="402" y="365"/>
                    <a:pt x="301" y="315"/>
                  </a:cubicBezTo>
                  <a:cubicBezTo>
                    <a:pt x="234" y="299"/>
                    <a:pt x="168" y="282"/>
                    <a:pt x="117" y="249"/>
                  </a:cubicBezTo>
                  <a:cubicBezTo>
                    <a:pt x="51" y="215"/>
                    <a:pt x="34" y="148"/>
                    <a:pt x="84" y="115"/>
                  </a:cubicBezTo>
                  <a:cubicBezTo>
                    <a:pt x="162" y="76"/>
                    <a:pt x="241" y="59"/>
                    <a:pt x="319" y="59"/>
                  </a:cubicBezTo>
                  <a:close/>
                  <a:moveTo>
                    <a:pt x="315" y="1"/>
                  </a:moveTo>
                  <a:cubicBezTo>
                    <a:pt x="227" y="1"/>
                    <a:pt x="137" y="21"/>
                    <a:pt x="51" y="65"/>
                  </a:cubicBezTo>
                  <a:cubicBezTo>
                    <a:pt x="17" y="81"/>
                    <a:pt x="1" y="132"/>
                    <a:pt x="1" y="182"/>
                  </a:cubicBezTo>
                  <a:cubicBezTo>
                    <a:pt x="17" y="232"/>
                    <a:pt x="51" y="265"/>
                    <a:pt x="84" y="299"/>
                  </a:cubicBezTo>
                  <a:cubicBezTo>
                    <a:pt x="151" y="332"/>
                    <a:pt x="218" y="349"/>
                    <a:pt x="285" y="382"/>
                  </a:cubicBezTo>
                  <a:cubicBezTo>
                    <a:pt x="385" y="416"/>
                    <a:pt x="502" y="449"/>
                    <a:pt x="619" y="466"/>
                  </a:cubicBezTo>
                  <a:cubicBezTo>
                    <a:pt x="677" y="474"/>
                    <a:pt x="732" y="478"/>
                    <a:pt x="786" y="478"/>
                  </a:cubicBezTo>
                  <a:cubicBezTo>
                    <a:pt x="815" y="478"/>
                    <a:pt x="844" y="477"/>
                    <a:pt x="874" y="475"/>
                  </a:cubicBezTo>
                  <a:lnTo>
                    <a:pt x="874" y="475"/>
                  </a:lnTo>
                  <a:cubicBezTo>
                    <a:pt x="884" y="499"/>
                    <a:pt x="894" y="523"/>
                    <a:pt x="903" y="549"/>
                  </a:cubicBezTo>
                  <a:cubicBezTo>
                    <a:pt x="903" y="518"/>
                    <a:pt x="903" y="502"/>
                    <a:pt x="890" y="473"/>
                  </a:cubicBezTo>
                  <a:lnTo>
                    <a:pt x="890" y="473"/>
                  </a:lnTo>
                  <a:cubicBezTo>
                    <a:pt x="910" y="471"/>
                    <a:pt x="931" y="469"/>
                    <a:pt x="953" y="466"/>
                  </a:cubicBezTo>
                  <a:cubicBezTo>
                    <a:pt x="953" y="458"/>
                    <a:pt x="927" y="454"/>
                    <a:pt x="882" y="449"/>
                  </a:cubicBezTo>
                  <a:lnTo>
                    <a:pt x="882" y="449"/>
                  </a:lnTo>
                  <a:cubicBezTo>
                    <a:pt x="865" y="373"/>
                    <a:pt x="833" y="311"/>
                    <a:pt x="786" y="249"/>
                  </a:cubicBezTo>
                  <a:cubicBezTo>
                    <a:pt x="673" y="90"/>
                    <a:pt x="499" y="1"/>
                    <a:pt x="31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1" name="Google Shape;1681;p40"/>
            <p:cNvSpPr/>
            <p:nvPr/>
          </p:nvSpPr>
          <p:spPr>
            <a:xfrm>
              <a:off x="8059452" y="4616513"/>
              <a:ext cx="15553" cy="20395"/>
            </a:xfrm>
            <a:custGeom>
              <a:avLst/>
              <a:gdLst/>
              <a:ahLst/>
              <a:cxnLst/>
              <a:rect l="l" t="t" r="r" b="b"/>
              <a:pathLst>
                <a:path w="485" h="636" extrusionOk="0">
                  <a:moveTo>
                    <a:pt x="385" y="1"/>
                  </a:moveTo>
                  <a:cubicBezTo>
                    <a:pt x="268" y="17"/>
                    <a:pt x="167" y="67"/>
                    <a:pt x="100" y="168"/>
                  </a:cubicBezTo>
                  <a:cubicBezTo>
                    <a:pt x="50" y="234"/>
                    <a:pt x="17" y="318"/>
                    <a:pt x="17" y="402"/>
                  </a:cubicBezTo>
                  <a:cubicBezTo>
                    <a:pt x="0" y="485"/>
                    <a:pt x="0" y="569"/>
                    <a:pt x="50" y="635"/>
                  </a:cubicBezTo>
                  <a:cubicBezTo>
                    <a:pt x="50" y="569"/>
                    <a:pt x="50" y="485"/>
                    <a:pt x="50" y="418"/>
                  </a:cubicBezTo>
                  <a:cubicBezTo>
                    <a:pt x="67" y="335"/>
                    <a:pt x="100" y="268"/>
                    <a:pt x="151" y="201"/>
                  </a:cubicBezTo>
                  <a:cubicBezTo>
                    <a:pt x="201" y="134"/>
                    <a:pt x="284" y="67"/>
                    <a:pt x="368" y="67"/>
                  </a:cubicBezTo>
                  <a:cubicBezTo>
                    <a:pt x="451" y="84"/>
                    <a:pt x="418" y="201"/>
                    <a:pt x="368" y="285"/>
                  </a:cubicBezTo>
                  <a:cubicBezTo>
                    <a:pt x="334" y="351"/>
                    <a:pt x="284" y="418"/>
                    <a:pt x="234" y="468"/>
                  </a:cubicBezTo>
                  <a:cubicBezTo>
                    <a:pt x="134" y="569"/>
                    <a:pt x="67" y="619"/>
                    <a:pt x="84" y="635"/>
                  </a:cubicBezTo>
                  <a:cubicBezTo>
                    <a:pt x="151" y="602"/>
                    <a:pt x="217" y="552"/>
                    <a:pt x="268" y="502"/>
                  </a:cubicBezTo>
                  <a:cubicBezTo>
                    <a:pt x="318" y="435"/>
                    <a:pt x="385" y="385"/>
                    <a:pt x="418" y="301"/>
                  </a:cubicBezTo>
                  <a:cubicBezTo>
                    <a:pt x="451" y="268"/>
                    <a:pt x="468" y="218"/>
                    <a:pt x="485" y="168"/>
                  </a:cubicBezTo>
                  <a:cubicBezTo>
                    <a:pt x="485" y="84"/>
                    <a:pt x="451" y="17"/>
                    <a:pt x="38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2" name="Google Shape;1682;p40"/>
            <p:cNvSpPr/>
            <p:nvPr/>
          </p:nvSpPr>
          <p:spPr>
            <a:xfrm>
              <a:off x="8178391" y="4627352"/>
              <a:ext cx="58972" cy="46530"/>
            </a:xfrm>
            <a:custGeom>
              <a:avLst/>
              <a:gdLst/>
              <a:ahLst/>
              <a:cxnLst/>
              <a:rect l="l" t="t" r="r" b="b"/>
              <a:pathLst>
                <a:path w="1839" h="1451" extrusionOk="0">
                  <a:moveTo>
                    <a:pt x="1596" y="1"/>
                  </a:moveTo>
                  <a:cubicBezTo>
                    <a:pt x="1550" y="1"/>
                    <a:pt x="1504" y="5"/>
                    <a:pt x="1454" y="13"/>
                  </a:cubicBezTo>
                  <a:cubicBezTo>
                    <a:pt x="819" y="47"/>
                    <a:pt x="268" y="465"/>
                    <a:pt x="67" y="1066"/>
                  </a:cubicBezTo>
                  <a:cubicBezTo>
                    <a:pt x="51" y="1166"/>
                    <a:pt x="17" y="1250"/>
                    <a:pt x="17" y="1350"/>
                  </a:cubicBezTo>
                  <a:cubicBezTo>
                    <a:pt x="1" y="1384"/>
                    <a:pt x="1" y="1417"/>
                    <a:pt x="17" y="1450"/>
                  </a:cubicBezTo>
                  <a:cubicBezTo>
                    <a:pt x="17" y="1450"/>
                    <a:pt x="34" y="1300"/>
                    <a:pt x="117" y="1083"/>
                  </a:cubicBezTo>
                  <a:cubicBezTo>
                    <a:pt x="318" y="515"/>
                    <a:pt x="853" y="97"/>
                    <a:pt x="1454" y="47"/>
                  </a:cubicBezTo>
                  <a:cubicBezTo>
                    <a:pt x="1532" y="41"/>
                    <a:pt x="1601" y="39"/>
                    <a:pt x="1658" y="39"/>
                  </a:cubicBezTo>
                  <a:cubicBezTo>
                    <a:pt x="1772" y="39"/>
                    <a:pt x="1838" y="47"/>
                    <a:pt x="1838" y="47"/>
                  </a:cubicBezTo>
                  <a:cubicBezTo>
                    <a:pt x="1805" y="30"/>
                    <a:pt x="1772" y="13"/>
                    <a:pt x="1738" y="13"/>
                  </a:cubicBezTo>
                  <a:cubicBezTo>
                    <a:pt x="1688" y="5"/>
                    <a:pt x="1642" y="1"/>
                    <a:pt x="159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3" name="Google Shape;1683;p40"/>
            <p:cNvSpPr/>
            <p:nvPr/>
          </p:nvSpPr>
          <p:spPr>
            <a:xfrm>
              <a:off x="8220175" y="4560780"/>
              <a:ext cx="2726" cy="67021"/>
            </a:xfrm>
            <a:custGeom>
              <a:avLst/>
              <a:gdLst/>
              <a:ahLst/>
              <a:cxnLst/>
              <a:rect l="l" t="t" r="r" b="b"/>
              <a:pathLst>
                <a:path w="85" h="2090" extrusionOk="0">
                  <a:moveTo>
                    <a:pt x="34" y="1"/>
                  </a:moveTo>
                  <a:cubicBezTo>
                    <a:pt x="1" y="335"/>
                    <a:pt x="1" y="686"/>
                    <a:pt x="1" y="1037"/>
                  </a:cubicBezTo>
                  <a:cubicBezTo>
                    <a:pt x="1" y="1388"/>
                    <a:pt x="1" y="1739"/>
                    <a:pt x="34" y="2089"/>
                  </a:cubicBezTo>
                  <a:cubicBezTo>
                    <a:pt x="84" y="1388"/>
                    <a:pt x="84" y="686"/>
                    <a:pt x="3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4" name="Google Shape;1684;p40"/>
            <p:cNvSpPr/>
            <p:nvPr/>
          </p:nvSpPr>
          <p:spPr>
            <a:xfrm>
              <a:off x="8110889" y="4658072"/>
              <a:ext cx="47716" cy="2533"/>
            </a:xfrm>
            <a:custGeom>
              <a:avLst/>
              <a:gdLst/>
              <a:ahLst/>
              <a:cxnLst/>
              <a:rect l="l" t="t" r="r" b="b"/>
              <a:pathLst>
                <a:path w="1488" h="79" extrusionOk="0">
                  <a:moveTo>
                    <a:pt x="102" y="0"/>
                  </a:moveTo>
                  <a:cubicBezTo>
                    <a:pt x="37" y="0"/>
                    <a:pt x="0" y="2"/>
                    <a:pt x="0" y="8"/>
                  </a:cubicBezTo>
                  <a:cubicBezTo>
                    <a:pt x="193" y="49"/>
                    <a:pt x="397" y="79"/>
                    <a:pt x="602" y="79"/>
                  </a:cubicBezTo>
                  <a:cubicBezTo>
                    <a:pt x="647" y="79"/>
                    <a:pt x="691" y="78"/>
                    <a:pt x="735" y="75"/>
                  </a:cubicBezTo>
                  <a:cubicBezTo>
                    <a:pt x="780" y="78"/>
                    <a:pt x="824" y="79"/>
                    <a:pt x="869" y="79"/>
                  </a:cubicBezTo>
                  <a:cubicBezTo>
                    <a:pt x="1075" y="79"/>
                    <a:pt x="1281" y="49"/>
                    <a:pt x="1487" y="8"/>
                  </a:cubicBezTo>
                  <a:lnTo>
                    <a:pt x="1471" y="8"/>
                  </a:lnTo>
                  <a:cubicBezTo>
                    <a:pt x="1471" y="2"/>
                    <a:pt x="1435" y="0"/>
                    <a:pt x="1373" y="0"/>
                  </a:cubicBezTo>
                  <a:cubicBezTo>
                    <a:pt x="1248" y="0"/>
                    <a:pt x="1014" y="8"/>
                    <a:pt x="735" y="8"/>
                  </a:cubicBezTo>
                  <a:cubicBezTo>
                    <a:pt x="468" y="8"/>
                    <a:pt x="230" y="0"/>
                    <a:pt x="10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5" name="Google Shape;1685;p40"/>
            <p:cNvSpPr/>
            <p:nvPr/>
          </p:nvSpPr>
          <p:spPr>
            <a:xfrm>
              <a:off x="8184836" y="4658842"/>
              <a:ext cx="5900" cy="9139"/>
            </a:xfrm>
            <a:custGeom>
              <a:avLst/>
              <a:gdLst/>
              <a:ahLst/>
              <a:cxnLst/>
              <a:rect l="l" t="t" r="r" b="b"/>
              <a:pathLst>
                <a:path w="184" h="285" extrusionOk="0">
                  <a:moveTo>
                    <a:pt x="167" y="0"/>
                  </a:moveTo>
                  <a:cubicBezTo>
                    <a:pt x="150" y="0"/>
                    <a:pt x="84" y="34"/>
                    <a:pt x="50" y="117"/>
                  </a:cubicBezTo>
                  <a:cubicBezTo>
                    <a:pt x="0" y="218"/>
                    <a:pt x="17" y="285"/>
                    <a:pt x="33" y="285"/>
                  </a:cubicBezTo>
                  <a:cubicBezTo>
                    <a:pt x="50" y="285"/>
                    <a:pt x="67" y="234"/>
                    <a:pt x="100" y="151"/>
                  </a:cubicBezTo>
                  <a:cubicBezTo>
                    <a:pt x="134" y="67"/>
                    <a:pt x="184" y="17"/>
                    <a:pt x="16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6" name="Google Shape;1686;p40"/>
            <p:cNvSpPr/>
            <p:nvPr/>
          </p:nvSpPr>
          <p:spPr>
            <a:xfrm>
              <a:off x="8196060" y="4644251"/>
              <a:ext cx="7023" cy="6189"/>
            </a:xfrm>
            <a:custGeom>
              <a:avLst/>
              <a:gdLst/>
              <a:ahLst/>
              <a:cxnLst/>
              <a:rect l="l" t="t" r="r" b="b"/>
              <a:pathLst>
                <a:path w="219" h="193" extrusionOk="0">
                  <a:moveTo>
                    <a:pt x="190" y="0"/>
                  </a:moveTo>
                  <a:cubicBezTo>
                    <a:pt x="167" y="0"/>
                    <a:pt x="126" y="30"/>
                    <a:pt x="84" y="71"/>
                  </a:cubicBezTo>
                  <a:cubicBezTo>
                    <a:pt x="34" y="121"/>
                    <a:pt x="1" y="171"/>
                    <a:pt x="1" y="188"/>
                  </a:cubicBezTo>
                  <a:cubicBezTo>
                    <a:pt x="4" y="191"/>
                    <a:pt x="8" y="193"/>
                    <a:pt x="13" y="193"/>
                  </a:cubicBezTo>
                  <a:cubicBezTo>
                    <a:pt x="35" y="193"/>
                    <a:pt x="77" y="163"/>
                    <a:pt x="118" y="121"/>
                  </a:cubicBezTo>
                  <a:cubicBezTo>
                    <a:pt x="185" y="54"/>
                    <a:pt x="218" y="4"/>
                    <a:pt x="201" y="4"/>
                  </a:cubicBezTo>
                  <a:cubicBezTo>
                    <a:pt x="198" y="1"/>
                    <a:pt x="194" y="0"/>
                    <a:pt x="19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7" name="Google Shape;1687;p40"/>
            <p:cNvSpPr/>
            <p:nvPr/>
          </p:nvSpPr>
          <p:spPr>
            <a:xfrm>
              <a:off x="8210009" y="4636651"/>
              <a:ext cx="10037" cy="4105"/>
            </a:xfrm>
            <a:custGeom>
              <a:avLst/>
              <a:gdLst/>
              <a:ahLst/>
              <a:cxnLst/>
              <a:rect l="l" t="t" r="r" b="b"/>
              <a:pathLst>
                <a:path w="313" h="128" extrusionOk="0">
                  <a:moveTo>
                    <a:pt x="216" y="1"/>
                  </a:moveTo>
                  <a:cubicBezTo>
                    <a:pt x="191" y="1"/>
                    <a:pt x="163" y="3"/>
                    <a:pt x="134" y="7"/>
                  </a:cubicBezTo>
                  <a:cubicBezTo>
                    <a:pt x="50" y="41"/>
                    <a:pt x="0" y="108"/>
                    <a:pt x="17" y="124"/>
                  </a:cubicBezTo>
                  <a:cubicBezTo>
                    <a:pt x="19" y="127"/>
                    <a:pt x="22" y="128"/>
                    <a:pt x="26" y="128"/>
                  </a:cubicBezTo>
                  <a:cubicBezTo>
                    <a:pt x="48" y="128"/>
                    <a:pt x="93" y="89"/>
                    <a:pt x="151" y="74"/>
                  </a:cubicBezTo>
                  <a:cubicBezTo>
                    <a:pt x="234" y="41"/>
                    <a:pt x="301" y="41"/>
                    <a:pt x="301" y="24"/>
                  </a:cubicBezTo>
                  <a:cubicBezTo>
                    <a:pt x="313" y="12"/>
                    <a:pt x="275" y="1"/>
                    <a:pt x="21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8" name="Google Shape;1688;p40"/>
            <p:cNvSpPr/>
            <p:nvPr/>
          </p:nvSpPr>
          <p:spPr>
            <a:xfrm>
              <a:off x="8227165" y="4634342"/>
              <a:ext cx="5387" cy="2437"/>
            </a:xfrm>
            <a:custGeom>
              <a:avLst/>
              <a:gdLst/>
              <a:ahLst/>
              <a:cxnLst/>
              <a:rect l="l" t="t" r="r" b="b"/>
              <a:pathLst>
                <a:path w="168" h="76" extrusionOk="0">
                  <a:moveTo>
                    <a:pt x="121" y="0"/>
                  </a:moveTo>
                  <a:cubicBezTo>
                    <a:pt x="104" y="0"/>
                    <a:pt x="84" y="4"/>
                    <a:pt x="67" y="13"/>
                  </a:cubicBezTo>
                  <a:cubicBezTo>
                    <a:pt x="17" y="29"/>
                    <a:pt x="0" y="46"/>
                    <a:pt x="0" y="63"/>
                  </a:cubicBezTo>
                  <a:cubicBezTo>
                    <a:pt x="0" y="71"/>
                    <a:pt x="13" y="75"/>
                    <a:pt x="29" y="75"/>
                  </a:cubicBezTo>
                  <a:cubicBezTo>
                    <a:pt x="46" y="75"/>
                    <a:pt x="67" y="71"/>
                    <a:pt x="84" y="63"/>
                  </a:cubicBezTo>
                  <a:cubicBezTo>
                    <a:pt x="134" y="46"/>
                    <a:pt x="167" y="29"/>
                    <a:pt x="150" y="13"/>
                  </a:cubicBezTo>
                  <a:cubicBezTo>
                    <a:pt x="150" y="4"/>
                    <a:pt x="138" y="0"/>
                    <a:pt x="12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9" name="Google Shape;1689;p40"/>
            <p:cNvSpPr/>
            <p:nvPr/>
          </p:nvSpPr>
          <p:spPr>
            <a:xfrm>
              <a:off x="7804836" y="4480964"/>
              <a:ext cx="286267" cy="207926"/>
            </a:xfrm>
            <a:custGeom>
              <a:avLst/>
              <a:gdLst/>
              <a:ahLst/>
              <a:cxnLst/>
              <a:rect l="l" t="t" r="r" b="b"/>
              <a:pathLst>
                <a:path w="8927" h="6484" extrusionOk="0">
                  <a:moveTo>
                    <a:pt x="7639" y="0"/>
                  </a:moveTo>
                  <a:lnTo>
                    <a:pt x="2827" y="1638"/>
                  </a:lnTo>
                  <a:lnTo>
                    <a:pt x="3696" y="4211"/>
                  </a:lnTo>
                  <a:cubicBezTo>
                    <a:pt x="3696" y="4211"/>
                    <a:pt x="0" y="6484"/>
                    <a:pt x="989" y="6484"/>
                  </a:cubicBezTo>
                  <a:cubicBezTo>
                    <a:pt x="1000" y="6484"/>
                    <a:pt x="1011" y="6484"/>
                    <a:pt x="1023" y="6483"/>
                  </a:cubicBezTo>
                  <a:cubicBezTo>
                    <a:pt x="1992" y="6450"/>
                    <a:pt x="7339" y="4395"/>
                    <a:pt x="8642" y="3860"/>
                  </a:cubicBezTo>
                  <a:lnTo>
                    <a:pt x="8926" y="3743"/>
                  </a:lnTo>
                  <a:lnTo>
                    <a:pt x="7639" y="0"/>
                  </a:lnTo>
                  <a:close/>
                </a:path>
              </a:pathLst>
            </a:custGeom>
            <a:solidFill>
              <a:srgbClr val="19B5B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0" name="Google Shape;1690;p40"/>
            <p:cNvSpPr/>
            <p:nvPr/>
          </p:nvSpPr>
          <p:spPr>
            <a:xfrm>
              <a:off x="7823692" y="4597753"/>
              <a:ext cx="267411" cy="91521"/>
            </a:xfrm>
            <a:custGeom>
              <a:avLst/>
              <a:gdLst/>
              <a:ahLst/>
              <a:cxnLst/>
              <a:rect l="l" t="t" r="r" b="b"/>
              <a:pathLst>
                <a:path w="8339" h="2854" extrusionOk="0">
                  <a:moveTo>
                    <a:pt x="8305" y="1"/>
                  </a:moveTo>
                  <a:lnTo>
                    <a:pt x="1922" y="2240"/>
                  </a:lnTo>
                  <a:cubicBezTo>
                    <a:pt x="1922" y="2240"/>
                    <a:pt x="1619" y="1763"/>
                    <a:pt x="1348" y="1763"/>
                  </a:cubicBezTo>
                  <a:cubicBezTo>
                    <a:pt x="1327" y="1763"/>
                    <a:pt x="1307" y="1766"/>
                    <a:pt x="1287" y="1772"/>
                  </a:cubicBezTo>
                  <a:cubicBezTo>
                    <a:pt x="1287" y="1772"/>
                    <a:pt x="0" y="2674"/>
                    <a:pt x="251" y="2841"/>
                  </a:cubicBezTo>
                  <a:cubicBezTo>
                    <a:pt x="263" y="2850"/>
                    <a:pt x="287" y="2854"/>
                    <a:pt x="320" y="2854"/>
                  </a:cubicBezTo>
                  <a:cubicBezTo>
                    <a:pt x="1014" y="2854"/>
                    <a:pt x="6106" y="1089"/>
                    <a:pt x="8338" y="101"/>
                  </a:cubicBezTo>
                  <a:lnTo>
                    <a:pt x="830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1" name="Google Shape;1691;p40"/>
            <p:cNvSpPr/>
            <p:nvPr/>
          </p:nvSpPr>
          <p:spPr>
            <a:xfrm>
              <a:off x="7831196" y="4596695"/>
              <a:ext cx="260965" cy="90046"/>
            </a:xfrm>
            <a:custGeom>
              <a:avLst/>
              <a:gdLst/>
              <a:ahLst/>
              <a:cxnLst/>
              <a:rect l="l" t="t" r="r" b="b"/>
              <a:pathLst>
                <a:path w="8138" h="2808" extrusionOk="0">
                  <a:moveTo>
                    <a:pt x="8137" y="0"/>
                  </a:moveTo>
                  <a:cubicBezTo>
                    <a:pt x="8104" y="0"/>
                    <a:pt x="8087" y="17"/>
                    <a:pt x="8054" y="34"/>
                  </a:cubicBezTo>
                  <a:cubicBezTo>
                    <a:pt x="8087" y="34"/>
                    <a:pt x="8121" y="17"/>
                    <a:pt x="8137" y="0"/>
                  </a:cubicBezTo>
                  <a:close/>
                  <a:moveTo>
                    <a:pt x="8054" y="34"/>
                  </a:moveTo>
                  <a:lnTo>
                    <a:pt x="7820" y="117"/>
                  </a:lnTo>
                  <a:lnTo>
                    <a:pt x="6951" y="435"/>
                  </a:lnTo>
                  <a:cubicBezTo>
                    <a:pt x="6216" y="702"/>
                    <a:pt x="5213" y="1070"/>
                    <a:pt x="4077" y="1454"/>
                  </a:cubicBezTo>
                  <a:cubicBezTo>
                    <a:pt x="2958" y="1838"/>
                    <a:pt x="1939" y="2172"/>
                    <a:pt x="1187" y="2406"/>
                  </a:cubicBezTo>
                  <a:lnTo>
                    <a:pt x="318" y="2690"/>
                  </a:lnTo>
                  <a:lnTo>
                    <a:pt x="84" y="2774"/>
                  </a:lnTo>
                  <a:cubicBezTo>
                    <a:pt x="151" y="2757"/>
                    <a:pt x="234" y="2741"/>
                    <a:pt x="318" y="2707"/>
                  </a:cubicBezTo>
                  <a:cubicBezTo>
                    <a:pt x="568" y="2640"/>
                    <a:pt x="853" y="2557"/>
                    <a:pt x="1203" y="2456"/>
                  </a:cubicBezTo>
                  <a:cubicBezTo>
                    <a:pt x="1955" y="2223"/>
                    <a:pt x="2974" y="1888"/>
                    <a:pt x="4111" y="1504"/>
                  </a:cubicBezTo>
                  <a:cubicBezTo>
                    <a:pt x="5230" y="1120"/>
                    <a:pt x="6233" y="752"/>
                    <a:pt x="6968" y="468"/>
                  </a:cubicBezTo>
                  <a:lnTo>
                    <a:pt x="7820" y="134"/>
                  </a:lnTo>
                  <a:lnTo>
                    <a:pt x="8054" y="34"/>
                  </a:lnTo>
                  <a:close/>
                  <a:moveTo>
                    <a:pt x="84" y="2774"/>
                  </a:moveTo>
                  <a:cubicBezTo>
                    <a:pt x="50" y="2774"/>
                    <a:pt x="17" y="2791"/>
                    <a:pt x="0" y="2807"/>
                  </a:cubicBezTo>
                  <a:cubicBezTo>
                    <a:pt x="17" y="2791"/>
                    <a:pt x="50" y="2791"/>
                    <a:pt x="84" y="2774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2" name="Google Shape;1692;p40"/>
            <p:cNvSpPr/>
            <p:nvPr/>
          </p:nvSpPr>
          <p:spPr>
            <a:xfrm>
              <a:off x="7863327" y="4652942"/>
              <a:ext cx="23089" cy="19337"/>
            </a:xfrm>
            <a:custGeom>
              <a:avLst/>
              <a:gdLst/>
              <a:ahLst/>
              <a:cxnLst/>
              <a:rect l="l" t="t" r="r" b="b"/>
              <a:pathLst>
                <a:path w="720" h="603" extrusionOk="0">
                  <a:moveTo>
                    <a:pt x="1" y="1"/>
                  </a:moveTo>
                  <a:lnTo>
                    <a:pt x="1" y="1"/>
                  </a:lnTo>
                  <a:cubicBezTo>
                    <a:pt x="302" y="101"/>
                    <a:pt x="552" y="318"/>
                    <a:pt x="719" y="602"/>
                  </a:cubicBezTo>
                  <a:cubicBezTo>
                    <a:pt x="619" y="268"/>
                    <a:pt x="335" y="34"/>
                    <a:pt x="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3" name="Google Shape;1693;p40"/>
            <p:cNvSpPr/>
            <p:nvPr/>
          </p:nvSpPr>
          <p:spPr>
            <a:xfrm>
              <a:off x="7911012" y="4623407"/>
              <a:ext cx="12891" cy="10294"/>
            </a:xfrm>
            <a:custGeom>
              <a:avLst/>
              <a:gdLst/>
              <a:ahLst/>
              <a:cxnLst/>
              <a:rect l="l" t="t" r="r" b="b"/>
              <a:pathLst>
                <a:path w="402" h="321" extrusionOk="0">
                  <a:moveTo>
                    <a:pt x="9" y="0"/>
                  </a:moveTo>
                  <a:cubicBezTo>
                    <a:pt x="5" y="0"/>
                    <a:pt x="3" y="1"/>
                    <a:pt x="1" y="3"/>
                  </a:cubicBezTo>
                  <a:cubicBezTo>
                    <a:pt x="1" y="19"/>
                    <a:pt x="68" y="86"/>
                    <a:pt x="185" y="187"/>
                  </a:cubicBezTo>
                  <a:cubicBezTo>
                    <a:pt x="285" y="270"/>
                    <a:pt x="385" y="320"/>
                    <a:pt x="402" y="320"/>
                  </a:cubicBezTo>
                  <a:cubicBezTo>
                    <a:pt x="402" y="303"/>
                    <a:pt x="335" y="220"/>
                    <a:pt x="218" y="136"/>
                  </a:cubicBezTo>
                  <a:cubicBezTo>
                    <a:pt x="128" y="62"/>
                    <a:pt x="39" y="0"/>
                    <a:pt x="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4" name="Google Shape;1694;p40"/>
            <p:cNvSpPr/>
            <p:nvPr/>
          </p:nvSpPr>
          <p:spPr>
            <a:xfrm>
              <a:off x="7921209" y="4616898"/>
              <a:ext cx="12891" cy="5740"/>
            </a:xfrm>
            <a:custGeom>
              <a:avLst/>
              <a:gdLst/>
              <a:ahLst/>
              <a:cxnLst/>
              <a:rect l="l" t="t" r="r" b="b"/>
              <a:pathLst>
                <a:path w="402" h="179" extrusionOk="0">
                  <a:moveTo>
                    <a:pt x="15" y="1"/>
                  </a:moveTo>
                  <a:cubicBezTo>
                    <a:pt x="8" y="1"/>
                    <a:pt x="3" y="2"/>
                    <a:pt x="0" y="5"/>
                  </a:cubicBezTo>
                  <a:cubicBezTo>
                    <a:pt x="0" y="22"/>
                    <a:pt x="84" y="72"/>
                    <a:pt x="184" y="122"/>
                  </a:cubicBezTo>
                  <a:cubicBezTo>
                    <a:pt x="272" y="160"/>
                    <a:pt x="341" y="179"/>
                    <a:pt x="377" y="179"/>
                  </a:cubicBezTo>
                  <a:cubicBezTo>
                    <a:pt x="389" y="179"/>
                    <a:pt x="397" y="176"/>
                    <a:pt x="401" y="172"/>
                  </a:cubicBezTo>
                  <a:cubicBezTo>
                    <a:pt x="401" y="156"/>
                    <a:pt x="318" y="105"/>
                    <a:pt x="218" y="72"/>
                  </a:cubicBezTo>
                  <a:cubicBezTo>
                    <a:pt x="121" y="31"/>
                    <a:pt x="48" y="1"/>
                    <a:pt x="1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5" name="Google Shape;1695;p40"/>
            <p:cNvSpPr/>
            <p:nvPr/>
          </p:nvSpPr>
          <p:spPr>
            <a:xfrm>
              <a:off x="7920664" y="4605257"/>
              <a:ext cx="16643" cy="5932"/>
            </a:xfrm>
            <a:custGeom>
              <a:avLst/>
              <a:gdLst/>
              <a:ahLst/>
              <a:cxnLst/>
              <a:rect l="l" t="t" r="r" b="b"/>
              <a:pathLst>
                <a:path w="519" h="185" extrusionOk="0">
                  <a:moveTo>
                    <a:pt x="502" y="1"/>
                  </a:moveTo>
                  <a:cubicBezTo>
                    <a:pt x="418" y="1"/>
                    <a:pt x="318" y="17"/>
                    <a:pt x="251" y="67"/>
                  </a:cubicBezTo>
                  <a:cubicBezTo>
                    <a:pt x="101" y="118"/>
                    <a:pt x="1" y="168"/>
                    <a:pt x="1" y="184"/>
                  </a:cubicBezTo>
                  <a:cubicBezTo>
                    <a:pt x="101" y="184"/>
                    <a:pt x="184" y="151"/>
                    <a:pt x="268" y="118"/>
                  </a:cubicBezTo>
                  <a:cubicBezTo>
                    <a:pt x="402" y="67"/>
                    <a:pt x="519" y="17"/>
                    <a:pt x="50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6" name="Google Shape;1696;p40"/>
            <p:cNvSpPr/>
            <p:nvPr/>
          </p:nvSpPr>
          <p:spPr>
            <a:xfrm>
              <a:off x="7918516" y="4594001"/>
              <a:ext cx="17733" cy="7600"/>
            </a:xfrm>
            <a:custGeom>
              <a:avLst/>
              <a:gdLst/>
              <a:ahLst/>
              <a:cxnLst/>
              <a:rect l="l" t="t" r="r" b="b"/>
              <a:pathLst>
                <a:path w="553" h="237" extrusionOk="0">
                  <a:moveTo>
                    <a:pt x="552" y="1"/>
                  </a:moveTo>
                  <a:cubicBezTo>
                    <a:pt x="368" y="84"/>
                    <a:pt x="185" y="168"/>
                    <a:pt x="1" y="235"/>
                  </a:cubicBezTo>
                  <a:cubicBezTo>
                    <a:pt x="15" y="236"/>
                    <a:pt x="30" y="237"/>
                    <a:pt x="45" y="237"/>
                  </a:cubicBezTo>
                  <a:cubicBezTo>
                    <a:pt x="230" y="237"/>
                    <a:pt x="413" y="140"/>
                    <a:pt x="55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7" name="Google Shape;1697;p40"/>
            <p:cNvSpPr/>
            <p:nvPr/>
          </p:nvSpPr>
          <p:spPr>
            <a:xfrm>
              <a:off x="7881542" y="4613627"/>
              <a:ext cx="32196" cy="12795"/>
            </a:xfrm>
            <a:custGeom>
              <a:avLst/>
              <a:gdLst/>
              <a:ahLst/>
              <a:cxnLst/>
              <a:rect l="l" t="t" r="r" b="b"/>
              <a:pathLst>
                <a:path w="1004" h="399" extrusionOk="0">
                  <a:moveTo>
                    <a:pt x="435" y="57"/>
                  </a:moveTo>
                  <a:cubicBezTo>
                    <a:pt x="552" y="57"/>
                    <a:pt x="669" y="91"/>
                    <a:pt x="770" y="141"/>
                  </a:cubicBezTo>
                  <a:cubicBezTo>
                    <a:pt x="824" y="173"/>
                    <a:pt x="878" y="220"/>
                    <a:pt x="923" y="271"/>
                  </a:cubicBezTo>
                  <a:lnTo>
                    <a:pt x="923" y="271"/>
                  </a:lnTo>
                  <a:cubicBezTo>
                    <a:pt x="869" y="286"/>
                    <a:pt x="788" y="307"/>
                    <a:pt x="686" y="324"/>
                  </a:cubicBezTo>
                  <a:cubicBezTo>
                    <a:pt x="586" y="341"/>
                    <a:pt x="469" y="341"/>
                    <a:pt x="352" y="341"/>
                  </a:cubicBezTo>
                  <a:cubicBezTo>
                    <a:pt x="285" y="341"/>
                    <a:pt x="218" y="341"/>
                    <a:pt x="151" y="324"/>
                  </a:cubicBezTo>
                  <a:cubicBezTo>
                    <a:pt x="85" y="308"/>
                    <a:pt x="51" y="258"/>
                    <a:pt x="85" y="207"/>
                  </a:cubicBezTo>
                  <a:cubicBezTo>
                    <a:pt x="168" y="107"/>
                    <a:pt x="302" y="57"/>
                    <a:pt x="435" y="57"/>
                  </a:cubicBezTo>
                  <a:close/>
                  <a:moveTo>
                    <a:pt x="452" y="0"/>
                  </a:moveTo>
                  <a:cubicBezTo>
                    <a:pt x="300" y="0"/>
                    <a:pt x="148" y="60"/>
                    <a:pt x="34" y="174"/>
                  </a:cubicBezTo>
                  <a:cubicBezTo>
                    <a:pt x="1" y="224"/>
                    <a:pt x="1" y="274"/>
                    <a:pt x="18" y="324"/>
                  </a:cubicBezTo>
                  <a:cubicBezTo>
                    <a:pt x="51" y="358"/>
                    <a:pt x="85" y="375"/>
                    <a:pt x="135" y="391"/>
                  </a:cubicBezTo>
                  <a:cubicBezTo>
                    <a:pt x="179" y="391"/>
                    <a:pt x="224" y="399"/>
                    <a:pt x="273" y="399"/>
                  </a:cubicBezTo>
                  <a:cubicBezTo>
                    <a:pt x="298" y="399"/>
                    <a:pt x="324" y="397"/>
                    <a:pt x="352" y="391"/>
                  </a:cubicBezTo>
                  <a:cubicBezTo>
                    <a:pt x="469" y="391"/>
                    <a:pt x="586" y="391"/>
                    <a:pt x="703" y="358"/>
                  </a:cubicBezTo>
                  <a:cubicBezTo>
                    <a:pt x="779" y="345"/>
                    <a:pt x="865" y="323"/>
                    <a:pt x="939" y="290"/>
                  </a:cubicBezTo>
                  <a:lnTo>
                    <a:pt x="939" y="290"/>
                  </a:lnTo>
                  <a:cubicBezTo>
                    <a:pt x="957" y="312"/>
                    <a:pt x="973" y="335"/>
                    <a:pt x="987" y="358"/>
                  </a:cubicBezTo>
                  <a:cubicBezTo>
                    <a:pt x="1003" y="358"/>
                    <a:pt x="988" y="328"/>
                    <a:pt x="958" y="282"/>
                  </a:cubicBezTo>
                  <a:lnTo>
                    <a:pt x="958" y="282"/>
                  </a:lnTo>
                  <a:cubicBezTo>
                    <a:pt x="974" y="274"/>
                    <a:pt x="989" y="266"/>
                    <a:pt x="1003" y="258"/>
                  </a:cubicBezTo>
                  <a:cubicBezTo>
                    <a:pt x="1003" y="255"/>
                    <a:pt x="1001" y="254"/>
                    <a:pt x="997" y="254"/>
                  </a:cubicBezTo>
                  <a:cubicBezTo>
                    <a:pt x="988" y="254"/>
                    <a:pt x="971" y="258"/>
                    <a:pt x="946" y="265"/>
                  </a:cubicBezTo>
                  <a:lnTo>
                    <a:pt x="946" y="265"/>
                  </a:lnTo>
                  <a:cubicBezTo>
                    <a:pt x="899" y="201"/>
                    <a:pt x="850" y="139"/>
                    <a:pt x="786" y="107"/>
                  </a:cubicBezTo>
                  <a:cubicBezTo>
                    <a:pt x="685" y="35"/>
                    <a:pt x="568" y="0"/>
                    <a:pt x="45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8" name="Google Shape;1698;p40"/>
            <p:cNvSpPr/>
            <p:nvPr/>
          </p:nvSpPr>
          <p:spPr>
            <a:xfrm>
              <a:off x="7907260" y="4600447"/>
              <a:ext cx="12378" cy="22543"/>
            </a:xfrm>
            <a:custGeom>
              <a:avLst/>
              <a:gdLst/>
              <a:ahLst/>
              <a:cxnLst/>
              <a:rect l="l" t="t" r="r" b="b"/>
              <a:pathLst>
                <a:path w="386" h="703" extrusionOk="0">
                  <a:moveTo>
                    <a:pt x="235" y="0"/>
                  </a:moveTo>
                  <a:cubicBezTo>
                    <a:pt x="135" y="50"/>
                    <a:pt x="51" y="134"/>
                    <a:pt x="34" y="251"/>
                  </a:cubicBezTo>
                  <a:cubicBezTo>
                    <a:pt x="1" y="334"/>
                    <a:pt x="1" y="418"/>
                    <a:pt x="18" y="502"/>
                  </a:cubicBezTo>
                  <a:cubicBezTo>
                    <a:pt x="34" y="585"/>
                    <a:pt x="68" y="652"/>
                    <a:pt x="135" y="702"/>
                  </a:cubicBezTo>
                  <a:cubicBezTo>
                    <a:pt x="101" y="635"/>
                    <a:pt x="85" y="568"/>
                    <a:pt x="68" y="502"/>
                  </a:cubicBezTo>
                  <a:cubicBezTo>
                    <a:pt x="51" y="418"/>
                    <a:pt x="68" y="334"/>
                    <a:pt x="85" y="268"/>
                  </a:cubicBezTo>
                  <a:cubicBezTo>
                    <a:pt x="118" y="184"/>
                    <a:pt x="168" y="84"/>
                    <a:pt x="252" y="67"/>
                  </a:cubicBezTo>
                  <a:cubicBezTo>
                    <a:pt x="255" y="66"/>
                    <a:pt x="259" y="66"/>
                    <a:pt x="263" y="66"/>
                  </a:cubicBezTo>
                  <a:cubicBezTo>
                    <a:pt x="320" y="66"/>
                    <a:pt x="334" y="189"/>
                    <a:pt x="318" y="268"/>
                  </a:cubicBezTo>
                  <a:cubicBezTo>
                    <a:pt x="302" y="334"/>
                    <a:pt x="285" y="418"/>
                    <a:pt x="252" y="485"/>
                  </a:cubicBezTo>
                  <a:cubicBezTo>
                    <a:pt x="201" y="618"/>
                    <a:pt x="151" y="685"/>
                    <a:pt x="151" y="702"/>
                  </a:cubicBezTo>
                  <a:cubicBezTo>
                    <a:pt x="218" y="652"/>
                    <a:pt x="268" y="585"/>
                    <a:pt x="285" y="502"/>
                  </a:cubicBezTo>
                  <a:cubicBezTo>
                    <a:pt x="335" y="435"/>
                    <a:pt x="352" y="351"/>
                    <a:pt x="369" y="268"/>
                  </a:cubicBezTo>
                  <a:cubicBezTo>
                    <a:pt x="385" y="217"/>
                    <a:pt x="385" y="167"/>
                    <a:pt x="385" y="117"/>
                  </a:cubicBezTo>
                  <a:cubicBezTo>
                    <a:pt x="369" y="50"/>
                    <a:pt x="302" y="0"/>
                    <a:pt x="23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9" name="Google Shape;1699;p40"/>
            <p:cNvSpPr/>
            <p:nvPr/>
          </p:nvSpPr>
          <p:spPr>
            <a:xfrm>
              <a:off x="8032131" y="4555424"/>
              <a:ext cx="42361" cy="62724"/>
            </a:xfrm>
            <a:custGeom>
              <a:avLst/>
              <a:gdLst/>
              <a:ahLst/>
              <a:cxnLst/>
              <a:rect l="l" t="t" r="r" b="b"/>
              <a:pathLst>
                <a:path w="1321" h="1956" extrusionOk="0">
                  <a:moveTo>
                    <a:pt x="1320" y="1"/>
                  </a:moveTo>
                  <a:cubicBezTo>
                    <a:pt x="1287" y="1"/>
                    <a:pt x="1253" y="1"/>
                    <a:pt x="1220" y="17"/>
                  </a:cubicBezTo>
                  <a:cubicBezTo>
                    <a:pt x="1136" y="34"/>
                    <a:pt x="1036" y="68"/>
                    <a:pt x="952" y="101"/>
                  </a:cubicBezTo>
                  <a:cubicBezTo>
                    <a:pt x="368" y="352"/>
                    <a:pt x="0" y="936"/>
                    <a:pt x="17" y="1571"/>
                  </a:cubicBezTo>
                  <a:cubicBezTo>
                    <a:pt x="17" y="1672"/>
                    <a:pt x="34" y="1755"/>
                    <a:pt x="50" y="1855"/>
                  </a:cubicBezTo>
                  <a:cubicBezTo>
                    <a:pt x="50" y="1889"/>
                    <a:pt x="67" y="1922"/>
                    <a:pt x="84" y="1956"/>
                  </a:cubicBezTo>
                  <a:cubicBezTo>
                    <a:pt x="100" y="1939"/>
                    <a:pt x="50" y="1805"/>
                    <a:pt x="67" y="1571"/>
                  </a:cubicBezTo>
                  <a:cubicBezTo>
                    <a:pt x="67" y="953"/>
                    <a:pt x="418" y="402"/>
                    <a:pt x="969" y="134"/>
                  </a:cubicBezTo>
                  <a:cubicBezTo>
                    <a:pt x="1186" y="34"/>
                    <a:pt x="1320" y="17"/>
                    <a:pt x="132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0" name="Google Shape;1700;p40"/>
            <p:cNvSpPr/>
            <p:nvPr/>
          </p:nvSpPr>
          <p:spPr>
            <a:xfrm>
              <a:off x="8036396" y="4497029"/>
              <a:ext cx="22543" cy="63269"/>
            </a:xfrm>
            <a:custGeom>
              <a:avLst/>
              <a:gdLst/>
              <a:ahLst/>
              <a:cxnLst/>
              <a:rect l="l" t="t" r="r" b="b"/>
              <a:pathLst>
                <a:path w="703" h="1973" extrusionOk="0">
                  <a:moveTo>
                    <a:pt x="1" y="1"/>
                  </a:moveTo>
                  <a:cubicBezTo>
                    <a:pt x="201" y="669"/>
                    <a:pt x="435" y="1320"/>
                    <a:pt x="703" y="1972"/>
                  </a:cubicBezTo>
                  <a:cubicBezTo>
                    <a:pt x="619" y="1621"/>
                    <a:pt x="519" y="1304"/>
                    <a:pt x="385" y="970"/>
                  </a:cubicBezTo>
                  <a:cubicBezTo>
                    <a:pt x="285" y="635"/>
                    <a:pt x="151" y="318"/>
                    <a:pt x="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1" name="Google Shape;1701;p40"/>
            <p:cNvSpPr/>
            <p:nvPr/>
          </p:nvSpPr>
          <p:spPr>
            <a:xfrm>
              <a:off x="7965687" y="4610580"/>
              <a:ext cx="45023" cy="15617"/>
            </a:xfrm>
            <a:custGeom>
              <a:avLst/>
              <a:gdLst/>
              <a:ahLst/>
              <a:cxnLst/>
              <a:rect l="l" t="t" r="r" b="b"/>
              <a:pathLst>
                <a:path w="1404" h="487" extrusionOk="0">
                  <a:moveTo>
                    <a:pt x="1384" y="0"/>
                  </a:moveTo>
                  <a:cubicBezTo>
                    <a:pt x="1352" y="0"/>
                    <a:pt x="1064" y="126"/>
                    <a:pt x="702" y="252"/>
                  </a:cubicBezTo>
                  <a:cubicBezTo>
                    <a:pt x="318" y="386"/>
                    <a:pt x="0" y="470"/>
                    <a:pt x="0" y="486"/>
                  </a:cubicBezTo>
                  <a:cubicBezTo>
                    <a:pt x="485" y="419"/>
                    <a:pt x="969" y="252"/>
                    <a:pt x="1404" y="2"/>
                  </a:cubicBezTo>
                  <a:lnTo>
                    <a:pt x="1387" y="2"/>
                  </a:lnTo>
                  <a:cubicBezTo>
                    <a:pt x="1387" y="1"/>
                    <a:pt x="1386" y="0"/>
                    <a:pt x="138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2" name="Google Shape;1702;p40"/>
            <p:cNvSpPr/>
            <p:nvPr/>
          </p:nvSpPr>
          <p:spPr>
            <a:xfrm>
              <a:off x="8037999" y="4599902"/>
              <a:ext cx="3271" cy="10294"/>
            </a:xfrm>
            <a:custGeom>
              <a:avLst/>
              <a:gdLst/>
              <a:ahLst/>
              <a:cxnLst/>
              <a:rect l="l" t="t" r="r" b="b"/>
              <a:pathLst>
                <a:path w="102" h="321" extrusionOk="0">
                  <a:moveTo>
                    <a:pt x="84" y="1"/>
                  </a:moveTo>
                  <a:lnTo>
                    <a:pt x="84" y="1"/>
                  </a:lnTo>
                  <a:cubicBezTo>
                    <a:pt x="68" y="1"/>
                    <a:pt x="18" y="67"/>
                    <a:pt x="1" y="151"/>
                  </a:cubicBezTo>
                  <a:cubicBezTo>
                    <a:pt x="1" y="243"/>
                    <a:pt x="29" y="320"/>
                    <a:pt x="46" y="320"/>
                  </a:cubicBezTo>
                  <a:cubicBezTo>
                    <a:pt x="48" y="320"/>
                    <a:pt x="50" y="319"/>
                    <a:pt x="51" y="318"/>
                  </a:cubicBezTo>
                  <a:cubicBezTo>
                    <a:pt x="68" y="318"/>
                    <a:pt x="68" y="251"/>
                    <a:pt x="68" y="168"/>
                  </a:cubicBezTo>
                  <a:cubicBezTo>
                    <a:pt x="84" y="84"/>
                    <a:pt x="101" y="17"/>
                    <a:pt x="8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3" name="Google Shape;1703;p40"/>
            <p:cNvSpPr/>
            <p:nvPr/>
          </p:nvSpPr>
          <p:spPr>
            <a:xfrm>
              <a:off x="8042841" y="4582104"/>
              <a:ext cx="4842" cy="7760"/>
            </a:xfrm>
            <a:custGeom>
              <a:avLst/>
              <a:gdLst/>
              <a:ahLst/>
              <a:cxnLst/>
              <a:rect l="l" t="t" r="r" b="b"/>
              <a:pathLst>
                <a:path w="151" h="242" extrusionOk="0">
                  <a:moveTo>
                    <a:pt x="127" y="1"/>
                  </a:moveTo>
                  <a:cubicBezTo>
                    <a:pt x="108" y="1"/>
                    <a:pt x="79" y="46"/>
                    <a:pt x="50" y="104"/>
                  </a:cubicBezTo>
                  <a:cubicBezTo>
                    <a:pt x="17" y="171"/>
                    <a:pt x="0" y="238"/>
                    <a:pt x="17" y="238"/>
                  </a:cubicBezTo>
                  <a:cubicBezTo>
                    <a:pt x="19" y="240"/>
                    <a:pt x="22" y="241"/>
                    <a:pt x="24" y="241"/>
                  </a:cubicBezTo>
                  <a:cubicBezTo>
                    <a:pt x="42" y="241"/>
                    <a:pt x="71" y="196"/>
                    <a:pt x="101" y="138"/>
                  </a:cubicBezTo>
                  <a:cubicBezTo>
                    <a:pt x="134" y="71"/>
                    <a:pt x="151" y="4"/>
                    <a:pt x="134" y="4"/>
                  </a:cubicBezTo>
                  <a:cubicBezTo>
                    <a:pt x="132" y="2"/>
                    <a:pt x="129" y="1"/>
                    <a:pt x="12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4" name="Google Shape;1704;p40"/>
            <p:cNvSpPr/>
            <p:nvPr/>
          </p:nvSpPr>
          <p:spPr>
            <a:xfrm>
              <a:off x="8053007" y="4569598"/>
              <a:ext cx="8081" cy="6317"/>
            </a:xfrm>
            <a:custGeom>
              <a:avLst/>
              <a:gdLst/>
              <a:ahLst/>
              <a:cxnLst/>
              <a:rect l="l" t="t" r="r" b="b"/>
              <a:pathLst>
                <a:path w="252" h="197" extrusionOk="0">
                  <a:moveTo>
                    <a:pt x="227" y="1"/>
                  </a:moveTo>
                  <a:cubicBezTo>
                    <a:pt x="198" y="1"/>
                    <a:pt x="146" y="15"/>
                    <a:pt x="101" y="60"/>
                  </a:cubicBezTo>
                  <a:cubicBezTo>
                    <a:pt x="17" y="110"/>
                    <a:pt x="1" y="194"/>
                    <a:pt x="17" y="194"/>
                  </a:cubicBezTo>
                  <a:cubicBezTo>
                    <a:pt x="19" y="195"/>
                    <a:pt x="21" y="196"/>
                    <a:pt x="23" y="196"/>
                  </a:cubicBezTo>
                  <a:cubicBezTo>
                    <a:pt x="42" y="196"/>
                    <a:pt x="75" y="138"/>
                    <a:pt x="134" y="93"/>
                  </a:cubicBezTo>
                  <a:cubicBezTo>
                    <a:pt x="185" y="60"/>
                    <a:pt x="251" y="27"/>
                    <a:pt x="251" y="10"/>
                  </a:cubicBezTo>
                  <a:cubicBezTo>
                    <a:pt x="251" y="4"/>
                    <a:pt x="242" y="1"/>
                    <a:pt x="22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5" name="Google Shape;1705;p40"/>
            <p:cNvSpPr/>
            <p:nvPr/>
          </p:nvSpPr>
          <p:spPr>
            <a:xfrm>
              <a:off x="8067469" y="4562736"/>
              <a:ext cx="4874" cy="3656"/>
            </a:xfrm>
            <a:custGeom>
              <a:avLst/>
              <a:gdLst/>
              <a:ahLst/>
              <a:cxnLst/>
              <a:rect l="l" t="t" r="r" b="b"/>
              <a:pathLst>
                <a:path w="152" h="114" extrusionOk="0">
                  <a:moveTo>
                    <a:pt x="118" y="0"/>
                  </a:moveTo>
                  <a:cubicBezTo>
                    <a:pt x="100" y="0"/>
                    <a:pt x="75" y="16"/>
                    <a:pt x="51" y="40"/>
                  </a:cubicBezTo>
                  <a:cubicBezTo>
                    <a:pt x="18" y="74"/>
                    <a:pt x="1" y="107"/>
                    <a:pt x="1" y="107"/>
                  </a:cubicBezTo>
                  <a:cubicBezTo>
                    <a:pt x="6" y="112"/>
                    <a:pt x="12" y="114"/>
                    <a:pt x="19" y="114"/>
                  </a:cubicBezTo>
                  <a:cubicBezTo>
                    <a:pt x="37" y="114"/>
                    <a:pt x="61" y="102"/>
                    <a:pt x="84" y="90"/>
                  </a:cubicBezTo>
                  <a:cubicBezTo>
                    <a:pt x="118" y="57"/>
                    <a:pt x="151" y="23"/>
                    <a:pt x="135" y="7"/>
                  </a:cubicBezTo>
                  <a:cubicBezTo>
                    <a:pt x="130" y="2"/>
                    <a:pt x="124" y="0"/>
                    <a:pt x="11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6" name="Google Shape;1706;p40"/>
            <p:cNvSpPr/>
            <p:nvPr/>
          </p:nvSpPr>
          <p:spPr>
            <a:xfrm>
              <a:off x="7568659" y="3007494"/>
              <a:ext cx="723892" cy="1610109"/>
            </a:xfrm>
            <a:custGeom>
              <a:avLst/>
              <a:gdLst/>
              <a:ahLst/>
              <a:cxnLst/>
              <a:rect l="l" t="t" r="r" b="b"/>
              <a:pathLst>
                <a:path w="22574" h="50210" extrusionOk="0">
                  <a:moveTo>
                    <a:pt x="13601" y="7052"/>
                  </a:moveTo>
                  <a:cubicBezTo>
                    <a:pt x="13785" y="9458"/>
                    <a:pt x="14286" y="29174"/>
                    <a:pt x="14169" y="40753"/>
                  </a:cubicBezTo>
                  <a:cubicBezTo>
                    <a:pt x="12197" y="34604"/>
                    <a:pt x="9023" y="26601"/>
                    <a:pt x="9040" y="25765"/>
                  </a:cubicBezTo>
                  <a:cubicBezTo>
                    <a:pt x="9090" y="24395"/>
                    <a:pt x="13601" y="7052"/>
                    <a:pt x="13601" y="7052"/>
                  </a:cubicBezTo>
                  <a:close/>
                  <a:moveTo>
                    <a:pt x="7435" y="1"/>
                  </a:moveTo>
                  <a:cubicBezTo>
                    <a:pt x="7435" y="1"/>
                    <a:pt x="0" y="22557"/>
                    <a:pt x="1320" y="27921"/>
                  </a:cubicBezTo>
                  <a:cubicBezTo>
                    <a:pt x="2907" y="34354"/>
                    <a:pt x="10243" y="49441"/>
                    <a:pt x="10243" y="49441"/>
                  </a:cubicBezTo>
                  <a:lnTo>
                    <a:pt x="14152" y="48422"/>
                  </a:lnTo>
                  <a:lnTo>
                    <a:pt x="14152" y="48422"/>
                  </a:lnTo>
                  <a:cubicBezTo>
                    <a:pt x="14136" y="49408"/>
                    <a:pt x="14152" y="49959"/>
                    <a:pt x="14152" y="49959"/>
                  </a:cubicBezTo>
                  <a:lnTo>
                    <a:pt x="21521" y="50210"/>
                  </a:lnTo>
                  <a:lnTo>
                    <a:pt x="22573" y="1"/>
                  </a:lnTo>
                  <a:lnTo>
                    <a:pt x="13400" y="268"/>
                  </a:lnTo>
                  <a:lnTo>
                    <a:pt x="7435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7" name="Google Shape;1707;p40"/>
            <p:cNvSpPr/>
            <p:nvPr/>
          </p:nvSpPr>
          <p:spPr>
            <a:xfrm>
              <a:off x="8021388" y="4208775"/>
              <a:ext cx="4874" cy="397605"/>
            </a:xfrm>
            <a:custGeom>
              <a:avLst/>
              <a:gdLst/>
              <a:ahLst/>
              <a:cxnLst/>
              <a:rect l="l" t="t" r="r" b="b"/>
              <a:pathLst>
                <a:path w="152" h="12399" extrusionOk="0">
                  <a:moveTo>
                    <a:pt x="84" y="0"/>
                  </a:moveTo>
                  <a:cubicBezTo>
                    <a:pt x="68" y="167"/>
                    <a:pt x="51" y="335"/>
                    <a:pt x="51" y="502"/>
                  </a:cubicBezTo>
                  <a:cubicBezTo>
                    <a:pt x="51" y="836"/>
                    <a:pt x="51" y="1270"/>
                    <a:pt x="34" y="1822"/>
                  </a:cubicBezTo>
                  <a:cubicBezTo>
                    <a:pt x="18" y="2941"/>
                    <a:pt x="1" y="4495"/>
                    <a:pt x="1" y="6199"/>
                  </a:cubicBezTo>
                  <a:cubicBezTo>
                    <a:pt x="1" y="7903"/>
                    <a:pt x="1" y="9457"/>
                    <a:pt x="1" y="10577"/>
                  </a:cubicBezTo>
                  <a:cubicBezTo>
                    <a:pt x="18" y="11128"/>
                    <a:pt x="18" y="11579"/>
                    <a:pt x="34" y="11914"/>
                  </a:cubicBezTo>
                  <a:cubicBezTo>
                    <a:pt x="18" y="12064"/>
                    <a:pt x="34" y="12231"/>
                    <a:pt x="51" y="12398"/>
                  </a:cubicBezTo>
                  <a:cubicBezTo>
                    <a:pt x="68" y="12231"/>
                    <a:pt x="84" y="12064"/>
                    <a:pt x="84" y="11914"/>
                  </a:cubicBezTo>
                  <a:cubicBezTo>
                    <a:pt x="84" y="11563"/>
                    <a:pt x="101" y="11128"/>
                    <a:pt x="101" y="10577"/>
                  </a:cubicBezTo>
                  <a:cubicBezTo>
                    <a:pt x="118" y="9457"/>
                    <a:pt x="135" y="7903"/>
                    <a:pt x="135" y="6199"/>
                  </a:cubicBezTo>
                  <a:cubicBezTo>
                    <a:pt x="151" y="4495"/>
                    <a:pt x="151" y="2941"/>
                    <a:pt x="135" y="1822"/>
                  </a:cubicBezTo>
                  <a:cubicBezTo>
                    <a:pt x="118" y="1270"/>
                    <a:pt x="118" y="836"/>
                    <a:pt x="118" y="502"/>
                  </a:cubicBezTo>
                  <a:cubicBezTo>
                    <a:pt x="118" y="335"/>
                    <a:pt x="101" y="167"/>
                    <a:pt x="84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8" name="Google Shape;1708;p40"/>
            <p:cNvSpPr/>
            <p:nvPr/>
          </p:nvSpPr>
          <p:spPr>
            <a:xfrm>
              <a:off x="8137665" y="3029460"/>
              <a:ext cx="152192" cy="105117"/>
            </a:xfrm>
            <a:custGeom>
              <a:avLst/>
              <a:gdLst/>
              <a:ahLst/>
              <a:cxnLst/>
              <a:rect l="l" t="t" r="r" b="b"/>
              <a:pathLst>
                <a:path w="4746" h="3278" extrusionOk="0">
                  <a:moveTo>
                    <a:pt x="17" y="1"/>
                  </a:moveTo>
                  <a:cubicBezTo>
                    <a:pt x="1" y="84"/>
                    <a:pt x="1" y="185"/>
                    <a:pt x="17" y="268"/>
                  </a:cubicBezTo>
                  <a:cubicBezTo>
                    <a:pt x="34" y="502"/>
                    <a:pt x="84" y="736"/>
                    <a:pt x="168" y="953"/>
                  </a:cubicBezTo>
                  <a:cubicBezTo>
                    <a:pt x="619" y="2352"/>
                    <a:pt x="1923" y="3277"/>
                    <a:pt x="3361" y="3277"/>
                  </a:cubicBezTo>
                  <a:cubicBezTo>
                    <a:pt x="3521" y="3277"/>
                    <a:pt x="3682" y="3266"/>
                    <a:pt x="3844" y="3242"/>
                  </a:cubicBezTo>
                  <a:cubicBezTo>
                    <a:pt x="4078" y="3209"/>
                    <a:pt x="4295" y="3159"/>
                    <a:pt x="4512" y="3075"/>
                  </a:cubicBezTo>
                  <a:cubicBezTo>
                    <a:pt x="4596" y="3042"/>
                    <a:pt x="4679" y="3008"/>
                    <a:pt x="4746" y="2958"/>
                  </a:cubicBezTo>
                  <a:lnTo>
                    <a:pt x="4746" y="2958"/>
                  </a:lnTo>
                  <a:cubicBezTo>
                    <a:pt x="4445" y="3042"/>
                    <a:pt x="4144" y="3109"/>
                    <a:pt x="3827" y="3142"/>
                  </a:cubicBezTo>
                  <a:cubicBezTo>
                    <a:pt x="3704" y="3155"/>
                    <a:pt x="3581" y="3162"/>
                    <a:pt x="3460" y="3162"/>
                  </a:cubicBezTo>
                  <a:cubicBezTo>
                    <a:pt x="2031" y="3162"/>
                    <a:pt x="744" y="2275"/>
                    <a:pt x="251" y="920"/>
                  </a:cubicBezTo>
                  <a:cubicBezTo>
                    <a:pt x="151" y="619"/>
                    <a:pt x="68" y="318"/>
                    <a:pt x="17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9" name="Google Shape;1709;p40"/>
            <p:cNvSpPr/>
            <p:nvPr/>
          </p:nvSpPr>
          <p:spPr>
            <a:xfrm>
              <a:off x="7980149" y="3032154"/>
              <a:ext cx="36461" cy="195932"/>
            </a:xfrm>
            <a:custGeom>
              <a:avLst/>
              <a:gdLst/>
              <a:ahLst/>
              <a:cxnLst/>
              <a:rect l="l" t="t" r="r" b="b"/>
              <a:pathLst>
                <a:path w="1137" h="6110" extrusionOk="0">
                  <a:moveTo>
                    <a:pt x="117" y="0"/>
                  </a:moveTo>
                  <a:cubicBezTo>
                    <a:pt x="84" y="84"/>
                    <a:pt x="84" y="168"/>
                    <a:pt x="84" y="251"/>
                  </a:cubicBezTo>
                  <a:cubicBezTo>
                    <a:pt x="67" y="435"/>
                    <a:pt x="67" y="669"/>
                    <a:pt x="50" y="970"/>
                  </a:cubicBezTo>
                  <a:cubicBezTo>
                    <a:pt x="34" y="1588"/>
                    <a:pt x="34" y="2423"/>
                    <a:pt x="17" y="3342"/>
                  </a:cubicBezTo>
                  <a:cubicBezTo>
                    <a:pt x="17" y="3810"/>
                    <a:pt x="17" y="4244"/>
                    <a:pt x="17" y="4645"/>
                  </a:cubicBezTo>
                  <a:cubicBezTo>
                    <a:pt x="0" y="5013"/>
                    <a:pt x="84" y="5381"/>
                    <a:pt x="268" y="5698"/>
                  </a:cubicBezTo>
                  <a:cubicBezTo>
                    <a:pt x="401" y="5915"/>
                    <a:pt x="619" y="6066"/>
                    <a:pt x="869" y="6099"/>
                  </a:cubicBezTo>
                  <a:cubicBezTo>
                    <a:pt x="900" y="6105"/>
                    <a:pt x="933" y="6109"/>
                    <a:pt x="966" y="6109"/>
                  </a:cubicBezTo>
                  <a:cubicBezTo>
                    <a:pt x="1024" y="6109"/>
                    <a:pt x="1084" y="6097"/>
                    <a:pt x="1137" y="6066"/>
                  </a:cubicBezTo>
                  <a:cubicBezTo>
                    <a:pt x="1053" y="6066"/>
                    <a:pt x="969" y="6066"/>
                    <a:pt x="886" y="6049"/>
                  </a:cubicBezTo>
                  <a:cubicBezTo>
                    <a:pt x="652" y="5982"/>
                    <a:pt x="468" y="5848"/>
                    <a:pt x="351" y="5648"/>
                  </a:cubicBezTo>
                  <a:cubicBezTo>
                    <a:pt x="184" y="5330"/>
                    <a:pt x="117" y="4996"/>
                    <a:pt x="151" y="4645"/>
                  </a:cubicBezTo>
                  <a:cubicBezTo>
                    <a:pt x="151" y="4244"/>
                    <a:pt x="151" y="3810"/>
                    <a:pt x="167" y="3342"/>
                  </a:cubicBezTo>
                  <a:cubicBezTo>
                    <a:pt x="167" y="2423"/>
                    <a:pt x="167" y="1588"/>
                    <a:pt x="151" y="970"/>
                  </a:cubicBezTo>
                  <a:cubicBezTo>
                    <a:pt x="151" y="669"/>
                    <a:pt x="151" y="435"/>
                    <a:pt x="134" y="251"/>
                  </a:cubicBezTo>
                  <a:cubicBezTo>
                    <a:pt x="134" y="168"/>
                    <a:pt x="134" y="84"/>
                    <a:pt x="117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0" name="Google Shape;1710;p40"/>
            <p:cNvSpPr/>
            <p:nvPr/>
          </p:nvSpPr>
          <p:spPr>
            <a:xfrm>
              <a:off x="7789412" y="3038054"/>
              <a:ext cx="124871" cy="94727"/>
            </a:xfrm>
            <a:custGeom>
              <a:avLst/>
              <a:gdLst/>
              <a:ahLst/>
              <a:cxnLst/>
              <a:rect l="l" t="t" r="r" b="b"/>
              <a:pathLst>
                <a:path w="3894" h="2954" extrusionOk="0">
                  <a:moveTo>
                    <a:pt x="3893" y="0"/>
                  </a:moveTo>
                  <a:cubicBezTo>
                    <a:pt x="3876" y="0"/>
                    <a:pt x="3760" y="268"/>
                    <a:pt x="3526" y="652"/>
                  </a:cubicBezTo>
                  <a:cubicBezTo>
                    <a:pt x="2874" y="1671"/>
                    <a:pt x="1888" y="2423"/>
                    <a:pt x="735" y="2757"/>
                  </a:cubicBezTo>
                  <a:cubicBezTo>
                    <a:pt x="284" y="2891"/>
                    <a:pt x="0" y="2908"/>
                    <a:pt x="0" y="2941"/>
                  </a:cubicBezTo>
                  <a:cubicBezTo>
                    <a:pt x="34" y="2949"/>
                    <a:pt x="67" y="2953"/>
                    <a:pt x="100" y="2953"/>
                  </a:cubicBezTo>
                  <a:cubicBezTo>
                    <a:pt x="134" y="2953"/>
                    <a:pt x="167" y="2949"/>
                    <a:pt x="201" y="2941"/>
                  </a:cubicBezTo>
                  <a:cubicBezTo>
                    <a:pt x="384" y="2924"/>
                    <a:pt x="568" y="2891"/>
                    <a:pt x="752" y="2857"/>
                  </a:cubicBezTo>
                  <a:cubicBezTo>
                    <a:pt x="1955" y="2557"/>
                    <a:pt x="2991" y="1788"/>
                    <a:pt x="3609" y="702"/>
                  </a:cubicBezTo>
                  <a:cubicBezTo>
                    <a:pt x="3709" y="552"/>
                    <a:pt x="3776" y="385"/>
                    <a:pt x="3843" y="201"/>
                  </a:cubicBezTo>
                  <a:cubicBezTo>
                    <a:pt x="3876" y="134"/>
                    <a:pt x="3893" y="67"/>
                    <a:pt x="389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1" name="Google Shape;1711;p40"/>
            <p:cNvSpPr/>
            <p:nvPr/>
          </p:nvSpPr>
          <p:spPr>
            <a:xfrm>
              <a:off x="7668838" y="2169506"/>
              <a:ext cx="735693" cy="846614"/>
            </a:xfrm>
            <a:custGeom>
              <a:avLst/>
              <a:gdLst/>
              <a:ahLst/>
              <a:cxnLst/>
              <a:rect l="l" t="t" r="r" b="b"/>
              <a:pathLst>
                <a:path w="22942" h="26401" extrusionOk="0">
                  <a:moveTo>
                    <a:pt x="10828" y="201"/>
                  </a:moveTo>
                  <a:cubicBezTo>
                    <a:pt x="10026" y="301"/>
                    <a:pt x="8789" y="1"/>
                    <a:pt x="6032" y="1421"/>
                  </a:cubicBezTo>
                  <a:cubicBezTo>
                    <a:pt x="4880" y="2006"/>
                    <a:pt x="3927" y="2925"/>
                    <a:pt x="3292" y="4061"/>
                  </a:cubicBezTo>
                  <a:lnTo>
                    <a:pt x="1" y="9942"/>
                  </a:lnTo>
                  <a:lnTo>
                    <a:pt x="4612" y="12833"/>
                  </a:lnTo>
                  <a:lnTo>
                    <a:pt x="5832" y="9274"/>
                  </a:lnTo>
                  <a:lnTo>
                    <a:pt x="4946" y="17261"/>
                  </a:lnTo>
                  <a:lnTo>
                    <a:pt x="3543" y="26400"/>
                  </a:lnTo>
                  <a:lnTo>
                    <a:pt x="20168" y="26400"/>
                  </a:lnTo>
                  <a:lnTo>
                    <a:pt x="19951" y="15874"/>
                  </a:lnTo>
                  <a:lnTo>
                    <a:pt x="19951" y="15874"/>
                  </a:lnTo>
                  <a:cubicBezTo>
                    <a:pt x="19952" y="15894"/>
                    <a:pt x="19952" y="15903"/>
                    <a:pt x="19953" y="15903"/>
                  </a:cubicBezTo>
                  <a:cubicBezTo>
                    <a:pt x="19964" y="15903"/>
                    <a:pt x="19934" y="12766"/>
                    <a:pt x="19934" y="12766"/>
                  </a:cubicBezTo>
                  <a:lnTo>
                    <a:pt x="22942" y="4545"/>
                  </a:lnTo>
                  <a:cubicBezTo>
                    <a:pt x="22206" y="3125"/>
                    <a:pt x="21688" y="2306"/>
                    <a:pt x="20335" y="1471"/>
                  </a:cubicBezTo>
                  <a:cubicBezTo>
                    <a:pt x="19416" y="903"/>
                    <a:pt x="18013" y="251"/>
                    <a:pt x="16509" y="201"/>
                  </a:cubicBezTo>
                  <a:cubicBezTo>
                    <a:pt x="15581" y="494"/>
                    <a:pt x="14625" y="640"/>
                    <a:pt x="13668" y="640"/>
                  </a:cubicBezTo>
                  <a:cubicBezTo>
                    <a:pt x="12712" y="640"/>
                    <a:pt x="11755" y="494"/>
                    <a:pt x="10828" y="201"/>
                  </a:cubicBezTo>
                  <a:close/>
                </a:path>
              </a:pathLst>
            </a:custGeom>
            <a:solidFill>
              <a:srgbClr val="19B5B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2" name="Google Shape;1712;p40"/>
            <p:cNvSpPr/>
            <p:nvPr/>
          </p:nvSpPr>
          <p:spPr>
            <a:xfrm>
              <a:off x="7902450" y="2505958"/>
              <a:ext cx="269014" cy="146516"/>
            </a:xfrm>
            <a:custGeom>
              <a:avLst/>
              <a:gdLst/>
              <a:ahLst/>
              <a:cxnLst/>
              <a:rect l="l" t="t" r="r" b="b"/>
              <a:pathLst>
                <a:path w="8389" h="4569" extrusionOk="0">
                  <a:moveTo>
                    <a:pt x="3511" y="157"/>
                  </a:moveTo>
                  <a:cubicBezTo>
                    <a:pt x="3638" y="157"/>
                    <a:pt x="3767" y="177"/>
                    <a:pt x="3894" y="219"/>
                  </a:cubicBezTo>
                  <a:cubicBezTo>
                    <a:pt x="4144" y="286"/>
                    <a:pt x="4345" y="453"/>
                    <a:pt x="4479" y="687"/>
                  </a:cubicBezTo>
                  <a:cubicBezTo>
                    <a:pt x="4579" y="921"/>
                    <a:pt x="4612" y="1188"/>
                    <a:pt x="4545" y="1422"/>
                  </a:cubicBezTo>
                  <a:cubicBezTo>
                    <a:pt x="4395" y="1890"/>
                    <a:pt x="4078" y="2274"/>
                    <a:pt x="3643" y="2508"/>
                  </a:cubicBezTo>
                  <a:cubicBezTo>
                    <a:pt x="3353" y="2687"/>
                    <a:pt x="3030" y="2821"/>
                    <a:pt x="2691" y="2909"/>
                  </a:cubicBezTo>
                  <a:lnTo>
                    <a:pt x="2691" y="2909"/>
                  </a:lnTo>
                  <a:cubicBezTo>
                    <a:pt x="2576" y="2752"/>
                    <a:pt x="2475" y="2584"/>
                    <a:pt x="2390" y="2408"/>
                  </a:cubicBezTo>
                  <a:cubicBezTo>
                    <a:pt x="2156" y="1890"/>
                    <a:pt x="2189" y="1272"/>
                    <a:pt x="2457" y="770"/>
                  </a:cubicBezTo>
                  <a:cubicBezTo>
                    <a:pt x="2676" y="384"/>
                    <a:pt x="3083" y="157"/>
                    <a:pt x="3511" y="157"/>
                  </a:cubicBezTo>
                  <a:close/>
                  <a:moveTo>
                    <a:pt x="3514" y="0"/>
                  </a:moveTo>
                  <a:cubicBezTo>
                    <a:pt x="3032" y="0"/>
                    <a:pt x="2572" y="253"/>
                    <a:pt x="2340" y="703"/>
                  </a:cubicBezTo>
                  <a:cubicBezTo>
                    <a:pt x="2022" y="1238"/>
                    <a:pt x="2006" y="1890"/>
                    <a:pt x="2256" y="2458"/>
                  </a:cubicBezTo>
                  <a:cubicBezTo>
                    <a:pt x="2334" y="2630"/>
                    <a:pt x="2427" y="2793"/>
                    <a:pt x="2533" y="2947"/>
                  </a:cubicBezTo>
                  <a:lnTo>
                    <a:pt x="2533" y="2947"/>
                  </a:lnTo>
                  <a:cubicBezTo>
                    <a:pt x="2513" y="2951"/>
                    <a:pt x="2493" y="2955"/>
                    <a:pt x="2473" y="2959"/>
                  </a:cubicBezTo>
                  <a:cubicBezTo>
                    <a:pt x="2247" y="2996"/>
                    <a:pt x="2018" y="3015"/>
                    <a:pt x="1790" y="3015"/>
                  </a:cubicBezTo>
                  <a:cubicBezTo>
                    <a:pt x="1396" y="3015"/>
                    <a:pt x="1006" y="2959"/>
                    <a:pt x="636" y="2842"/>
                  </a:cubicBezTo>
                  <a:cubicBezTo>
                    <a:pt x="242" y="2716"/>
                    <a:pt x="26" y="2590"/>
                    <a:pt x="3" y="2590"/>
                  </a:cubicBezTo>
                  <a:cubicBezTo>
                    <a:pt x="1" y="2590"/>
                    <a:pt x="1" y="2591"/>
                    <a:pt x="1" y="2591"/>
                  </a:cubicBezTo>
                  <a:cubicBezTo>
                    <a:pt x="51" y="2625"/>
                    <a:pt x="101" y="2658"/>
                    <a:pt x="151" y="2692"/>
                  </a:cubicBezTo>
                  <a:cubicBezTo>
                    <a:pt x="301" y="2775"/>
                    <a:pt x="452" y="2842"/>
                    <a:pt x="619" y="2892"/>
                  </a:cubicBezTo>
                  <a:cubicBezTo>
                    <a:pt x="1023" y="3038"/>
                    <a:pt x="1443" y="3109"/>
                    <a:pt x="1868" y="3109"/>
                  </a:cubicBezTo>
                  <a:cubicBezTo>
                    <a:pt x="2074" y="3109"/>
                    <a:pt x="2282" y="3092"/>
                    <a:pt x="2490" y="3059"/>
                  </a:cubicBezTo>
                  <a:cubicBezTo>
                    <a:pt x="2527" y="3054"/>
                    <a:pt x="2564" y="3047"/>
                    <a:pt x="2601" y="3040"/>
                  </a:cubicBezTo>
                  <a:lnTo>
                    <a:pt x="2601" y="3040"/>
                  </a:lnTo>
                  <a:cubicBezTo>
                    <a:pt x="2802" y="3309"/>
                    <a:pt x="3046" y="3544"/>
                    <a:pt x="3326" y="3744"/>
                  </a:cubicBezTo>
                  <a:cubicBezTo>
                    <a:pt x="4097" y="4288"/>
                    <a:pt x="5014" y="4569"/>
                    <a:pt x="5936" y="4569"/>
                  </a:cubicBezTo>
                  <a:cubicBezTo>
                    <a:pt x="6572" y="4569"/>
                    <a:pt x="7210" y="4435"/>
                    <a:pt x="7804" y="4162"/>
                  </a:cubicBezTo>
                  <a:cubicBezTo>
                    <a:pt x="7954" y="4095"/>
                    <a:pt x="8104" y="3995"/>
                    <a:pt x="8255" y="3911"/>
                  </a:cubicBezTo>
                  <a:cubicBezTo>
                    <a:pt x="8305" y="3878"/>
                    <a:pt x="8355" y="3845"/>
                    <a:pt x="8388" y="3794"/>
                  </a:cubicBezTo>
                  <a:cubicBezTo>
                    <a:pt x="8388" y="3794"/>
                    <a:pt x="8388" y="3793"/>
                    <a:pt x="8387" y="3793"/>
                  </a:cubicBezTo>
                  <a:cubicBezTo>
                    <a:pt x="8367" y="3793"/>
                    <a:pt x="8167" y="3938"/>
                    <a:pt x="7787" y="4112"/>
                  </a:cubicBezTo>
                  <a:cubicBezTo>
                    <a:pt x="7202" y="4346"/>
                    <a:pt x="6584" y="4463"/>
                    <a:pt x="5966" y="4463"/>
                  </a:cubicBezTo>
                  <a:cubicBezTo>
                    <a:pt x="5047" y="4463"/>
                    <a:pt x="4161" y="4162"/>
                    <a:pt x="3409" y="3627"/>
                  </a:cubicBezTo>
                  <a:cubicBezTo>
                    <a:pt x="3166" y="3450"/>
                    <a:pt x="2949" y="3240"/>
                    <a:pt x="2764" y="3006"/>
                  </a:cubicBezTo>
                  <a:lnTo>
                    <a:pt x="2764" y="3006"/>
                  </a:lnTo>
                  <a:cubicBezTo>
                    <a:pt x="3099" y="2925"/>
                    <a:pt x="3420" y="2793"/>
                    <a:pt x="3710" y="2608"/>
                  </a:cubicBezTo>
                  <a:cubicBezTo>
                    <a:pt x="4178" y="2374"/>
                    <a:pt x="4529" y="1957"/>
                    <a:pt x="4679" y="1455"/>
                  </a:cubicBezTo>
                  <a:cubicBezTo>
                    <a:pt x="4746" y="1188"/>
                    <a:pt x="4729" y="887"/>
                    <a:pt x="4612" y="637"/>
                  </a:cubicBezTo>
                  <a:cubicBezTo>
                    <a:pt x="4462" y="353"/>
                    <a:pt x="4228" y="152"/>
                    <a:pt x="3944" y="68"/>
                  </a:cubicBezTo>
                  <a:cubicBezTo>
                    <a:pt x="3802" y="23"/>
                    <a:pt x="3657" y="0"/>
                    <a:pt x="3514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3" name="Google Shape;1713;p40"/>
            <p:cNvSpPr/>
            <p:nvPr/>
          </p:nvSpPr>
          <p:spPr>
            <a:xfrm>
              <a:off x="7807626" y="2785491"/>
              <a:ext cx="506891" cy="173966"/>
            </a:xfrm>
            <a:custGeom>
              <a:avLst/>
              <a:gdLst/>
              <a:ahLst/>
              <a:cxnLst/>
              <a:rect l="l" t="t" r="r" b="b"/>
              <a:pathLst>
                <a:path w="15807" h="5425" extrusionOk="0">
                  <a:moveTo>
                    <a:pt x="10557" y="145"/>
                  </a:moveTo>
                  <a:cubicBezTo>
                    <a:pt x="10701" y="145"/>
                    <a:pt x="10845" y="189"/>
                    <a:pt x="10961" y="274"/>
                  </a:cubicBezTo>
                  <a:cubicBezTo>
                    <a:pt x="11162" y="408"/>
                    <a:pt x="11295" y="608"/>
                    <a:pt x="11362" y="842"/>
                  </a:cubicBezTo>
                  <a:cubicBezTo>
                    <a:pt x="11512" y="1343"/>
                    <a:pt x="11512" y="1861"/>
                    <a:pt x="11345" y="2362"/>
                  </a:cubicBezTo>
                  <a:cubicBezTo>
                    <a:pt x="11260" y="2657"/>
                    <a:pt x="11142" y="2941"/>
                    <a:pt x="10991" y="3208"/>
                  </a:cubicBezTo>
                  <a:lnTo>
                    <a:pt x="10991" y="3208"/>
                  </a:lnTo>
                  <a:cubicBezTo>
                    <a:pt x="10695" y="2982"/>
                    <a:pt x="10428" y="2712"/>
                    <a:pt x="10176" y="2413"/>
                  </a:cubicBezTo>
                  <a:cubicBezTo>
                    <a:pt x="9892" y="2095"/>
                    <a:pt x="9725" y="1694"/>
                    <a:pt x="9674" y="1260"/>
                  </a:cubicBezTo>
                  <a:cubicBezTo>
                    <a:pt x="9641" y="792"/>
                    <a:pt x="9892" y="374"/>
                    <a:pt x="10309" y="190"/>
                  </a:cubicBezTo>
                  <a:cubicBezTo>
                    <a:pt x="10389" y="160"/>
                    <a:pt x="10473" y="145"/>
                    <a:pt x="10557" y="145"/>
                  </a:cubicBezTo>
                  <a:close/>
                  <a:moveTo>
                    <a:pt x="4312" y="798"/>
                  </a:moveTo>
                  <a:cubicBezTo>
                    <a:pt x="4422" y="798"/>
                    <a:pt x="4534" y="819"/>
                    <a:pt x="4645" y="859"/>
                  </a:cubicBezTo>
                  <a:cubicBezTo>
                    <a:pt x="5063" y="1026"/>
                    <a:pt x="5380" y="1393"/>
                    <a:pt x="5464" y="1844"/>
                  </a:cubicBezTo>
                  <a:cubicBezTo>
                    <a:pt x="5547" y="2279"/>
                    <a:pt x="5497" y="2713"/>
                    <a:pt x="5347" y="3114"/>
                  </a:cubicBezTo>
                  <a:cubicBezTo>
                    <a:pt x="5197" y="3499"/>
                    <a:pt x="4979" y="3833"/>
                    <a:pt x="4695" y="4117"/>
                  </a:cubicBezTo>
                  <a:cubicBezTo>
                    <a:pt x="4672" y="4141"/>
                    <a:pt x="4648" y="4165"/>
                    <a:pt x="4624" y="4188"/>
                  </a:cubicBezTo>
                  <a:lnTo>
                    <a:pt x="4624" y="4188"/>
                  </a:lnTo>
                  <a:cubicBezTo>
                    <a:pt x="4575" y="4149"/>
                    <a:pt x="4526" y="4108"/>
                    <a:pt x="4478" y="4067"/>
                  </a:cubicBezTo>
                  <a:cubicBezTo>
                    <a:pt x="4060" y="3733"/>
                    <a:pt x="3709" y="3298"/>
                    <a:pt x="3476" y="2814"/>
                  </a:cubicBezTo>
                  <a:cubicBezTo>
                    <a:pt x="3225" y="2362"/>
                    <a:pt x="3225" y="1811"/>
                    <a:pt x="3459" y="1360"/>
                  </a:cubicBezTo>
                  <a:cubicBezTo>
                    <a:pt x="3559" y="1143"/>
                    <a:pt x="3743" y="976"/>
                    <a:pt x="3960" y="875"/>
                  </a:cubicBezTo>
                  <a:cubicBezTo>
                    <a:pt x="4074" y="823"/>
                    <a:pt x="4192" y="798"/>
                    <a:pt x="4312" y="798"/>
                  </a:cubicBezTo>
                  <a:close/>
                  <a:moveTo>
                    <a:pt x="10568" y="0"/>
                  </a:moveTo>
                  <a:cubicBezTo>
                    <a:pt x="10469" y="0"/>
                    <a:pt x="10370" y="19"/>
                    <a:pt x="10276" y="57"/>
                  </a:cubicBezTo>
                  <a:cubicBezTo>
                    <a:pt x="9791" y="257"/>
                    <a:pt x="9507" y="742"/>
                    <a:pt x="9541" y="1260"/>
                  </a:cubicBezTo>
                  <a:cubicBezTo>
                    <a:pt x="9591" y="1711"/>
                    <a:pt x="9791" y="2145"/>
                    <a:pt x="10092" y="2479"/>
                  </a:cubicBezTo>
                  <a:cubicBezTo>
                    <a:pt x="10348" y="2799"/>
                    <a:pt x="10635" y="3073"/>
                    <a:pt x="10937" y="3301"/>
                  </a:cubicBezTo>
                  <a:lnTo>
                    <a:pt x="10937" y="3301"/>
                  </a:lnTo>
                  <a:cubicBezTo>
                    <a:pt x="10836" y="3469"/>
                    <a:pt x="10721" y="3630"/>
                    <a:pt x="10593" y="3783"/>
                  </a:cubicBezTo>
                  <a:cubicBezTo>
                    <a:pt x="9858" y="4668"/>
                    <a:pt x="8772" y="5186"/>
                    <a:pt x="7619" y="5220"/>
                  </a:cubicBezTo>
                  <a:cubicBezTo>
                    <a:pt x="7597" y="5220"/>
                    <a:pt x="7575" y="5220"/>
                    <a:pt x="7553" y="5220"/>
                  </a:cubicBezTo>
                  <a:cubicBezTo>
                    <a:pt x="6526" y="5220"/>
                    <a:pt x="5529" y="4876"/>
                    <a:pt x="4716" y="4260"/>
                  </a:cubicBezTo>
                  <a:lnTo>
                    <a:pt x="4716" y="4260"/>
                  </a:lnTo>
                  <a:cubicBezTo>
                    <a:pt x="4737" y="4240"/>
                    <a:pt x="4758" y="4220"/>
                    <a:pt x="4779" y="4200"/>
                  </a:cubicBezTo>
                  <a:cubicBezTo>
                    <a:pt x="5063" y="3900"/>
                    <a:pt x="5297" y="3549"/>
                    <a:pt x="5447" y="3164"/>
                  </a:cubicBezTo>
                  <a:cubicBezTo>
                    <a:pt x="5631" y="2730"/>
                    <a:pt x="5664" y="2279"/>
                    <a:pt x="5581" y="1828"/>
                  </a:cubicBezTo>
                  <a:cubicBezTo>
                    <a:pt x="5497" y="1326"/>
                    <a:pt x="5163" y="909"/>
                    <a:pt x="4679" y="725"/>
                  </a:cubicBezTo>
                  <a:cubicBezTo>
                    <a:pt x="4559" y="685"/>
                    <a:pt x="4436" y="664"/>
                    <a:pt x="4312" y="664"/>
                  </a:cubicBezTo>
                  <a:cubicBezTo>
                    <a:pt x="4177" y="664"/>
                    <a:pt x="4041" y="689"/>
                    <a:pt x="3910" y="742"/>
                  </a:cubicBezTo>
                  <a:cubicBezTo>
                    <a:pt x="3659" y="859"/>
                    <a:pt x="3459" y="1059"/>
                    <a:pt x="3325" y="1293"/>
                  </a:cubicBezTo>
                  <a:cubicBezTo>
                    <a:pt x="3192" y="1527"/>
                    <a:pt x="3125" y="1794"/>
                    <a:pt x="3141" y="2078"/>
                  </a:cubicBezTo>
                  <a:cubicBezTo>
                    <a:pt x="3141" y="2362"/>
                    <a:pt x="3225" y="2630"/>
                    <a:pt x="3342" y="2880"/>
                  </a:cubicBezTo>
                  <a:cubicBezTo>
                    <a:pt x="3593" y="3382"/>
                    <a:pt x="3943" y="3816"/>
                    <a:pt x="4378" y="4184"/>
                  </a:cubicBezTo>
                  <a:cubicBezTo>
                    <a:pt x="4422" y="4221"/>
                    <a:pt x="4467" y="4258"/>
                    <a:pt x="4512" y="4294"/>
                  </a:cubicBezTo>
                  <a:lnTo>
                    <a:pt x="4512" y="4294"/>
                  </a:lnTo>
                  <a:cubicBezTo>
                    <a:pt x="4059" y="4701"/>
                    <a:pt x="3511" y="4989"/>
                    <a:pt x="2924" y="5136"/>
                  </a:cubicBezTo>
                  <a:cubicBezTo>
                    <a:pt x="2406" y="5286"/>
                    <a:pt x="1888" y="5353"/>
                    <a:pt x="1354" y="5370"/>
                  </a:cubicBezTo>
                  <a:cubicBezTo>
                    <a:pt x="1209" y="5376"/>
                    <a:pt x="1075" y="5377"/>
                    <a:pt x="953" y="5377"/>
                  </a:cubicBezTo>
                  <a:cubicBezTo>
                    <a:pt x="708" y="5377"/>
                    <a:pt x="507" y="5370"/>
                    <a:pt x="351" y="5370"/>
                  </a:cubicBezTo>
                  <a:lnTo>
                    <a:pt x="100" y="5353"/>
                  </a:lnTo>
                  <a:lnTo>
                    <a:pt x="0" y="5353"/>
                  </a:lnTo>
                  <a:cubicBezTo>
                    <a:pt x="34" y="5370"/>
                    <a:pt x="67" y="5370"/>
                    <a:pt x="100" y="5370"/>
                  </a:cubicBezTo>
                  <a:lnTo>
                    <a:pt x="351" y="5387"/>
                  </a:lnTo>
                  <a:cubicBezTo>
                    <a:pt x="540" y="5400"/>
                    <a:pt x="795" y="5425"/>
                    <a:pt x="1116" y="5425"/>
                  </a:cubicBezTo>
                  <a:cubicBezTo>
                    <a:pt x="1191" y="5425"/>
                    <a:pt x="1271" y="5423"/>
                    <a:pt x="1354" y="5420"/>
                  </a:cubicBezTo>
                  <a:cubicBezTo>
                    <a:pt x="1888" y="5420"/>
                    <a:pt x="2423" y="5353"/>
                    <a:pt x="2941" y="5220"/>
                  </a:cubicBezTo>
                  <a:cubicBezTo>
                    <a:pt x="3549" y="5071"/>
                    <a:pt x="4118" y="4778"/>
                    <a:pt x="4601" y="4363"/>
                  </a:cubicBezTo>
                  <a:lnTo>
                    <a:pt x="4601" y="4363"/>
                  </a:lnTo>
                  <a:cubicBezTo>
                    <a:pt x="5449" y="5006"/>
                    <a:pt x="6486" y="5370"/>
                    <a:pt x="7553" y="5370"/>
                  </a:cubicBezTo>
                  <a:cubicBezTo>
                    <a:pt x="7575" y="5370"/>
                    <a:pt x="7597" y="5370"/>
                    <a:pt x="7619" y="5370"/>
                  </a:cubicBezTo>
                  <a:cubicBezTo>
                    <a:pt x="9071" y="5360"/>
                    <a:pt x="10355" y="4510"/>
                    <a:pt x="11050" y="3384"/>
                  </a:cubicBezTo>
                  <a:lnTo>
                    <a:pt x="11050" y="3384"/>
                  </a:lnTo>
                  <a:cubicBezTo>
                    <a:pt x="11995" y="4059"/>
                    <a:pt x="13105" y="4422"/>
                    <a:pt x="14252" y="4422"/>
                  </a:cubicBezTo>
                  <a:cubicBezTo>
                    <a:pt x="14325" y="4422"/>
                    <a:pt x="14397" y="4420"/>
                    <a:pt x="14470" y="4418"/>
                  </a:cubicBezTo>
                  <a:cubicBezTo>
                    <a:pt x="14804" y="4418"/>
                    <a:pt x="15138" y="4367"/>
                    <a:pt x="15472" y="4284"/>
                  </a:cubicBezTo>
                  <a:cubicBezTo>
                    <a:pt x="15573" y="4267"/>
                    <a:pt x="15656" y="4234"/>
                    <a:pt x="15723" y="4217"/>
                  </a:cubicBezTo>
                  <a:cubicBezTo>
                    <a:pt x="15756" y="4217"/>
                    <a:pt x="15773" y="4200"/>
                    <a:pt x="15807" y="4184"/>
                  </a:cubicBezTo>
                  <a:lnTo>
                    <a:pt x="15807" y="4184"/>
                  </a:lnTo>
                  <a:cubicBezTo>
                    <a:pt x="15372" y="4301"/>
                    <a:pt x="14921" y="4351"/>
                    <a:pt x="14470" y="4367"/>
                  </a:cubicBezTo>
                  <a:cubicBezTo>
                    <a:pt x="14424" y="4369"/>
                    <a:pt x="14379" y="4370"/>
                    <a:pt x="14334" y="4370"/>
                  </a:cubicBezTo>
                  <a:cubicBezTo>
                    <a:pt x="13847" y="4370"/>
                    <a:pt x="13375" y="4289"/>
                    <a:pt x="12916" y="4167"/>
                  </a:cubicBezTo>
                  <a:cubicBezTo>
                    <a:pt x="12255" y="3990"/>
                    <a:pt x="11656" y="3703"/>
                    <a:pt x="11105" y="3293"/>
                  </a:cubicBezTo>
                  <a:lnTo>
                    <a:pt x="11105" y="3293"/>
                  </a:lnTo>
                  <a:cubicBezTo>
                    <a:pt x="11554" y="2521"/>
                    <a:pt x="11728" y="1629"/>
                    <a:pt x="11496" y="792"/>
                  </a:cubicBezTo>
                  <a:cubicBezTo>
                    <a:pt x="11412" y="541"/>
                    <a:pt x="11262" y="307"/>
                    <a:pt x="11045" y="157"/>
                  </a:cubicBezTo>
                  <a:cubicBezTo>
                    <a:pt x="10898" y="52"/>
                    <a:pt x="10733" y="0"/>
                    <a:pt x="10568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4" name="Google Shape;1714;p40"/>
            <p:cNvSpPr/>
            <p:nvPr/>
          </p:nvSpPr>
          <p:spPr>
            <a:xfrm>
              <a:off x="7750290" y="2283346"/>
              <a:ext cx="447438" cy="157323"/>
            </a:xfrm>
            <a:custGeom>
              <a:avLst/>
              <a:gdLst/>
              <a:ahLst/>
              <a:cxnLst/>
              <a:rect l="l" t="t" r="r" b="b"/>
              <a:pathLst>
                <a:path w="13953" h="4906" extrusionOk="0">
                  <a:moveTo>
                    <a:pt x="6905" y="145"/>
                  </a:moveTo>
                  <a:cubicBezTo>
                    <a:pt x="7275" y="145"/>
                    <a:pt x="7634" y="299"/>
                    <a:pt x="7887" y="578"/>
                  </a:cubicBezTo>
                  <a:cubicBezTo>
                    <a:pt x="8037" y="745"/>
                    <a:pt x="8104" y="979"/>
                    <a:pt x="8087" y="1213"/>
                  </a:cubicBezTo>
                  <a:cubicBezTo>
                    <a:pt x="8054" y="1430"/>
                    <a:pt x="7970" y="1647"/>
                    <a:pt x="7837" y="1831"/>
                  </a:cubicBezTo>
                  <a:cubicBezTo>
                    <a:pt x="7569" y="2198"/>
                    <a:pt x="7218" y="2482"/>
                    <a:pt x="6801" y="2666"/>
                  </a:cubicBezTo>
                  <a:cubicBezTo>
                    <a:pt x="6553" y="2785"/>
                    <a:pt x="6297" y="2886"/>
                    <a:pt x="6036" y="2969"/>
                  </a:cubicBezTo>
                  <a:lnTo>
                    <a:pt x="6036" y="2969"/>
                  </a:lnTo>
                  <a:cubicBezTo>
                    <a:pt x="5982" y="2903"/>
                    <a:pt x="5931" y="2836"/>
                    <a:pt x="5882" y="2767"/>
                  </a:cubicBezTo>
                  <a:cubicBezTo>
                    <a:pt x="5581" y="2315"/>
                    <a:pt x="5481" y="1764"/>
                    <a:pt x="5581" y="1229"/>
                  </a:cubicBezTo>
                  <a:cubicBezTo>
                    <a:pt x="5681" y="728"/>
                    <a:pt x="6049" y="310"/>
                    <a:pt x="6550" y="193"/>
                  </a:cubicBezTo>
                  <a:cubicBezTo>
                    <a:pt x="6667" y="161"/>
                    <a:pt x="6787" y="145"/>
                    <a:pt x="6905" y="145"/>
                  </a:cubicBezTo>
                  <a:close/>
                  <a:moveTo>
                    <a:pt x="11854" y="481"/>
                  </a:moveTo>
                  <a:cubicBezTo>
                    <a:pt x="12029" y="481"/>
                    <a:pt x="12205" y="524"/>
                    <a:pt x="12365" y="611"/>
                  </a:cubicBezTo>
                  <a:cubicBezTo>
                    <a:pt x="12766" y="795"/>
                    <a:pt x="13050" y="1179"/>
                    <a:pt x="13100" y="1630"/>
                  </a:cubicBezTo>
                  <a:cubicBezTo>
                    <a:pt x="13183" y="2098"/>
                    <a:pt x="13083" y="2566"/>
                    <a:pt x="12849" y="2984"/>
                  </a:cubicBezTo>
                  <a:cubicBezTo>
                    <a:pt x="12644" y="3344"/>
                    <a:pt x="12353" y="3654"/>
                    <a:pt x="12003" y="3899"/>
                  </a:cubicBezTo>
                  <a:lnTo>
                    <a:pt x="12003" y="3899"/>
                  </a:lnTo>
                  <a:cubicBezTo>
                    <a:pt x="11847" y="3763"/>
                    <a:pt x="11699" y="3618"/>
                    <a:pt x="11563" y="3468"/>
                  </a:cubicBezTo>
                  <a:cubicBezTo>
                    <a:pt x="11346" y="3234"/>
                    <a:pt x="11162" y="2967"/>
                    <a:pt x="11011" y="2683"/>
                  </a:cubicBezTo>
                  <a:cubicBezTo>
                    <a:pt x="10844" y="2382"/>
                    <a:pt x="10744" y="2031"/>
                    <a:pt x="10744" y="1680"/>
                  </a:cubicBezTo>
                  <a:cubicBezTo>
                    <a:pt x="10744" y="1296"/>
                    <a:pt x="10928" y="945"/>
                    <a:pt x="11212" y="695"/>
                  </a:cubicBezTo>
                  <a:cubicBezTo>
                    <a:pt x="11401" y="553"/>
                    <a:pt x="11627" y="481"/>
                    <a:pt x="11854" y="481"/>
                  </a:cubicBezTo>
                  <a:close/>
                  <a:moveTo>
                    <a:pt x="6874" y="0"/>
                  </a:moveTo>
                  <a:cubicBezTo>
                    <a:pt x="6754" y="0"/>
                    <a:pt x="6634" y="14"/>
                    <a:pt x="6517" y="43"/>
                  </a:cubicBezTo>
                  <a:cubicBezTo>
                    <a:pt x="6249" y="110"/>
                    <a:pt x="5999" y="244"/>
                    <a:pt x="5815" y="461"/>
                  </a:cubicBezTo>
                  <a:cubicBezTo>
                    <a:pt x="5631" y="678"/>
                    <a:pt x="5497" y="929"/>
                    <a:pt x="5431" y="1196"/>
                  </a:cubicBezTo>
                  <a:cubicBezTo>
                    <a:pt x="5314" y="1764"/>
                    <a:pt x="5431" y="2366"/>
                    <a:pt x="5748" y="2850"/>
                  </a:cubicBezTo>
                  <a:cubicBezTo>
                    <a:pt x="5789" y="2907"/>
                    <a:pt x="5831" y="2963"/>
                    <a:pt x="5875" y="3017"/>
                  </a:cubicBezTo>
                  <a:lnTo>
                    <a:pt x="5875" y="3017"/>
                  </a:lnTo>
                  <a:cubicBezTo>
                    <a:pt x="5411" y="3150"/>
                    <a:pt x="4931" y="3224"/>
                    <a:pt x="4445" y="3234"/>
                  </a:cubicBezTo>
                  <a:cubicBezTo>
                    <a:pt x="4382" y="3236"/>
                    <a:pt x="4320" y="3237"/>
                    <a:pt x="4257" y="3237"/>
                  </a:cubicBezTo>
                  <a:cubicBezTo>
                    <a:pt x="3136" y="3237"/>
                    <a:pt x="2034" y="2953"/>
                    <a:pt x="1053" y="2399"/>
                  </a:cubicBezTo>
                  <a:cubicBezTo>
                    <a:pt x="769" y="2232"/>
                    <a:pt x="502" y="2048"/>
                    <a:pt x="251" y="1848"/>
                  </a:cubicBezTo>
                  <a:cubicBezTo>
                    <a:pt x="184" y="1781"/>
                    <a:pt x="117" y="1714"/>
                    <a:pt x="67" y="1680"/>
                  </a:cubicBezTo>
                  <a:cubicBezTo>
                    <a:pt x="51" y="1664"/>
                    <a:pt x="17" y="1647"/>
                    <a:pt x="0" y="1630"/>
                  </a:cubicBezTo>
                  <a:lnTo>
                    <a:pt x="0" y="1630"/>
                  </a:lnTo>
                  <a:cubicBezTo>
                    <a:pt x="17" y="1647"/>
                    <a:pt x="34" y="1664"/>
                    <a:pt x="51" y="1697"/>
                  </a:cubicBezTo>
                  <a:lnTo>
                    <a:pt x="234" y="1864"/>
                  </a:lnTo>
                  <a:cubicBezTo>
                    <a:pt x="485" y="2081"/>
                    <a:pt x="736" y="2282"/>
                    <a:pt x="1020" y="2449"/>
                  </a:cubicBezTo>
                  <a:cubicBezTo>
                    <a:pt x="2004" y="3036"/>
                    <a:pt x="3123" y="3337"/>
                    <a:pt x="4264" y="3337"/>
                  </a:cubicBezTo>
                  <a:cubicBezTo>
                    <a:pt x="4324" y="3337"/>
                    <a:pt x="4385" y="3336"/>
                    <a:pt x="4445" y="3335"/>
                  </a:cubicBezTo>
                  <a:cubicBezTo>
                    <a:pt x="4958" y="3324"/>
                    <a:pt x="5464" y="3251"/>
                    <a:pt x="5956" y="3115"/>
                  </a:cubicBezTo>
                  <a:lnTo>
                    <a:pt x="5956" y="3115"/>
                  </a:lnTo>
                  <a:cubicBezTo>
                    <a:pt x="6260" y="3468"/>
                    <a:pt x="6634" y="3768"/>
                    <a:pt x="7051" y="3970"/>
                  </a:cubicBezTo>
                  <a:cubicBezTo>
                    <a:pt x="7936" y="4434"/>
                    <a:pt x="8909" y="4671"/>
                    <a:pt x="9893" y="4671"/>
                  </a:cubicBezTo>
                  <a:cubicBezTo>
                    <a:pt x="10043" y="4671"/>
                    <a:pt x="10193" y="4666"/>
                    <a:pt x="10343" y="4655"/>
                  </a:cubicBezTo>
                  <a:cubicBezTo>
                    <a:pt x="10967" y="4598"/>
                    <a:pt x="11564" y="4381"/>
                    <a:pt x="12055" y="4040"/>
                  </a:cubicBezTo>
                  <a:lnTo>
                    <a:pt x="12055" y="4040"/>
                  </a:lnTo>
                  <a:cubicBezTo>
                    <a:pt x="12260" y="4200"/>
                    <a:pt x="12479" y="4344"/>
                    <a:pt x="12716" y="4471"/>
                  </a:cubicBezTo>
                  <a:cubicBezTo>
                    <a:pt x="13000" y="4621"/>
                    <a:pt x="13300" y="4738"/>
                    <a:pt x="13618" y="4822"/>
                  </a:cubicBezTo>
                  <a:cubicBezTo>
                    <a:pt x="13718" y="4855"/>
                    <a:pt x="13835" y="4889"/>
                    <a:pt x="13952" y="4905"/>
                  </a:cubicBezTo>
                  <a:cubicBezTo>
                    <a:pt x="13952" y="4889"/>
                    <a:pt x="13835" y="4872"/>
                    <a:pt x="13618" y="4805"/>
                  </a:cubicBezTo>
                  <a:cubicBezTo>
                    <a:pt x="13317" y="4705"/>
                    <a:pt x="13016" y="4571"/>
                    <a:pt x="12732" y="4421"/>
                  </a:cubicBezTo>
                  <a:cubicBezTo>
                    <a:pt x="12518" y="4297"/>
                    <a:pt x="12312" y="4153"/>
                    <a:pt x="12118" y="3995"/>
                  </a:cubicBezTo>
                  <a:lnTo>
                    <a:pt x="12118" y="3995"/>
                  </a:lnTo>
                  <a:cubicBezTo>
                    <a:pt x="12468" y="3740"/>
                    <a:pt x="12761" y="3421"/>
                    <a:pt x="12966" y="3051"/>
                  </a:cubicBezTo>
                  <a:cubicBezTo>
                    <a:pt x="13234" y="2616"/>
                    <a:pt x="13317" y="2098"/>
                    <a:pt x="13234" y="1597"/>
                  </a:cubicBezTo>
                  <a:cubicBezTo>
                    <a:pt x="13167" y="1112"/>
                    <a:pt x="12866" y="695"/>
                    <a:pt x="12415" y="494"/>
                  </a:cubicBezTo>
                  <a:cubicBezTo>
                    <a:pt x="12240" y="407"/>
                    <a:pt x="12039" y="357"/>
                    <a:pt x="11847" y="357"/>
                  </a:cubicBezTo>
                  <a:cubicBezTo>
                    <a:pt x="11819" y="357"/>
                    <a:pt x="11791" y="358"/>
                    <a:pt x="11763" y="361"/>
                  </a:cubicBezTo>
                  <a:cubicBezTo>
                    <a:pt x="11529" y="377"/>
                    <a:pt x="11312" y="461"/>
                    <a:pt x="11145" y="594"/>
                  </a:cubicBezTo>
                  <a:cubicBezTo>
                    <a:pt x="10828" y="862"/>
                    <a:pt x="10644" y="1263"/>
                    <a:pt x="10644" y="1680"/>
                  </a:cubicBezTo>
                  <a:cubicBezTo>
                    <a:pt x="10644" y="2048"/>
                    <a:pt x="10744" y="2416"/>
                    <a:pt x="10928" y="2733"/>
                  </a:cubicBezTo>
                  <a:cubicBezTo>
                    <a:pt x="11078" y="3017"/>
                    <a:pt x="11279" y="3284"/>
                    <a:pt x="11496" y="3518"/>
                  </a:cubicBezTo>
                  <a:cubicBezTo>
                    <a:pt x="11635" y="3671"/>
                    <a:pt x="11782" y="3812"/>
                    <a:pt x="11938" y="3944"/>
                  </a:cubicBezTo>
                  <a:lnTo>
                    <a:pt x="11938" y="3944"/>
                  </a:lnTo>
                  <a:cubicBezTo>
                    <a:pt x="11474" y="4252"/>
                    <a:pt x="10915" y="4449"/>
                    <a:pt x="10326" y="4504"/>
                  </a:cubicBezTo>
                  <a:cubicBezTo>
                    <a:pt x="10180" y="4515"/>
                    <a:pt x="10034" y="4521"/>
                    <a:pt x="9888" y="4521"/>
                  </a:cubicBezTo>
                  <a:cubicBezTo>
                    <a:pt x="8933" y="4521"/>
                    <a:pt x="7990" y="4285"/>
                    <a:pt x="7135" y="3836"/>
                  </a:cubicBezTo>
                  <a:cubicBezTo>
                    <a:pt x="6750" y="3643"/>
                    <a:pt x="6405" y="3382"/>
                    <a:pt x="6121" y="3067"/>
                  </a:cubicBezTo>
                  <a:lnTo>
                    <a:pt x="6121" y="3067"/>
                  </a:lnTo>
                  <a:cubicBezTo>
                    <a:pt x="6374" y="2989"/>
                    <a:pt x="6624" y="2895"/>
                    <a:pt x="6868" y="2783"/>
                  </a:cubicBezTo>
                  <a:cubicBezTo>
                    <a:pt x="7285" y="2583"/>
                    <a:pt x="7670" y="2282"/>
                    <a:pt x="7954" y="1914"/>
                  </a:cubicBezTo>
                  <a:cubicBezTo>
                    <a:pt x="8104" y="1714"/>
                    <a:pt x="8204" y="1480"/>
                    <a:pt x="8221" y="1213"/>
                  </a:cubicBezTo>
                  <a:cubicBezTo>
                    <a:pt x="8238" y="962"/>
                    <a:pt x="8154" y="695"/>
                    <a:pt x="7987" y="477"/>
                  </a:cubicBezTo>
                  <a:cubicBezTo>
                    <a:pt x="7820" y="277"/>
                    <a:pt x="7586" y="127"/>
                    <a:pt x="7319" y="60"/>
                  </a:cubicBezTo>
                  <a:cubicBezTo>
                    <a:pt x="7178" y="22"/>
                    <a:pt x="7027" y="0"/>
                    <a:pt x="6874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5" name="Google Shape;1715;p40"/>
            <p:cNvSpPr/>
            <p:nvPr/>
          </p:nvSpPr>
          <p:spPr>
            <a:xfrm>
              <a:off x="7068759" y="2434191"/>
              <a:ext cx="844433" cy="396899"/>
            </a:xfrm>
            <a:custGeom>
              <a:avLst/>
              <a:gdLst/>
              <a:ahLst/>
              <a:cxnLst/>
              <a:rect l="l" t="t" r="r" b="b"/>
              <a:pathLst>
                <a:path w="26333" h="12377" extrusionOk="0">
                  <a:moveTo>
                    <a:pt x="21437" y="1"/>
                  </a:moveTo>
                  <a:cubicBezTo>
                    <a:pt x="21437" y="1"/>
                    <a:pt x="18597" y="7269"/>
                    <a:pt x="17828" y="7336"/>
                  </a:cubicBezTo>
                  <a:cubicBezTo>
                    <a:pt x="17331" y="7381"/>
                    <a:pt x="16829" y="7401"/>
                    <a:pt x="16329" y="7401"/>
                  </a:cubicBezTo>
                  <a:cubicBezTo>
                    <a:pt x="12579" y="7401"/>
                    <a:pt x="8903" y="6252"/>
                    <a:pt x="7502" y="5765"/>
                  </a:cubicBezTo>
                  <a:cubicBezTo>
                    <a:pt x="7335" y="5581"/>
                    <a:pt x="7151" y="5364"/>
                    <a:pt x="6951" y="5097"/>
                  </a:cubicBezTo>
                  <a:cubicBezTo>
                    <a:pt x="6784" y="4880"/>
                    <a:pt x="6633" y="4612"/>
                    <a:pt x="6550" y="4345"/>
                  </a:cubicBezTo>
                  <a:cubicBezTo>
                    <a:pt x="6433" y="4011"/>
                    <a:pt x="6349" y="3660"/>
                    <a:pt x="6333" y="3292"/>
                  </a:cubicBezTo>
                  <a:cubicBezTo>
                    <a:pt x="6344" y="3087"/>
                    <a:pt x="6176" y="2936"/>
                    <a:pt x="5999" y="2936"/>
                  </a:cubicBezTo>
                  <a:cubicBezTo>
                    <a:pt x="5917" y="2936"/>
                    <a:pt x="5833" y="2968"/>
                    <a:pt x="5765" y="3042"/>
                  </a:cubicBezTo>
                  <a:cubicBezTo>
                    <a:pt x="5581" y="3276"/>
                    <a:pt x="5531" y="4178"/>
                    <a:pt x="5948" y="5147"/>
                  </a:cubicBezTo>
                  <a:cubicBezTo>
                    <a:pt x="6100" y="5506"/>
                    <a:pt x="6000" y="5630"/>
                    <a:pt x="5785" y="5630"/>
                  </a:cubicBezTo>
                  <a:cubicBezTo>
                    <a:pt x="5410" y="5630"/>
                    <a:pt x="4684" y="5250"/>
                    <a:pt x="4344" y="5080"/>
                  </a:cubicBezTo>
                  <a:cubicBezTo>
                    <a:pt x="3826" y="4829"/>
                    <a:pt x="2276" y="4135"/>
                    <a:pt x="1924" y="4135"/>
                  </a:cubicBezTo>
                  <a:cubicBezTo>
                    <a:pt x="1901" y="4135"/>
                    <a:pt x="1884" y="4138"/>
                    <a:pt x="1871" y="4144"/>
                  </a:cubicBezTo>
                  <a:cubicBezTo>
                    <a:pt x="1554" y="4295"/>
                    <a:pt x="1654" y="4662"/>
                    <a:pt x="2189" y="4913"/>
                  </a:cubicBezTo>
                  <a:cubicBezTo>
                    <a:pt x="2757" y="5180"/>
                    <a:pt x="4328" y="6066"/>
                    <a:pt x="4177" y="6350"/>
                  </a:cubicBezTo>
                  <a:cubicBezTo>
                    <a:pt x="4164" y="6376"/>
                    <a:pt x="4129" y="6387"/>
                    <a:pt x="4077" y="6387"/>
                  </a:cubicBezTo>
                  <a:cubicBezTo>
                    <a:pt x="3553" y="6387"/>
                    <a:pt x="1270" y="5197"/>
                    <a:pt x="1270" y="5197"/>
                  </a:cubicBezTo>
                  <a:cubicBezTo>
                    <a:pt x="1270" y="5197"/>
                    <a:pt x="996" y="4991"/>
                    <a:pt x="772" y="4991"/>
                  </a:cubicBezTo>
                  <a:cubicBezTo>
                    <a:pt x="684" y="4991"/>
                    <a:pt x="604" y="5024"/>
                    <a:pt x="551" y="5114"/>
                  </a:cubicBezTo>
                  <a:cubicBezTo>
                    <a:pt x="201" y="5698"/>
                    <a:pt x="3225" y="6985"/>
                    <a:pt x="3526" y="7102"/>
                  </a:cubicBezTo>
                  <a:cubicBezTo>
                    <a:pt x="3699" y="7174"/>
                    <a:pt x="3597" y="7422"/>
                    <a:pt x="3426" y="7422"/>
                  </a:cubicBezTo>
                  <a:cubicBezTo>
                    <a:pt x="3399" y="7422"/>
                    <a:pt x="3371" y="7416"/>
                    <a:pt x="3342" y="7403"/>
                  </a:cubicBezTo>
                  <a:cubicBezTo>
                    <a:pt x="3162" y="7320"/>
                    <a:pt x="1429" y="6357"/>
                    <a:pt x="636" y="6357"/>
                  </a:cubicBezTo>
                  <a:cubicBezTo>
                    <a:pt x="470" y="6357"/>
                    <a:pt x="345" y="6399"/>
                    <a:pt x="284" y="6500"/>
                  </a:cubicBezTo>
                  <a:cubicBezTo>
                    <a:pt x="0" y="6935"/>
                    <a:pt x="2757" y="7586"/>
                    <a:pt x="3125" y="8154"/>
                  </a:cubicBezTo>
                  <a:cubicBezTo>
                    <a:pt x="3192" y="8266"/>
                    <a:pt x="3158" y="8310"/>
                    <a:pt x="3058" y="8310"/>
                  </a:cubicBezTo>
                  <a:cubicBezTo>
                    <a:pt x="2712" y="8310"/>
                    <a:pt x="1579" y="7796"/>
                    <a:pt x="1070" y="7796"/>
                  </a:cubicBezTo>
                  <a:cubicBezTo>
                    <a:pt x="954" y="7796"/>
                    <a:pt x="870" y="7822"/>
                    <a:pt x="836" y="7887"/>
                  </a:cubicBezTo>
                  <a:cubicBezTo>
                    <a:pt x="735" y="8054"/>
                    <a:pt x="685" y="8188"/>
                    <a:pt x="2172" y="8723"/>
                  </a:cubicBezTo>
                  <a:cubicBezTo>
                    <a:pt x="3258" y="9073"/>
                    <a:pt x="4361" y="9341"/>
                    <a:pt x="5480" y="9575"/>
                  </a:cubicBezTo>
                  <a:lnTo>
                    <a:pt x="5480" y="9591"/>
                  </a:lnTo>
                  <a:cubicBezTo>
                    <a:pt x="5480" y="9591"/>
                    <a:pt x="11741" y="12376"/>
                    <a:pt x="16929" y="12376"/>
                  </a:cubicBezTo>
                  <a:cubicBezTo>
                    <a:pt x="19523" y="12376"/>
                    <a:pt x="21849" y="11680"/>
                    <a:pt x="22991" y="9591"/>
                  </a:cubicBezTo>
                  <a:cubicBezTo>
                    <a:pt x="24294" y="7219"/>
                    <a:pt x="25414" y="4746"/>
                    <a:pt x="26333" y="2223"/>
                  </a:cubicBezTo>
                  <a:lnTo>
                    <a:pt x="21437" y="1"/>
                  </a:lnTo>
                  <a:close/>
                </a:path>
              </a:pathLst>
            </a:custGeom>
            <a:solidFill>
              <a:srgbClr val="AA755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6" name="Google Shape;1716;p40"/>
            <p:cNvSpPr/>
            <p:nvPr/>
          </p:nvSpPr>
          <p:spPr>
            <a:xfrm>
              <a:off x="8006413" y="3047161"/>
              <a:ext cx="34312" cy="32164"/>
            </a:xfrm>
            <a:custGeom>
              <a:avLst/>
              <a:gdLst/>
              <a:ahLst/>
              <a:cxnLst/>
              <a:rect l="l" t="t" r="r" b="b"/>
              <a:pathLst>
                <a:path w="1070" h="1003" extrusionOk="0">
                  <a:moveTo>
                    <a:pt x="501" y="0"/>
                  </a:moveTo>
                  <a:cubicBezTo>
                    <a:pt x="384" y="0"/>
                    <a:pt x="284" y="50"/>
                    <a:pt x="201" y="134"/>
                  </a:cubicBezTo>
                  <a:cubicBezTo>
                    <a:pt x="67" y="251"/>
                    <a:pt x="0" y="418"/>
                    <a:pt x="17" y="585"/>
                  </a:cubicBezTo>
                  <a:cubicBezTo>
                    <a:pt x="84" y="855"/>
                    <a:pt x="318" y="1002"/>
                    <a:pt x="552" y="1002"/>
                  </a:cubicBezTo>
                  <a:cubicBezTo>
                    <a:pt x="724" y="1002"/>
                    <a:pt x="896" y="922"/>
                    <a:pt x="1003" y="752"/>
                  </a:cubicBezTo>
                  <a:cubicBezTo>
                    <a:pt x="1069" y="585"/>
                    <a:pt x="1069" y="401"/>
                    <a:pt x="986" y="251"/>
                  </a:cubicBezTo>
                  <a:cubicBezTo>
                    <a:pt x="936" y="151"/>
                    <a:pt x="836" y="84"/>
                    <a:pt x="735" y="34"/>
                  </a:cubicBezTo>
                  <a:cubicBezTo>
                    <a:pt x="702" y="25"/>
                    <a:pt x="673" y="21"/>
                    <a:pt x="652" y="21"/>
                  </a:cubicBezTo>
                  <a:cubicBezTo>
                    <a:pt x="631" y="21"/>
                    <a:pt x="618" y="25"/>
                    <a:pt x="618" y="34"/>
                  </a:cubicBezTo>
                  <a:cubicBezTo>
                    <a:pt x="618" y="50"/>
                    <a:pt x="785" y="84"/>
                    <a:pt x="886" y="301"/>
                  </a:cubicBezTo>
                  <a:cubicBezTo>
                    <a:pt x="936" y="418"/>
                    <a:pt x="936" y="568"/>
                    <a:pt x="886" y="685"/>
                  </a:cubicBezTo>
                  <a:cubicBezTo>
                    <a:pt x="802" y="804"/>
                    <a:pt x="677" y="859"/>
                    <a:pt x="553" y="859"/>
                  </a:cubicBezTo>
                  <a:cubicBezTo>
                    <a:pt x="380" y="859"/>
                    <a:pt x="209" y="753"/>
                    <a:pt x="150" y="568"/>
                  </a:cubicBezTo>
                  <a:cubicBezTo>
                    <a:pt x="134" y="435"/>
                    <a:pt x="184" y="301"/>
                    <a:pt x="267" y="201"/>
                  </a:cubicBezTo>
                  <a:cubicBezTo>
                    <a:pt x="368" y="117"/>
                    <a:pt x="485" y="50"/>
                    <a:pt x="618" y="34"/>
                  </a:cubicBezTo>
                  <a:cubicBezTo>
                    <a:pt x="618" y="17"/>
                    <a:pt x="568" y="0"/>
                    <a:pt x="501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7" name="Google Shape;1717;p40"/>
            <p:cNvSpPr/>
            <p:nvPr/>
          </p:nvSpPr>
          <p:spPr>
            <a:xfrm>
              <a:off x="7300222" y="2403118"/>
              <a:ext cx="704587" cy="427620"/>
            </a:xfrm>
            <a:custGeom>
              <a:avLst/>
              <a:gdLst/>
              <a:ahLst/>
              <a:cxnLst/>
              <a:rect l="l" t="t" r="r" b="b"/>
              <a:pathLst>
                <a:path w="21972" h="13335" extrusionOk="0">
                  <a:moveTo>
                    <a:pt x="15706" y="1"/>
                  </a:moveTo>
                  <a:cubicBezTo>
                    <a:pt x="14854" y="1"/>
                    <a:pt x="14035" y="335"/>
                    <a:pt x="13400" y="903"/>
                  </a:cubicBezTo>
                  <a:lnTo>
                    <a:pt x="5999" y="903"/>
                  </a:lnTo>
                  <a:lnTo>
                    <a:pt x="0" y="13334"/>
                  </a:lnTo>
                  <a:lnTo>
                    <a:pt x="15923" y="13334"/>
                  </a:lnTo>
                  <a:lnTo>
                    <a:pt x="21788" y="920"/>
                  </a:lnTo>
                  <a:cubicBezTo>
                    <a:pt x="21972" y="485"/>
                    <a:pt x="21671" y="1"/>
                    <a:pt x="2120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8" name="Google Shape;1718;p40"/>
            <p:cNvSpPr/>
            <p:nvPr/>
          </p:nvSpPr>
          <p:spPr>
            <a:xfrm>
              <a:off x="7316288" y="2424539"/>
              <a:ext cx="560476" cy="367622"/>
            </a:xfrm>
            <a:custGeom>
              <a:avLst/>
              <a:gdLst/>
              <a:ahLst/>
              <a:cxnLst/>
              <a:rect l="l" t="t" r="r" b="b"/>
              <a:pathLst>
                <a:path w="17478" h="11464" extrusionOk="0">
                  <a:moveTo>
                    <a:pt x="1872" y="1"/>
                  </a:moveTo>
                  <a:lnTo>
                    <a:pt x="0" y="11379"/>
                  </a:lnTo>
                  <a:lnTo>
                    <a:pt x="15606" y="11463"/>
                  </a:lnTo>
                  <a:lnTo>
                    <a:pt x="17478" y="51"/>
                  </a:lnTo>
                  <a:lnTo>
                    <a:pt x="1872" y="1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9" name="Google Shape;1719;p40"/>
            <p:cNvSpPr/>
            <p:nvPr/>
          </p:nvSpPr>
          <p:spPr>
            <a:xfrm>
              <a:off x="7313081" y="2422422"/>
              <a:ext cx="564228" cy="371855"/>
            </a:xfrm>
            <a:custGeom>
              <a:avLst/>
              <a:gdLst/>
              <a:ahLst/>
              <a:cxnLst/>
              <a:rect l="l" t="t" r="r" b="b"/>
              <a:pathLst>
                <a:path w="17595" h="11596" extrusionOk="0">
                  <a:moveTo>
                    <a:pt x="17576" y="125"/>
                  </a:moveTo>
                  <a:lnTo>
                    <a:pt x="17576" y="125"/>
                  </a:lnTo>
                  <a:cubicBezTo>
                    <a:pt x="17572" y="148"/>
                    <a:pt x="17558" y="224"/>
                    <a:pt x="17544" y="334"/>
                  </a:cubicBezTo>
                  <a:cubicBezTo>
                    <a:pt x="17511" y="485"/>
                    <a:pt x="17477" y="685"/>
                    <a:pt x="17444" y="953"/>
                  </a:cubicBezTo>
                  <a:cubicBezTo>
                    <a:pt x="17344" y="1487"/>
                    <a:pt x="17210" y="2256"/>
                    <a:pt x="17043" y="3258"/>
                  </a:cubicBezTo>
                  <a:cubicBezTo>
                    <a:pt x="16711" y="5234"/>
                    <a:pt x="16230" y="8050"/>
                    <a:pt x="15667" y="11462"/>
                  </a:cubicBezTo>
                  <a:lnTo>
                    <a:pt x="15667" y="11462"/>
                  </a:lnTo>
                  <a:lnTo>
                    <a:pt x="181" y="11379"/>
                  </a:lnTo>
                  <a:lnTo>
                    <a:pt x="181" y="11379"/>
                  </a:lnTo>
                  <a:cubicBezTo>
                    <a:pt x="840" y="7343"/>
                    <a:pt x="1466" y="3519"/>
                    <a:pt x="2028" y="134"/>
                  </a:cubicBezTo>
                  <a:lnTo>
                    <a:pt x="17511" y="134"/>
                  </a:lnTo>
                  <a:cubicBezTo>
                    <a:pt x="17524" y="134"/>
                    <a:pt x="17549" y="134"/>
                    <a:pt x="17576" y="125"/>
                  </a:cubicBezTo>
                  <a:close/>
                  <a:moveTo>
                    <a:pt x="1905" y="0"/>
                  </a:moveTo>
                  <a:lnTo>
                    <a:pt x="1905" y="50"/>
                  </a:lnTo>
                  <a:cubicBezTo>
                    <a:pt x="1337" y="3476"/>
                    <a:pt x="702" y="7352"/>
                    <a:pt x="17" y="11445"/>
                  </a:cubicBezTo>
                  <a:lnTo>
                    <a:pt x="0" y="11529"/>
                  </a:lnTo>
                  <a:lnTo>
                    <a:pt x="100" y="11529"/>
                  </a:lnTo>
                  <a:cubicBezTo>
                    <a:pt x="5932" y="11546"/>
                    <a:pt x="11312" y="11579"/>
                    <a:pt x="15706" y="11596"/>
                  </a:cubicBezTo>
                  <a:lnTo>
                    <a:pt x="15773" y="11596"/>
                  </a:lnTo>
                  <a:lnTo>
                    <a:pt x="15773" y="11546"/>
                  </a:lnTo>
                  <a:cubicBezTo>
                    <a:pt x="16324" y="8087"/>
                    <a:pt x="16792" y="5213"/>
                    <a:pt x="17110" y="3225"/>
                  </a:cubicBezTo>
                  <a:cubicBezTo>
                    <a:pt x="17260" y="2239"/>
                    <a:pt x="17377" y="1454"/>
                    <a:pt x="17461" y="919"/>
                  </a:cubicBezTo>
                  <a:cubicBezTo>
                    <a:pt x="17511" y="668"/>
                    <a:pt x="17544" y="468"/>
                    <a:pt x="17561" y="318"/>
                  </a:cubicBezTo>
                  <a:cubicBezTo>
                    <a:pt x="17574" y="209"/>
                    <a:pt x="17577" y="145"/>
                    <a:pt x="17577" y="124"/>
                  </a:cubicBezTo>
                  <a:lnTo>
                    <a:pt x="17577" y="124"/>
                  </a:lnTo>
                  <a:cubicBezTo>
                    <a:pt x="17583" y="122"/>
                    <a:pt x="17589" y="120"/>
                    <a:pt x="17594" y="117"/>
                  </a:cubicBezTo>
                  <a:lnTo>
                    <a:pt x="17310" y="117"/>
                  </a:lnTo>
                  <a:lnTo>
                    <a:pt x="16458" y="100"/>
                  </a:lnTo>
                  <a:lnTo>
                    <a:pt x="13267" y="67"/>
                  </a:lnTo>
                  <a:lnTo>
                    <a:pt x="1972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20" name="Google Shape;1720;p40"/>
            <p:cNvSpPr/>
            <p:nvPr/>
          </p:nvSpPr>
          <p:spPr>
            <a:xfrm>
              <a:off x="7418102" y="2472223"/>
              <a:ext cx="46081" cy="264749"/>
            </a:xfrm>
            <a:custGeom>
              <a:avLst/>
              <a:gdLst/>
              <a:ahLst/>
              <a:cxnLst/>
              <a:rect l="l" t="t" r="r" b="b"/>
              <a:pathLst>
                <a:path w="1437" h="8256" extrusionOk="0">
                  <a:moveTo>
                    <a:pt x="1386" y="1"/>
                  </a:moveTo>
                  <a:cubicBezTo>
                    <a:pt x="1350" y="1"/>
                    <a:pt x="1018" y="1849"/>
                    <a:pt x="635" y="4111"/>
                  </a:cubicBezTo>
                  <a:cubicBezTo>
                    <a:pt x="267" y="6400"/>
                    <a:pt x="0" y="8255"/>
                    <a:pt x="33" y="8255"/>
                  </a:cubicBezTo>
                  <a:cubicBezTo>
                    <a:pt x="34" y="8255"/>
                    <a:pt x="34" y="8255"/>
                    <a:pt x="34" y="8255"/>
                  </a:cubicBezTo>
                  <a:cubicBezTo>
                    <a:pt x="87" y="8255"/>
                    <a:pt x="419" y="6407"/>
                    <a:pt x="785" y="4145"/>
                  </a:cubicBezTo>
                  <a:cubicBezTo>
                    <a:pt x="1170" y="1856"/>
                    <a:pt x="1437" y="1"/>
                    <a:pt x="1387" y="1"/>
                  </a:cubicBezTo>
                  <a:cubicBezTo>
                    <a:pt x="1387" y="1"/>
                    <a:pt x="1387" y="1"/>
                    <a:pt x="138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21" name="Google Shape;1721;p40"/>
            <p:cNvSpPr/>
            <p:nvPr/>
          </p:nvSpPr>
          <p:spPr>
            <a:xfrm>
              <a:off x="7473290" y="2483479"/>
              <a:ext cx="43965" cy="250255"/>
            </a:xfrm>
            <a:custGeom>
              <a:avLst/>
              <a:gdLst/>
              <a:ahLst/>
              <a:cxnLst/>
              <a:rect l="l" t="t" r="r" b="b"/>
              <a:pathLst>
                <a:path w="1371" h="7804" extrusionOk="0">
                  <a:moveTo>
                    <a:pt x="1320" y="1"/>
                  </a:moveTo>
                  <a:cubicBezTo>
                    <a:pt x="1283" y="1"/>
                    <a:pt x="951" y="1732"/>
                    <a:pt x="602" y="3877"/>
                  </a:cubicBezTo>
                  <a:cubicBezTo>
                    <a:pt x="251" y="6033"/>
                    <a:pt x="0" y="7787"/>
                    <a:pt x="33" y="7804"/>
                  </a:cubicBezTo>
                  <a:cubicBezTo>
                    <a:pt x="84" y="7804"/>
                    <a:pt x="401" y="6066"/>
                    <a:pt x="752" y="3911"/>
                  </a:cubicBezTo>
                  <a:cubicBezTo>
                    <a:pt x="1103" y="1755"/>
                    <a:pt x="1370" y="1"/>
                    <a:pt x="1320" y="1"/>
                  </a:cubicBezTo>
                  <a:cubicBezTo>
                    <a:pt x="1320" y="1"/>
                    <a:pt x="1320" y="1"/>
                    <a:pt x="132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22" name="Google Shape;1722;p40"/>
            <p:cNvSpPr/>
            <p:nvPr/>
          </p:nvSpPr>
          <p:spPr>
            <a:xfrm>
              <a:off x="7531685" y="2478669"/>
              <a:ext cx="43419" cy="250255"/>
            </a:xfrm>
            <a:custGeom>
              <a:avLst/>
              <a:gdLst/>
              <a:ahLst/>
              <a:cxnLst/>
              <a:rect l="l" t="t" r="r" b="b"/>
              <a:pathLst>
                <a:path w="1354" h="7804" extrusionOk="0">
                  <a:moveTo>
                    <a:pt x="1320" y="0"/>
                  </a:moveTo>
                  <a:cubicBezTo>
                    <a:pt x="1267" y="0"/>
                    <a:pt x="951" y="1748"/>
                    <a:pt x="602" y="3894"/>
                  </a:cubicBezTo>
                  <a:cubicBezTo>
                    <a:pt x="251" y="6049"/>
                    <a:pt x="0" y="7803"/>
                    <a:pt x="34" y="7803"/>
                  </a:cubicBezTo>
                  <a:cubicBezTo>
                    <a:pt x="84" y="7803"/>
                    <a:pt x="401" y="6066"/>
                    <a:pt x="752" y="3910"/>
                  </a:cubicBezTo>
                  <a:cubicBezTo>
                    <a:pt x="1103" y="1755"/>
                    <a:pt x="1354" y="1"/>
                    <a:pt x="1320" y="1"/>
                  </a:cubicBezTo>
                  <a:cubicBezTo>
                    <a:pt x="1320" y="0"/>
                    <a:pt x="1320" y="0"/>
                    <a:pt x="132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23" name="Google Shape;1723;p40"/>
            <p:cNvSpPr/>
            <p:nvPr/>
          </p:nvSpPr>
          <p:spPr>
            <a:xfrm>
              <a:off x="7586874" y="2482421"/>
              <a:ext cx="43965" cy="250255"/>
            </a:xfrm>
            <a:custGeom>
              <a:avLst/>
              <a:gdLst/>
              <a:ahLst/>
              <a:cxnLst/>
              <a:rect l="l" t="t" r="r" b="b"/>
              <a:pathLst>
                <a:path w="1371" h="7804" extrusionOk="0">
                  <a:moveTo>
                    <a:pt x="1320" y="0"/>
                  </a:moveTo>
                  <a:cubicBezTo>
                    <a:pt x="1284" y="0"/>
                    <a:pt x="968" y="1748"/>
                    <a:pt x="602" y="3894"/>
                  </a:cubicBezTo>
                  <a:cubicBezTo>
                    <a:pt x="251" y="6049"/>
                    <a:pt x="0" y="7787"/>
                    <a:pt x="50" y="7803"/>
                  </a:cubicBezTo>
                  <a:cubicBezTo>
                    <a:pt x="84" y="7803"/>
                    <a:pt x="401" y="6066"/>
                    <a:pt x="752" y="3910"/>
                  </a:cubicBezTo>
                  <a:cubicBezTo>
                    <a:pt x="1120" y="1755"/>
                    <a:pt x="1370" y="0"/>
                    <a:pt x="1320" y="0"/>
                  </a:cubicBezTo>
                  <a:cubicBezTo>
                    <a:pt x="1320" y="0"/>
                    <a:pt x="1320" y="0"/>
                    <a:pt x="132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24" name="Google Shape;1724;p40"/>
            <p:cNvSpPr/>
            <p:nvPr/>
          </p:nvSpPr>
          <p:spPr>
            <a:xfrm>
              <a:off x="7649020" y="2488834"/>
              <a:ext cx="43419" cy="250800"/>
            </a:xfrm>
            <a:custGeom>
              <a:avLst/>
              <a:gdLst/>
              <a:ahLst/>
              <a:cxnLst/>
              <a:rect l="l" t="t" r="r" b="b"/>
              <a:pathLst>
                <a:path w="1354" h="7821" extrusionOk="0">
                  <a:moveTo>
                    <a:pt x="1320" y="1"/>
                  </a:moveTo>
                  <a:lnTo>
                    <a:pt x="1320" y="1"/>
                  </a:lnTo>
                  <a:cubicBezTo>
                    <a:pt x="1270" y="1"/>
                    <a:pt x="953" y="1739"/>
                    <a:pt x="602" y="3894"/>
                  </a:cubicBezTo>
                  <a:cubicBezTo>
                    <a:pt x="251" y="6049"/>
                    <a:pt x="0" y="7804"/>
                    <a:pt x="34" y="7821"/>
                  </a:cubicBezTo>
                  <a:cubicBezTo>
                    <a:pt x="67" y="7821"/>
                    <a:pt x="401" y="6083"/>
                    <a:pt x="752" y="3927"/>
                  </a:cubicBezTo>
                  <a:cubicBezTo>
                    <a:pt x="1103" y="1772"/>
                    <a:pt x="1354" y="18"/>
                    <a:pt x="132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25" name="Google Shape;1725;p40"/>
            <p:cNvSpPr/>
            <p:nvPr/>
          </p:nvSpPr>
          <p:spPr>
            <a:xfrm>
              <a:off x="7697763" y="2485114"/>
              <a:ext cx="43451" cy="250255"/>
            </a:xfrm>
            <a:custGeom>
              <a:avLst/>
              <a:gdLst/>
              <a:ahLst/>
              <a:cxnLst/>
              <a:rect l="l" t="t" r="r" b="b"/>
              <a:pathLst>
                <a:path w="1355" h="7804" extrusionOk="0">
                  <a:moveTo>
                    <a:pt x="1321" y="0"/>
                  </a:moveTo>
                  <a:cubicBezTo>
                    <a:pt x="1287" y="0"/>
                    <a:pt x="953" y="1738"/>
                    <a:pt x="602" y="3893"/>
                  </a:cubicBezTo>
                  <a:cubicBezTo>
                    <a:pt x="252" y="6049"/>
                    <a:pt x="1" y="7803"/>
                    <a:pt x="34" y="7803"/>
                  </a:cubicBezTo>
                  <a:cubicBezTo>
                    <a:pt x="35" y="7803"/>
                    <a:pt x="35" y="7803"/>
                    <a:pt x="35" y="7803"/>
                  </a:cubicBezTo>
                  <a:cubicBezTo>
                    <a:pt x="88" y="7803"/>
                    <a:pt x="404" y="6072"/>
                    <a:pt x="753" y="3927"/>
                  </a:cubicBezTo>
                  <a:cubicBezTo>
                    <a:pt x="1104" y="1771"/>
                    <a:pt x="1354" y="17"/>
                    <a:pt x="132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26" name="Google Shape;1726;p40"/>
            <p:cNvSpPr/>
            <p:nvPr/>
          </p:nvSpPr>
          <p:spPr>
            <a:xfrm>
              <a:off x="7091783" y="2472768"/>
              <a:ext cx="719082" cy="357970"/>
            </a:xfrm>
            <a:custGeom>
              <a:avLst/>
              <a:gdLst/>
              <a:ahLst/>
              <a:cxnLst/>
              <a:rect l="l" t="t" r="r" b="b"/>
              <a:pathLst>
                <a:path w="22424" h="11163" extrusionOk="0">
                  <a:moveTo>
                    <a:pt x="468" y="1"/>
                  </a:moveTo>
                  <a:cubicBezTo>
                    <a:pt x="184" y="1"/>
                    <a:pt x="1" y="268"/>
                    <a:pt x="134" y="485"/>
                  </a:cubicBezTo>
                  <a:lnTo>
                    <a:pt x="6500" y="11162"/>
                  </a:lnTo>
                  <a:lnTo>
                    <a:pt x="22423" y="11162"/>
                  </a:lnTo>
                  <a:lnTo>
                    <a:pt x="15991" y="185"/>
                  </a:lnTo>
                  <a:cubicBezTo>
                    <a:pt x="15907" y="68"/>
                    <a:pt x="15790" y="1"/>
                    <a:pt x="1564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27" name="Google Shape;1727;p40"/>
            <p:cNvSpPr/>
            <p:nvPr/>
          </p:nvSpPr>
          <p:spPr>
            <a:xfrm>
              <a:off x="7554710" y="2456703"/>
              <a:ext cx="843920" cy="396867"/>
            </a:xfrm>
            <a:custGeom>
              <a:avLst/>
              <a:gdLst/>
              <a:ahLst/>
              <a:cxnLst/>
              <a:rect l="l" t="t" r="r" b="b"/>
              <a:pathLst>
                <a:path w="26317" h="12376" extrusionOk="0">
                  <a:moveTo>
                    <a:pt x="21421" y="0"/>
                  </a:moveTo>
                  <a:cubicBezTo>
                    <a:pt x="21421" y="0"/>
                    <a:pt x="18581" y="7269"/>
                    <a:pt x="17829" y="7336"/>
                  </a:cubicBezTo>
                  <a:cubicBezTo>
                    <a:pt x="17327" y="7381"/>
                    <a:pt x="16820" y="7402"/>
                    <a:pt x="16315" y="7402"/>
                  </a:cubicBezTo>
                  <a:cubicBezTo>
                    <a:pt x="12567" y="7402"/>
                    <a:pt x="8885" y="6266"/>
                    <a:pt x="7486" y="5765"/>
                  </a:cubicBezTo>
                  <a:cubicBezTo>
                    <a:pt x="7336" y="5598"/>
                    <a:pt x="7152" y="5381"/>
                    <a:pt x="6935" y="5113"/>
                  </a:cubicBezTo>
                  <a:cubicBezTo>
                    <a:pt x="6768" y="4879"/>
                    <a:pt x="6634" y="4629"/>
                    <a:pt x="6551" y="4345"/>
                  </a:cubicBezTo>
                  <a:cubicBezTo>
                    <a:pt x="6417" y="4011"/>
                    <a:pt x="6350" y="3660"/>
                    <a:pt x="6317" y="3309"/>
                  </a:cubicBezTo>
                  <a:cubicBezTo>
                    <a:pt x="6328" y="3082"/>
                    <a:pt x="6147" y="2932"/>
                    <a:pt x="5972" y="2932"/>
                  </a:cubicBezTo>
                  <a:cubicBezTo>
                    <a:pt x="5889" y="2932"/>
                    <a:pt x="5808" y="2966"/>
                    <a:pt x="5748" y="3041"/>
                  </a:cubicBezTo>
                  <a:cubicBezTo>
                    <a:pt x="5565" y="3275"/>
                    <a:pt x="5515" y="4178"/>
                    <a:pt x="5932" y="5163"/>
                  </a:cubicBezTo>
                  <a:cubicBezTo>
                    <a:pt x="6084" y="5515"/>
                    <a:pt x="5987" y="5638"/>
                    <a:pt x="5775" y="5638"/>
                  </a:cubicBezTo>
                  <a:cubicBezTo>
                    <a:pt x="5403" y="5638"/>
                    <a:pt x="4679" y="5261"/>
                    <a:pt x="4328" y="5080"/>
                  </a:cubicBezTo>
                  <a:cubicBezTo>
                    <a:pt x="3826" y="4829"/>
                    <a:pt x="2277" y="4135"/>
                    <a:pt x="1911" y="4135"/>
                  </a:cubicBezTo>
                  <a:cubicBezTo>
                    <a:pt x="1887" y="4135"/>
                    <a:pt x="1869" y="4138"/>
                    <a:pt x="1855" y="4144"/>
                  </a:cubicBezTo>
                  <a:cubicBezTo>
                    <a:pt x="1538" y="4295"/>
                    <a:pt x="1638" y="4662"/>
                    <a:pt x="2190" y="4929"/>
                  </a:cubicBezTo>
                  <a:cubicBezTo>
                    <a:pt x="2741" y="5180"/>
                    <a:pt x="4328" y="6082"/>
                    <a:pt x="4161" y="6350"/>
                  </a:cubicBezTo>
                  <a:cubicBezTo>
                    <a:pt x="4148" y="6376"/>
                    <a:pt x="4112" y="6387"/>
                    <a:pt x="4060" y="6387"/>
                  </a:cubicBezTo>
                  <a:cubicBezTo>
                    <a:pt x="3535" y="6387"/>
                    <a:pt x="1271" y="5214"/>
                    <a:pt x="1271" y="5214"/>
                  </a:cubicBezTo>
                  <a:cubicBezTo>
                    <a:pt x="1271" y="5214"/>
                    <a:pt x="996" y="5008"/>
                    <a:pt x="767" y="5008"/>
                  </a:cubicBezTo>
                  <a:cubicBezTo>
                    <a:pt x="676" y="5008"/>
                    <a:pt x="592" y="5040"/>
                    <a:pt x="535" y="5130"/>
                  </a:cubicBezTo>
                  <a:cubicBezTo>
                    <a:pt x="185" y="5698"/>
                    <a:pt x="3209" y="7001"/>
                    <a:pt x="3510" y="7118"/>
                  </a:cubicBezTo>
                  <a:cubicBezTo>
                    <a:pt x="3682" y="7190"/>
                    <a:pt x="3583" y="7423"/>
                    <a:pt x="3424" y="7423"/>
                  </a:cubicBezTo>
                  <a:cubicBezTo>
                    <a:pt x="3398" y="7423"/>
                    <a:pt x="3371" y="7416"/>
                    <a:pt x="3342" y="7402"/>
                  </a:cubicBezTo>
                  <a:cubicBezTo>
                    <a:pt x="3163" y="7319"/>
                    <a:pt x="1429" y="6357"/>
                    <a:pt x="627" y="6357"/>
                  </a:cubicBezTo>
                  <a:cubicBezTo>
                    <a:pt x="459" y="6357"/>
                    <a:pt x="332" y="6399"/>
                    <a:pt x="268" y="6500"/>
                  </a:cubicBezTo>
                  <a:cubicBezTo>
                    <a:pt x="1" y="6951"/>
                    <a:pt x="2758" y="7586"/>
                    <a:pt x="3109" y="8171"/>
                  </a:cubicBezTo>
                  <a:cubicBezTo>
                    <a:pt x="3175" y="8278"/>
                    <a:pt x="3143" y="8320"/>
                    <a:pt x="3047" y="8320"/>
                  </a:cubicBezTo>
                  <a:cubicBezTo>
                    <a:pt x="2710" y="8320"/>
                    <a:pt x="1582" y="7811"/>
                    <a:pt x="1063" y="7811"/>
                  </a:cubicBezTo>
                  <a:cubicBezTo>
                    <a:pt x="944" y="7811"/>
                    <a:pt x="857" y="7838"/>
                    <a:pt x="819" y="7904"/>
                  </a:cubicBezTo>
                  <a:cubicBezTo>
                    <a:pt x="719" y="8054"/>
                    <a:pt x="686" y="8188"/>
                    <a:pt x="2173" y="8722"/>
                  </a:cubicBezTo>
                  <a:cubicBezTo>
                    <a:pt x="3259" y="9073"/>
                    <a:pt x="4362" y="9357"/>
                    <a:pt x="5464" y="9574"/>
                  </a:cubicBezTo>
                  <a:lnTo>
                    <a:pt x="5464" y="9591"/>
                  </a:lnTo>
                  <a:cubicBezTo>
                    <a:pt x="5464" y="9591"/>
                    <a:pt x="11725" y="12376"/>
                    <a:pt x="16913" y="12376"/>
                  </a:cubicBezTo>
                  <a:cubicBezTo>
                    <a:pt x="19507" y="12376"/>
                    <a:pt x="21833" y="11680"/>
                    <a:pt x="22975" y="9591"/>
                  </a:cubicBezTo>
                  <a:cubicBezTo>
                    <a:pt x="24278" y="7219"/>
                    <a:pt x="25398" y="4762"/>
                    <a:pt x="26317" y="2223"/>
                  </a:cubicBezTo>
                  <a:lnTo>
                    <a:pt x="21421" y="0"/>
                  </a:lnTo>
                  <a:close/>
                </a:path>
              </a:pathLst>
            </a:custGeom>
            <a:solidFill>
              <a:srgbClr val="AA755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28" name="Google Shape;1728;p40"/>
            <p:cNvSpPr/>
            <p:nvPr/>
          </p:nvSpPr>
          <p:spPr>
            <a:xfrm>
              <a:off x="8213761" y="2216677"/>
              <a:ext cx="259875" cy="354731"/>
            </a:xfrm>
            <a:custGeom>
              <a:avLst/>
              <a:gdLst/>
              <a:ahLst/>
              <a:cxnLst/>
              <a:rect l="l" t="t" r="r" b="b"/>
              <a:pathLst>
                <a:path w="8104" h="11062" extrusionOk="0">
                  <a:moveTo>
                    <a:pt x="3342" y="0"/>
                  </a:moveTo>
                  <a:lnTo>
                    <a:pt x="0" y="8488"/>
                  </a:lnTo>
                  <a:lnTo>
                    <a:pt x="5949" y="11061"/>
                  </a:lnTo>
                  <a:cubicBezTo>
                    <a:pt x="5949" y="11061"/>
                    <a:pt x="8104" y="2089"/>
                    <a:pt x="3342" y="0"/>
                  </a:cubicBezTo>
                  <a:close/>
                </a:path>
              </a:pathLst>
            </a:custGeom>
            <a:solidFill>
              <a:srgbClr val="19B5B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29" name="Google Shape;1729;p40"/>
            <p:cNvSpPr/>
            <p:nvPr/>
          </p:nvSpPr>
          <p:spPr>
            <a:xfrm>
              <a:off x="8185894" y="2223636"/>
              <a:ext cx="219181" cy="347772"/>
            </a:xfrm>
            <a:custGeom>
              <a:avLst/>
              <a:gdLst/>
              <a:ahLst/>
              <a:cxnLst/>
              <a:rect l="l" t="t" r="r" b="b"/>
              <a:pathLst>
                <a:path w="6835" h="10845" extrusionOk="0">
                  <a:moveTo>
                    <a:pt x="4495" y="0"/>
                  </a:moveTo>
                  <a:cubicBezTo>
                    <a:pt x="4328" y="0"/>
                    <a:pt x="4161" y="34"/>
                    <a:pt x="3994" y="101"/>
                  </a:cubicBezTo>
                  <a:cubicBezTo>
                    <a:pt x="3409" y="301"/>
                    <a:pt x="2924" y="702"/>
                    <a:pt x="2574" y="1220"/>
                  </a:cubicBezTo>
                  <a:cubicBezTo>
                    <a:pt x="2340" y="1571"/>
                    <a:pt x="2156" y="1955"/>
                    <a:pt x="2005" y="2356"/>
                  </a:cubicBezTo>
                  <a:cubicBezTo>
                    <a:pt x="1838" y="2774"/>
                    <a:pt x="1688" y="3242"/>
                    <a:pt x="1521" y="3710"/>
                  </a:cubicBezTo>
                  <a:cubicBezTo>
                    <a:pt x="1170" y="4679"/>
                    <a:pt x="802" y="5715"/>
                    <a:pt x="401" y="6834"/>
                  </a:cubicBezTo>
                  <a:cubicBezTo>
                    <a:pt x="268" y="7202"/>
                    <a:pt x="134" y="7569"/>
                    <a:pt x="17" y="7920"/>
                  </a:cubicBezTo>
                  <a:lnTo>
                    <a:pt x="0" y="7987"/>
                  </a:lnTo>
                  <a:lnTo>
                    <a:pt x="67" y="8020"/>
                  </a:lnTo>
                  <a:cubicBezTo>
                    <a:pt x="1955" y="8822"/>
                    <a:pt x="3643" y="9541"/>
                    <a:pt x="4863" y="10059"/>
                  </a:cubicBezTo>
                  <a:lnTo>
                    <a:pt x="6300" y="10644"/>
                  </a:lnTo>
                  <a:cubicBezTo>
                    <a:pt x="6450" y="10710"/>
                    <a:pt x="6584" y="10761"/>
                    <a:pt x="6684" y="10794"/>
                  </a:cubicBezTo>
                  <a:cubicBezTo>
                    <a:pt x="6734" y="10827"/>
                    <a:pt x="6784" y="10827"/>
                    <a:pt x="6818" y="10844"/>
                  </a:cubicBezTo>
                  <a:lnTo>
                    <a:pt x="6834" y="10844"/>
                  </a:lnTo>
                  <a:cubicBezTo>
                    <a:pt x="6784" y="10811"/>
                    <a:pt x="6751" y="10794"/>
                    <a:pt x="6701" y="10777"/>
                  </a:cubicBezTo>
                  <a:lnTo>
                    <a:pt x="6316" y="10593"/>
                  </a:lnTo>
                  <a:lnTo>
                    <a:pt x="4913" y="9959"/>
                  </a:lnTo>
                  <a:lnTo>
                    <a:pt x="186" y="7916"/>
                  </a:lnTo>
                  <a:lnTo>
                    <a:pt x="186" y="7916"/>
                  </a:lnTo>
                  <a:cubicBezTo>
                    <a:pt x="298" y="7582"/>
                    <a:pt x="425" y="7233"/>
                    <a:pt x="552" y="6884"/>
                  </a:cubicBezTo>
                  <a:cubicBezTo>
                    <a:pt x="936" y="5765"/>
                    <a:pt x="1304" y="4712"/>
                    <a:pt x="1655" y="3760"/>
                  </a:cubicBezTo>
                  <a:cubicBezTo>
                    <a:pt x="1822" y="3275"/>
                    <a:pt x="1955" y="2807"/>
                    <a:pt x="2122" y="2390"/>
                  </a:cubicBezTo>
                  <a:cubicBezTo>
                    <a:pt x="2256" y="2005"/>
                    <a:pt x="2440" y="1638"/>
                    <a:pt x="2674" y="1287"/>
                  </a:cubicBezTo>
                  <a:cubicBezTo>
                    <a:pt x="2991" y="769"/>
                    <a:pt x="3459" y="368"/>
                    <a:pt x="4027" y="151"/>
                  </a:cubicBezTo>
                  <a:cubicBezTo>
                    <a:pt x="4228" y="84"/>
                    <a:pt x="4445" y="34"/>
                    <a:pt x="466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730" name="Google Shape;1730;p40"/>
          <p:cNvGrpSpPr/>
          <p:nvPr/>
        </p:nvGrpSpPr>
        <p:grpSpPr>
          <a:xfrm>
            <a:off x="1074922" y="2313194"/>
            <a:ext cx="1813181" cy="3933057"/>
            <a:chOff x="760216" y="1734895"/>
            <a:chExt cx="1359886" cy="2949793"/>
          </a:xfrm>
        </p:grpSpPr>
        <p:sp>
          <p:nvSpPr>
            <p:cNvPr id="1731" name="Google Shape;1731;p40"/>
            <p:cNvSpPr/>
            <p:nvPr/>
          </p:nvSpPr>
          <p:spPr>
            <a:xfrm>
              <a:off x="1079544" y="4617058"/>
              <a:ext cx="262569" cy="60415"/>
            </a:xfrm>
            <a:custGeom>
              <a:avLst/>
              <a:gdLst/>
              <a:ahLst/>
              <a:cxnLst/>
              <a:rect l="l" t="t" r="r" b="b"/>
              <a:pathLst>
                <a:path w="8188" h="1884" extrusionOk="0">
                  <a:moveTo>
                    <a:pt x="17" y="0"/>
                  </a:moveTo>
                  <a:lnTo>
                    <a:pt x="1" y="1688"/>
                  </a:lnTo>
                  <a:lnTo>
                    <a:pt x="268" y="1705"/>
                  </a:lnTo>
                  <a:cubicBezTo>
                    <a:pt x="1085" y="1760"/>
                    <a:pt x="3590" y="1884"/>
                    <a:pt x="5401" y="1884"/>
                  </a:cubicBezTo>
                  <a:cubicBezTo>
                    <a:pt x="6292" y="1884"/>
                    <a:pt x="7015" y="1854"/>
                    <a:pt x="7286" y="1771"/>
                  </a:cubicBezTo>
                  <a:cubicBezTo>
                    <a:pt x="8188" y="1504"/>
                    <a:pt x="4445" y="635"/>
                    <a:pt x="4445" y="635"/>
                  </a:cubicBezTo>
                  <a:lnTo>
                    <a:pt x="4462" y="2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19B5B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32" name="Google Shape;1732;p40"/>
            <p:cNvSpPr/>
            <p:nvPr/>
          </p:nvSpPr>
          <p:spPr>
            <a:xfrm>
              <a:off x="1079544" y="4629308"/>
              <a:ext cx="51468" cy="40822"/>
            </a:xfrm>
            <a:custGeom>
              <a:avLst/>
              <a:gdLst/>
              <a:ahLst/>
              <a:cxnLst/>
              <a:rect l="l" t="t" r="r" b="b"/>
              <a:pathLst>
                <a:path w="1605" h="1273" extrusionOk="0">
                  <a:moveTo>
                    <a:pt x="87" y="1"/>
                  </a:moveTo>
                  <a:cubicBezTo>
                    <a:pt x="63" y="1"/>
                    <a:pt x="40" y="1"/>
                    <a:pt x="17" y="3"/>
                  </a:cubicBezTo>
                  <a:lnTo>
                    <a:pt x="1" y="1239"/>
                  </a:lnTo>
                  <a:lnTo>
                    <a:pt x="1605" y="1272"/>
                  </a:lnTo>
                  <a:cubicBezTo>
                    <a:pt x="1538" y="905"/>
                    <a:pt x="1337" y="571"/>
                    <a:pt x="1053" y="337"/>
                  </a:cubicBezTo>
                  <a:cubicBezTo>
                    <a:pt x="771" y="117"/>
                    <a:pt x="431" y="1"/>
                    <a:pt x="87" y="1"/>
                  </a:cubicBezTo>
                  <a:close/>
                </a:path>
              </a:pathLst>
            </a:custGeom>
            <a:solidFill>
              <a:srgbClr val="FFFFFF">
                <a:alpha val="3348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33" name="Google Shape;1733;p40"/>
            <p:cNvSpPr/>
            <p:nvPr/>
          </p:nvSpPr>
          <p:spPr>
            <a:xfrm>
              <a:off x="1079544" y="4652942"/>
              <a:ext cx="243296" cy="24147"/>
            </a:xfrm>
            <a:custGeom>
              <a:avLst/>
              <a:gdLst/>
              <a:ahLst/>
              <a:cxnLst/>
              <a:rect l="l" t="t" r="r" b="b"/>
              <a:pathLst>
                <a:path w="7587" h="753" extrusionOk="0">
                  <a:moveTo>
                    <a:pt x="6283" y="1"/>
                  </a:moveTo>
                  <a:cubicBezTo>
                    <a:pt x="6016" y="17"/>
                    <a:pt x="5882" y="569"/>
                    <a:pt x="5882" y="569"/>
                  </a:cubicBezTo>
                  <a:lnTo>
                    <a:pt x="1" y="469"/>
                  </a:lnTo>
                  <a:lnTo>
                    <a:pt x="1" y="569"/>
                  </a:lnTo>
                  <a:cubicBezTo>
                    <a:pt x="1222" y="688"/>
                    <a:pt x="3292" y="752"/>
                    <a:pt x="4936" y="752"/>
                  </a:cubicBezTo>
                  <a:cubicBezTo>
                    <a:pt x="6283" y="752"/>
                    <a:pt x="7344" y="709"/>
                    <a:pt x="7419" y="619"/>
                  </a:cubicBezTo>
                  <a:cubicBezTo>
                    <a:pt x="7586" y="402"/>
                    <a:pt x="6283" y="1"/>
                    <a:pt x="6283" y="1"/>
                  </a:cubicBezTo>
                  <a:close/>
                </a:path>
              </a:pathLst>
            </a:custGeom>
            <a:solidFill>
              <a:srgbClr val="FFFFFF">
                <a:alpha val="3348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34" name="Google Shape;1734;p40"/>
            <p:cNvSpPr/>
            <p:nvPr/>
          </p:nvSpPr>
          <p:spPr>
            <a:xfrm>
              <a:off x="1077396" y="4667404"/>
              <a:ext cx="237941" cy="4874"/>
            </a:xfrm>
            <a:custGeom>
              <a:avLst/>
              <a:gdLst/>
              <a:ahLst/>
              <a:cxnLst/>
              <a:rect l="l" t="t" r="r" b="b"/>
              <a:pathLst>
                <a:path w="7420" h="152" extrusionOk="0">
                  <a:moveTo>
                    <a:pt x="84" y="1"/>
                  </a:moveTo>
                  <a:cubicBezTo>
                    <a:pt x="51" y="1"/>
                    <a:pt x="34" y="1"/>
                    <a:pt x="1" y="18"/>
                  </a:cubicBezTo>
                  <a:lnTo>
                    <a:pt x="84" y="18"/>
                  </a:lnTo>
                  <a:lnTo>
                    <a:pt x="302" y="34"/>
                  </a:lnTo>
                  <a:lnTo>
                    <a:pt x="1104" y="84"/>
                  </a:lnTo>
                  <a:cubicBezTo>
                    <a:pt x="1772" y="101"/>
                    <a:pt x="2708" y="135"/>
                    <a:pt x="3744" y="151"/>
                  </a:cubicBezTo>
                  <a:cubicBezTo>
                    <a:pt x="4779" y="151"/>
                    <a:pt x="5715" y="151"/>
                    <a:pt x="6400" y="135"/>
                  </a:cubicBezTo>
                  <a:lnTo>
                    <a:pt x="7202" y="101"/>
                  </a:lnTo>
                  <a:cubicBezTo>
                    <a:pt x="7286" y="101"/>
                    <a:pt x="7353" y="101"/>
                    <a:pt x="7419" y="84"/>
                  </a:cubicBezTo>
                  <a:lnTo>
                    <a:pt x="6400" y="84"/>
                  </a:lnTo>
                  <a:cubicBezTo>
                    <a:pt x="5715" y="101"/>
                    <a:pt x="4779" y="101"/>
                    <a:pt x="3744" y="101"/>
                  </a:cubicBezTo>
                  <a:cubicBezTo>
                    <a:pt x="2708" y="84"/>
                    <a:pt x="1772" y="68"/>
                    <a:pt x="1104" y="34"/>
                  </a:cubicBezTo>
                  <a:cubicBezTo>
                    <a:pt x="786" y="34"/>
                    <a:pt x="519" y="18"/>
                    <a:pt x="302" y="18"/>
                  </a:cubicBezTo>
                  <a:lnTo>
                    <a:pt x="84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35" name="Google Shape;1735;p40"/>
            <p:cNvSpPr/>
            <p:nvPr/>
          </p:nvSpPr>
          <p:spPr>
            <a:xfrm>
              <a:off x="1267620" y="4651338"/>
              <a:ext cx="14495" cy="21998"/>
            </a:xfrm>
            <a:custGeom>
              <a:avLst/>
              <a:gdLst/>
              <a:ahLst/>
              <a:cxnLst/>
              <a:rect l="l" t="t" r="r" b="b"/>
              <a:pathLst>
                <a:path w="452" h="686" extrusionOk="0">
                  <a:moveTo>
                    <a:pt x="451" y="1"/>
                  </a:moveTo>
                  <a:lnTo>
                    <a:pt x="451" y="1"/>
                  </a:lnTo>
                  <a:cubicBezTo>
                    <a:pt x="184" y="118"/>
                    <a:pt x="0" y="385"/>
                    <a:pt x="17" y="686"/>
                  </a:cubicBezTo>
                  <a:cubicBezTo>
                    <a:pt x="67" y="418"/>
                    <a:pt x="234" y="168"/>
                    <a:pt x="45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36" name="Google Shape;1736;p40"/>
            <p:cNvSpPr/>
            <p:nvPr/>
          </p:nvSpPr>
          <p:spPr>
            <a:xfrm>
              <a:off x="1226349" y="4640082"/>
              <a:ext cx="8081" cy="11833"/>
            </a:xfrm>
            <a:custGeom>
              <a:avLst/>
              <a:gdLst/>
              <a:ahLst/>
              <a:cxnLst/>
              <a:rect l="l" t="t" r="r" b="b"/>
              <a:pathLst>
                <a:path w="252" h="369" extrusionOk="0">
                  <a:moveTo>
                    <a:pt x="251" y="1"/>
                  </a:moveTo>
                  <a:cubicBezTo>
                    <a:pt x="235" y="1"/>
                    <a:pt x="168" y="68"/>
                    <a:pt x="101" y="168"/>
                  </a:cubicBezTo>
                  <a:cubicBezTo>
                    <a:pt x="34" y="268"/>
                    <a:pt x="1" y="352"/>
                    <a:pt x="18" y="368"/>
                  </a:cubicBezTo>
                  <a:cubicBezTo>
                    <a:pt x="18" y="368"/>
                    <a:pt x="84" y="301"/>
                    <a:pt x="151" y="201"/>
                  </a:cubicBezTo>
                  <a:cubicBezTo>
                    <a:pt x="218" y="101"/>
                    <a:pt x="251" y="17"/>
                    <a:pt x="25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37" name="Google Shape;1737;p40"/>
            <p:cNvSpPr/>
            <p:nvPr/>
          </p:nvSpPr>
          <p:spPr>
            <a:xfrm>
              <a:off x="1215093" y="4637838"/>
              <a:ext cx="9139" cy="7760"/>
            </a:xfrm>
            <a:custGeom>
              <a:avLst/>
              <a:gdLst/>
              <a:ahLst/>
              <a:cxnLst/>
              <a:rect l="l" t="t" r="r" b="b"/>
              <a:pathLst>
                <a:path w="285" h="242" extrusionOk="0">
                  <a:moveTo>
                    <a:pt x="276" y="1"/>
                  </a:moveTo>
                  <a:cubicBezTo>
                    <a:pt x="250" y="1"/>
                    <a:pt x="190" y="46"/>
                    <a:pt x="118" y="104"/>
                  </a:cubicBezTo>
                  <a:cubicBezTo>
                    <a:pt x="51" y="171"/>
                    <a:pt x="1" y="238"/>
                    <a:pt x="1" y="238"/>
                  </a:cubicBezTo>
                  <a:cubicBezTo>
                    <a:pt x="3" y="240"/>
                    <a:pt x="6" y="241"/>
                    <a:pt x="10" y="241"/>
                  </a:cubicBezTo>
                  <a:cubicBezTo>
                    <a:pt x="35" y="241"/>
                    <a:pt x="95" y="196"/>
                    <a:pt x="168" y="138"/>
                  </a:cubicBezTo>
                  <a:cubicBezTo>
                    <a:pt x="235" y="71"/>
                    <a:pt x="285" y="4"/>
                    <a:pt x="285" y="4"/>
                  </a:cubicBezTo>
                  <a:cubicBezTo>
                    <a:pt x="283" y="2"/>
                    <a:pt x="280" y="1"/>
                    <a:pt x="27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38" name="Google Shape;1738;p40"/>
            <p:cNvSpPr/>
            <p:nvPr/>
          </p:nvSpPr>
          <p:spPr>
            <a:xfrm>
              <a:off x="1205986" y="4622958"/>
              <a:ext cx="16643" cy="2405"/>
            </a:xfrm>
            <a:custGeom>
              <a:avLst/>
              <a:gdLst/>
              <a:ahLst/>
              <a:cxnLst/>
              <a:rect l="l" t="t" r="r" b="b"/>
              <a:pathLst>
                <a:path w="519" h="75" extrusionOk="0">
                  <a:moveTo>
                    <a:pt x="1" y="0"/>
                  </a:moveTo>
                  <a:cubicBezTo>
                    <a:pt x="88" y="49"/>
                    <a:pt x="187" y="75"/>
                    <a:pt x="291" y="75"/>
                  </a:cubicBezTo>
                  <a:cubicBezTo>
                    <a:pt x="365" y="75"/>
                    <a:pt x="442" y="61"/>
                    <a:pt x="519" y="33"/>
                  </a:cubicBezTo>
                  <a:cubicBezTo>
                    <a:pt x="435" y="17"/>
                    <a:pt x="335" y="17"/>
                    <a:pt x="252" y="17"/>
                  </a:cubicBezTo>
                  <a:cubicBezTo>
                    <a:pt x="168" y="0"/>
                    <a:pt x="84" y="0"/>
                    <a:pt x="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39" name="Google Shape;1739;p40"/>
            <p:cNvSpPr/>
            <p:nvPr/>
          </p:nvSpPr>
          <p:spPr>
            <a:xfrm>
              <a:off x="1231704" y="4626999"/>
              <a:ext cx="26840" cy="14719"/>
            </a:xfrm>
            <a:custGeom>
              <a:avLst/>
              <a:gdLst/>
              <a:ahLst/>
              <a:cxnLst/>
              <a:rect l="l" t="t" r="r" b="b"/>
              <a:pathLst>
                <a:path w="837" h="459" extrusionOk="0">
                  <a:moveTo>
                    <a:pt x="568" y="51"/>
                  </a:moveTo>
                  <a:cubicBezTo>
                    <a:pt x="632" y="51"/>
                    <a:pt x="698" y="64"/>
                    <a:pt x="753" y="91"/>
                  </a:cubicBezTo>
                  <a:cubicBezTo>
                    <a:pt x="803" y="125"/>
                    <a:pt x="769" y="191"/>
                    <a:pt x="719" y="208"/>
                  </a:cubicBezTo>
                  <a:cubicBezTo>
                    <a:pt x="669" y="242"/>
                    <a:pt x="619" y="258"/>
                    <a:pt x="569" y="275"/>
                  </a:cubicBezTo>
                  <a:cubicBezTo>
                    <a:pt x="469" y="308"/>
                    <a:pt x="368" y="342"/>
                    <a:pt x="268" y="359"/>
                  </a:cubicBezTo>
                  <a:cubicBezTo>
                    <a:pt x="185" y="367"/>
                    <a:pt x="119" y="371"/>
                    <a:pt x="73" y="375"/>
                  </a:cubicBezTo>
                  <a:lnTo>
                    <a:pt x="73" y="375"/>
                  </a:lnTo>
                  <a:cubicBezTo>
                    <a:pt x="101" y="321"/>
                    <a:pt x="135" y="269"/>
                    <a:pt x="168" y="225"/>
                  </a:cubicBezTo>
                  <a:cubicBezTo>
                    <a:pt x="235" y="158"/>
                    <a:pt x="318" y="91"/>
                    <a:pt x="419" y="75"/>
                  </a:cubicBezTo>
                  <a:cubicBezTo>
                    <a:pt x="464" y="60"/>
                    <a:pt x="515" y="51"/>
                    <a:pt x="568" y="51"/>
                  </a:cubicBezTo>
                  <a:close/>
                  <a:moveTo>
                    <a:pt x="554" y="0"/>
                  </a:moveTo>
                  <a:cubicBezTo>
                    <a:pt x="394" y="0"/>
                    <a:pt x="235" y="75"/>
                    <a:pt x="135" y="208"/>
                  </a:cubicBezTo>
                  <a:cubicBezTo>
                    <a:pt x="104" y="255"/>
                    <a:pt x="73" y="315"/>
                    <a:pt x="55" y="377"/>
                  </a:cubicBezTo>
                  <a:lnTo>
                    <a:pt x="55" y="377"/>
                  </a:lnTo>
                  <a:cubicBezTo>
                    <a:pt x="20" y="381"/>
                    <a:pt x="1" y="385"/>
                    <a:pt x="1" y="392"/>
                  </a:cubicBezTo>
                  <a:cubicBezTo>
                    <a:pt x="15" y="395"/>
                    <a:pt x="30" y="397"/>
                    <a:pt x="45" y="399"/>
                  </a:cubicBezTo>
                  <a:lnTo>
                    <a:pt x="45" y="399"/>
                  </a:lnTo>
                  <a:cubicBezTo>
                    <a:pt x="34" y="417"/>
                    <a:pt x="34" y="444"/>
                    <a:pt x="34" y="459"/>
                  </a:cubicBezTo>
                  <a:cubicBezTo>
                    <a:pt x="42" y="439"/>
                    <a:pt x="51" y="420"/>
                    <a:pt x="60" y="401"/>
                  </a:cubicBezTo>
                  <a:lnTo>
                    <a:pt x="60" y="401"/>
                  </a:lnTo>
                  <a:cubicBezTo>
                    <a:pt x="85" y="403"/>
                    <a:pt x="110" y="405"/>
                    <a:pt x="137" y="405"/>
                  </a:cubicBezTo>
                  <a:cubicBezTo>
                    <a:pt x="185" y="405"/>
                    <a:pt x="235" y="400"/>
                    <a:pt x="285" y="392"/>
                  </a:cubicBezTo>
                  <a:cubicBezTo>
                    <a:pt x="385" y="375"/>
                    <a:pt x="485" y="359"/>
                    <a:pt x="586" y="325"/>
                  </a:cubicBezTo>
                  <a:cubicBezTo>
                    <a:pt x="636" y="308"/>
                    <a:pt x="703" y="292"/>
                    <a:pt x="753" y="258"/>
                  </a:cubicBezTo>
                  <a:cubicBezTo>
                    <a:pt x="786" y="242"/>
                    <a:pt x="820" y="208"/>
                    <a:pt x="820" y="175"/>
                  </a:cubicBezTo>
                  <a:cubicBezTo>
                    <a:pt x="836" y="125"/>
                    <a:pt x="820" y="75"/>
                    <a:pt x="786" y="58"/>
                  </a:cubicBezTo>
                  <a:cubicBezTo>
                    <a:pt x="714" y="19"/>
                    <a:pt x="634" y="0"/>
                    <a:pt x="55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0" name="Google Shape;1740;p40"/>
            <p:cNvSpPr/>
            <p:nvPr/>
          </p:nvSpPr>
          <p:spPr>
            <a:xfrm>
              <a:off x="1222084" y="4622413"/>
              <a:ext cx="13404" cy="17701"/>
            </a:xfrm>
            <a:custGeom>
              <a:avLst/>
              <a:gdLst/>
              <a:ahLst/>
              <a:cxnLst/>
              <a:rect l="l" t="t" r="r" b="b"/>
              <a:pathLst>
                <a:path w="418" h="552" extrusionOk="0">
                  <a:moveTo>
                    <a:pt x="100" y="0"/>
                  </a:moveTo>
                  <a:cubicBezTo>
                    <a:pt x="34" y="17"/>
                    <a:pt x="0" y="67"/>
                    <a:pt x="0" y="134"/>
                  </a:cubicBezTo>
                  <a:cubicBezTo>
                    <a:pt x="17" y="167"/>
                    <a:pt x="34" y="218"/>
                    <a:pt x="50" y="251"/>
                  </a:cubicBezTo>
                  <a:cubicBezTo>
                    <a:pt x="84" y="318"/>
                    <a:pt x="134" y="368"/>
                    <a:pt x="184" y="435"/>
                  </a:cubicBezTo>
                  <a:cubicBezTo>
                    <a:pt x="234" y="485"/>
                    <a:pt x="284" y="518"/>
                    <a:pt x="351" y="535"/>
                  </a:cubicBezTo>
                  <a:cubicBezTo>
                    <a:pt x="351" y="535"/>
                    <a:pt x="284" y="485"/>
                    <a:pt x="217" y="401"/>
                  </a:cubicBezTo>
                  <a:cubicBezTo>
                    <a:pt x="167" y="351"/>
                    <a:pt x="134" y="284"/>
                    <a:pt x="100" y="234"/>
                  </a:cubicBezTo>
                  <a:cubicBezTo>
                    <a:pt x="50" y="167"/>
                    <a:pt x="34" y="67"/>
                    <a:pt x="100" y="50"/>
                  </a:cubicBezTo>
                  <a:cubicBezTo>
                    <a:pt x="167" y="50"/>
                    <a:pt x="251" y="117"/>
                    <a:pt x="284" y="167"/>
                  </a:cubicBezTo>
                  <a:cubicBezTo>
                    <a:pt x="334" y="234"/>
                    <a:pt x="351" y="284"/>
                    <a:pt x="368" y="351"/>
                  </a:cubicBezTo>
                  <a:cubicBezTo>
                    <a:pt x="368" y="418"/>
                    <a:pt x="368" y="485"/>
                    <a:pt x="368" y="552"/>
                  </a:cubicBezTo>
                  <a:cubicBezTo>
                    <a:pt x="401" y="485"/>
                    <a:pt x="418" y="418"/>
                    <a:pt x="401" y="351"/>
                  </a:cubicBezTo>
                  <a:cubicBezTo>
                    <a:pt x="401" y="284"/>
                    <a:pt x="368" y="201"/>
                    <a:pt x="334" y="151"/>
                  </a:cubicBezTo>
                  <a:cubicBezTo>
                    <a:pt x="284" y="50"/>
                    <a:pt x="184" y="0"/>
                    <a:pt x="10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1" name="Google Shape;1741;p40"/>
            <p:cNvSpPr/>
            <p:nvPr/>
          </p:nvSpPr>
          <p:spPr>
            <a:xfrm>
              <a:off x="1080634" y="4628314"/>
              <a:ext cx="50378" cy="41271"/>
            </a:xfrm>
            <a:custGeom>
              <a:avLst/>
              <a:gdLst/>
              <a:ahLst/>
              <a:cxnLst/>
              <a:rect l="l" t="t" r="r" b="b"/>
              <a:pathLst>
                <a:path w="1571" h="1287" extrusionOk="0">
                  <a:moveTo>
                    <a:pt x="100" y="0"/>
                  </a:moveTo>
                  <a:cubicBezTo>
                    <a:pt x="67" y="0"/>
                    <a:pt x="33" y="17"/>
                    <a:pt x="0" y="17"/>
                  </a:cubicBezTo>
                  <a:cubicBezTo>
                    <a:pt x="0" y="25"/>
                    <a:pt x="33" y="25"/>
                    <a:pt x="92" y="25"/>
                  </a:cubicBezTo>
                  <a:cubicBezTo>
                    <a:pt x="150" y="25"/>
                    <a:pt x="234" y="25"/>
                    <a:pt x="334" y="34"/>
                  </a:cubicBezTo>
                  <a:cubicBezTo>
                    <a:pt x="869" y="100"/>
                    <a:pt x="1303" y="468"/>
                    <a:pt x="1487" y="969"/>
                  </a:cubicBezTo>
                  <a:cubicBezTo>
                    <a:pt x="1537" y="1153"/>
                    <a:pt x="1554" y="1287"/>
                    <a:pt x="1554" y="1287"/>
                  </a:cubicBezTo>
                  <a:cubicBezTo>
                    <a:pt x="1571" y="1253"/>
                    <a:pt x="1571" y="1220"/>
                    <a:pt x="1554" y="1203"/>
                  </a:cubicBezTo>
                  <a:cubicBezTo>
                    <a:pt x="1554" y="1120"/>
                    <a:pt x="1537" y="1036"/>
                    <a:pt x="1521" y="952"/>
                  </a:cubicBezTo>
                  <a:cubicBezTo>
                    <a:pt x="1353" y="418"/>
                    <a:pt x="886" y="50"/>
                    <a:pt x="33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2" name="Google Shape;1742;p40"/>
            <p:cNvSpPr/>
            <p:nvPr/>
          </p:nvSpPr>
          <p:spPr>
            <a:xfrm>
              <a:off x="1148682" y="4656533"/>
              <a:ext cx="41271" cy="2501"/>
            </a:xfrm>
            <a:custGeom>
              <a:avLst/>
              <a:gdLst/>
              <a:ahLst/>
              <a:cxnLst/>
              <a:rect l="l" t="t" r="r" b="b"/>
              <a:pathLst>
                <a:path w="1287" h="78" extrusionOk="0">
                  <a:moveTo>
                    <a:pt x="34" y="1"/>
                  </a:moveTo>
                  <a:cubicBezTo>
                    <a:pt x="12" y="1"/>
                    <a:pt x="0" y="2"/>
                    <a:pt x="0" y="6"/>
                  </a:cubicBezTo>
                  <a:cubicBezTo>
                    <a:pt x="239" y="52"/>
                    <a:pt x="477" y="77"/>
                    <a:pt x="713" y="77"/>
                  </a:cubicBezTo>
                  <a:cubicBezTo>
                    <a:pt x="907" y="77"/>
                    <a:pt x="1098" y="60"/>
                    <a:pt x="1287" y="22"/>
                  </a:cubicBezTo>
                  <a:cubicBezTo>
                    <a:pt x="1287" y="17"/>
                    <a:pt x="1255" y="15"/>
                    <a:pt x="1200" y="15"/>
                  </a:cubicBezTo>
                  <a:cubicBezTo>
                    <a:pt x="1090" y="15"/>
                    <a:pt x="886" y="22"/>
                    <a:pt x="652" y="22"/>
                  </a:cubicBezTo>
                  <a:cubicBezTo>
                    <a:pt x="371" y="22"/>
                    <a:pt x="122" y="1"/>
                    <a:pt x="3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3" name="Google Shape;1743;p40"/>
            <p:cNvSpPr/>
            <p:nvPr/>
          </p:nvSpPr>
          <p:spPr>
            <a:xfrm>
              <a:off x="1120815" y="4656148"/>
              <a:ext cx="4842" cy="8626"/>
            </a:xfrm>
            <a:custGeom>
              <a:avLst/>
              <a:gdLst/>
              <a:ahLst/>
              <a:cxnLst/>
              <a:rect l="l" t="t" r="r" b="b"/>
              <a:pathLst>
                <a:path w="151" h="269" extrusionOk="0">
                  <a:moveTo>
                    <a:pt x="0" y="1"/>
                  </a:moveTo>
                  <a:cubicBezTo>
                    <a:pt x="0" y="18"/>
                    <a:pt x="34" y="68"/>
                    <a:pt x="67" y="135"/>
                  </a:cubicBezTo>
                  <a:cubicBezTo>
                    <a:pt x="84" y="201"/>
                    <a:pt x="100" y="268"/>
                    <a:pt x="117" y="268"/>
                  </a:cubicBezTo>
                  <a:cubicBezTo>
                    <a:pt x="134" y="268"/>
                    <a:pt x="151" y="185"/>
                    <a:pt x="117" y="118"/>
                  </a:cubicBezTo>
                  <a:cubicBezTo>
                    <a:pt x="67" y="34"/>
                    <a:pt x="17" y="1"/>
                    <a:pt x="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4" name="Google Shape;1744;p40"/>
            <p:cNvSpPr/>
            <p:nvPr/>
          </p:nvSpPr>
          <p:spPr>
            <a:xfrm>
              <a:off x="1110617" y="4643161"/>
              <a:ext cx="5932" cy="5676"/>
            </a:xfrm>
            <a:custGeom>
              <a:avLst/>
              <a:gdLst/>
              <a:ahLst/>
              <a:cxnLst/>
              <a:rect l="l" t="t" r="r" b="b"/>
              <a:pathLst>
                <a:path w="185" h="177" extrusionOk="0">
                  <a:moveTo>
                    <a:pt x="12" y="1"/>
                  </a:moveTo>
                  <a:cubicBezTo>
                    <a:pt x="8" y="1"/>
                    <a:pt x="4" y="2"/>
                    <a:pt x="1" y="5"/>
                  </a:cubicBezTo>
                  <a:cubicBezTo>
                    <a:pt x="1" y="22"/>
                    <a:pt x="17" y="55"/>
                    <a:pt x="68" y="105"/>
                  </a:cubicBezTo>
                  <a:cubicBezTo>
                    <a:pt x="109" y="146"/>
                    <a:pt x="139" y="176"/>
                    <a:pt x="157" y="176"/>
                  </a:cubicBezTo>
                  <a:cubicBezTo>
                    <a:pt x="161" y="176"/>
                    <a:pt x="165" y="175"/>
                    <a:pt x="168" y="172"/>
                  </a:cubicBezTo>
                  <a:cubicBezTo>
                    <a:pt x="185" y="172"/>
                    <a:pt x="151" y="122"/>
                    <a:pt x="101" y="72"/>
                  </a:cubicBezTo>
                  <a:cubicBezTo>
                    <a:pt x="73" y="31"/>
                    <a:pt x="35" y="1"/>
                    <a:pt x="1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5" name="Google Shape;1745;p40"/>
            <p:cNvSpPr/>
            <p:nvPr/>
          </p:nvSpPr>
          <p:spPr>
            <a:xfrm>
              <a:off x="1095610" y="4636427"/>
              <a:ext cx="8626" cy="3688"/>
            </a:xfrm>
            <a:custGeom>
              <a:avLst/>
              <a:gdLst/>
              <a:ahLst/>
              <a:cxnLst/>
              <a:rect l="l" t="t" r="r" b="b"/>
              <a:pathLst>
                <a:path w="269" h="115" extrusionOk="0">
                  <a:moveTo>
                    <a:pt x="80" y="0"/>
                  </a:moveTo>
                  <a:cubicBezTo>
                    <a:pt x="33" y="0"/>
                    <a:pt x="1" y="20"/>
                    <a:pt x="1" y="31"/>
                  </a:cubicBezTo>
                  <a:cubicBezTo>
                    <a:pt x="18" y="48"/>
                    <a:pt x="68" y="48"/>
                    <a:pt x="135" y="65"/>
                  </a:cubicBezTo>
                  <a:cubicBezTo>
                    <a:pt x="201" y="81"/>
                    <a:pt x="252" y="115"/>
                    <a:pt x="252" y="115"/>
                  </a:cubicBezTo>
                  <a:cubicBezTo>
                    <a:pt x="268" y="98"/>
                    <a:pt x="235" y="48"/>
                    <a:pt x="151" y="14"/>
                  </a:cubicBezTo>
                  <a:cubicBezTo>
                    <a:pt x="125" y="4"/>
                    <a:pt x="101" y="0"/>
                    <a:pt x="8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6" name="Google Shape;1746;p40"/>
            <p:cNvSpPr/>
            <p:nvPr/>
          </p:nvSpPr>
          <p:spPr>
            <a:xfrm>
              <a:off x="1084899" y="4633797"/>
              <a:ext cx="4874" cy="2437"/>
            </a:xfrm>
            <a:custGeom>
              <a:avLst/>
              <a:gdLst/>
              <a:ahLst/>
              <a:cxnLst/>
              <a:rect l="l" t="t" r="r" b="b"/>
              <a:pathLst>
                <a:path w="152" h="76" extrusionOk="0">
                  <a:moveTo>
                    <a:pt x="38" y="0"/>
                  </a:moveTo>
                  <a:cubicBezTo>
                    <a:pt x="26" y="0"/>
                    <a:pt x="17" y="5"/>
                    <a:pt x="17" y="13"/>
                  </a:cubicBezTo>
                  <a:cubicBezTo>
                    <a:pt x="1" y="30"/>
                    <a:pt x="34" y="46"/>
                    <a:pt x="68" y="63"/>
                  </a:cubicBezTo>
                  <a:cubicBezTo>
                    <a:pt x="84" y="71"/>
                    <a:pt x="101" y="76"/>
                    <a:pt x="114" y="76"/>
                  </a:cubicBezTo>
                  <a:cubicBezTo>
                    <a:pt x="126" y="76"/>
                    <a:pt x="134" y="71"/>
                    <a:pt x="134" y="63"/>
                  </a:cubicBezTo>
                  <a:cubicBezTo>
                    <a:pt x="151" y="63"/>
                    <a:pt x="118" y="30"/>
                    <a:pt x="84" y="13"/>
                  </a:cubicBezTo>
                  <a:cubicBezTo>
                    <a:pt x="68" y="5"/>
                    <a:pt x="51" y="0"/>
                    <a:pt x="3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7" name="Google Shape;1747;p40"/>
            <p:cNvSpPr/>
            <p:nvPr/>
          </p:nvSpPr>
          <p:spPr>
            <a:xfrm>
              <a:off x="1248315" y="4620265"/>
              <a:ext cx="263114" cy="64424"/>
            </a:xfrm>
            <a:custGeom>
              <a:avLst/>
              <a:gdLst/>
              <a:ahLst/>
              <a:cxnLst/>
              <a:rect l="l" t="t" r="r" b="b"/>
              <a:pathLst>
                <a:path w="8205" h="2009" extrusionOk="0">
                  <a:moveTo>
                    <a:pt x="68" y="0"/>
                  </a:moveTo>
                  <a:lnTo>
                    <a:pt x="1" y="1671"/>
                  </a:lnTo>
                  <a:lnTo>
                    <a:pt x="285" y="1705"/>
                  </a:lnTo>
                  <a:cubicBezTo>
                    <a:pt x="1212" y="1782"/>
                    <a:pt x="4385" y="2008"/>
                    <a:pt x="6164" y="2008"/>
                  </a:cubicBezTo>
                  <a:cubicBezTo>
                    <a:pt x="6693" y="2008"/>
                    <a:pt x="7098" y="1988"/>
                    <a:pt x="7286" y="1939"/>
                  </a:cubicBezTo>
                  <a:cubicBezTo>
                    <a:pt x="8205" y="1688"/>
                    <a:pt x="4479" y="719"/>
                    <a:pt x="4479" y="719"/>
                  </a:cubicBezTo>
                  <a:lnTo>
                    <a:pt x="4495" y="318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19B5B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8" name="Google Shape;1748;p40"/>
            <p:cNvSpPr/>
            <p:nvPr/>
          </p:nvSpPr>
          <p:spPr>
            <a:xfrm>
              <a:off x="1248860" y="4632547"/>
              <a:ext cx="50923" cy="41880"/>
            </a:xfrm>
            <a:custGeom>
              <a:avLst/>
              <a:gdLst/>
              <a:ahLst/>
              <a:cxnLst/>
              <a:rect l="l" t="t" r="r" b="b"/>
              <a:pathLst>
                <a:path w="1588" h="1306" extrusionOk="0">
                  <a:moveTo>
                    <a:pt x="103" y="0"/>
                  </a:moveTo>
                  <a:cubicBezTo>
                    <a:pt x="80" y="0"/>
                    <a:pt x="57" y="1"/>
                    <a:pt x="34" y="2"/>
                  </a:cubicBezTo>
                  <a:lnTo>
                    <a:pt x="1" y="1222"/>
                  </a:lnTo>
                  <a:lnTo>
                    <a:pt x="1588" y="1305"/>
                  </a:lnTo>
                  <a:cubicBezTo>
                    <a:pt x="1538" y="937"/>
                    <a:pt x="1337" y="587"/>
                    <a:pt x="1053" y="353"/>
                  </a:cubicBezTo>
                  <a:cubicBezTo>
                    <a:pt x="787" y="118"/>
                    <a:pt x="447" y="0"/>
                    <a:pt x="103" y="0"/>
                  </a:cubicBezTo>
                  <a:close/>
                </a:path>
              </a:pathLst>
            </a:custGeom>
            <a:solidFill>
              <a:srgbClr val="FFFFFF">
                <a:alpha val="3348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9" name="Google Shape;1749;p40"/>
            <p:cNvSpPr/>
            <p:nvPr/>
          </p:nvSpPr>
          <p:spPr>
            <a:xfrm>
              <a:off x="1248315" y="4660990"/>
              <a:ext cx="243841" cy="23057"/>
            </a:xfrm>
            <a:custGeom>
              <a:avLst/>
              <a:gdLst/>
              <a:ahLst/>
              <a:cxnLst/>
              <a:rect l="l" t="t" r="r" b="b"/>
              <a:pathLst>
                <a:path w="7604" h="719" extrusionOk="0">
                  <a:moveTo>
                    <a:pt x="6300" y="0"/>
                  </a:moveTo>
                  <a:cubicBezTo>
                    <a:pt x="6033" y="0"/>
                    <a:pt x="5882" y="552"/>
                    <a:pt x="5882" y="552"/>
                  </a:cubicBezTo>
                  <a:lnTo>
                    <a:pt x="18" y="301"/>
                  </a:lnTo>
                  <a:lnTo>
                    <a:pt x="1" y="401"/>
                  </a:lnTo>
                  <a:cubicBezTo>
                    <a:pt x="1511" y="583"/>
                    <a:pt x="4316" y="718"/>
                    <a:pt x="6012" y="718"/>
                  </a:cubicBezTo>
                  <a:cubicBezTo>
                    <a:pt x="6813" y="718"/>
                    <a:pt x="7366" y="688"/>
                    <a:pt x="7419" y="619"/>
                  </a:cubicBezTo>
                  <a:cubicBezTo>
                    <a:pt x="7603" y="418"/>
                    <a:pt x="6300" y="0"/>
                    <a:pt x="6300" y="0"/>
                  </a:cubicBezTo>
                  <a:close/>
                </a:path>
              </a:pathLst>
            </a:custGeom>
            <a:solidFill>
              <a:srgbClr val="FFFFFF">
                <a:alpha val="3348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0" name="Google Shape;1750;p40"/>
            <p:cNvSpPr/>
            <p:nvPr/>
          </p:nvSpPr>
          <p:spPr>
            <a:xfrm>
              <a:off x="1246712" y="4670643"/>
              <a:ext cx="237396" cy="8594"/>
            </a:xfrm>
            <a:custGeom>
              <a:avLst/>
              <a:gdLst/>
              <a:ahLst/>
              <a:cxnLst/>
              <a:rect l="l" t="t" r="r" b="b"/>
              <a:pathLst>
                <a:path w="7403" h="268" extrusionOk="0">
                  <a:moveTo>
                    <a:pt x="1" y="0"/>
                  </a:moveTo>
                  <a:cubicBezTo>
                    <a:pt x="17" y="0"/>
                    <a:pt x="51" y="17"/>
                    <a:pt x="68" y="17"/>
                  </a:cubicBezTo>
                  <a:lnTo>
                    <a:pt x="285" y="34"/>
                  </a:lnTo>
                  <a:cubicBezTo>
                    <a:pt x="502" y="50"/>
                    <a:pt x="769" y="67"/>
                    <a:pt x="1087" y="84"/>
                  </a:cubicBezTo>
                  <a:cubicBezTo>
                    <a:pt x="1772" y="134"/>
                    <a:pt x="2708" y="184"/>
                    <a:pt x="3727" y="217"/>
                  </a:cubicBezTo>
                  <a:cubicBezTo>
                    <a:pt x="4763" y="267"/>
                    <a:pt x="5698" y="267"/>
                    <a:pt x="6383" y="267"/>
                  </a:cubicBezTo>
                  <a:lnTo>
                    <a:pt x="7185" y="267"/>
                  </a:lnTo>
                  <a:lnTo>
                    <a:pt x="7403" y="251"/>
                  </a:lnTo>
                  <a:lnTo>
                    <a:pt x="7185" y="234"/>
                  </a:lnTo>
                  <a:lnTo>
                    <a:pt x="6383" y="234"/>
                  </a:lnTo>
                  <a:cubicBezTo>
                    <a:pt x="5698" y="217"/>
                    <a:pt x="4763" y="201"/>
                    <a:pt x="3743" y="167"/>
                  </a:cubicBezTo>
                  <a:cubicBezTo>
                    <a:pt x="2708" y="134"/>
                    <a:pt x="1772" y="84"/>
                    <a:pt x="1087" y="50"/>
                  </a:cubicBezTo>
                  <a:lnTo>
                    <a:pt x="285" y="17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1" name="Google Shape;1751;p40"/>
            <p:cNvSpPr/>
            <p:nvPr/>
          </p:nvSpPr>
          <p:spPr>
            <a:xfrm>
              <a:off x="1436936" y="4658842"/>
              <a:ext cx="14495" cy="21998"/>
            </a:xfrm>
            <a:custGeom>
              <a:avLst/>
              <a:gdLst/>
              <a:ahLst/>
              <a:cxnLst/>
              <a:rect l="l" t="t" r="r" b="b"/>
              <a:pathLst>
                <a:path w="452" h="686" extrusionOk="0">
                  <a:moveTo>
                    <a:pt x="451" y="0"/>
                  </a:moveTo>
                  <a:cubicBezTo>
                    <a:pt x="167" y="117"/>
                    <a:pt x="0" y="385"/>
                    <a:pt x="0" y="686"/>
                  </a:cubicBezTo>
                  <a:cubicBezTo>
                    <a:pt x="34" y="552"/>
                    <a:pt x="101" y="418"/>
                    <a:pt x="167" y="301"/>
                  </a:cubicBezTo>
                  <a:cubicBezTo>
                    <a:pt x="251" y="201"/>
                    <a:pt x="334" y="101"/>
                    <a:pt x="45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2" name="Google Shape;1752;p40"/>
            <p:cNvSpPr/>
            <p:nvPr/>
          </p:nvSpPr>
          <p:spPr>
            <a:xfrm>
              <a:off x="1395665" y="4646528"/>
              <a:ext cx="8626" cy="11801"/>
            </a:xfrm>
            <a:custGeom>
              <a:avLst/>
              <a:gdLst/>
              <a:ahLst/>
              <a:cxnLst/>
              <a:rect l="l" t="t" r="r" b="b"/>
              <a:pathLst>
                <a:path w="269" h="368" extrusionOk="0">
                  <a:moveTo>
                    <a:pt x="251" y="0"/>
                  </a:moveTo>
                  <a:cubicBezTo>
                    <a:pt x="235" y="0"/>
                    <a:pt x="185" y="67"/>
                    <a:pt x="118" y="167"/>
                  </a:cubicBezTo>
                  <a:cubicBezTo>
                    <a:pt x="34" y="268"/>
                    <a:pt x="1" y="351"/>
                    <a:pt x="17" y="368"/>
                  </a:cubicBezTo>
                  <a:cubicBezTo>
                    <a:pt x="17" y="368"/>
                    <a:pt x="84" y="301"/>
                    <a:pt x="151" y="201"/>
                  </a:cubicBezTo>
                  <a:cubicBezTo>
                    <a:pt x="218" y="100"/>
                    <a:pt x="268" y="17"/>
                    <a:pt x="25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3" name="Google Shape;1753;p40"/>
            <p:cNvSpPr/>
            <p:nvPr/>
          </p:nvSpPr>
          <p:spPr>
            <a:xfrm>
              <a:off x="1384410" y="4644283"/>
              <a:ext cx="9684" cy="7632"/>
            </a:xfrm>
            <a:custGeom>
              <a:avLst/>
              <a:gdLst/>
              <a:ahLst/>
              <a:cxnLst/>
              <a:rect l="l" t="t" r="r" b="b"/>
              <a:pathLst>
                <a:path w="302" h="238" extrusionOk="0">
                  <a:moveTo>
                    <a:pt x="281" y="0"/>
                  </a:moveTo>
                  <a:cubicBezTo>
                    <a:pt x="267" y="0"/>
                    <a:pt x="207" y="44"/>
                    <a:pt x="134" y="87"/>
                  </a:cubicBezTo>
                  <a:cubicBezTo>
                    <a:pt x="51" y="154"/>
                    <a:pt x="1" y="221"/>
                    <a:pt x="1" y="237"/>
                  </a:cubicBezTo>
                  <a:cubicBezTo>
                    <a:pt x="18" y="237"/>
                    <a:pt x="84" y="204"/>
                    <a:pt x="168" y="137"/>
                  </a:cubicBezTo>
                  <a:cubicBezTo>
                    <a:pt x="251" y="70"/>
                    <a:pt x="302" y="3"/>
                    <a:pt x="285" y="3"/>
                  </a:cubicBezTo>
                  <a:cubicBezTo>
                    <a:pt x="285" y="1"/>
                    <a:pt x="284" y="0"/>
                    <a:pt x="28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4" name="Google Shape;1754;p40"/>
            <p:cNvSpPr/>
            <p:nvPr/>
          </p:nvSpPr>
          <p:spPr>
            <a:xfrm>
              <a:off x="1375848" y="4628827"/>
              <a:ext cx="16643" cy="2565"/>
            </a:xfrm>
            <a:custGeom>
              <a:avLst/>
              <a:gdLst/>
              <a:ahLst/>
              <a:cxnLst/>
              <a:rect l="l" t="t" r="r" b="b"/>
              <a:pathLst>
                <a:path w="519" h="80" extrusionOk="0">
                  <a:moveTo>
                    <a:pt x="0" y="1"/>
                  </a:moveTo>
                  <a:lnTo>
                    <a:pt x="0" y="1"/>
                  </a:lnTo>
                  <a:cubicBezTo>
                    <a:pt x="94" y="53"/>
                    <a:pt x="202" y="79"/>
                    <a:pt x="313" y="79"/>
                  </a:cubicBezTo>
                  <a:cubicBezTo>
                    <a:pt x="381" y="79"/>
                    <a:pt x="450" y="70"/>
                    <a:pt x="518" y="51"/>
                  </a:cubicBezTo>
                  <a:cubicBezTo>
                    <a:pt x="335" y="34"/>
                    <a:pt x="168" y="18"/>
                    <a:pt x="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5" name="Google Shape;1755;p40"/>
            <p:cNvSpPr/>
            <p:nvPr/>
          </p:nvSpPr>
          <p:spPr>
            <a:xfrm>
              <a:off x="1401021" y="4633797"/>
              <a:ext cx="27354" cy="14911"/>
            </a:xfrm>
            <a:custGeom>
              <a:avLst/>
              <a:gdLst/>
              <a:ahLst/>
              <a:cxnLst/>
              <a:rect l="l" t="t" r="r" b="b"/>
              <a:pathLst>
                <a:path w="853" h="465" extrusionOk="0">
                  <a:moveTo>
                    <a:pt x="572" y="58"/>
                  </a:moveTo>
                  <a:cubicBezTo>
                    <a:pt x="640" y="58"/>
                    <a:pt x="711" y="74"/>
                    <a:pt x="769" y="113"/>
                  </a:cubicBezTo>
                  <a:cubicBezTo>
                    <a:pt x="803" y="147"/>
                    <a:pt x="786" y="197"/>
                    <a:pt x="736" y="230"/>
                  </a:cubicBezTo>
                  <a:cubicBezTo>
                    <a:pt x="686" y="247"/>
                    <a:pt x="636" y="264"/>
                    <a:pt x="586" y="280"/>
                  </a:cubicBezTo>
                  <a:cubicBezTo>
                    <a:pt x="485" y="314"/>
                    <a:pt x="385" y="330"/>
                    <a:pt x="285" y="347"/>
                  </a:cubicBezTo>
                  <a:cubicBezTo>
                    <a:pt x="207" y="363"/>
                    <a:pt x="140" y="367"/>
                    <a:pt x="91" y="370"/>
                  </a:cubicBezTo>
                  <a:lnTo>
                    <a:pt x="91" y="370"/>
                  </a:lnTo>
                  <a:cubicBezTo>
                    <a:pt x="115" y="319"/>
                    <a:pt x="143" y="272"/>
                    <a:pt x="185" y="230"/>
                  </a:cubicBezTo>
                  <a:cubicBezTo>
                    <a:pt x="251" y="147"/>
                    <a:pt x="335" y="96"/>
                    <a:pt x="435" y="80"/>
                  </a:cubicBezTo>
                  <a:cubicBezTo>
                    <a:pt x="477" y="66"/>
                    <a:pt x="524" y="58"/>
                    <a:pt x="572" y="58"/>
                  </a:cubicBezTo>
                  <a:close/>
                  <a:moveTo>
                    <a:pt x="554" y="1"/>
                  </a:moveTo>
                  <a:cubicBezTo>
                    <a:pt x="400" y="1"/>
                    <a:pt x="248" y="68"/>
                    <a:pt x="151" y="197"/>
                  </a:cubicBezTo>
                  <a:cubicBezTo>
                    <a:pt x="103" y="244"/>
                    <a:pt x="71" y="307"/>
                    <a:pt x="53" y="371"/>
                  </a:cubicBezTo>
                  <a:lnTo>
                    <a:pt x="53" y="371"/>
                  </a:lnTo>
                  <a:cubicBezTo>
                    <a:pt x="20" y="372"/>
                    <a:pt x="1" y="374"/>
                    <a:pt x="1" y="380"/>
                  </a:cubicBezTo>
                  <a:cubicBezTo>
                    <a:pt x="17" y="383"/>
                    <a:pt x="34" y="386"/>
                    <a:pt x="51" y="388"/>
                  </a:cubicBezTo>
                  <a:lnTo>
                    <a:pt x="51" y="388"/>
                  </a:lnTo>
                  <a:cubicBezTo>
                    <a:pt x="49" y="416"/>
                    <a:pt x="35" y="433"/>
                    <a:pt x="51" y="464"/>
                  </a:cubicBezTo>
                  <a:cubicBezTo>
                    <a:pt x="61" y="439"/>
                    <a:pt x="71" y="415"/>
                    <a:pt x="81" y="391"/>
                  </a:cubicBezTo>
                  <a:lnTo>
                    <a:pt x="81" y="391"/>
                  </a:lnTo>
                  <a:cubicBezTo>
                    <a:pt x="154" y="397"/>
                    <a:pt x="224" y="397"/>
                    <a:pt x="285" y="397"/>
                  </a:cubicBezTo>
                  <a:cubicBezTo>
                    <a:pt x="385" y="380"/>
                    <a:pt x="485" y="364"/>
                    <a:pt x="586" y="330"/>
                  </a:cubicBezTo>
                  <a:cubicBezTo>
                    <a:pt x="652" y="314"/>
                    <a:pt x="719" y="297"/>
                    <a:pt x="769" y="264"/>
                  </a:cubicBezTo>
                  <a:cubicBezTo>
                    <a:pt x="803" y="247"/>
                    <a:pt x="820" y="213"/>
                    <a:pt x="836" y="180"/>
                  </a:cubicBezTo>
                  <a:cubicBezTo>
                    <a:pt x="853" y="147"/>
                    <a:pt x="836" y="96"/>
                    <a:pt x="803" y="63"/>
                  </a:cubicBezTo>
                  <a:cubicBezTo>
                    <a:pt x="725" y="21"/>
                    <a:pt x="640" y="1"/>
                    <a:pt x="55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6" name="Google Shape;1756;p40"/>
            <p:cNvSpPr/>
            <p:nvPr/>
          </p:nvSpPr>
          <p:spPr>
            <a:xfrm>
              <a:off x="1391914" y="4628827"/>
              <a:ext cx="13436" cy="17733"/>
            </a:xfrm>
            <a:custGeom>
              <a:avLst/>
              <a:gdLst/>
              <a:ahLst/>
              <a:cxnLst/>
              <a:rect l="l" t="t" r="r" b="b"/>
              <a:pathLst>
                <a:path w="419" h="553" extrusionOk="0">
                  <a:moveTo>
                    <a:pt x="101" y="1"/>
                  </a:moveTo>
                  <a:cubicBezTo>
                    <a:pt x="34" y="1"/>
                    <a:pt x="1" y="68"/>
                    <a:pt x="1" y="118"/>
                  </a:cubicBezTo>
                  <a:cubicBezTo>
                    <a:pt x="17" y="168"/>
                    <a:pt x="34" y="218"/>
                    <a:pt x="51" y="251"/>
                  </a:cubicBezTo>
                  <a:cubicBezTo>
                    <a:pt x="84" y="318"/>
                    <a:pt x="134" y="368"/>
                    <a:pt x="185" y="435"/>
                  </a:cubicBezTo>
                  <a:cubicBezTo>
                    <a:pt x="218" y="485"/>
                    <a:pt x="268" y="519"/>
                    <a:pt x="335" y="552"/>
                  </a:cubicBezTo>
                  <a:cubicBezTo>
                    <a:pt x="335" y="535"/>
                    <a:pt x="285" y="502"/>
                    <a:pt x="201" y="402"/>
                  </a:cubicBezTo>
                  <a:cubicBezTo>
                    <a:pt x="168" y="352"/>
                    <a:pt x="118" y="285"/>
                    <a:pt x="101" y="235"/>
                  </a:cubicBezTo>
                  <a:cubicBezTo>
                    <a:pt x="51" y="168"/>
                    <a:pt x="34" y="68"/>
                    <a:pt x="101" y="51"/>
                  </a:cubicBezTo>
                  <a:cubicBezTo>
                    <a:pt x="185" y="51"/>
                    <a:pt x="251" y="118"/>
                    <a:pt x="285" y="168"/>
                  </a:cubicBezTo>
                  <a:cubicBezTo>
                    <a:pt x="335" y="235"/>
                    <a:pt x="352" y="302"/>
                    <a:pt x="368" y="368"/>
                  </a:cubicBezTo>
                  <a:cubicBezTo>
                    <a:pt x="368" y="435"/>
                    <a:pt x="368" y="485"/>
                    <a:pt x="368" y="552"/>
                  </a:cubicBezTo>
                  <a:cubicBezTo>
                    <a:pt x="402" y="502"/>
                    <a:pt x="418" y="419"/>
                    <a:pt x="402" y="352"/>
                  </a:cubicBezTo>
                  <a:cubicBezTo>
                    <a:pt x="402" y="285"/>
                    <a:pt x="368" y="218"/>
                    <a:pt x="335" y="151"/>
                  </a:cubicBezTo>
                  <a:cubicBezTo>
                    <a:pt x="285" y="68"/>
                    <a:pt x="201" y="1"/>
                    <a:pt x="10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7" name="Google Shape;1757;p40"/>
            <p:cNvSpPr/>
            <p:nvPr/>
          </p:nvSpPr>
          <p:spPr>
            <a:xfrm>
              <a:off x="1250464" y="4631104"/>
              <a:ext cx="49320" cy="42778"/>
            </a:xfrm>
            <a:custGeom>
              <a:avLst/>
              <a:gdLst/>
              <a:ahLst/>
              <a:cxnLst/>
              <a:rect l="l" t="t" r="r" b="b"/>
              <a:pathLst>
                <a:path w="1538" h="1334" extrusionOk="0">
                  <a:moveTo>
                    <a:pt x="212" y="1"/>
                  </a:moveTo>
                  <a:cubicBezTo>
                    <a:pt x="172" y="1"/>
                    <a:pt x="134" y="5"/>
                    <a:pt x="101" y="13"/>
                  </a:cubicBezTo>
                  <a:cubicBezTo>
                    <a:pt x="68" y="13"/>
                    <a:pt x="34" y="13"/>
                    <a:pt x="1" y="30"/>
                  </a:cubicBezTo>
                  <a:cubicBezTo>
                    <a:pt x="1" y="34"/>
                    <a:pt x="8" y="35"/>
                    <a:pt x="20" y="35"/>
                  </a:cubicBezTo>
                  <a:cubicBezTo>
                    <a:pt x="44" y="35"/>
                    <a:pt x="86" y="31"/>
                    <a:pt x="143" y="31"/>
                  </a:cubicBezTo>
                  <a:cubicBezTo>
                    <a:pt x="196" y="31"/>
                    <a:pt x="261" y="34"/>
                    <a:pt x="335" y="47"/>
                  </a:cubicBezTo>
                  <a:cubicBezTo>
                    <a:pt x="870" y="130"/>
                    <a:pt x="1304" y="498"/>
                    <a:pt x="1454" y="1016"/>
                  </a:cubicBezTo>
                  <a:cubicBezTo>
                    <a:pt x="1521" y="1200"/>
                    <a:pt x="1521" y="1333"/>
                    <a:pt x="1538" y="1333"/>
                  </a:cubicBezTo>
                  <a:cubicBezTo>
                    <a:pt x="1538" y="1300"/>
                    <a:pt x="1538" y="1267"/>
                    <a:pt x="1538" y="1233"/>
                  </a:cubicBezTo>
                  <a:cubicBezTo>
                    <a:pt x="1521" y="1150"/>
                    <a:pt x="1521" y="1083"/>
                    <a:pt x="1488" y="999"/>
                  </a:cubicBezTo>
                  <a:cubicBezTo>
                    <a:pt x="1354" y="464"/>
                    <a:pt x="886" y="63"/>
                    <a:pt x="335" y="13"/>
                  </a:cubicBezTo>
                  <a:cubicBezTo>
                    <a:pt x="293" y="5"/>
                    <a:pt x="251" y="1"/>
                    <a:pt x="21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8" name="Google Shape;1758;p40"/>
            <p:cNvSpPr/>
            <p:nvPr/>
          </p:nvSpPr>
          <p:spPr>
            <a:xfrm>
              <a:off x="1317966" y="4661375"/>
              <a:ext cx="41303" cy="2565"/>
            </a:xfrm>
            <a:custGeom>
              <a:avLst/>
              <a:gdLst/>
              <a:ahLst/>
              <a:cxnLst/>
              <a:rect l="l" t="t" r="r" b="b"/>
              <a:pathLst>
                <a:path w="1288" h="80" extrusionOk="0">
                  <a:moveTo>
                    <a:pt x="33" y="0"/>
                  </a:moveTo>
                  <a:cubicBezTo>
                    <a:pt x="12" y="0"/>
                    <a:pt x="1" y="2"/>
                    <a:pt x="1" y="5"/>
                  </a:cubicBezTo>
                  <a:cubicBezTo>
                    <a:pt x="244" y="54"/>
                    <a:pt x="499" y="80"/>
                    <a:pt x="752" y="80"/>
                  </a:cubicBezTo>
                  <a:cubicBezTo>
                    <a:pt x="933" y="80"/>
                    <a:pt x="1113" y="66"/>
                    <a:pt x="1288" y="38"/>
                  </a:cubicBezTo>
                  <a:cubicBezTo>
                    <a:pt x="1288" y="38"/>
                    <a:pt x="1003" y="38"/>
                    <a:pt x="653" y="22"/>
                  </a:cubicBezTo>
                  <a:cubicBezTo>
                    <a:pt x="359" y="22"/>
                    <a:pt x="118" y="0"/>
                    <a:pt x="3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9" name="Google Shape;1759;p40"/>
            <p:cNvSpPr/>
            <p:nvPr/>
          </p:nvSpPr>
          <p:spPr>
            <a:xfrm>
              <a:off x="1290131" y="4660349"/>
              <a:ext cx="4297" cy="8177"/>
            </a:xfrm>
            <a:custGeom>
              <a:avLst/>
              <a:gdLst/>
              <a:ahLst/>
              <a:cxnLst/>
              <a:rect l="l" t="t" r="r" b="b"/>
              <a:pathLst>
                <a:path w="134" h="255" extrusionOk="0">
                  <a:moveTo>
                    <a:pt x="8" y="0"/>
                  </a:moveTo>
                  <a:cubicBezTo>
                    <a:pt x="5" y="0"/>
                    <a:pt x="2" y="1"/>
                    <a:pt x="0" y="4"/>
                  </a:cubicBezTo>
                  <a:cubicBezTo>
                    <a:pt x="0" y="4"/>
                    <a:pt x="34" y="54"/>
                    <a:pt x="50" y="121"/>
                  </a:cubicBezTo>
                  <a:cubicBezTo>
                    <a:pt x="84" y="187"/>
                    <a:pt x="100" y="254"/>
                    <a:pt x="117" y="254"/>
                  </a:cubicBezTo>
                  <a:cubicBezTo>
                    <a:pt x="134" y="254"/>
                    <a:pt x="134" y="187"/>
                    <a:pt x="100" y="104"/>
                  </a:cubicBezTo>
                  <a:cubicBezTo>
                    <a:pt x="71" y="46"/>
                    <a:pt x="30" y="0"/>
                    <a:pt x="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0" name="Google Shape;1760;p40"/>
            <p:cNvSpPr/>
            <p:nvPr/>
          </p:nvSpPr>
          <p:spPr>
            <a:xfrm>
              <a:off x="1279934" y="4646913"/>
              <a:ext cx="5932" cy="5676"/>
            </a:xfrm>
            <a:custGeom>
              <a:avLst/>
              <a:gdLst/>
              <a:ahLst/>
              <a:cxnLst/>
              <a:rect l="l" t="t" r="r" b="b"/>
              <a:pathLst>
                <a:path w="185" h="177" extrusionOk="0">
                  <a:moveTo>
                    <a:pt x="22" y="1"/>
                  </a:moveTo>
                  <a:cubicBezTo>
                    <a:pt x="19" y="1"/>
                    <a:pt x="17" y="2"/>
                    <a:pt x="17" y="5"/>
                  </a:cubicBezTo>
                  <a:cubicBezTo>
                    <a:pt x="1" y="5"/>
                    <a:pt x="34" y="55"/>
                    <a:pt x="67" y="105"/>
                  </a:cubicBezTo>
                  <a:cubicBezTo>
                    <a:pt x="109" y="146"/>
                    <a:pt x="150" y="176"/>
                    <a:pt x="163" y="176"/>
                  </a:cubicBezTo>
                  <a:cubicBezTo>
                    <a:pt x="166" y="176"/>
                    <a:pt x="168" y="175"/>
                    <a:pt x="168" y="172"/>
                  </a:cubicBezTo>
                  <a:cubicBezTo>
                    <a:pt x="184" y="172"/>
                    <a:pt x="151" y="122"/>
                    <a:pt x="118" y="72"/>
                  </a:cubicBezTo>
                  <a:cubicBezTo>
                    <a:pt x="76" y="30"/>
                    <a:pt x="35" y="1"/>
                    <a:pt x="2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1" name="Google Shape;1761;p40"/>
            <p:cNvSpPr/>
            <p:nvPr/>
          </p:nvSpPr>
          <p:spPr>
            <a:xfrm>
              <a:off x="1265471" y="4639858"/>
              <a:ext cx="8594" cy="3624"/>
            </a:xfrm>
            <a:custGeom>
              <a:avLst/>
              <a:gdLst/>
              <a:ahLst/>
              <a:cxnLst/>
              <a:rect l="l" t="t" r="r" b="b"/>
              <a:pathLst>
                <a:path w="268" h="113" extrusionOk="0">
                  <a:moveTo>
                    <a:pt x="83" y="1"/>
                  </a:moveTo>
                  <a:cubicBezTo>
                    <a:pt x="34" y="1"/>
                    <a:pt x="1" y="13"/>
                    <a:pt x="1" y="24"/>
                  </a:cubicBezTo>
                  <a:cubicBezTo>
                    <a:pt x="1" y="41"/>
                    <a:pt x="67" y="41"/>
                    <a:pt x="134" y="58"/>
                  </a:cubicBezTo>
                  <a:cubicBezTo>
                    <a:pt x="175" y="85"/>
                    <a:pt x="216" y="112"/>
                    <a:pt x="239" y="112"/>
                  </a:cubicBezTo>
                  <a:cubicBezTo>
                    <a:pt x="244" y="112"/>
                    <a:pt x="248" y="111"/>
                    <a:pt x="251" y="108"/>
                  </a:cubicBezTo>
                  <a:cubicBezTo>
                    <a:pt x="268" y="108"/>
                    <a:pt x="218" y="41"/>
                    <a:pt x="151" y="8"/>
                  </a:cubicBezTo>
                  <a:cubicBezTo>
                    <a:pt x="126" y="3"/>
                    <a:pt x="103" y="1"/>
                    <a:pt x="8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2" name="Google Shape;1762;p40"/>
            <p:cNvSpPr/>
            <p:nvPr/>
          </p:nvSpPr>
          <p:spPr>
            <a:xfrm>
              <a:off x="1254761" y="4637004"/>
              <a:ext cx="4842" cy="2437"/>
            </a:xfrm>
            <a:custGeom>
              <a:avLst/>
              <a:gdLst/>
              <a:ahLst/>
              <a:cxnLst/>
              <a:rect l="l" t="t" r="r" b="b"/>
              <a:pathLst>
                <a:path w="151" h="76" extrusionOk="0">
                  <a:moveTo>
                    <a:pt x="36" y="1"/>
                  </a:moveTo>
                  <a:cubicBezTo>
                    <a:pt x="21" y="1"/>
                    <a:pt x="9" y="5"/>
                    <a:pt x="0" y="13"/>
                  </a:cubicBezTo>
                  <a:cubicBezTo>
                    <a:pt x="0" y="30"/>
                    <a:pt x="17" y="47"/>
                    <a:pt x="67" y="63"/>
                  </a:cubicBezTo>
                  <a:cubicBezTo>
                    <a:pt x="84" y="72"/>
                    <a:pt x="101" y="76"/>
                    <a:pt x="113" y="76"/>
                  </a:cubicBezTo>
                  <a:cubicBezTo>
                    <a:pt x="126" y="76"/>
                    <a:pt x="134" y="72"/>
                    <a:pt x="134" y="63"/>
                  </a:cubicBezTo>
                  <a:cubicBezTo>
                    <a:pt x="151" y="47"/>
                    <a:pt x="117" y="30"/>
                    <a:pt x="84" y="13"/>
                  </a:cubicBezTo>
                  <a:cubicBezTo>
                    <a:pt x="67" y="5"/>
                    <a:pt x="50" y="1"/>
                    <a:pt x="3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3" name="Google Shape;1763;p40"/>
            <p:cNvSpPr/>
            <p:nvPr/>
          </p:nvSpPr>
          <p:spPr>
            <a:xfrm>
              <a:off x="995431" y="2916422"/>
              <a:ext cx="495122" cy="1711923"/>
            </a:xfrm>
            <a:custGeom>
              <a:avLst/>
              <a:gdLst/>
              <a:ahLst/>
              <a:cxnLst/>
              <a:rect l="l" t="t" r="r" b="b"/>
              <a:pathLst>
                <a:path w="15440" h="53385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1"/>
                    <a:pt x="6851" y="24244"/>
                    <a:pt x="6968" y="24696"/>
                  </a:cubicBezTo>
                  <a:cubicBezTo>
                    <a:pt x="7068" y="25147"/>
                    <a:pt x="1989" y="53267"/>
                    <a:pt x="1989" y="53267"/>
                  </a:cubicBezTo>
                  <a:lnTo>
                    <a:pt x="11162" y="53384"/>
                  </a:lnTo>
                  <a:cubicBezTo>
                    <a:pt x="11162" y="53384"/>
                    <a:pt x="14370" y="28889"/>
                    <a:pt x="14904" y="27703"/>
                  </a:cubicBezTo>
                  <a:cubicBezTo>
                    <a:pt x="15439" y="26517"/>
                    <a:pt x="11747" y="1972"/>
                    <a:pt x="11747" y="197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4" name="Google Shape;1764;p40"/>
            <p:cNvSpPr/>
            <p:nvPr/>
          </p:nvSpPr>
          <p:spPr>
            <a:xfrm>
              <a:off x="891468" y="2896605"/>
              <a:ext cx="555153" cy="1746204"/>
            </a:xfrm>
            <a:custGeom>
              <a:avLst/>
              <a:gdLst/>
              <a:ahLst/>
              <a:cxnLst/>
              <a:rect l="l" t="t" r="r" b="b"/>
              <a:pathLst>
                <a:path w="17312" h="54454" extrusionOk="0">
                  <a:moveTo>
                    <a:pt x="1488" y="0"/>
                  </a:moveTo>
                  <a:lnTo>
                    <a:pt x="1120" y="869"/>
                  </a:lnTo>
                  <a:cubicBezTo>
                    <a:pt x="51" y="3425"/>
                    <a:pt x="1" y="6283"/>
                    <a:pt x="987" y="8856"/>
                  </a:cubicBezTo>
                  <a:lnTo>
                    <a:pt x="8155" y="27586"/>
                  </a:lnTo>
                  <a:cubicBezTo>
                    <a:pt x="8656" y="28923"/>
                    <a:pt x="8957" y="30309"/>
                    <a:pt x="9040" y="31730"/>
                  </a:cubicBezTo>
                  <a:lnTo>
                    <a:pt x="10160" y="53952"/>
                  </a:lnTo>
                  <a:lnTo>
                    <a:pt x="17311" y="54453"/>
                  </a:lnTo>
                  <a:cubicBezTo>
                    <a:pt x="17311" y="54453"/>
                    <a:pt x="16810" y="36291"/>
                    <a:pt x="16793" y="30593"/>
                  </a:cubicBezTo>
                  <a:cubicBezTo>
                    <a:pt x="16793" y="26299"/>
                    <a:pt x="13702" y="12665"/>
                    <a:pt x="11964" y="6099"/>
                  </a:cubicBezTo>
                  <a:lnTo>
                    <a:pt x="11948" y="3509"/>
                  </a:lnTo>
                  <a:lnTo>
                    <a:pt x="1488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5" name="Google Shape;1765;p40"/>
            <p:cNvSpPr/>
            <p:nvPr/>
          </p:nvSpPr>
          <p:spPr>
            <a:xfrm>
              <a:off x="1052223" y="3526154"/>
              <a:ext cx="165051" cy="1100557"/>
            </a:xfrm>
            <a:custGeom>
              <a:avLst/>
              <a:gdLst/>
              <a:ahLst/>
              <a:cxnLst/>
              <a:rect l="l" t="t" r="r" b="b"/>
              <a:pathLst>
                <a:path w="5147" h="34320" extrusionOk="0">
                  <a:moveTo>
                    <a:pt x="1" y="1"/>
                  </a:moveTo>
                  <a:cubicBezTo>
                    <a:pt x="1" y="34"/>
                    <a:pt x="17" y="68"/>
                    <a:pt x="34" y="101"/>
                  </a:cubicBezTo>
                  <a:cubicBezTo>
                    <a:pt x="51" y="151"/>
                    <a:pt x="84" y="235"/>
                    <a:pt x="117" y="352"/>
                  </a:cubicBezTo>
                  <a:cubicBezTo>
                    <a:pt x="201" y="569"/>
                    <a:pt x="318" y="886"/>
                    <a:pt x="468" y="1304"/>
                  </a:cubicBezTo>
                  <a:lnTo>
                    <a:pt x="1805" y="4829"/>
                  </a:lnTo>
                  <a:cubicBezTo>
                    <a:pt x="2373" y="6300"/>
                    <a:pt x="3041" y="8071"/>
                    <a:pt x="3777" y="10026"/>
                  </a:cubicBezTo>
                  <a:cubicBezTo>
                    <a:pt x="3910" y="10544"/>
                    <a:pt x="4011" y="11078"/>
                    <a:pt x="4061" y="11596"/>
                  </a:cubicBezTo>
                  <a:cubicBezTo>
                    <a:pt x="4111" y="12148"/>
                    <a:pt x="4161" y="12699"/>
                    <a:pt x="4211" y="13267"/>
                  </a:cubicBezTo>
                  <a:cubicBezTo>
                    <a:pt x="4311" y="14403"/>
                    <a:pt x="4378" y="15590"/>
                    <a:pt x="4445" y="16793"/>
                  </a:cubicBezTo>
                  <a:cubicBezTo>
                    <a:pt x="4712" y="21638"/>
                    <a:pt x="4846" y="26016"/>
                    <a:pt x="4963" y="29190"/>
                  </a:cubicBezTo>
                  <a:cubicBezTo>
                    <a:pt x="5013" y="30778"/>
                    <a:pt x="5063" y="32048"/>
                    <a:pt x="5080" y="32950"/>
                  </a:cubicBezTo>
                  <a:cubicBezTo>
                    <a:pt x="5097" y="33384"/>
                    <a:pt x="5113" y="33735"/>
                    <a:pt x="5113" y="33969"/>
                  </a:cubicBezTo>
                  <a:cubicBezTo>
                    <a:pt x="5130" y="34086"/>
                    <a:pt x="5130" y="34170"/>
                    <a:pt x="5130" y="34236"/>
                  </a:cubicBezTo>
                  <a:cubicBezTo>
                    <a:pt x="5130" y="34270"/>
                    <a:pt x="5130" y="34303"/>
                    <a:pt x="5147" y="34320"/>
                  </a:cubicBezTo>
                  <a:cubicBezTo>
                    <a:pt x="5147" y="34303"/>
                    <a:pt x="5147" y="34270"/>
                    <a:pt x="5147" y="34236"/>
                  </a:cubicBezTo>
                  <a:cubicBezTo>
                    <a:pt x="5147" y="34170"/>
                    <a:pt x="5147" y="34086"/>
                    <a:pt x="5147" y="33969"/>
                  </a:cubicBezTo>
                  <a:cubicBezTo>
                    <a:pt x="5147" y="33735"/>
                    <a:pt x="5147" y="33384"/>
                    <a:pt x="5147" y="32950"/>
                  </a:cubicBezTo>
                  <a:cubicBezTo>
                    <a:pt x="5113" y="32048"/>
                    <a:pt x="5097" y="30778"/>
                    <a:pt x="5063" y="29190"/>
                  </a:cubicBezTo>
                  <a:cubicBezTo>
                    <a:pt x="4980" y="26016"/>
                    <a:pt x="4863" y="21638"/>
                    <a:pt x="4595" y="16793"/>
                  </a:cubicBezTo>
                  <a:cubicBezTo>
                    <a:pt x="4529" y="15573"/>
                    <a:pt x="4445" y="14403"/>
                    <a:pt x="4345" y="13267"/>
                  </a:cubicBezTo>
                  <a:cubicBezTo>
                    <a:pt x="4311" y="12699"/>
                    <a:pt x="4244" y="12131"/>
                    <a:pt x="4194" y="11580"/>
                  </a:cubicBezTo>
                  <a:cubicBezTo>
                    <a:pt x="4144" y="11045"/>
                    <a:pt x="4044" y="10510"/>
                    <a:pt x="3910" y="9992"/>
                  </a:cubicBezTo>
                  <a:cubicBezTo>
                    <a:pt x="3158" y="8037"/>
                    <a:pt x="2473" y="6266"/>
                    <a:pt x="1889" y="4779"/>
                  </a:cubicBezTo>
                  <a:cubicBezTo>
                    <a:pt x="1320" y="3309"/>
                    <a:pt x="853" y="2123"/>
                    <a:pt x="518" y="1287"/>
                  </a:cubicBezTo>
                  <a:cubicBezTo>
                    <a:pt x="368" y="870"/>
                    <a:pt x="234" y="552"/>
                    <a:pt x="151" y="335"/>
                  </a:cubicBezTo>
                  <a:cubicBezTo>
                    <a:pt x="101" y="235"/>
                    <a:pt x="67" y="151"/>
                    <a:pt x="51" y="84"/>
                  </a:cubicBezTo>
                  <a:cubicBezTo>
                    <a:pt x="34" y="51"/>
                    <a:pt x="17" y="34"/>
                    <a:pt x="1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6" name="Google Shape;1766;p40"/>
            <p:cNvSpPr/>
            <p:nvPr/>
          </p:nvSpPr>
          <p:spPr>
            <a:xfrm>
              <a:off x="1293338" y="3038567"/>
              <a:ext cx="141482" cy="1008972"/>
            </a:xfrm>
            <a:custGeom>
              <a:avLst/>
              <a:gdLst/>
              <a:ahLst/>
              <a:cxnLst/>
              <a:rect l="l" t="t" r="r" b="b"/>
              <a:pathLst>
                <a:path w="4412" h="31464" extrusionOk="0">
                  <a:moveTo>
                    <a:pt x="0" y="1"/>
                  </a:moveTo>
                  <a:cubicBezTo>
                    <a:pt x="0" y="18"/>
                    <a:pt x="0" y="51"/>
                    <a:pt x="17" y="84"/>
                  </a:cubicBezTo>
                  <a:cubicBezTo>
                    <a:pt x="17" y="51"/>
                    <a:pt x="17" y="18"/>
                    <a:pt x="0" y="1"/>
                  </a:cubicBezTo>
                  <a:close/>
                  <a:moveTo>
                    <a:pt x="17" y="84"/>
                  </a:moveTo>
                  <a:cubicBezTo>
                    <a:pt x="17" y="135"/>
                    <a:pt x="34" y="218"/>
                    <a:pt x="50" y="318"/>
                  </a:cubicBezTo>
                  <a:cubicBezTo>
                    <a:pt x="84" y="536"/>
                    <a:pt x="134" y="836"/>
                    <a:pt x="201" y="1237"/>
                  </a:cubicBezTo>
                  <a:cubicBezTo>
                    <a:pt x="351" y="2039"/>
                    <a:pt x="552" y="3192"/>
                    <a:pt x="802" y="4596"/>
                  </a:cubicBezTo>
                  <a:cubicBezTo>
                    <a:pt x="1320" y="7436"/>
                    <a:pt x="2039" y="11363"/>
                    <a:pt x="2824" y="15674"/>
                  </a:cubicBezTo>
                  <a:cubicBezTo>
                    <a:pt x="3225" y="17846"/>
                    <a:pt x="3609" y="19901"/>
                    <a:pt x="3960" y="21772"/>
                  </a:cubicBezTo>
                  <a:cubicBezTo>
                    <a:pt x="4044" y="22240"/>
                    <a:pt x="4127" y="22708"/>
                    <a:pt x="4211" y="23142"/>
                  </a:cubicBezTo>
                  <a:cubicBezTo>
                    <a:pt x="4261" y="23577"/>
                    <a:pt x="4294" y="24011"/>
                    <a:pt x="4278" y="24445"/>
                  </a:cubicBezTo>
                  <a:cubicBezTo>
                    <a:pt x="4278" y="25298"/>
                    <a:pt x="4278" y="26083"/>
                    <a:pt x="4278" y="26801"/>
                  </a:cubicBezTo>
                  <a:cubicBezTo>
                    <a:pt x="4294" y="28238"/>
                    <a:pt x="4294" y="29408"/>
                    <a:pt x="4311" y="30227"/>
                  </a:cubicBezTo>
                  <a:cubicBezTo>
                    <a:pt x="4311" y="30611"/>
                    <a:pt x="4311" y="30928"/>
                    <a:pt x="4328" y="31146"/>
                  </a:cubicBezTo>
                  <a:cubicBezTo>
                    <a:pt x="4328" y="31246"/>
                    <a:pt x="4328" y="31329"/>
                    <a:pt x="4328" y="31396"/>
                  </a:cubicBezTo>
                  <a:cubicBezTo>
                    <a:pt x="4328" y="31413"/>
                    <a:pt x="4328" y="31446"/>
                    <a:pt x="4328" y="31463"/>
                  </a:cubicBezTo>
                  <a:cubicBezTo>
                    <a:pt x="4345" y="31446"/>
                    <a:pt x="4345" y="31413"/>
                    <a:pt x="4345" y="31396"/>
                  </a:cubicBezTo>
                  <a:cubicBezTo>
                    <a:pt x="4345" y="31329"/>
                    <a:pt x="4345" y="31246"/>
                    <a:pt x="4345" y="31146"/>
                  </a:cubicBezTo>
                  <a:cubicBezTo>
                    <a:pt x="4345" y="30928"/>
                    <a:pt x="4361" y="30611"/>
                    <a:pt x="4361" y="30210"/>
                  </a:cubicBezTo>
                  <a:cubicBezTo>
                    <a:pt x="4361" y="29408"/>
                    <a:pt x="4378" y="28238"/>
                    <a:pt x="4378" y="26801"/>
                  </a:cubicBezTo>
                  <a:cubicBezTo>
                    <a:pt x="4395" y="26083"/>
                    <a:pt x="4395" y="25298"/>
                    <a:pt x="4395" y="24445"/>
                  </a:cubicBezTo>
                  <a:cubicBezTo>
                    <a:pt x="4411" y="24011"/>
                    <a:pt x="4395" y="23560"/>
                    <a:pt x="4345" y="23126"/>
                  </a:cubicBezTo>
                  <a:cubicBezTo>
                    <a:pt x="4261" y="22674"/>
                    <a:pt x="4178" y="22223"/>
                    <a:pt x="4094" y="21755"/>
                  </a:cubicBezTo>
                  <a:cubicBezTo>
                    <a:pt x="3743" y="19884"/>
                    <a:pt x="3359" y="17812"/>
                    <a:pt x="2974" y="15657"/>
                  </a:cubicBezTo>
                  <a:cubicBezTo>
                    <a:pt x="2156" y="11329"/>
                    <a:pt x="1437" y="7420"/>
                    <a:pt x="903" y="4579"/>
                  </a:cubicBezTo>
                  <a:cubicBezTo>
                    <a:pt x="635" y="3176"/>
                    <a:pt x="418" y="2023"/>
                    <a:pt x="251" y="1221"/>
                  </a:cubicBezTo>
                  <a:cubicBezTo>
                    <a:pt x="184" y="836"/>
                    <a:pt x="117" y="536"/>
                    <a:pt x="67" y="318"/>
                  </a:cubicBezTo>
                  <a:cubicBezTo>
                    <a:pt x="50" y="218"/>
                    <a:pt x="34" y="135"/>
                    <a:pt x="17" y="84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7" name="Google Shape;1767;p40"/>
            <p:cNvSpPr/>
            <p:nvPr/>
          </p:nvSpPr>
          <p:spPr>
            <a:xfrm>
              <a:off x="1307801" y="2985015"/>
              <a:ext cx="20940" cy="98062"/>
            </a:xfrm>
            <a:custGeom>
              <a:avLst/>
              <a:gdLst/>
              <a:ahLst/>
              <a:cxnLst/>
              <a:rect l="l" t="t" r="r" b="b"/>
              <a:pathLst>
                <a:path w="653" h="3058" extrusionOk="0">
                  <a:moveTo>
                    <a:pt x="201" y="0"/>
                  </a:moveTo>
                  <a:lnTo>
                    <a:pt x="201" y="0"/>
                  </a:lnTo>
                  <a:cubicBezTo>
                    <a:pt x="151" y="17"/>
                    <a:pt x="468" y="668"/>
                    <a:pt x="418" y="1537"/>
                  </a:cubicBezTo>
                  <a:cubicBezTo>
                    <a:pt x="385" y="2423"/>
                    <a:pt x="1" y="3041"/>
                    <a:pt x="34" y="3058"/>
                  </a:cubicBezTo>
                  <a:cubicBezTo>
                    <a:pt x="151" y="2941"/>
                    <a:pt x="234" y="2807"/>
                    <a:pt x="285" y="2657"/>
                  </a:cubicBezTo>
                  <a:cubicBezTo>
                    <a:pt x="602" y="1955"/>
                    <a:pt x="652" y="1153"/>
                    <a:pt x="418" y="418"/>
                  </a:cubicBezTo>
                  <a:cubicBezTo>
                    <a:pt x="368" y="267"/>
                    <a:pt x="301" y="117"/>
                    <a:pt x="201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8" name="Google Shape;1768;p40"/>
            <p:cNvSpPr/>
            <p:nvPr/>
          </p:nvSpPr>
          <p:spPr>
            <a:xfrm>
              <a:off x="988985" y="2966255"/>
              <a:ext cx="139365" cy="74589"/>
            </a:xfrm>
            <a:custGeom>
              <a:avLst/>
              <a:gdLst/>
              <a:ahLst/>
              <a:cxnLst/>
              <a:rect l="l" t="t" r="r" b="b"/>
              <a:pathLst>
                <a:path w="4346" h="2326" extrusionOk="0">
                  <a:moveTo>
                    <a:pt x="4328" y="0"/>
                  </a:moveTo>
                  <a:cubicBezTo>
                    <a:pt x="4278" y="284"/>
                    <a:pt x="4195" y="568"/>
                    <a:pt x="4095" y="836"/>
                  </a:cubicBezTo>
                  <a:cubicBezTo>
                    <a:pt x="3710" y="1701"/>
                    <a:pt x="2867" y="2191"/>
                    <a:pt x="2008" y="2191"/>
                  </a:cubicBezTo>
                  <a:cubicBezTo>
                    <a:pt x="1524" y="2191"/>
                    <a:pt x="1035" y="2036"/>
                    <a:pt x="619" y="1705"/>
                  </a:cubicBezTo>
                  <a:cubicBezTo>
                    <a:pt x="385" y="1521"/>
                    <a:pt x="185" y="1304"/>
                    <a:pt x="1" y="1086"/>
                  </a:cubicBezTo>
                  <a:lnTo>
                    <a:pt x="1" y="1086"/>
                  </a:lnTo>
                  <a:cubicBezTo>
                    <a:pt x="34" y="1153"/>
                    <a:pt x="68" y="1237"/>
                    <a:pt x="118" y="1304"/>
                  </a:cubicBezTo>
                  <a:cubicBezTo>
                    <a:pt x="235" y="1471"/>
                    <a:pt x="385" y="1638"/>
                    <a:pt x="552" y="1771"/>
                  </a:cubicBezTo>
                  <a:cubicBezTo>
                    <a:pt x="803" y="1989"/>
                    <a:pt x="1104" y="2139"/>
                    <a:pt x="1404" y="2223"/>
                  </a:cubicBezTo>
                  <a:cubicBezTo>
                    <a:pt x="1621" y="2292"/>
                    <a:pt x="1844" y="2325"/>
                    <a:pt x="2066" y="2325"/>
                  </a:cubicBezTo>
                  <a:cubicBezTo>
                    <a:pt x="2648" y="2325"/>
                    <a:pt x="3220" y="2095"/>
                    <a:pt x="3643" y="1671"/>
                  </a:cubicBezTo>
                  <a:cubicBezTo>
                    <a:pt x="3877" y="1437"/>
                    <a:pt x="4061" y="1170"/>
                    <a:pt x="4178" y="869"/>
                  </a:cubicBezTo>
                  <a:cubicBezTo>
                    <a:pt x="4262" y="669"/>
                    <a:pt x="4328" y="451"/>
                    <a:pt x="4345" y="234"/>
                  </a:cubicBezTo>
                  <a:cubicBezTo>
                    <a:pt x="4345" y="151"/>
                    <a:pt x="4345" y="84"/>
                    <a:pt x="4328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9" name="Google Shape;1769;p40"/>
            <p:cNvSpPr/>
            <p:nvPr/>
          </p:nvSpPr>
          <p:spPr>
            <a:xfrm>
              <a:off x="1889697" y="2467477"/>
              <a:ext cx="199877" cy="231784"/>
            </a:xfrm>
            <a:custGeom>
              <a:avLst/>
              <a:gdLst/>
              <a:ahLst/>
              <a:cxnLst/>
              <a:rect l="l" t="t" r="r" b="b"/>
              <a:pathLst>
                <a:path w="6233" h="7228" extrusionOk="0">
                  <a:moveTo>
                    <a:pt x="4049" y="1"/>
                  </a:moveTo>
                  <a:cubicBezTo>
                    <a:pt x="3897" y="1"/>
                    <a:pt x="3735" y="88"/>
                    <a:pt x="3659" y="266"/>
                  </a:cubicBezTo>
                  <a:cubicBezTo>
                    <a:pt x="3475" y="634"/>
                    <a:pt x="3241" y="968"/>
                    <a:pt x="2957" y="1268"/>
                  </a:cubicBezTo>
                  <a:cubicBezTo>
                    <a:pt x="2757" y="1519"/>
                    <a:pt x="2490" y="1720"/>
                    <a:pt x="2206" y="1887"/>
                  </a:cubicBezTo>
                  <a:cubicBezTo>
                    <a:pt x="1871" y="2071"/>
                    <a:pt x="1587" y="2221"/>
                    <a:pt x="1337" y="2338"/>
                  </a:cubicBezTo>
                  <a:lnTo>
                    <a:pt x="0" y="3157"/>
                  </a:lnTo>
                  <a:lnTo>
                    <a:pt x="251" y="6816"/>
                  </a:lnTo>
                  <a:lnTo>
                    <a:pt x="1504" y="7066"/>
                  </a:lnTo>
                  <a:cubicBezTo>
                    <a:pt x="2209" y="7147"/>
                    <a:pt x="2720" y="7228"/>
                    <a:pt x="3099" y="7228"/>
                  </a:cubicBezTo>
                  <a:cubicBezTo>
                    <a:pt x="3348" y="7228"/>
                    <a:pt x="3540" y="7193"/>
                    <a:pt x="3693" y="7100"/>
                  </a:cubicBezTo>
                  <a:cubicBezTo>
                    <a:pt x="4194" y="6782"/>
                    <a:pt x="3709" y="6264"/>
                    <a:pt x="3709" y="6264"/>
                  </a:cubicBezTo>
                  <a:cubicBezTo>
                    <a:pt x="3709" y="6264"/>
                    <a:pt x="4578" y="6147"/>
                    <a:pt x="4612" y="5646"/>
                  </a:cubicBezTo>
                  <a:cubicBezTo>
                    <a:pt x="4612" y="5412"/>
                    <a:pt x="4461" y="5228"/>
                    <a:pt x="4261" y="5162"/>
                  </a:cubicBezTo>
                  <a:cubicBezTo>
                    <a:pt x="4261" y="5162"/>
                    <a:pt x="5046" y="5045"/>
                    <a:pt x="5247" y="4761"/>
                  </a:cubicBezTo>
                  <a:cubicBezTo>
                    <a:pt x="5531" y="4393"/>
                    <a:pt x="5079" y="4076"/>
                    <a:pt x="5079" y="4076"/>
                  </a:cubicBezTo>
                  <a:cubicBezTo>
                    <a:pt x="6199" y="3675"/>
                    <a:pt x="6232" y="3056"/>
                    <a:pt x="6015" y="2939"/>
                  </a:cubicBezTo>
                  <a:cubicBezTo>
                    <a:pt x="5969" y="2918"/>
                    <a:pt x="5894" y="2909"/>
                    <a:pt x="5805" y="2909"/>
                  </a:cubicBezTo>
                  <a:cubicBezTo>
                    <a:pt x="5478" y="2909"/>
                    <a:pt x="4962" y="3023"/>
                    <a:pt x="4962" y="3023"/>
                  </a:cubicBezTo>
                  <a:cubicBezTo>
                    <a:pt x="4734" y="3034"/>
                    <a:pt x="4380" y="3059"/>
                    <a:pt x="4036" y="3059"/>
                  </a:cubicBezTo>
                  <a:cubicBezTo>
                    <a:pt x="3323" y="3059"/>
                    <a:pt x="2656" y="2951"/>
                    <a:pt x="3241" y="2388"/>
                  </a:cubicBezTo>
                  <a:cubicBezTo>
                    <a:pt x="4110" y="1553"/>
                    <a:pt x="4461" y="583"/>
                    <a:pt x="4378" y="249"/>
                  </a:cubicBezTo>
                  <a:cubicBezTo>
                    <a:pt x="4336" y="84"/>
                    <a:pt x="4197" y="1"/>
                    <a:pt x="4049" y="1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0" name="Google Shape;1770;p40"/>
            <p:cNvSpPr/>
            <p:nvPr/>
          </p:nvSpPr>
          <p:spPr>
            <a:xfrm>
              <a:off x="1977562" y="2569227"/>
              <a:ext cx="75038" cy="45247"/>
            </a:xfrm>
            <a:custGeom>
              <a:avLst/>
              <a:gdLst/>
              <a:ahLst/>
              <a:cxnLst/>
              <a:rect l="l" t="t" r="r" b="b"/>
              <a:pathLst>
                <a:path w="2340" h="1411" extrusionOk="0">
                  <a:moveTo>
                    <a:pt x="2005" y="0"/>
                  </a:moveTo>
                  <a:cubicBezTo>
                    <a:pt x="1788" y="50"/>
                    <a:pt x="1571" y="117"/>
                    <a:pt x="1354" y="217"/>
                  </a:cubicBezTo>
                  <a:lnTo>
                    <a:pt x="669" y="485"/>
                  </a:lnTo>
                  <a:cubicBezTo>
                    <a:pt x="518" y="535"/>
                    <a:pt x="385" y="602"/>
                    <a:pt x="251" y="685"/>
                  </a:cubicBezTo>
                  <a:cubicBezTo>
                    <a:pt x="84" y="786"/>
                    <a:pt x="0" y="986"/>
                    <a:pt x="50" y="1170"/>
                  </a:cubicBezTo>
                  <a:cubicBezTo>
                    <a:pt x="100" y="1270"/>
                    <a:pt x="184" y="1354"/>
                    <a:pt x="284" y="1370"/>
                  </a:cubicBezTo>
                  <a:cubicBezTo>
                    <a:pt x="345" y="1395"/>
                    <a:pt x="407" y="1410"/>
                    <a:pt x="468" y="1410"/>
                  </a:cubicBezTo>
                  <a:cubicBezTo>
                    <a:pt x="490" y="1410"/>
                    <a:pt x="513" y="1408"/>
                    <a:pt x="535" y="1404"/>
                  </a:cubicBezTo>
                  <a:cubicBezTo>
                    <a:pt x="685" y="1404"/>
                    <a:pt x="836" y="1387"/>
                    <a:pt x="986" y="1354"/>
                  </a:cubicBezTo>
                  <a:cubicBezTo>
                    <a:pt x="1220" y="1304"/>
                    <a:pt x="1471" y="1237"/>
                    <a:pt x="1704" y="1170"/>
                  </a:cubicBezTo>
                  <a:cubicBezTo>
                    <a:pt x="1922" y="1103"/>
                    <a:pt x="2139" y="1019"/>
                    <a:pt x="2339" y="903"/>
                  </a:cubicBezTo>
                  <a:lnTo>
                    <a:pt x="2339" y="903"/>
                  </a:lnTo>
                  <a:cubicBezTo>
                    <a:pt x="2122" y="936"/>
                    <a:pt x="1888" y="986"/>
                    <a:pt x="1671" y="1053"/>
                  </a:cubicBezTo>
                  <a:cubicBezTo>
                    <a:pt x="1471" y="1103"/>
                    <a:pt x="1220" y="1170"/>
                    <a:pt x="953" y="1203"/>
                  </a:cubicBezTo>
                  <a:cubicBezTo>
                    <a:pt x="819" y="1237"/>
                    <a:pt x="669" y="1253"/>
                    <a:pt x="535" y="1253"/>
                  </a:cubicBezTo>
                  <a:cubicBezTo>
                    <a:pt x="385" y="1253"/>
                    <a:pt x="234" y="1220"/>
                    <a:pt x="201" y="1120"/>
                  </a:cubicBezTo>
                  <a:cubicBezTo>
                    <a:pt x="184" y="1003"/>
                    <a:pt x="234" y="869"/>
                    <a:pt x="351" y="802"/>
                  </a:cubicBezTo>
                  <a:cubicBezTo>
                    <a:pt x="468" y="735"/>
                    <a:pt x="585" y="669"/>
                    <a:pt x="719" y="618"/>
                  </a:cubicBezTo>
                  <a:lnTo>
                    <a:pt x="1404" y="318"/>
                  </a:lnTo>
                  <a:cubicBezTo>
                    <a:pt x="1621" y="234"/>
                    <a:pt x="1821" y="134"/>
                    <a:pt x="2005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1" name="Google Shape;1771;p40"/>
            <p:cNvSpPr/>
            <p:nvPr/>
          </p:nvSpPr>
          <p:spPr>
            <a:xfrm>
              <a:off x="1970604" y="2610466"/>
              <a:ext cx="61089" cy="34344"/>
            </a:xfrm>
            <a:custGeom>
              <a:avLst/>
              <a:gdLst/>
              <a:ahLst/>
              <a:cxnLst/>
              <a:rect l="l" t="t" r="r" b="b"/>
              <a:pathLst>
                <a:path w="1905" h="1071" extrusionOk="0">
                  <a:moveTo>
                    <a:pt x="1303" y="1"/>
                  </a:moveTo>
                  <a:cubicBezTo>
                    <a:pt x="1119" y="1"/>
                    <a:pt x="952" y="51"/>
                    <a:pt x="802" y="118"/>
                  </a:cubicBezTo>
                  <a:cubicBezTo>
                    <a:pt x="618" y="185"/>
                    <a:pt x="451" y="268"/>
                    <a:pt x="301" y="385"/>
                  </a:cubicBezTo>
                  <a:cubicBezTo>
                    <a:pt x="201" y="435"/>
                    <a:pt x="100" y="519"/>
                    <a:pt x="50" y="636"/>
                  </a:cubicBezTo>
                  <a:cubicBezTo>
                    <a:pt x="17" y="703"/>
                    <a:pt x="0" y="769"/>
                    <a:pt x="17" y="853"/>
                  </a:cubicBezTo>
                  <a:cubicBezTo>
                    <a:pt x="50" y="937"/>
                    <a:pt x="100" y="987"/>
                    <a:pt x="184" y="1020"/>
                  </a:cubicBezTo>
                  <a:cubicBezTo>
                    <a:pt x="259" y="1052"/>
                    <a:pt x="342" y="1071"/>
                    <a:pt x="427" y="1071"/>
                  </a:cubicBezTo>
                  <a:cubicBezTo>
                    <a:pt x="473" y="1071"/>
                    <a:pt x="521" y="1065"/>
                    <a:pt x="568" y="1053"/>
                  </a:cubicBezTo>
                  <a:lnTo>
                    <a:pt x="886" y="987"/>
                  </a:lnTo>
                  <a:lnTo>
                    <a:pt x="1420" y="853"/>
                  </a:lnTo>
                  <a:cubicBezTo>
                    <a:pt x="1587" y="820"/>
                    <a:pt x="1754" y="769"/>
                    <a:pt x="1905" y="686"/>
                  </a:cubicBezTo>
                  <a:cubicBezTo>
                    <a:pt x="1738" y="686"/>
                    <a:pt x="1571" y="703"/>
                    <a:pt x="1404" y="736"/>
                  </a:cubicBezTo>
                  <a:lnTo>
                    <a:pt x="852" y="836"/>
                  </a:lnTo>
                  <a:cubicBezTo>
                    <a:pt x="720" y="860"/>
                    <a:pt x="545" y="919"/>
                    <a:pt x="401" y="919"/>
                  </a:cubicBezTo>
                  <a:cubicBezTo>
                    <a:pt x="344" y="919"/>
                    <a:pt x="293" y="910"/>
                    <a:pt x="251" y="886"/>
                  </a:cubicBezTo>
                  <a:cubicBezTo>
                    <a:pt x="167" y="853"/>
                    <a:pt x="150" y="769"/>
                    <a:pt x="184" y="703"/>
                  </a:cubicBezTo>
                  <a:cubicBezTo>
                    <a:pt x="234" y="619"/>
                    <a:pt x="301" y="552"/>
                    <a:pt x="384" y="502"/>
                  </a:cubicBezTo>
                  <a:cubicBezTo>
                    <a:pt x="535" y="402"/>
                    <a:pt x="685" y="302"/>
                    <a:pt x="852" y="218"/>
                  </a:cubicBezTo>
                  <a:cubicBezTo>
                    <a:pt x="1003" y="168"/>
                    <a:pt x="1153" y="84"/>
                    <a:pt x="1303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2" name="Google Shape;1772;p40"/>
            <p:cNvSpPr/>
            <p:nvPr/>
          </p:nvSpPr>
          <p:spPr>
            <a:xfrm>
              <a:off x="1960951" y="2632978"/>
              <a:ext cx="63237" cy="38834"/>
            </a:xfrm>
            <a:custGeom>
              <a:avLst/>
              <a:gdLst/>
              <a:ahLst/>
              <a:cxnLst/>
              <a:rect l="l" t="t" r="r" b="b"/>
              <a:pathLst>
                <a:path w="1972" h="1211" extrusionOk="0">
                  <a:moveTo>
                    <a:pt x="1972" y="1"/>
                  </a:moveTo>
                  <a:cubicBezTo>
                    <a:pt x="1788" y="1"/>
                    <a:pt x="1604" y="34"/>
                    <a:pt x="1420" y="84"/>
                  </a:cubicBezTo>
                  <a:cubicBezTo>
                    <a:pt x="1253" y="134"/>
                    <a:pt x="1053" y="184"/>
                    <a:pt x="819" y="251"/>
                  </a:cubicBezTo>
                  <a:cubicBezTo>
                    <a:pt x="719" y="301"/>
                    <a:pt x="602" y="335"/>
                    <a:pt x="485" y="385"/>
                  </a:cubicBezTo>
                  <a:cubicBezTo>
                    <a:pt x="351" y="418"/>
                    <a:pt x="217" y="485"/>
                    <a:pt x="117" y="569"/>
                  </a:cubicBezTo>
                  <a:cubicBezTo>
                    <a:pt x="50" y="636"/>
                    <a:pt x="17" y="719"/>
                    <a:pt x="0" y="803"/>
                  </a:cubicBezTo>
                  <a:cubicBezTo>
                    <a:pt x="0" y="886"/>
                    <a:pt x="34" y="970"/>
                    <a:pt x="84" y="1020"/>
                  </a:cubicBezTo>
                  <a:cubicBezTo>
                    <a:pt x="184" y="1137"/>
                    <a:pt x="318" y="1187"/>
                    <a:pt x="451" y="1204"/>
                  </a:cubicBezTo>
                  <a:cubicBezTo>
                    <a:pt x="510" y="1208"/>
                    <a:pt x="568" y="1210"/>
                    <a:pt x="626" y="1210"/>
                  </a:cubicBezTo>
                  <a:cubicBezTo>
                    <a:pt x="784" y="1210"/>
                    <a:pt x="940" y="1195"/>
                    <a:pt x="1086" y="1170"/>
                  </a:cubicBezTo>
                  <a:cubicBezTo>
                    <a:pt x="1270" y="1153"/>
                    <a:pt x="1454" y="1070"/>
                    <a:pt x="1621" y="970"/>
                  </a:cubicBezTo>
                  <a:cubicBezTo>
                    <a:pt x="1621" y="964"/>
                    <a:pt x="1615" y="962"/>
                    <a:pt x="1604" y="962"/>
                  </a:cubicBezTo>
                  <a:cubicBezTo>
                    <a:pt x="1548" y="962"/>
                    <a:pt x="1350" y="1025"/>
                    <a:pt x="1070" y="1053"/>
                  </a:cubicBezTo>
                  <a:cubicBezTo>
                    <a:pt x="969" y="1070"/>
                    <a:pt x="869" y="1078"/>
                    <a:pt x="771" y="1078"/>
                  </a:cubicBezTo>
                  <a:cubicBezTo>
                    <a:pt x="673" y="1078"/>
                    <a:pt x="577" y="1070"/>
                    <a:pt x="485" y="1053"/>
                  </a:cubicBezTo>
                  <a:cubicBezTo>
                    <a:pt x="368" y="1053"/>
                    <a:pt x="284" y="1003"/>
                    <a:pt x="217" y="936"/>
                  </a:cubicBezTo>
                  <a:cubicBezTo>
                    <a:pt x="151" y="853"/>
                    <a:pt x="151" y="752"/>
                    <a:pt x="217" y="686"/>
                  </a:cubicBezTo>
                  <a:cubicBezTo>
                    <a:pt x="318" y="619"/>
                    <a:pt x="418" y="552"/>
                    <a:pt x="535" y="519"/>
                  </a:cubicBezTo>
                  <a:lnTo>
                    <a:pt x="869" y="402"/>
                  </a:lnTo>
                  <a:cubicBezTo>
                    <a:pt x="1086" y="318"/>
                    <a:pt x="1287" y="251"/>
                    <a:pt x="1454" y="201"/>
                  </a:cubicBezTo>
                  <a:cubicBezTo>
                    <a:pt x="1638" y="151"/>
                    <a:pt x="1805" y="84"/>
                    <a:pt x="1972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3" name="Google Shape;1773;p40"/>
            <p:cNvSpPr/>
            <p:nvPr/>
          </p:nvSpPr>
          <p:spPr>
            <a:xfrm>
              <a:off x="1956109" y="2665398"/>
              <a:ext cx="51468" cy="32260"/>
            </a:xfrm>
            <a:custGeom>
              <a:avLst/>
              <a:gdLst/>
              <a:ahLst/>
              <a:cxnLst/>
              <a:rect l="l" t="t" r="r" b="b"/>
              <a:pathLst>
                <a:path w="1605" h="1006" extrusionOk="0">
                  <a:moveTo>
                    <a:pt x="1546" y="1"/>
                  </a:moveTo>
                  <a:cubicBezTo>
                    <a:pt x="1420" y="1"/>
                    <a:pt x="1027" y="72"/>
                    <a:pt x="552" y="226"/>
                  </a:cubicBezTo>
                  <a:cubicBezTo>
                    <a:pt x="402" y="259"/>
                    <a:pt x="268" y="326"/>
                    <a:pt x="168" y="427"/>
                  </a:cubicBezTo>
                  <a:cubicBezTo>
                    <a:pt x="68" y="510"/>
                    <a:pt x="1" y="644"/>
                    <a:pt x="18" y="761"/>
                  </a:cubicBezTo>
                  <a:cubicBezTo>
                    <a:pt x="18" y="861"/>
                    <a:pt x="68" y="944"/>
                    <a:pt x="151" y="978"/>
                  </a:cubicBezTo>
                  <a:cubicBezTo>
                    <a:pt x="190" y="997"/>
                    <a:pt x="218" y="1006"/>
                    <a:pt x="234" y="1006"/>
                  </a:cubicBezTo>
                  <a:cubicBezTo>
                    <a:pt x="246" y="1006"/>
                    <a:pt x="252" y="1002"/>
                    <a:pt x="252" y="995"/>
                  </a:cubicBezTo>
                  <a:cubicBezTo>
                    <a:pt x="252" y="978"/>
                    <a:pt x="118" y="928"/>
                    <a:pt x="118" y="761"/>
                  </a:cubicBezTo>
                  <a:cubicBezTo>
                    <a:pt x="135" y="677"/>
                    <a:pt x="185" y="577"/>
                    <a:pt x="252" y="527"/>
                  </a:cubicBezTo>
                  <a:cubicBezTo>
                    <a:pt x="368" y="443"/>
                    <a:pt x="485" y="393"/>
                    <a:pt x="602" y="360"/>
                  </a:cubicBezTo>
                  <a:cubicBezTo>
                    <a:pt x="1154" y="193"/>
                    <a:pt x="1605" y="59"/>
                    <a:pt x="1588" y="9"/>
                  </a:cubicBezTo>
                  <a:cubicBezTo>
                    <a:pt x="1585" y="3"/>
                    <a:pt x="1571" y="1"/>
                    <a:pt x="1546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4" name="Google Shape;1774;p40"/>
            <p:cNvSpPr/>
            <p:nvPr/>
          </p:nvSpPr>
          <p:spPr>
            <a:xfrm>
              <a:off x="1191524" y="2320063"/>
              <a:ext cx="748552" cy="477998"/>
            </a:xfrm>
            <a:custGeom>
              <a:avLst/>
              <a:gdLst/>
              <a:ahLst/>
              <a:cxnLst/>
              <a:rect l="l" t="t" r="r" b="b"/>
              <a:pathLst>
                <a:path w="23343" h="14906" extrusionOk="0">
                  <a:moveTo>
                    <a:pt x="6985" y="1"/>
                  </a:moveTo>
                  <a:lnTo>
                    <a:pt x="1" y="1337"/>
                  </a:lnTo>
                  <a:cubicBezTo>
                    <a:pt x="352" y="3610"/>
                    <a:pt x="2056" y="7536"/>
                    <a:pt x="3543" y="10962"/>
                  </a:cubicBezTo>
                  <a:cubicBezTo>
                    <a:pt x="5030" y="14370"/>
                    <a:pt x="6250" y="14855"/>
                    <a:pt x="10477" y="14905"/>
                  </a:cubicBezTo>
                  <a:cubicBezTo>
                    <a:pt x="10514" y="14905"/>
                    <a:pt x="10552" y="14905"/>
                    <a:pt x="10589" y="14905"/>
                  </a:cubicBezTo>
                  <a:cubicBezTo>
                    <a:pt x="15142" y="14905"/>
                    <a:pt x="23343" y="11931"/>
                    <a:pt x="23343" y="11931"/>
                  </a:cubicBezTo>
                  <a:lnTo>
                    <a:pt x="21755" y="6484"/>
                  </a:lnTo>
                  <a:cubicBezTo>
                    <a:pt x="21755" y="6484"/>
                    <a:pt x="12730" y="8321"/>
                    <a:pt x="10787" y="8321"/>
                  </a:cubicBezTo>
                  <a:cubicBezTo>
                    <a:pt x="10642" y="8321"/>
                    <a:pt x="10536" y="8310"/>
                    <a:pt x="10477" y="8288"/>
                  </a:cubicBezTo>
                  <a:cubicBezTo>
                    <a:pt x="9625" y="7971"/>
                    <a:pt x="8856" y="5331"/>
                    <a:pt x="8171" y="3526"/>
                  </a:cubicBezTo>
                  <a:cubicBezTo>
                    <a:pt x="8104" y="3343"/>
                    <a:pt x="6985" y="1"/>
                    <a:pt x="6985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5" name="Google Shape;1775;p40"/>
            <p:cNvSpPr/>
            <p:nvPr/>
          </p:nvSpPr>
          <p:spPr>
            <a:xfrm>
              <a:off x="1246712" y="2533857"/>
              <a:ext cx="693909" cy="272766"/>
            </a:xfrm>
            <a:custGeom>
              <a:avLst/>
              <a:gdLst/>
              <a:ahLst/>
              <a:cxnLst/>
              <a:rect l="l" t="t" r="r" b="b"/>
              <a:pathLst>
                <a:path w="21639" h="8506" extrusionOk="0">
                  <a:moveTo>
                    <a:pt x="1" y="1"/>
                  </a:moveTo>
                  <a:lnTo>
                    <a:pt x="1" y="1"/>
                  </a:lnTo>
                  <a:cubicBezTo>
                    <a:pt x="34" y="84"/>
                    <a:pt x="68" y="168"/>
                    <a:pt x="101" y="251"/>
                  </a:cubicBezTo>
                  <a:cubicBezTo>
                    <a:pt x="168" y="402"/>
                    <a:pt x="251" y="652"/>
                    <a:pt x="385" y="953"/>
                  </a:cubicBezTo>
                  <a:cubicBezTo>
                    <a:pt x="652" y="1571"/>
                    <a:pt x="1037" y="2457"/>
                    <a:pt x="1605" y="3509"/>
                  </a:cubicBezTo>
                  <a:cubicBezTo>
                    <a:pt x="2173" y="4562"/>
                    <a:pt x="2925" y="5798"/>
                    <a:pt x="4094" y="6884"/>
                  </a:cubicBezTo>
                  <a:cubicBezTo>
                    <a:pt x="4713" y="7453"/>
                    <a:pt x="5431" y="7904"/>
                    <a:pt x="6216" y="8188"/>
                  </a:cubicBezTo>
                  <a:cubicBezTo>
                    <a:pt x="6634" y="8321"/>
                    <a:pt x="7068" y="8422"/>
                    <a:pt x="7503" y="8455"/>
                  </a:cubicBezTo>
                  <a:cubicBezTo>
                    <a:pt x="7794" y="8487"/>
                    <a:pt x="8092" y="8506"/>
                    <a:pt x="8389" y="8506"/>
                  </a:cubicBezTo>
                  <a:cubicBezTo>
                    <a:pt x="8551" y="8506"/>
                    <a:pt x="8713" y="8500"/>
                    <a:pt x="8873" y="8488"/>
                  </a:cubicBezTo>
                  <a:cubicBezTo>
                    <a:pt x="10694" y="8405"/>
                    <a:pt x="12398" y="7987"/>
                    <a:pt x="13936" y="7603"/>
                  </a:cubicBezTo>
                  <a:cubicBezTo>
                    <a:pt x="15456" y="7219"/>
                    <a:pt x="16843" y="6851"/>
                    <a:pt x="17979" y="6517"/>
                  </a:cubicBezTo>
                  <a:cubicBezTo>
                    <a:pt x="19132" y="6183"/>
                    <a:pt x="20051" y="5882"/>
                    <a:pt x="20669" y="5648"/>
                  </a:cubicBezTo>
                  <a:cubicBezTo>
                    <a:pt x="20987" y="5531"/>
                    <a:pt x="21221" y="5431"/>
                    <a:pt x="21388" y="5364"/>
                  </a:cubicBezTo>
                  <a:cubicBezTo>
                    <a:pt x="21471" y="5347"/>
                    <a:pt x="21555" y="5297"/>
                    <a:pt x="21638" y="5264"/>
                  </a:cubicBezTo>
                  <a:lnTo>
                    <a:pt x="21638" y="5264"/>
                  </a:lnTo>
                  <a:cubicBezTo>
                    <a:pt x="21555" y="5280"/>
                    <a:pt x="21455" y="5297"/>
                    <a:pt x="21388" y="5331"/>
                  </a:cubicBezTo>
                  <a:cubicBezTo>
                    <a:pt x="21204" y="5397"/>
                    <a:pt x="20953" y="5481"/>
                    <a:pt x="20653" y="5581"/>
                  </a:cubicBezTo>
                  <a:cubicBezTo>
                    <a:pt x="20018" y="5798"/>
                    <a:pt x="19099" y="6082"/>
                    <a:pt x="17946" y="6417"/>
                  </a:cubicBezTo>
                  <a:cubicBezTo>
                    <a:pt x="16810" y="6734"/>
                    <a:pt x="15423" y="7085"/>
                    <a:pt x="13902" y="7469"/>
                  </a:cubicBezTo>
                  <a:cubicBezTo>
                    <a:pt x="12365" y="7837"/>
                    <a:pt x="10678" y="8255"/>
                    <a:pt x="8856" y="8338"/>
                  </a:cubicBezTo>
                  <a:cubicBezTo>
                    <a:pt x="8740" y="8343"/>
                    <a:pt x="8622" y="8345"/>
                    <a:pt x="8504" y="8345"/>
                  </a:cubicBezTo>
                  <a:cubicBezTo>
                    <a:pt x="8180" y="8345"/>
                    <a:pt x="7850" y="8329"/>
                    <a:pt x="7520" y="8305"/>
                  </a:cubicBezTo>
                  <a:cubicBezTo>
                    <a:pt x="7102" y="8271"/>
                    <a:pt x="6667" y="8171"/>
                    <a:pt x="6266" y="8037"/>
                  </a:cubicBezTo>
                  <a:cubicBezTo>
                    <a:pt x="5498" y="7770"/>
                    <a:pt x="4796" y="7336"/>
                    <a:pt x="4195" y="6784"/>
                  </a:cubicBezTo>
                  <a:cubicBezTo>
                    <a:pt x="3025" y="5715"/>
                    <a:pt x="2273" y="4495"/>
                    <a:pt x="1688" y="3459"/>
                  </a:cubicBezTo>
                  <a:cubicBezTo>
                    <a:pt x="1120" y="2423"/>
                    <a:pt x="719" y="1538"/>
                    <a:pt x="452" y="936"/>
                  </a:cubicBezTo>
                  <a:cubicBezTo>
                    <a:pt x="318" y="635"/>
                    <a:pt x="201" y="402"/>
                    <a:pt x="134" y="234"/>
                  </a:cubicBezTo>
                  <a:cubicBezTo>
                    <a:pt x="101" y="151"/>
                    <a:pt x="51" y="67"/>
                    <a:pt x="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6" name="Google Shape;1776;p40"/>
            <p:cNvSpPr/>
            <p:nvPr/>
          </p:nvSpPr>
          <p:spPr>
            <a:xfrm>
              <a:off x="842180" y="2179704"/>
              <a:ext cx="611399" cy="807460"/>
            </a:xfrm>
            <a:custGeom>
              <a:avLst/>
              <a:gdLst/>
              <a:ahLst/>
              <a:cxnLst/>
              <a:rect l="l" t="t" r="r" b="b"/>
              <a:pathLst>
                <a:path w="19066" h="25180" extrusionOk="0">
                  <a:moveTo>
                    <a:pt x="5548" y="0"/>
                  </a:moveTo>
                  <a:cubicBezTo>
                    <a:pt x="5548" y="0"/>
                    <a:pt x="17" y="552"/>
                    <a:pt x="1" y="6968"/>
                  </a:cubicBezTo>
                  <a:cubicBezTo>
                    <a:pt x="1" y="9975"/>
                    <a:pt x="3326" y="15806"/>
                    <a:pt x="3894" y="17243"/>
                  </a:cubicBezTo>
                  <a:cubicBezTo>
                    <a:pt x="3326" y="19048"/>
                    <a:pt x="1655" y="21872"/>
                    <a:pt x="1287" y="24027"/>
                  </a:cubicBezTo>
                  <a:lnTo>
                    <a:pt x="17043" y="25180"/>
                  </a:lnTo>
                  <a:lnTo>
                    <a:pt x="17394" y="15723"/>
                  </a:lnTo>
                  <a:lnTo>
                    <a:pt x="18096" y="11128"/>
                  </a:lnTo>
                  <a:lnTo>
                    <a:pt x="19065" y="8137"/>
                  </a:lnTo>
                  <a:cubicBezTo>
                    <a:pt x="17489" y="1127"/>
                    <a:pt x="14797" y="711"/>
                    <a:pt x="14181" y="711"/>
                  </a:cubicBezTo>
                  <a:cubicBezTo>
                    <a:pt x="14098" y="711"/>
                    <a:pt x="14053" y="719"/>
                    <a:pt x="14053" y="719"/>
                  </a:cubicBezTo>
                  <a:lnTo>
                    <a:pt x="5548" y="0"/>
                  </a:lnTo>
                  <a:close/>
                </a:path>
              </a:pathLst>
            </a:custGeom>
            <a:solidFill>
              <a:srgbClr val="045A6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7" name="Google Shape;1777;p40"/>
            <p:cNvSpPr/>
            <p:nvPr/>
          </p:nvSpPr>
          <p:spPr>
            <a:xfrm>
              <a:off x="1357088" y="2401514"/>
              <a:ext cx="71286" cy="282386"/>
            </a:xfrm>
            <a:custGeom>
              <a:avLst/>
              <a:gdLst/>
              <a:ahLst/>
              <a:cxnLst/>
              <a:rect l="l" t="t" r="r" b="b"/>
              <a:pathLst>
                <a:path w="2223" h="8806" extrusionOk="0">
                  <a:moveTo>
                    <a:pt x="34" y="1"/>
                  </a:moveTo>
                  <a:lnTo>
                    <a:pt x="34" y="1"/>
                  </a:lnTo>
                  <a:cubicBezTo>
                    <a:pt x="1" y="34"/>
                    <a:pt x="418" y="385"/>
                    <a:pt x="986" y="1036"/>
                  </a:cubicBezTo>
                  <a:cubicBezTo>
                    <a:pt x="1321" y="1404"/>
                    <a:pt x="1588" y="1838"/>
                    <a:pt x="1789" y="2290"/>
                  </a:cubicBezTo>
                  <a:cubicBezTo>
                    <a:pt x="2006" y="2874"/>
                    <a:pt x="2073" y="3493"/>
                    <a:pt x="1972" y="4094"/>
                  </a:cubicBezTo>
                  <a:cubicBezTo>
                    <a:pt x="1889" y="4696"/>
                    <a:pt x="1738" y="5314"/>
                    <a:pt x="1571" y="5899"/>
                  </a:cubicBezTo>
                  <a:cubicBezTo>
                    <a:pt x="1421" y="6383"/>
                    <a:pt x="1321" y="6884"/>
                    <a:pt x="1237" y="7402"/>
                  </a:cubicBezTo>
                  <a:cubicBezTo>
                    <a:pt x="1204" y="7737"/>
                    <a:pt x="1204" y="8087"/>
                    <a:pt x="1237" y="8438"/>
                  </a:cubicBezTo>
                  <a:cubicBezTo>
                    <a:pt x="1254" y="8555"/>
                    <a:pt x="1287" y="8689"/>
                    <a:pt x="1337" y="8806"/>
                  </a:cubicBezTo>
                  <a:cubicBezTo>
                    <a:pt x="1337" y="8672"/>
                    <a:pt x="1321" y="8555"/>
                    <a:pt x="1304" y="8422"/>
                  </a:cubicBezTo>
                  <a:cubicBezTo>
                    <a:pt x="1287" y="8087"/>
                    <a:pt x="1304" y="7753"/>
                    <a:pt x="1354" y="7419"/>
                  </a:cubicBezTo>
                  <a:cubicBezTo>
                    <a:pt x="1438" y="6918"/>
                    <a:pt x="1555" y="6417"/>
                    <a:pt x="1705" y="5932"/>
                  </a:cubicBezTo>
                  <a:cubicBezTo>
                    <a:pt x="1889" y="5347"/>
                    <a:pt x="2039" y="4729"/>
                    <a:pt x="2139" y="4111"/>
                  </a:cubicBezTo>
                  <a:cubicBezTo>
                    <a:pt x="2223" y="3476"/>
                    <a:pt x="2156" y="2841"/>
                    <a:pt x="1922" y="2239"/>
                  </a:cubicBezTo>
                  <a:cubicBezTo>
                    <a:pt x="1705" y="1772"/>
                    <a:pt x="1421" y="1337"/>
                    <a:pt x="1070" y="953"/>
                  </a:cubicBezTo>
                  <a:cubicBezTo>
                    <a:pt x="836" y="702"/>
                    <a:pt x="585" y="468"/>
                    <a:pt x="318" y="234"/>
                  </a:cubicBezTo>
                  <a:cubicBezTo>
                    <a:pt x="235" y="151"/>
                    <a:pt x="134" y="67"/>
                    <a:pt x="3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8" name="Google Shape;1778;p40"/>
            <p:cNvSpPr/>
            <p:nvPr/>
          </p:nvSpPr>
          <p:spPr>
            <a:xfrm>
              <a:off x="1270827" y="2275072"/>
              <a:ext cx="65931" cy="67566"/>
            </a:xfrm>
            <a:custGeom>
              <a:avLst/>
              <a:gdLst/>
              <a:ahLst/>
              <a:cxnLst/>
              <a:rect l="l" t="t" r="r" b="b"/>
              <a:pathLst>
                <a:path w="2056" h="2107" extrusionOk="0">
                  <a:moveTo>
                    <a:pt x="1120" y="0"/>
                  </a:moveTo>
                  <a:cubicBezTo>
                    <a:pt x="903" y="0"/>
                    <a:pt x="686" y="67"/>
                    <a:pt x="502" y="184"/>
                  </a:cubicBezTo>
                  <a:cubicBezTo>
                    <a:pt x="218" y="368"/>
                    <a:pt x="34" y="669"/>
                    <a:pt x="17" y="1020"/>
                  </a:cubicBezTo>
                  <a:cubicBezTo>
                    <a:pt x="1" y="1437"/>
                    <a:pt x="235" y="1838"/>
                    <a:pt x="619" y="2022"/>
                  </a:cubicBezTo>
                  <a:cubicBezTo>
                    <a:pt x="756" y="2079"/>
                    <a:pt x="898" y="2107"/>
                    <a:pt x="1039" y="2107"/>
                  </a:cubicBezTo>
                  <a:cubicBezTo>
                    <a:pt x="1310" y="2107"/>
                    <a:pt x="1574" y="2003"/>
                    <a:pt x="1772" y="1805"/>
                  </a:cubicBezTo>
                  <a:cubicBezTo>
                    <a:pt x="1905" y="1671"/>
                    <a:pt x="1989" y="1504"/>
                    <a:pt x="2022" y="1337"/>
                  </a:cubicBezTo>
                  <a:cubicBezTo>
                    <a:pt x="2056" y="1170"/>
                    <a:pt x="2039" y="1020"/>
                    <a:pt x="1989" y="869"/>
                  </a:cubicBezTo>
                  <a:cubicBezTo>
                    <a:pt x="1922" y="652"/>
                    <a:pt x="1772" y="468"/>
                    <a:pt x="1588" y="351"/>
                  </a:cubicBezTo>
                  <a:cubicBezTo>
                    <a:pt x="1521" y="301"/>
                    <a:pt x="1438" y="284"/>
                    <a:pt x="1354" y="284"/>
                  </a:cubicBezTo>
                  <a:cubicBezTo>
                    <a:pt x="1354" y="301"/>
                    <a:pt x="1438" y="318"/>
                    <a:pt x="1555" y="401"/>
                  </a:cubicBezTo>
                  <a:cubicBezTo>
                    <a:pt x="1722" y="535"/>
                    <a:pt x="1822" y="702"/>
                    <a:pt x="1889" y="903"/>
                  </a:cubicBezTo>
                  <a:cubicBezTo>
                    <a:pt x="1972" y="1187"/>
                    <a:pt x="1889" y="1504"/>
                    <a:pt x="1671" y="1705"/>
                  </a:cubicBezTo>
                  <a:cubicBezTo>
                    <a:pt x="1495" y="1870"/>
                    <a:pt x="1266" y="1956"/>
                    <a:pt x="1035" y="1956"/>
                  </a:cubicBezTo>
                  <a:cubicBezTo>
                    <a:pt x="917" y="1956"/>
                    <a:pt x="799" y="1934"/>
                    <a:pt x="686" y="1888"/>
                  </a:cubicBezTo>
                  <a:cubicBezTo>
                    <a:pt x="368" y="1721"/>
                    <a:pt x="151" y="1387"/>
                    <a:pt x="168" y="1020"/>
                  </a:cubicBezTo>
                  <a:cubicBezTo>
                    <a:pt x="168" y="719"/>
                    <a:pt x="318" y="435"/>
                    <a:pt x="569" y="268"/>
                  </a:cubicBezTo>
                  <a:cubicBezTo>
                    <a:pt x="736" y="151"/>
                    <a:pt x="920" y="84"/>
                    <a:pt x="1120" y="67"/>
                  </a:cubicBezTo>
                  <a:cubicBezTo>
                    <a:pt x="1204" y="67"/>
                    <a:pt x="1287" y="50"/>
                    <a:pt x="1354" y="50"/>
                  </a:cubicBezTo>
                  <a:cubicBezTo>
                    <a:pt x="1287" y="17"/>
                    <a:pt x="1204" y="0"/>
                    <a:pt x="112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9" name="Google Shape;1779;p40"/>
            <p:cNvSpPr/>
            <p:nvPr/>
          </p:nvSpPr>
          <p:spPr>
            <a:xfrm>
              <a:off x="1114914" y="2384358"/>
              <a:ext cx="65386" cy="67598"/>
            </a:xfrm>
            <a:custGeom>
              <a:avLst/>
              <a:gdLst/>
              <a:ahLst/>
              <a:cxnLst/>
              <a:rect l="l" t="t" r="r" b="b"/>
              <a:pathLst>
                <a:path w="2039" h="2108" extrusionOk="0">
                  <a:moveTo>
                    <a:pt x="1120" y="1"/>
                  </a:moveTo>
                  <a:cubicBezTo>
                    <a:pt x="886" y="1"/>
                    <a:pt x="669" y="51"/>
                    <a:pt x="485" y="185"/>
                  </a:cubicBezTo>
                  <a:cubicBezTo>
                    <a:pt x="201" y="368"/>
                    <a:pt x="17" y="669"/>
                    <a:pt x="17" y="1020"/>
                  </a:cubicBezTo>
                  <a:cubicBezTo>
                    <a:pt x="0" y="1438"/>
                    <a:pt x="234" y="1839"/>
                    <a:pt x="602" y="2023"/>
                  </a:cubicBezTo>
                  <a:cubicBezTo>
                    <a:pt x="739" y="2080"/>
                    <a:pt x="881" y="2107"/>
                    <a:pt x="1022" y="2107"/>
                  </a:cubicBezTo>
                  <a:cubicBezTo>
                    <a:pt x="1293" y="2107"/>
                    <a:pt x="1557" y="2004"/>
                    <a:pt x="1755" y="1805"/>
                  </a:cubicBezTo>
                  <a:cubicBezTo>
                    <a:pt x="1888" y="1672"/>
                    <a:pt x="1972" y="1505"/>
                    <a:pt x="2005" y="1338"/>
                  </a:cubicBezTo>
                  <a:cubicBezTo>
                    <a:pt x="2039" y="1170"/>
                    <a:pt x="2022" y="1020"/>
                    <a:pt x="1972" y="870"/>
                  </a:cubicBezTo>
                  <a:cubicBezTo>
                    <a:pt x="1905" y="652"/>
                    <a:pt x="1772" y="469"/>
                    <a:pt x="1571" y="352"/>
                  </a:cubicBezTo>
                  <a:cubicBezTo>
                    <a:pt x="1504" y="302"/>
                    <a:pt x="1437" y="285"/>
                    <a:pt x="1354" y="285"/>
                  </a:cubicBezTo>
                  <a:cubicBezTo>
                    <a:pt x="1337" y="285"/>
                    <a:pt x="1421" y="318"/>
                    <a:pt x="1538" y="402"/>
                  </a:cubicBezTo>
                  <a:cubicBezTo>
                    <a:pt x="1705" y="536"/>
                    <a:pt x="1822" y="703"/>
                    <a:pt x="1872" y="903"/>
                  </a:cubicBezTo>
                  <a:cubicBezTo>
                    <a:pt x="1955" y="1187"/>
                    <a:pt x="1872" y="1488"/>
                    <a:pt x="1655" y="1705"/>
                  </a:cubicBezTo>
                  <a:cubicBezTo>
                    <a:pt x="1489" y="1871"/>
                    <a:pt x="1257" y="1956"/>
                    <a:pt x="1022" y="1956"/>
                  </a:cubicBezTo>
                  <a:cubicBezTo>
                    <a:pt x="902" y="1956"/>
                    <a:pt x="782" y="1934"/>
                    <a:pt x="669" y="1889"/>
                  </a:cubicBezTo>
                  <a:cubicBezTo>
                    <a:pt x="351" y="1722"/>
                    <a:pt x="151" y="1388"/>
                    <a:pt x="151" y="1020"/>
                  </a:cubicBezTo>
                  <a:cubicBezTo>
                    <a:pt x="151" y="719"/>
                    <a:pt x="301" y="435"/>
                    <a:pt x="552" y="268"/>
                  </a:cubicBezTo>
                  <a:cubicBezTo>
                    <a:pt x="719" y="151"/>
                    <a:pt x="919" y="84"/>
                    <a:pt x="1120" y="51"/>
                  </a:cubicBezTo>
                  <a:cubicBezTo>
                    <a:pt x="1142" y="57"/>
                    <a:pt x="1166" y="58"/>
                    <a:pt x="1192" y="58"/>
                  </a:cubicBezTo>
                  <a:cubicBezTo>
                    <a:pt x="1242" y="58"/>
                    <a:pt x="1298" y="51"/>
                    <a:pt x="1354" y="51"/>
                  </a:cubicBezTo>
                  <a:cubicBezTo>
                    <a:pt x="1270" y="18"/>
                    <a:pt x="1203" y="1"/>
                    <a:pt x="1120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80" name="Google Shape;1780;p40"/>
            <p:cNvSpPr/>
            <p:nvPr/>
          </p:nvSpPr>
          <p:spPr>
            <a:xfrm>
              <a:off x="1277272" y="2490470"/>
              <a:ext cx="65386" cy="67983"/>
            </a:xfrm>
            <a:custGeom>
              <a:avLst/>
              <a:gdLst/>
              <a:ahLst/>
              <a:cxnLst/>
              <a:rect l="l" t="t" r="r" b="b"/>
              <a:pathLst>
                <a:path w="2039" h="2120" extrusionOk="0">
                  <a:moveTo>
                    <a:pt x="1120" y="0"/>
                  </a:moveTo>
                  <a:cubicBezTo>
                    <a:pt x="902" y="0"/>
                    <a:pt x="685" y="67"/>
                    <a:pt x="501" y="184"/>
                  </a:cubicBezTo>
                  <a:cubicBezTo>
                    <a:pt x="201" y="368"/>
                    <a:pt x="34" y="685"/>
                    <a:pt x="17" y="1019"/>
                  </a:cubicBezTo>
                  <a:cubicBezTo>
                    <a:pt x="0" y="1454"/>
                    <a:pt x="234" y="1838"/>
                    <a:pt x="618" y="2039"/>
                  </a:cubicBezTo>
                  <a:cubicBezTo>
                    <a:pt x="749" y="2093"/>
                    <a:pt x="885" y="2119"/>
                    <a:pt x="1019" y="2119"/>
                  </a:cubicBezTo>
                  <a:cubicBezTo>
                    <a:pt x="1297" y="2119"/>
                    <a:pt x="1568" y="2007"/>
                    <a:pt x="1771" y="1805"/>
                  </a:cubicBezTo>
                  <a:cubicBezTo>
                    <a:pt x="1905" y="1688"/>
                    <a:pt x="1988" y="1521"/>
                    <a:pt x="2022" y="1337"/>
                  </a:cubicBezTo>
                  <a:cubicBezTo>
                    <a:pt x="2039" y="1186"/>
                    <a:pt x="2039" y="1019"/>
                    <a:pt x="1988" y="869"/>
                  </a:cubicBezTo>
                  <a:cubicBezTo>
                    <a:pt x="1922" y="668"/>
                    <a:pt x="1771" y="485"/>
                    <a:pt x="1587" y="368"/>
                  </a:cubicBezTo>
                  <a:cubicBezTo>
                    <a:pt x="1521" y="318"/>
                    <a:pt x="1437" y="284"/>
                    <a:pt x="1354" y="284"/>
                  </a:cubicBezTo>
                  <a:cubicBezTo>
                    <a:pt x="1354" y="301"/>
                    <a:pt x="1437" y="318"/>
                    <a:pt x="1554" y="418"/>
                  </a:cubicBezTo>
                  <a:cubicBezTo>
                    <a:pt x="1704" y="535"/>
                    <a:pt x="1821" y="719"/>
                    <a:pt x="1888" y="902"/>
                  </a:cubicBezTo>
                  <a:cubicBezTo>
                    <a:pt x="1972" y="1186"/>
                    <a:pt x="1888" y="1504"/>
                    <a:pt x="1671" y="1704"/>
                  </a:cubicBezTo>
                  <a:cubicBezTo>
                    <a:pt x="1494" y="1870"/>
                    <a:pt x="1266" y="1963"/>
                    <a:pt x="1034" y="1963"/>
                  </a:cubicBezTo>
                  <a:cubicBezTo>
                    <a:pt x="917" y="1963"/>
                    <a:pt x="798" y="1939"/>
                    <a:pt x="685" y="1888"/>
                  </a:cubicBezTo>
                  <a:cubicBezTo>
                    <a:pt x="351" y="1721"/>
                    <a:pt x="150" y="1387"/>
                    <a:pt x="167" y="1019"/>
                  </a:cubicBezTo>
                  <a:cubicBezTo>
                    <a:pt x="167" y="719"/>
                    <a:pt x="318" y="451"/>
                    <a:pt x="568" y="284"/>
                  </a:cubicBezTo>
                  <a:cubicBezTo>
                    <a:pt x="719" y="150"/>
                    <a:pt x="919" y="84"/>
                    <a:pt x="1120" y="67"/>
                  </a:cubicBezTo>
                  <a:cubicBezTo>
                    <a:pt x="1203" y="67"/>
                    <a:pt x="1287" y="67"/>
                    <a:pt x="1354" y="50"/>
                  </a:cubicBezTo>
                  <a:cubicBezTo>
                    <a:pt x="1287" y="17"/>
                    <a:pt x="1203" y="0"/>
                    <a:pt x="112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81" name="Google Shape;1781;p40"/>
            <p:cNvSpPr/>
            <p:nvPr/>
          </p:nvSpPr>
          <p:spPr>
            <a:xfrm>
              <a:off x="1431036" y="2585293"/>
              <a:ext cx="65386" cy="67598"/>
            </a:xfrm>
            <a:custGeom>
              <a:avLst/>
              <a:gdLst/>
              <a:ahLst/>
              <a:cxnLst/>
              <a:rect l="l" t="t" r="r" b="b"/>
              <a:pathLst>
                <a:path w="2039" h="2108" extrusionOk="0">
                  <a:moveTo>
                    <a:pt x="1120" y="1"/>
                  </a:moveTo>
                  <a:cubicBezTo>
                    <a:pt x="903" y="1"/>
                    <a:pt x="686" y="67"/>
                    <a:pt x="502" y="184"/>
                  </a:cubicBezTo>
                  <a:cubicBezTo>
                    <a:pt x="201" y="368"/>
                    <a:pt x="34" y="669"/>
                    <a:pt x="17" y="1020"/>
                  </a:cubicBezTo>
                  <a:cubicBezTo>
                    <a:pt x="0" y="1437"/>
                    <a:pt x="234" y="1838"/>
                    <a:pt x="619" y="2022"/>
                  </a:cubicBezTo>
                  <a:cubicBezTo>
                    <a:pt x="750" y="2079"/>
                    <a:pt x="891" y="2107"/>
                    <a:pt x="1031" y="2107"/>
                  </a:cubicBezTo>
                  <a:cubicBezTo>
                    <a:pt x="1303" y="2107"/>
                    <a:pt x="1573" y="2003"/>
                    <a:pt x="1772" y="1805"/>
                  </a:cubicBezTo>
                  <a:cubicBezTo>
                    <a:pt x="1905" y="1671"/>
                    <a:pt x="1989" y="1504"/>
                    <a:pt x="2022" y="1337"/>
                  </a:cubicBezTo>
                  <a:cubicBezTo>
                    <a:pt x="2039" y="1170"/>
                    <a:pt x="2039" y="1020"/>
                    <a:pt x="1989" y="869"/>
                  </a:cubicBezTo>
                  <a:cubicBezTo>
                    <a:pt x="1922" y="652"/>
                    <a:pt x="1772" y="468"/>
                    <a:pt x="1588" y="351"/>
                  </a:cubicBezTo>
                  <a:cubicBezTo>
                    <a:pt x="1521" y="301"/>
                    <a:pt x="1437" y="285"/>
                    <a:pt x="1354" y="285"/>
                  </a:cubicBezTo>
                  <a:cubicBezTo>
                    <a:pt x="1354" y="285"/>
                    <a:pt x="1437" y="318"/>
                    <a:pt x="1554" y="402"/>
                  </a:cubicBezTo>
                  <a:cubicBezTo>
                    <a:pt x="1705" y="535"/>
                    <a:pt x="1822" y="702"/>
                    <a:pt x="1872" y="903"/>
                  </a:cubicBezTo>
                  <a:cubicBezTo>
                    <a:pt x="1972" y="1187"/>
                    <a:pt x="1889" y="1504"/>
                    <a:pt x="1671" y="1705"/>
                  </a:cubicBezTo>
                  <a:cubicBezTo>
                    <a:pt x="1494" y="1871"/>
                    <a:pt x="1266" y="1956"/>
                    <a:pt x="1035" y="1956"/>
                  </a:cubicBezTo>
                  <a:cubicBezTo>
                    <a:pt x="917" y="1956"/>
                    <a:pt x="799" y="1934"/>
                    <a:pt x="686" y="1889"/>
                  </a:cubicBezTo>
                  <a:cubicBezTo>
                    <a:pt x="351" y="1722"/>
                    <a:pt x="151" y="1387"/>
                    <a:pt x="151" y="1020"/>
                  </a:cubicBezTo>
                  <a:cubicBezTo>
                    <a:pt x="168" y="719"/>
                    <a:pt x="318" y="435"/>
                    <a:pt x="552" y="268"/>
                  </a:cubicBezTo>
                  <a:cubicBezTo>
                    <a:pt x="719" y="151"/>
                    <a:pt x="919" y="84"/>
                    <a:pt x="1120" y="67"/>
                  </a:cubicBezTo>
                  <a:cubicBezTo>
                    <a:pt x="1203" y="67"/>
                    <a:pt x="1270" y="51"/>
                    <a:pt x="1354" y="51"/>
                  </a:cubicBezTo>
                  <a:cubicBezTo>
                    <a:pt x="1287" y="17"/>
                    <a:pt x="1203" y="1"/>
                    <a:pt x="1120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82" name="Google Shape;1782;p40"/>
            <p:cNvSpPr/>
            <p:nvPr/>
          </p:nvSpPr>
          <p:spPr>
            <a:xfrm>
              <a:off x="955250" y="2851582"/>
              <a:ext cx="65386" cy="67983"/>
            </a:xfrm>
            <a:custGeom>
              <a:avLst/>
              <a:gdLst/>
              <a:ahLst/>
              <a:cxnLst/>
              <a:rect l="l" t="t" r="r" b="b"/>
              <a:pathLst>
                <a:path w="2039" h="2120" extrusionOk="0">
                  <a:moveTo>
                    <a:pt x="1120" y="1"/>
                  </a:moveTo>
                  <a:cubicBezTo>
                    <a:pt x="903" y="1"/>
                    <a:pt x="685" y="67"/>
                    <a:pt x="502" y="184"/>
                  </a:cubicBezTo>
                  <a:cubicBezTo>
                    <a:pt x="201" y="368"/>
                    <a:pt x="17" y="686"/>
                    <a:pt x="17" y="1020"/>
                  </a:cubicBezTo>
                  <a:cubicBezTo>
                    <a:pt x="0" y="1454"/>
                    <a:pt x="234" y="1839"/>
                    <a:pt x="618" y="2039"/>
                  </a:cubicBezTo>
                  <a:cubicBezTo>
                    <a:pt x="744" y="2094"/>
                    <a:pt x="876" y="2120"/>
                    <a:pt x="1008" y="2120"/>
                  </a:cubicBezTo>
                  <a:cubicBezTo>
                    <a:pt x="1283" y="2120"/>
                    <a:pt x="1557" y="2008"/>
                    <a:pt x="1771" y="1805"/>
                  </a:cubicBezTo>
                  <a:cubicBezTo>
                    <a:pt x="1888" y="1688"/>
                    <a:pt x="1989" y="1521"/>
                    <a:pt x="2022" y="1337"/>
                  </a:cubicBezTo>
                  <a:cubicBezTo>
                    <a:pt x="2039" y="1187"/>
                    <a:pt x="2022" y="1020"/>
                    <a:pt x="1972" y="870"/>
                  </a:cubicBezTo>
                  <a:cubicBezTo>
                    <a:pt x="1905" y="669"/>
                    <a:pt x="1771" y="485"/>
                    <a:pt x="1571" y="368"/>
                  </a:cubicBezTo>
                  <a:cubicBezTo>
                    <a:pt x="1521" y="318"/>
                    <a:pt x="1437" y="285"/>
                    <a:pt x="1354" y="285"/>
                  </a:cubicBezTo>
                  <a:cubicBezTo>
                    <a:pt x="1354" y="301"/>
                    <a:pt x="1437" y="318"/>
                    <a:pt x="1554" y="418"/>
                  </a:cubicBezTo>
                  <a:cubicBezTo>
                    <a:pt x="1705" y="535"/>
                    <a:pt x="1821" y="719"/>
                    <a:pt x="1872" y="903"/>
                  </a:cubicBezTo>
                  <a:cubicBezTo>
                    <a:pt x="1972" y="1187"/>
                    <a:pt x="1888" y="1504"/>
                    <a:pt x="1671" y="1705"/>
                  </a:cubicBezTo>
                  <a:cubicBezTo>
                    <a:pt x="1494" y="1871"/>
                    <a:pt x="1266" y="1964"/>
                    <a:pt x="1035" y="1964"/>
                  </a:cubicBezTo>
                  <a:cubicBezTo>
                    <a:pt x="917" y="1964"/>
                    <a:pt x="798" y="1940"/>
                    <a:pt x="685" y="1889"/>
                  </a:cubicBezTo>
                  <a:cubicBezTo>
                    <a:pt x="351" y="1722"/>
                    <a:pt x="151" y="1387"/>
                    <a:pt x="151" y="1020"/>
                  </a:cubicBezTo>
                  <a:cubicBezTo>
                    <a:pt x="151" y="719"/>
                    <a:pt x="301" y="452"/>
                    <a:pt x="552" y="285"/>
                  </a:cubicBezTo>
                  <a:cubicBezTo>
                    <a:pt x="719" y="151"/>
                    <a:pt x="919" y="84"/>
                    <a:pt x="1120" y="67"/>
                  </a:cubicBezTo>
                  <a:cubicBezTo>
                    <a:pt x="1203" y="67"/>
                    <a:pt x="1270" y="67"/>
                    <a:pt x="1354" y="51"/>
                  </a:cubicBezTo>
                  <a:cubicBezTo>
                    <a:pt x="1287" y="17"/>
                    <a:pt x="1203" y="1"/>
                    <a:pt x="1120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83" name="Google Shape;1783;p40"/>
            <p:cNvSpPr/>
            <p:nvPr/>
          </p:nvSpPr>
          <p:spPr>
            <a:xfrm>
              <a:off x="1631426" y="2641027"/>
              <a:ext cx="65386" cy="67566"/>
            </a:xfrm>
            <a:custGeom>
              <a:avLst/>
              <a:gdLst/>
              <a:ahLst/>
              <a:cxnLst/>
              <a:rect l="l" t="t" r="r" b="b"/>
              <a:pathLst>
                <a:path w="2039" h="2107" extrusionOk="0">
                  <a:moveTo>
                    <a:pt x="1120" y="0"/>
                  </a:moveTo>
                  <a:cubicBezTo>
                    <a:pt x="903" y="0"/>
                    <a:pt x="686" y="67"/>
                    <a:pt x="502" y="184"/>
                  </a:cubicBezTo>
                  <a:cubicBezTo>
                    <a:pt x="201" y="368"/>
                    <a:pt x="34" y="685"/>
                    <a:pt x="17" y="1019"/>
                  </a:cubicBezTo>
                  <a:cubicBezTo>
                    <a:pt x="0" y="1437"/>
                    <a:pt x="234" y="1838"/>
                    <a:pt x="619" y="2022"/>
                  </a:cubicBezTo>
                  <a:cubicBezTo>
                    <a:pt x="750" y="2079"/>
                    <a:pt x="891" y="2107"/>
                    <a:pt x="1031" y="2107"/>
                  </a:cubicBezTo>
                  <a:cubicBezTo>
                    <a:pt x="1303" y="2107"/>
                    <a:pt x="1573" y="2003"/>
                    <a:pt x="1772" y="1805"/>
                  </a:cubicBezTo>
                  <a:cubicBezTo>
                    <a:pt x="1905" y="1671"/>
                    <a:pt x="1989" y="1521"/>
                    <a:pt x="2022" y="1337"/>
                  </a:cubicBezTo>
                  <a:cubicBezTo>
                    <a:pt x="2039" y="1170"/>
                    <a:pt x="2022" y="1019"/>
                    <a:pt x="1972" y="869"/>
                  </a:cubicBezTo>
                  <a:cubicBezTo>
                    <a:pt x="1905" y="652"/>
                    <a:pt x="1772" y="468"/>
                    <a:pt x="1588" y="351"/>
                  </a:cubicBezTo>
                  <a:cubicBezTo>
                    <a:pt x="1521" y="301"/>
                    <a:pt x="1437" y="284"/>
                    <a:pt x="1354" y="284"/>
                  </a:cubicBezTo>
                  <a:cubicBezTo>
                    <a:pt x="1354" y="301"/>
                    <a:pt x="1437" y="318"/>
                    <a:pt x="1554" y="401"/>
                  </a:cubicBezTo>
                  <a:cubicBezTo>
                    <a:pt x="1705" y="535"/>
                    <a:pt x="1822" y="702"/>
                    <a:pt x="1872" y="902"/>
                  </a:cubicBezTo>
                  <a:cubicBezTo>
                    <a:pt x="1972" y="1187"/>
                    <a:pt x="1889" y="1504"/>
                    <a:pt x="1671" y="1704"/>
                  </a:cubicBezTo>
                  <a:cubicBezTo>
                    <a:pt x="1494" y="1870"/>
                    <a:pt x="1266" y="1956"/>
                    <a:pt x="1035" y="1956"/>
                  </a:cubicBezTo>
                  <a:cubicBezTo>
                    <a:pt x="917" y="1956"/>
                    <a:pt x="799" y="1933"/>
                    <a:pt x="686" y="1888"/>
                  </a:cubicBezTo>
                  <a:cubicBezTo>
                    <a:pt x="351" y="1721"/>
                    <a:pt x="151" y="1387"/>
                    <a:pt x="151" y="1019"/>
                  </a:cubicBezTo>
                  <a:cubicBezTo>
                    <a:pt x="168" y="719"/>
                    <a:pt x="318" y="435"/>
                    <a:pt x="552" y="268"/>
                  </a:cubicBezTo>
                  <a:cubicBezTo>
                    <a:pt x="719" y="151"/>
                    <a:pt x="919" y="84"/>
                    <a:pt x="1120" y="67"/>
                  </a:cubicBezTo>
                  <a:cubicBezTo>
                    <a:pt x="1203" y="67"/>
                    <a:pt x="1270" y="67"/>
                    <a:pt x="1354" y="50"/>
                  </a:cubicBezTo>
                  <a:cubicBezTo>
                    <a:pt x="1287" y="17"/>
                    <a:pt x="1203" y="0"/>
                    <a:pt x="112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84" name="Google Shape;1784;p40"/>
            <p:cNvSpPr/>
            <p:nvPr/>
          </p:nvSpPr>
          <p:spPr>
            <a:xfrm>
              <a:off x="1199573" y="2602449"/>
              <a:ext cx="65386" cy="67566"/>
            </a:xfrm>
            <a:custGeom>
              <a:avLst/>
              <a:gdLst/>
              <a:ahLst/>
              <a:cxnLst/>
              <a:rect l="l" t="t" r="r" b="b"/>
              <a:pathLst>
                <a:path w="2039" h="2107" extrusionOk="0">
                  <a:moveTo>
                    <a:pt x="1120" y="0"/>
                  </a:moveTo>
                  <a:cubicBezTo>
                    <a:pt x="903" y="0"/>
                    <a:pt x="685" y="67"/>
                    <a:pt x="502" y="184"/>
                  </a:cubicBezTo>
                  <a:cubicBezTo>
                    <a:pt x="201" y="368"/>
                    <a:pt x="34" y="669"/>
                    <a:pt x="17" y="1019"/>
                  </a:cubicBezTo>
                  <a:cubicBezTo>
                    <a:pt x="0" y="1437"/>
                    <a:pt x="234" y="1838"/>
                    <a:pt x="619" y="2022"/>
                  </a:cubicBezTo>
                  <a:cubicBezTo>
                    <a:pt x="755" y="2079"/>
                    <a:pt x="898" y="2107"/>
                    <a:pt x="1038" y="2107"/>
                  </a:cubicBezTo>
                  <a:cubicBezTo>
                    <a:pt x="1310" y="2107"/>
                    <a:pt x="1573" y="2003"/>
                    <a:pt x="1771" y="1805"/>
                  </a:cubicBezTo>
                  <a:cubicBezTo>
                    <a:pt x="1905" y="1671"/>
                    <a:pt x="1989" y="1504"/>
                    <a:pt x="2022" y="1337"/>
                  </a:cubicBezTo>
                  <a:cubicBezTo>
                    <a:pt x="2039" y="1170"/>
                    <a:pt x="2039" y="1019"/>
                    <a:pt x="1989" y="869"/>
                  </a:cubicBezTo>
                  <a:cubicBezTo>
                    <a:pt x="1922" y="652"/>
                    <a:pt x="1771" y="468"/>
                    <a:pt x="1588" y="351"/>
                  </a:cubicBezTo>
                  <a:cubicBezTo>
                    <a:pt x="1521" y="301"/>
                    <a:pt x="1437" y="284"/>
                    <a:pt x="1354" y="284"/>
                  </a:cubicBezTo>
                  <a:cubicBezTo>
                    <a:pt x="1354" y="301"/>
                    <a:pt x="1437" y="318"/>
                    <a:pt x="1554" y="401"/>
                  </a:cubicBezTo>
                  <a:cubicBezTo>
                    <a:pt x="1705" y="535"/>
                    <a:pt x="1822" y="702"/>
                    <a:pt x="1888" y="902"/>
                  </a:cubicBezTo>
                  <a:cubicBezTo>
                    <a:pt x="1972" y="1187"/>
                    <a:pt x="1888" y="1504"/>
                    <a:pt x="1671" y="1704"/>
                  </a:cubicBezTo>
                  <a:cubicBezTo>
                    <a:pt x="1494" y="1870"/>
                    <a:pt x="1266" y="1956"/>
                    <a:pt x="1035" y="1956"/>
                  </a:cubicBezTo>
                  <a:cubicBezTo>
                    <a:pt x="917" y="1956"/>
                    <a:pt x="798" y="1933"/>
                    <a:pt x="685" y="1888"/>
                  </a:cubicBezTo>
                  <a:cubicBezTo>
                    <a:pt x="351" y="1721"/>
                    <a:pt x="151" y="1387"/>
                    <a:pt x="167" y="1019"/>
                  </a:cubicBezTo>
                  <a:cubicBezTo>
                    <a:pt x="167" y="719"/>
                    <a:pt x="318" y="435"/>
                    <a:pt x="552" y="268"/>
                  </a:cubicBezTo>
                  <a:cubicBezTo>
                    <a:pt x="719" y="151"/>
                    <a:pt x="919" y="84"/>
                    <a:pt x="1120" y="67"/>
                  </a:cubicBezTo>
                  <a:cubicBezTo>
                    <a:pt x="1203" y="67"/>
                    <a:pt x="1287" y="50"/>
                    <a:pt x="1354" y="50"/>
                  </a:cubicBezTo>
                  <a:cubicBezTo>
                    <a:pt x="1287" y="17"/>
                    <a:pt x="1203" y="0"/>
                    <a:pt x="112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85" name="Google Shape;1785;p40"/>
            <p:cNvSpPr/>
            <p:nvPr/>
          </p:nvSpPr>
          <p:spPr>
            <a:xfrm>
              <a:off x="1279389" y="2890704"/>
              <a:ext cx="65418" cy="67983"/>
            </a:xfrm>
            <a:custGeom>
              <a:avLst/>
              <a:gdLst/>
              <a:ahLst/>
              <a:cxnLst/>
              <a:rect l="l" t="t" r="r" b="b"/>
              <a:pathLst>
                <a:path w="2040" h="2120" extrusionOk="0">
                  <a:moveTo>
                    <a:pt x="1120" y="0"/>
                  </a:moveTo>
                  <a:cubicBezTo>
                    <a:pt x="903" y="0"/>
                    <a:pt x="686" y="67"/>
                    <a:pt x="502" y="184"/>
                  </a:cubicBezTo>
                  <a:cubicBezTo>
                    <a:pt x="201" y="368"/>
                    <a:pt x="34" y="685"/>
                    <a:pt x="18" y="1020"/>
                  </a:cubicBezTo>
                  <a:cubicBezTo>
                    <a:pt x="1" y="1454"/>
                    <a:pt x="235" y="1838"/>
                    <a:pt x="619" y="2039"/>
                  </a:cubicBezTo>
                  <a:cubicBezTo>
                    <a:pt x="744" y="2093"/>
                    <a:pt x="878" y="2119"/>
                    <a:pt x="1013" y="2119"/>
                  </a:cubicBezTo>
                  <a:cubicBezTo>
                    <a:pt x="1291" y="2119"/>
                    <a:pt x="1569" y="2008"/>
                    <a:pt x="1772" y="1805"/>
                  </a:cubicBezTo>
                  <a:cubicBezTo>
                    <a:pt x="1906" y="1688"/>
                    <a:pt x="1989" y="1521"/>
                    <a:pt x="2023" y="1337"/>
                  </a:cubicBezTo>
                  <a:cubicBezTo>
                    <a:pt x="2039" y="1187"/>
                    <a:pt x="2039" y="1020"/>
                    <a:pt x="1973" y="869"/>
                  </a:cubicBezTo>
                  <a:cubicBezTo>
                    <a:pt x="1906" y="669"/>
                    <a:pt x="1772" y="485"/>
                    <a:pt x="1588" y="368"/>
                  </a:cubicBezTo>
                  <a:cubicBezTo>
                    <a:pt x="1521" y="318"/>
                    <a:pt x="1438" y="284"/>
                    <a:pt x="1354" y="284"/>
                  </a:cubicBezTo>
                  <a:cubicBezTo>
                    <a:pt x="1354" y="301"/>
                    <a:pt x="1438" y="318"/>
                    <a:pt x="1555" y="418"/>
                  </a:cubicBezTo>
                  <a:cubicBezTo>
                    <a:pt x="1705" y="535"/>
                    <a:pt x="1822" y="702"/>
                    <a:pt x="1872" y="903"/>
                  </a:cubicBezTo>
                  <a:cubicBezTo>
                    <a:pt x="1973" y="1187"/>
                    <a:pt x="1889" y="1504"/>
                    <a:pt x="1672" y="1705"/>
                  </a:cubicBezTo>
                  <a:cubicBezTo>
                    <a:pt x="1495" y="1871"/>
                    <a:pt x="1266" y="1963"/>
                    <a:pt x="1035" y="1963"/>
                  </a:cubicBezTo>
                  <a:cubicBezTo>
                    <a:pt x="917" y="1963"/>
                    <a:pt x="799" y="1939"/>
                    <a:pt x="686" y="1888"/>
                  </a:cubicBezTo>
                  <a:cubicBezTo>
                    <a:pt x="352" y="1721"/>
                    <a:pt x="151" y="1387"/>
                    <a:pt x="151" y="1020"/>
                  </a:cubicBezTo>
                  <a:cubicBezTo>
                    <a:pt x="168" y="719"/>
                    <a:pt x="318" y="452"/>
                    <a:pt x="552" y="284"/>
                  </a:cubicBezTo>
                  <a:cubicBezTo>
                    <a:pt x="719" y="151"/>
                    <a:pt x="920" y="84"/>
                    <a:pt x="1120" y="67"/>
                  </a:cubicBezTo>
                  <a:cubicBezTo>
                    <a:pt x="1204" y="67"/>
                    <a:pt x="1271" y="67"/>
                    <a:pt x="1354" y="51"/>
                  </a:cubicBezTo>
                  <a:cubicBezTo>
                    <a:pt x="1288" y="17"/>
                    <a:pt x="1204" y="0"/>
                    <a:pt x="112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86" name="Google Shape;1786;p40"/>
            <p:cNvSpPr/>
            <p:nvPr/>
          </p:nvSpPr>
          <p:spPr>
            <a:xfrm>
              <a:off x="1797535" y="2579938"/>
              <a:ext cx="65386" cy="67566"/>
            </a:xfrm>
            <a:custGeom>
              <a:avLst/>
              <a:gdLst/>
              <a:ahLst/>
              <a:cxnLst/>
              <a:rect l="l" t="t" r="r" b="b"/>
              <a:pathLst>
                <a:path w="2039" h="2107" extrusionOk="0">
                  <a:moveTo>
                    <a:pt x="1120" y="0"/>
                  </a:moveTo>
                  <a:cubicBezTo>
                    <a:pt x="902" y="0"/>
                    <a:pt x="685" y="67"/>
                    <a:pt x="501" y="184"/>
                  </a:cubicBezTo>
                  <a:cubicBezTo>
                    <a:pt x="201" y="368"/>
                    <a:pt x="17" y="685"/>
                    <a:pt x="17" y="1020"/>
                  </a:cubicBezTo>
                  <a:cubicBezTo>
                    <a:pt x="0" y="1437"/>
                    <a:pt x="234" y="1838"/>
                    <a:pt x="618" y="2022"/>
                  </a:cubicBezTo>
                  <a:cubicBezTo>
                    <a:pt x="749" y="2079"/>
                    <a:pt x="888" y="2107"/>
                    <a:pt x="1027" y="2107"/>
                  </a:cubicBezTo>
                  <a:cubicBezTo>
                    <a:pt x="1295" y="2107"/>
                    <a:pt x="1562" y="2003"/>
                    <a:pt x="1771" y="1805"/>
                  </a:cubicBezTo>
                  <a:cubicBezTo>
                    <a:pt x="1905" y="1688"/>
                    <a:pt x="1988" y="1521"/>
                    <a:pt x="2022" y="1337"/>
                  </a:cubicBezTo>
                  <a:cubicBezTo>
                    <a:pt x="2039" y="1187"/>
                    <a:pt x="2022" y="1020"/>
                    <a:pt x="1972" y="869"/>
                  </a:cubicBezTo>
                  <a:cubicBezTo>
                    <a:pt x="1905" y="652"/>
                    <a:pt x="1771" y="485"/>
                    <a:pt x="1571" y="351"/>
                  </a:cubicBezTo>
                  <a:cubicBezTo>
                    <a:pt x="1521" y="318"/>
                    <a:pt x="1437" y="284"/>
                    <a:pt x="1354" y="284"/>
                  </a:cubicBezTo>
                  <a:cubicBezTo>
                    <a:pt x="1354" y="301"/>
                    <a:pt x="1437" y="318"/>
                    <a:pt x="1554" y="401"/>
                  </a:cubicBezTo>
                  <a:cubicBezTo>
                    <a:pt x="1704" y="535"/>
                    <a:pt x="1821" y="702"/>
                    <a:pt x="1871" y="903"/>
                  </a:cubicBezTo>
                  <a:cubicBezTo>
                    <a:pt x="1972" y="1187"/>
                    <a:pt x="1888" y="1504"/>
                    <a:pt x="1671" y="1705"/>
                  </a:cubicBezTo>
                  <a:cubicBezTo>
                    <a:pt x="1494" y="1871"/>
                    <a:pt x="1266" y="1963"/>
                    <a:pt x="1034" y="1963"/>
                  </a:cubicBezTo>
                  <a:cubicBezTo>
                    <a:pt x="917" y="1963"/>
                    <a:pt x="798" y="1939"/>
                    <a:pt x="685" y="1889"/>
                  </a:cubicBezTo>
                  <a:cubicBezTo>
                    <a:pt x="351" y="1721"/>
                    <a:pt x="151" y="1387"/>
                    <a:pt x="151" y="1020"/>
                  </a:cubicBezTo>
                  <a:cubicBezTo>
                    <a:pt x="151" y="719"/>
                    <a:pt x="301" y="452"/>
                    <a:pt x="552" y="268"/>
                  </a:cubicBezTo>
                  <a:cubicBezTo>
                    <a:pt x="719" y="151"/>
                    <a:pt x="919" y="84"/>
                    <a:pt x="1120" y="67"/>
                  </a:cubicBezTo>
                  <a:cubicBezTo>
                    <a:pt x="1203" y="67"/>
                    <a:pt x="1270" y="67"/>
                    <a:pt x="1354" y="51"/>
                  </a:cubicBezTo>
                  <a:cubicBezTo>
                    <a:pt x="1287" y="17"/>
                    <a:pt x="1203" y="0"/>
                    <a:pt x="112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87" name="Google Shape;1787;p40"/>
            <p:cNvSpPr/>
            <p:nvPr/>
          </p:nvSpPr>
          <p:spPr>
            <a:xfrm>
              <a:off x="1175458" y="1831964"/>
              <a:ext cx="242751" cy="305956"/>
            </a:xfrm>
            <a:custGeom>
              <a:avLst/>
              <a:gdLst/>
              <a:ahLst/>
              <a:cxnLst/>
              <a:rect l="l" t="t" r="r" b="b"/>
              <a:pathLst>
                <a:path w="7570" h="9541" extrusionOk="0">
                  <a:moveTo>
                    <a:pt x="4295" y="0"/>
                  </a:moveTo>
                  <a:lnTo>
                    <a:pt x="0" y="9541"/>
                  </a:lnTo>
                  <a:lnTo>
                    <a:pt x="0" y="9541"/>
                  </a:lnTo>
                  <a:lnTo>
                    <a:pt x="6634" y="9274"/>
                  </a:lnTo>
                  <a:cubicBezTo>
                    <a:pt x="6658" y="9275"/>
                    <a:pt x="6682" y="9276"/>
                    <a:pt x="6705" y="9276"/>
                  </a:cubicBezTo>
                  <a:cubicBezTo>
                    <a:pt x="6915" y="9276"/>
                    <a:pt x="7122" y="9212"/>
                    <a:pt x="7302" y="9106"/>
                  </a:cubicBezTo>
                  <a:cubicBezTo>
                    <a:pt x="7536" y="8906"/>
                    <a:pt x="7553" y="8555"/>
                    <a:pt x="7553" y="8254"/>
                  </a:cubicBezTo>
                  <a:cubicBezTo>
                    <a:pt x="7569" y="7235"/>
                    <a:pt x="7519" y="6082"/>
                    <a:pt x="6751" y="5431"/>
                  </a:cubicBezTo>
                  <a:cubicBezTo>
                    <a:pt x="6383" y="5130"/>
                    <a:pt x="5915" y="4979"/>
                    <a:pt x="5598" y="4645"/>
                  </a:cubicBezTo>
                  <a:cubicBezTo>
                    <a:pt x="5214" y="4228"/>
                    <a:pt x="5130" y="3609"/>
                    <a:pt x="5147" y="3041"/>
                  </a:cubicBezTo>
                  <a:cubicBezTo>
                    <a:pt x="5180" y="2473"/>
                    <a:pt x="5297" y="1905"/>
                    <a:pt x="5230" y="1337"/>
                  </a:cubicBezTo>
                  <a:cubicBezTo>
                    <a:pt x="5147" y="769"/>
                    <a:pt x="4846" y="184"/>
                    <a:pt x="429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88" name="Google Shape;1788;p40"/>
            <p:cNvSpPr/>
            <p:nvPr/>
          </p:nvSpPr>
          <p:spPr>
            <a:xfrm>
              <a:off x="1045264" y="1753719"/>
              <a:ext cx="272221" cy="547713"/>
            </a:xfrm>
            <a:custGeom>
              <a:avLst/>
              <a:gdLst/>
              <a:ahLst/>
              <a:cxnLst/>
              <a:rect l="l" t="t" r="r" b="b"/>
              <a:pathLst>
                <a:path w="8489" h="17080" extrusionOk="0">
                  <a:moveTo>
                    <a:pt x="4378" y="1"/>
                  </a:moveTo>
                  <a:lnTo>
                    <a:pt x="0" y="3326"/>
                  </a:lnTo>
                  <a:lnTo>
                    <a:pt x="468" y="14354"/>
                  </a:lnTo>
                  <a:cubicBezTo>
                    <a:pt x="533" y="15883"/>
                    <a:pt x="1787" y="17080"/>
                    <a:pt x="3303" y="17080"/>
                  </a:cubicBezTo>
                  <a:cubicBezTo>
                    <a:pt x="3343" y="17080"/>
                    <a:pt x="3384" y="17079"/>
                    <a:pt x="3426" y="17077"/>
                  </a:cubicBezTo>
                  <a:cubicBezTo>
                    <a:pt x="4996" y="17010"/>
                    <a:pt x="6199" y="15690"/>
                    <a:pt x="6149" y="14136"/>
                  </a:cubicBezTo>
                  <a:cubicBezTo>
                    <a:pt x="6099" y="12800"/>
                    <a:pt x="6049" y="11530"/>
                    <a:pt x="6049" y="11530"/>
                  </a:cubicBezTo>
                  <a:cubicBezTo>
                    <a:pt x="6049" y="11530"/>
                    <a:pt x="8221" y="11296"/>
                    <a:pt x="8355" y="9124"/>
                  </a:cubicBezTo>
                  <a:cubicBezTo>
                    <a:pt x="8488" y="6952"/>
                    <a:pt x="8355" y="1956"/>
                    <a:pt x="8355" y="1956"/>
                  </a:cubicBezTo>
                  <a:lnTo>
                    <a:pt x="4378" y="1"/>
                  </a:ln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89" name="Google Shape;1789;p40"/>
            <p:cNvSpPr/>
            <p:nvPr/>
          </p:nvSpPr>
          <p:spPr>
            <a:xfrm>
              <a:off x="1278876" y="1924126"/>
              <a:ext cx="20908" cy="18054"/>
            </a:xfrm>
            <a:custGeom>
              <a:avLst/>
              <a:gdLst/>
              <a:ahLst/>
              <a:cxnLst/>
              <a:rect l="l" t="t" r="r" b="b"/>
              <a:pathLst>
                <a:path w="652" h="563" extrusionOk="0">
                  <a:moveTo>
                    <a:pt x="368" y="0"/>
                  </a:moveTo>
                  <a:cubicBezTo>
                    <a:pt x="117" y="0"/>
                    <a:pt x="0" y="301"/>
                    <a:pt x="167" y="485"/>
                  </a:cubicBezTo>
                  <a:cubicBezTo>
                    <a:pt x="226" y="538"/>
                    <a:pt x="296" y="563"/>
                    <a:pt x="363" y="563"/>
                  </a:cubicBezTo>
                  <a:cubicBezTo>
                    <a:pt x="506" y="563"/>
                    <a:pt x="641" y="454"/>
                    <a:pt x="652" y="284"/>
                  </a:cubicBezTo>
                  <a:cubicBezTo>
                    <a:pt x="652" y="134"/>
                    <a:pt x="518" y="0"/>
                    <a:pt x="36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90" name="Google Shape;1790;p40"/>
            <p:cNvSpPr/>
            <p:nvPr/>
          </p:nvSpPr>
          <p:spPr>
            <a:xfrm>
              <a:off x="1272430" y="1912549"/>
              <a:ext cx="36461" cy="11192"/>
            </a:xfrm>
            <a:custGeom>
              <a:avLst/>
              <a:gdLst/>
              <a:ahLst/>
              <a:cxnLst/>
              <a:rect l="l" t="t" r="r" b="b"/>
              <a:pathLst>
                <a:path w="1137" h="349" extrusionOk="0">
                  <a:moveTo>
                    <a:pt x="544" y="1"/>
                  </a:moveTo>
                  <a:cubicBezTo>
                    <a:pt x="401" y="1"/>
                    <a:pt x="257" y="43"/>
                    <a:pt x="134" y="127"/>
                  </a:cubicBezTo>
                  <a:cubicBezTo>
                    <a:pt x="34" y="194"/>
                    <a:pt x="1" y="261"/>
                    <a:pt x="17" y="278"/>
                  </a:cubicBezTo>
                  <a:cubicBezTo>
                    <a:pt x="21" y="281"/>
                    <a:pt x="26" y="283"/>
                    <a:pt x="33" y="283"/>
                  </a:cubicBezTo>
                  <a:cubicBezTo>
                    <a:pt x="92" y="283"/>
                    <a:pt x="275" y="176"/>
                    <a:pt x="522" y="176"/>
                  </a:cubicBezTo>
                  <a:cubicBezTo>
                    <a:pt x="537" y="176"/>
                    <a:pt x="553" y="177"/>
                    <a:pt x="569" y="177"/>
                  </a:cubicBezTo>
                  <a:cubicBezTo>
                    <a:pt x="845" y="193"/>
                    <a:pt x="1036" y="349"/>
                    <a:pt x="1105" y="349"/>
                  </a:cubicBezTo>
                  <a:cubicBezTo>
                    <a:pt x="1111" y="349"/>
                    <a:pt x="1116" y="347"/>
                    <a:pt x="1120" y="345"/>
                  </a:cubicBezTo>
                  <a:cubicBezTo>
                    <a:pt x="1137" y="328"/>
                    <a:pt x="1104" y="261"/>
                    <a:pt x="1020" y="177"/>
                  </a:cubicBezTo>
                  <a:cubicBezTo>
                    <a:pt x="884" y="60"/>
                    <a:pt x="714" y="1"/>
                    <a:pt x="54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91" name="Google Shape;1791;p40"/>
            <p:cNvSpPr/>
            <p:nvPr/>
          </p:nvSpPr>
          <p:spPr>
            <a:xfrm>
              <a:off x="1175458" y="1924126"/>
              <a:ext cx="20940" cy="18054"/>
            </a:xfrm>
            <a:custGeom>
              <a:avLst/>
              <a:gdLst/>
              <a:ahLst/>
              <a:cxnLst/>
              <a:rect l="l" t="t" r="r" b="b"/>
              <a:pathLst>
                <a:path w="653" h="563" extrusionOk="0">
                  <a:moveTo>
                    <a:pt x="368" y="0"/>
                  </a:moveTo>
                  <a:cubicBezTo>
                    <a:pt x="117" y="0"/>
                    <a:pt x="0" y="301"/>
                    <a:pt x="184" y="485"/>
                  </a:cubicBezTo>
                  <a:cubicBezTo>
                    <a:pt x="238" y="538"/>
                    <a:pt x="306" y="563"/>
                    <a:pt x="372" y="563"/>
                  </a:cubicBezTo>
                  <a:cubicBezTo>
                    <a:pt x="514" y="563"/>
                    <a:pt x="652" y="454"/>
                    <a:pt x="652" y="284"/>
                  </a:cubicBezTo>
                  <a:cubicBezTo>
                    <a:pt x="652" y="134"/>
                    <a:pt x="518" y="0"/>
                    <a:pt x="36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92" name="Google Shape;1792;p40"/>
            <p:cNvSpPr/>
            <p:nvPr/>
          </p:nvSpPr>
          <p:spPr>
            <a:xfrm>
              <a:off x="1166351" y="1912549"/>
              <a:ext cx="35916" cy="11192"/>
            </a:xfrm>
            <a:custGeom>
              <a:avLst/>
              <a:gdLst/>
              <a:ahLst/>
              <a:cxnLst/>
              <a:rect l="l" t="t" r="r" b="b"/>
              <a:pathLst>
                <a:path w="1120" h="349" extrusionOk="0">
                  <a:moveTo>
                    <a:pt x="537" y="1"/>
                  </a:moveTo>
                  <a:cubicBezTo>
                    <a:pt x="397" y="1"/>
                    <a:pt x="257" y="43"/>
                    <a:pt x="134" y="127"/>
                  </a:cubicBezTo>
                  <a:cubicBezTo>
                    <a:pt x="34" y="194"/>
                    <a:pt x="0" y="261"/>
                    <a:pt x="17" y="278"/>
                  </a:cubicBezTo>
                  <a:cubicBezTo>
                    <a:pt x="21" y="281"/>
                    <a:pt x="26" y="283"/>
                    <a:pt x="33" y="283"/>
                  </a:cubicBezTo>
                  <a:cubicBezTo>
                    <a:pt x="91" y="283"/>
                    <a:pt x="275" y="176"/>
                    <a:pt x="521" y="176"/>
                  </a:cubicBezTo>
                  <a:cubicBezTo>
                    <a:pt x="537" y="176"/>
                    <a:pt x="553" y="177"/>
                    <a:pt x="569" y="177"/>
                  </a:cubicBezTo>
                  <a:cubicBezTo>
                    <a:pt x="844" y="193"/>
                    <a:pt x="1036" y="349"/>
                    <a:pt x="1091" y="349"/>
                  </a:cubicBezTo>
                  <a:cubicBezTo>
                    <a:pt x="1097" y="349"/>
                    <a:pt x="1100" y="347"/>
                    <a:pt x="1103" y="345"/>
                  </a:cubicBezTo>
                  <a:cubicBezTo>
                    <a:pt x="1120" y="328"/>
                    <a:pt x="1086" y="261"/>
                    <a:pt x="1003" y="177"/>
                  </a:cubicBezTo>
                  <a:cubicBezTo>
                    <a:pt x="867" y="60"/>
                    <a:pt x="702" y="1"/>
                    <a:pt x="53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93" name="Google Shape;1793;p40"/>
            <p:cNvSpPr/>
            <p:nvPr/>
          </p:nvSpPr>
          <p:spPr>
            <a:xfrm>
              <a:off x="1147046" y="2091807"/>
              <a:ext cx="92739" cy="49480"/>
            </a:xfrm>
            <a:custGeom>
              <a:avLst/>
              <a:gdLst/>
              <a:ahLst/>
              <a:cxnLst/>
              <a:rect l="l" t="t" r="r" b="b"/>
              <a:pathLst>
                <a:path w="2892" h="1543" extrusionOk="0">
                  <a:moveTo>
                    <a:pt x="1" y="1"/>
                  </a:moveTo>
                  <a:cubicBezTo>
                    <a:pt x="1" y="1"/>
                    <a:pt x="677" y="1543"/>
                    <a:pt x="2702" y="1543"/>
                  </a:cubicBezTo>
                  <a:cubicBezTo>
                    <a:pt x="2764" y="1543"/>
                    <a:pt x="2827" y="1541"/>
                    <a:pt x="2892" y="1538"/>
                  </a:cubicBezTo>
                  <a:lnTo>
                    <a:pt x="2875" y="987"/>
                  </a:lnTo>
                  <a:cubicBezTo>
                    <a:pt x="1839" y="937"/>
                    <a:pt x="836" y="602"/>
                    <a:pt x="1" y="1"/>
                  </a:cubicBezTo>
                  <a:close/>
                </a:path>
              </a:pathLst>
            </a:custGeom>
            <a:solidFill>
              <a:srgbClr val="263238">
                <a:alpha val="3202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94" name="Google Shape;1794;p40"/>
            <p:cNvSpPr/>
            <p:nvPr/>
          </p:nvSpPr>
          <p:spPr>
            <a:xfrm>
              <a:off x="1234943" y="1920887"/>
              <a:ext cx="26263" cy="84530"/>
            </a:xfrm>
            <a:custGeom>
              <a:avLst/>
              <a:gdLst/>
              <a:ahLst/>
              <a:cxnLst/>
              <a:rect l="l" t="t" r="r" b="b"/>
              <a:pathLst>
                <a:path w="819" h="2636" extrusionOk="0">
                  <a:moveTo>
                    <a:pt x="0" y="1"/>
                  </a:moveTo>
                  <a:lnTo>
                    <a:pt x="0" y="1"/>
                  </a:lnTo>
                  <a:cubicBezTo>
                    <a:pt x="17" y="168"/>
                    <a:pt x="50" y="318"/>
                    <a:pt x="100" y="469"/>
                  </a:cubicBezTo>
                  <a:cubicBezTo>
                    <a:pt x="184" y="770"/>
                    <a:pt x="318" y="1171"/>
                    <a:pt x="451" y="1605"/>
                  </a:cubicBezTo>
                  <a:cubicBezTo>
                    <a:pt x="535" y="1822"/>
                    <a:pt x="602" y="2039"/>
                    <a:pt x="668" y="2223"/>
                  </a:cubicBezTo>
                  <a:cubicBezTo>
                    <a:pt x="702" y="2307"/>
                    <a:pt x="719" y="2390"/>
                    <a:pt x="702" y="2474"/>
                  </a:cubicBezTo>
                  <a:cubicBezTo>
                    <a:pt x="685" y="2524"/>
                    <a:pt x="618" y="2541"/>
                    <a:pt x="535" y="2541"/>
                  </a:cubicBezTo>
                  <a:cubicBezTo>
                    <a:pt x="368" y="2541"/>
                    <a:pt x="201" y="2557"/>
                    <a:pt x="50" y="2607"/>
                  </a:cubicBezTo>
                  <a:cubicBezTo>
                    <a:pt x="148" y="2627"/>
                    <a:pt x="240" y="2635"/>
                    <a:pt x="333" y="2635"/>
                  </a:cubicBezTo>
                  <a:cubicBezTo>
                    <a:pt x="399" y="2635"/>
                    <a:pt x="466" y="2631"/>
                    <a:pt x="535" y="2624"/>
                  </a:cubicBezTo>
                  <a:lnTo>
                    <a:pt x="668" y="2624"/>
                  </a:lnTo>
                  <a:cubicBezTo>
                    <a:pt x="719" y="2607"/>
                    <a:pt x="769" y="2557"/>
                    <a:pt x="802" y="2507"/>
                  </a:cubicBezTo>
                  <a:cubicBezTo>
                    <a:pt x="819" y="2407"/>
                    <a:pt x="819" y="2290"/>
                    <a:pt x="769" y="2190"/>
                  </a:cubicBezTo>
                  <a:cubicBezTo>
                    <a:pt x="702" y="2006"/>
                    <a:pt x="635" y="1789"/>
                    <a:pt x="568" y="1572"/>
                  </a:cubicBezTo>
                  <a:cubicBezTo>
                    <a:pt x="435" y="1137"/>
                    <a:pt x="301" y="736"/>
                    <a:pt x="184" y="452"/>
                  </a:cubicBezTo>
                  <a:cubicBezTo>
                    <a:pt x="151" y="285"/>
                    <a:pt x="84" y="135"/>
                    <a:pt x="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95" name="Google Shape;1795;p40"/>
            <p:cNvSpPr/>
            <p:nvPr/>
          </p:nvSpPr>
          <p:spPr>
            <a:xfrm>
              <a:off x="1216184" y="2012536"/>
              <a:ext cx="23602" cy="21710"/>
            </a:xfrm>
            <a:custGeom>
              <a:avLst/>
              <a:gdLst/>
              <a:ahLst/>
              <a:cxnLst/>
              <a:rect l="l" t="t" r="r" b="b"/>
              <a:pathLst>
                <a:path w="736" h="677" extrusionOk="0">
                  <a:moveTo>
                    <a:pt x="418" y="0"/>
                  </a:moveTo>
                  <a:lnTo>
                    <a:pt x="418" y="0"/>
                  </a:lnTo>
                  <a:cubicBezTo>
                    <a:pt x="301" y="34"/>
                    <a:pt x="201" y="100"/>
                    <a:pt x="117" y="184"/>
                  </a:cubicBezTo>
                  <a:cubicBezTo>
                    <a:pt x="34" y="267"/>
                    <a:pt x="0" y="384"/>
                    <a:pt x="34" y="501"/>
                  </a:cubicBezTo>
                  <a:cubicBezTo>
                    <a:pt x="103" y="612"/>
                    <a:pt x="218" y="677"/>
                    <a:pt x="341" y="677"/>
                  </a:cubicBezTo>
                  <a:cubicBezTo>
                    <a:pt x="366" y="677"/>
                    <a:pt x="392" y="674"/>
                    <a:pt x="418" y="668"/>
                  </a:cubicBezTo>
                  <a:cubicBezTo>
                    <a:pt x="535" y="635"/>
                    <a:pt x="635" y="568"/>
                    <a:pt x="685" y="451"/>
                  </a:cubicBezTo>
                  <a:cubicBezTo>
                    <a:pt x="736" y="351"/>
                    <a:pt x="736" y="217"/>
                    <a:pt x="652" y="117"/>
                  </a:cubicBezTo>
                  <a:cubicBezTo>
                    <a:pt x="600" y="65"/>
                    <a:pt x="528" y="39"/>
                    <a:pt x="457" y="39"/>
                  </a:cubicBezTo>
                  <a:cubicBezTo>
                    <a:pt x="414" y="39"/>
                    <a:pt x="372" y="48"/>
                    <a:pt x="335" y="67"/>
                  </a:cubicBezTo>
                  <a:lnTo>
                    <a:pt x="418" y="0"/>
                  </a:lnTo>
                  <a:close/>
                </a:path>
              </a:pathLst>
            </a:custGeom>
            <a:solidFill>
              <a:srgbClr val="263238">
                <a:alpha val="3202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96" name="Google Shape;1796;p40"/>
            <p:cNvSpPr/>
            <p:nvPr/>
          </p:nvSpPr>
          <p:spPr>
            <a:xfrm>
              <a:off x="1214580" y="2011958"/>
              <a:ext cx="27354" cy="16419"/>
            </a:xfrm>
            <a:custGeom>
              <a:avLst/>
              <a:gdLst/>
              <a:ahLst/>
              <a:cxnLst/>
              <a:rect l="l" t="t" r="r" b="b"/>
              <a:pathLst>
                <a:path w="853" h="512" extrusionOk="0">
                  <a:moveTo>
                    <a:pt x="41" y="0"/>
                  </a:moveTo>
                  <a:cubicBezTo>
                    <a:pt x="38" y="0"/>
                    <a:pt x="36" y="1"/>
                    <a:pt x="34" y="1"/>
                  </a:cubicBezTo>
                  <a:cubicBezTo>
                    <a:pt x="0" y="1"/>
                    <a:pt x="67" y="269"/>
                    <a:pt x="334" y="419"/>
                  </a:cubicBezTo>
                  <a:cubicBezTo>
                    <a:pt x="457" y="488"/>
                    <a:pt x="577" y="512"/>
                    <a:pt x="670" y="512"/>
                  </a:cubicBezTo>
                  <a:cubicBezTo>
                    <a:pt x="779" y="512"/>
                    <a:pt x="852" y="480"/>
                    <a:pt x="852" y="453"/>
                  </a:cubicBezTo>
                  <a:cubicBezTo>
                    <a:pt x="836" y="419"/>
                    <a:pt x="635" y="402"/>
                    <a:pt x="418" y="285"/>
                  </a:cubicBezTo>
                  <a:cubicBezTo>
                    <a:pt x="211" y="158"/>
                    <a:pt x="95" y="0"/>
                    <a:pt x="4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97" name="Google Shape;1797;p40"/>
            <p:cNvSpPr/>
            <p:nvPr/>
          </p:nvSpPr>
          <p:spPr>
            <a:xfrm>
              <a:off x="1084386" y="1734895"/>
              <a:ext cx="249710" cy="174030"/>
            </a:xfrm>
            <a:custGeom>
              <a:avLst/>
              <a:gdLst/>
              <a:ahLst/>
              <a:cxnLst/>
              <a:rect l="l" t="t" r="r" b="b"/>
              <a:pathLst>
                <a:path w="7787" h="5427" extrusionOk="0">
                  <a:moveTo>
                    <a:pt x="3835" y="0"/>
                  </a:moveTo>
                  <a:cubicBezTo>
                    <a:pt x="3527" y="0"/>
                    <a:pt x="3219" y="40"/>
                    <a:pt x="2924" y="120"/>
                  </a:cubicBezTo>
                  <a:cubicBezTo>
                    <a:pt x="1688" y="471"/>
                    <a:pt x="735" y="1457"/>
                    <a:pt x="418" y="2710"/>
                  </a:cubicBezTo>
                  <a:lnTo>
                    <a:pt x="568" y="2576"/>
                  </a:lnTo>
                  <a:lnTo>
                    <a:pt x="568" y="2576"/>
                  </a:lnTo>
                  <a:cubicBezTo>
                    <a:pt x="551" y="3044"/>
                    <a:pt x="284" y="3462"/>
                    <a:pt x="150" y="3913"/>
                  </a:cubicBezTo>
                  <a:cubicBezTo>
                    <a:pt x="0" y="4364"/>
                    <a:pt x="17" y="4932"/>
                    <a:pt x="434" y="5199"/>
                  </a:cubicBezTo>
                  <a:cubicBezTo>
                    <a:pt x="551" y="5283"/>
                    <a:pt x="668" y="5333"/>
                    <a:pt x="802" y="5350"/>
                  </a:cubicBezTo>
                  <a:cubicBezTo>
                    <a:pt x="992" y="5405"/>
                    <a:pt x="1190" y="5427"/>
                    <a:pt x="1390" y="5427"/>
                  </a:cubicBezTo>
                  <a:cubicBezTo>
                    <a:pt x="1735" y="5427"/>
                    <a:pt x="2091" y="5363"/>
                    <a:pt x="2439" y="5300"/>
                  </a:cubicBezTo>
                  <a:lnTo>
                    <a:pt x="2506" y="4063"/>
                  </a:lnTo>
                  <a:cubicBezTo>
                    <a:pt x="2590" y="4448"/>
                    <a:pt x="2790" y="4798"/>
                    <a:pt x="3108" y="5032"/>
                  </a:cubicBezTo>
                  <a:cubicBezTo>
                    <a:pt x="3325" y="5206"/>
                    <a:pt x="3584" y="5295"/>
                    <a:pt x="3849" y="5295"/>
                  </a:cubicBezTo>
                  <a:cubicBezTo>
                    <a:pt x="3992" y="5295"/>
                    <a:pt x="4137" y="5269"/>
                    <a:pt x="4277" y="5216"/>
                  </a:cubicBezTo>
                  <a:cubicBezTo>
                    <a:pt x="4600" y="5069"/>
                    <a:pt x="4820" y="4716"/>
                    <a:pt x="4744" y="4395"/>
                  </a:cubicBezTo>
                  <a:lnTo>
                    <a:pt x="4744" y="4395"/>
                  </a:lnTo>
                  <a:cubicBezTo>
                    <a:pt x="4929" y="4791"/>
                    <a:pt x="5397" y="5060"/>
                    <a:pt x="5865" y="5166"/>
                  </a:cubicBezTo>
                  <a:cubicBezTo>
                    <a:pt x="6098" y="5196"/>
                    <a:pt x="6334" y="5213"/>
                    <a:pt x="6572" y="5213"/>
                  </a:cubicBezTo>
                  <a:cubicBezTo>
                    <a:pt x="6863" y="5213"/>
                    <a:pt x="7158" y="5188"/>
                    <a:pt x="7452" y="5133"/>
                  </a:cubicBezTo>
                  <a:cubicBezTo>
                    <a:pt x="7185" y="4715"/>
                    <a:pt x="7369" y="4214"/>
                    <a:pt x="7519" y="3763"/>
                  </a:cubicBezTo>
                  <a:cubicBezTo>
                    <a:pt x="7669" y="3311"/>
                    <a:pt x="7786" y="2760"/>
                    <a:pt x="7452" y="2409"/>
                  </a:cubicBezTo>
                  <a:cubicBezTo>
                    <a:pt x="7318" y="2292"/>
                    <a:pt x="7201" y="2192"/>
                    <a:pt x="7068" y="2108"/>
                  </a:cubicBezTo>
                  <a:cubicBezTo>
                    <a:pt x="6784" y="1858"/>
                    <a:pt x="6650" y="1524"/>
                    <a:pt x="6450" y="1240"/>
                  </a:cubicBezTo>
                  <a:cubicBezTo>
                    <a:pt x="5896" y="441"/>
                    <a:pt x="4866" y="0"/>
                    <a:pt x="383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98" name="Google Shape;1798;p40"/>
            <p:cNvSpPr/>
            <p:nvPr/>
          </p:nvSpPr>
          <p:spPr>
            <a:xfrm>
              <a:off x="904872" y="1753751"/>
              <a:ext cx="254552" cy="409887"/>
            </a:xfrm>
            <a:custGeom>
              <a:avLst/>
              <a:gdLst/>
              <a:ahLst/>
              <a:cxnLst/>
              <a:rect l="l" t="t" r="r" b="b"/>
              <a:pathLst>
                <a:path w="7938" h="12782" extrusionOk="0">
                  <a:moveTo>
                    <a:pt x="6153" y="0"/>
                  </a:moveTo>
                  <a:cubicBezTo>
                    <a:pt x="5878" y="0"/>
                    <a:pt x="5604" y="20"/>
                    <a:pt x="5331" y="67"/>
                  </a:cubicBezTo>
                  <a:cubicBezTo>
                    <a:pt x="4479" y="234"/>
                    <a:pt x="3626" y="752"/>
                    <a:pt x="3309" y="1554"/>
                  </a:cubicBezTo>
                  <a:cubicBezTo>
                    <a:pt x="2958" y="2473"/>
                    <a:pt x="3309" y="3592"/>
                    <a:pt x="2791" y="4444"/>
                  </a:cubicBezTo>
                  <a:cubicBezTo>
                    <a:pt x="2457" y="5012"/>
                    <a:pt x="1788" y="5297"/>
                    <a:pt x="1287" y="5748"/>
                  </a:cubicBezTo>
                  <a:cubicBezTo>
                    <a:pt x="435" y="6483"/>
                    <a:pt x="51" y="7669"/>
                    <a:pt x="17" y="8805"/>
                  </a:cubicBezTo>
                  <a:cubicBezTo>
                    <a:pt x="1" y="9925"/>
                    <a:pt x="435" y="11679"/>
                    <a:pt x="736" y="12782"/>
                  </a:cubicBezTo>
                  <a:cubicBezTo>
                    <a:pt x="2791" y="12598"/>
                    <a:pt x="4896" y="12732"/>
                    <a:pt x="6951" y="12548"/>
                  </a:cubicBezTo>
                  <a:cubicBezTo>
                    <a:pt x="6484" y="12331"/>
                    <a:pt x="6250" y="10977"/>
                    <a:pt x="6333" y="10459"/>
                  </a:cubicBezTo>
                  <a:cubicBezTo>
                    <a:pt x="6417" y="9958"/>
                    <a:pt x="6701" y="9507"/>
                    <a:pt x="6918" y="9056"/>
                  </a:cubicBezTo>
                  <a:cubicBezTo>
                    <a:pt x="7135" y="8588"/>
                    <a:pt x="7302" y="8053"/>
                    <a:pt x="7135" y="7569"/>
                  </a:cubicBezTo>
                  <a:cubicBezTo>
                    <a:pt x="6968" y="7051"/>
                    <a:pt x="6450" y="6683"/>
                    <a:pt x="6266" y="6165"/>
                  </a:cubicBezTo>
                  <a:cubicBezTo>
                    <a:pt x="6066" y="5614"/>
                    <a:pt x="6266" y="4996"/>
                    <a:pt x="6450" y="4444"/>
                  </a:cubicBezTo>
                  <a:cubicBezTo>
                    <a:pt x="6951" y="3024"/>
                    <a:pt x="7453" y="1604"/>
                    <a:pt x="7937" y="184"/>
                  </a:cubicBezTo>
                  <a:cubicBezTo>
                    <a:pt x="7353" y="92"/>
                    <a:pt x="6752" y="0"/>
                    <a:pt x="615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99" name="Google Shape;1799;p40"/>
            <p:cNvSpPr/>
            <p:nvPr/>
          </p:nvSpPr>
          <p:spPr>
            <a:xfrm>
              <a:off x="932739" y="1746151"/>
              <a:ext cx="213281" cy="190545"/>
            </a:xfrm>
            <a:custGeom>
              <a:avLst/>
              <a:gdLst/>
              <a:ahLst/>
              <a:cxnLst/>
              <a:rect l="l" t="t" r="r" b="b"/>
              <a:pathLst>
                <a:path w="6651" h="5942" extrusionOk="0">
                  <a:moveTo>
                    <a:pt x="5026" y="1"/>
                  </a:moveTo>
                  <a:cubicBezTo>
                    <a:pt x="4988" y="1"/>
                    <a:pt x="4950" y="2"/>
                    <a:pt x="4913" y="3"/>
                  </a:cubicBezTo>
                  <a:cubicBezTo>
                    <a:pt x="4595" y="3"/>
                    <a:pt x="4295" y="53"/>
                    <a:pt x="3994" y="120"/>
                  </a:cubicBezTo>
                  <a:cubicBezTo>
                    <a:pt x="3626" y="203"/>
                    <a:pt x="3292" y="337"/>
                    <a:pt x="2991" y="521"/>
                  </a:cubicBezTo>
                  <a:cubicBezTo>
                    <a:pt x="2640" y="738"/>
                    <a:pt x="2373" y="1056"/>
                    <a:pt x="2223" y="1440"/>
                  </a:cubicBezTo>
                  <a:cubicBezTo>
                    <a:pt x="2072" y="1841"/>
                    <a:pt x="2006" y="2275"/>
                    <a:pt x="2022" y="2693"/>
                  </a:cubicBezTo>
                  <a:cubicBezTo>
                    <a:pt x="2022" y="3144"/>
                    <a:pt x="2072" y="3562"/>
                    <a:pt x="2072" y="3963"/>
                  </a:cubicBezTo>
                  <a:cubicBezTo>
                    <a:pt x="2106" y="4347"/>
                    <a:pt x="2039" y="4715"/>
                    <a:pt x="1905" y="5082"/>
                  </a:cubicBezTo>
                  <a:cubicBezTo>
                    <a:pt x="1772" y="5383"/>
                    <a:pt x="1521" y="5634"/>
                    <a:pt x="1204" y="5767"/>
                  </a:cubicBezTo>
                  <a:cubicBezTo>
                    <a:pt x="1113" y="5801"/>
                    <a:pt x="1016" y="5818"/>
                    <a:pt x="919" y="5818"/>
                  </a:cubicBezTo>
                  <a:cubicBezTo>
                    <a:pt x="730" y="5818"/>
                    <a:pt x="539" y="5755"/>
                    <a:pt x="385" y="5634"/>
                  </a:cubicBezTo>
                  <a:cubicBezTo>
                    <a:pt x="201" y="5500"/>
                    <a:pt x="101" y="5249"/>
                    <a:pt x="151" y="5016"/>
                  </a:cubicBezTo>
                  <a:cubicBezTo>
                    <a:pt x="184" y="4832"/>
                    <a:pt x="318" y="4681"/>
                    <a:pt x="502" y="4648"/>
                  </a:cubicBezTo>
                  <a:cubicBezTo>
                    <a:pt x="529" y="4644"/>
                    <a:pt x="557" y="4642"/>
                    <a:pt x="584" y="4642"/>
                  </a:cubicBezTo>
                  <a:cubicBezTo>
                    <a:pt x="673" y="4642"/>
                    <a:pt x="759" y="4664"/>
                    <a:pt x="836" y="4715"/>
                  </a:cubicBezTo>
                  <a:cubicBezTo>
                    <a:pt x="903" y="4765"/>
                    <a:pt x="919" y="4798"/>
                    <a:pt x="936" y="4798"/>
                  </a:cubicBezTo>
                  <a:cubicBezTo>
                    <a:pt x="936" y="4798"/>
                    <a:pt x="919" y="4748"/>
                    <a:pt x="853" y="4698"/>
                  </a:cubicBezTo>
                  <a:cubicBezTo>
                    <a:pt x="774" y="4632"/>
                    <a:pt x="674" y="4587"/>
                    <a:pt x="579" y="4587"/>
                  </a:cubicBezTo>
                  <a:cubicBezTo>
                    <a:pt x="553" y="4587"/>
                    <a:pt x="527" y="4591"/>
                    <a:pt x="502" y="4598"/>
                  </a:cubicBezTo>
                  <a:cubicBezTo>
                    <a:pt x="285" y="4631"/>
                    <a:pt x="117" y="4782"/>
                    <a:pt x="67" y="4999"/>
                  </a:cubicBezTo>
                  <a:cubicBezTo>
                    <a:pt x="1" y="5266"/>
                    <a:pt x="101" y="5550"/>
                    <a:pt x="318" y="5717"/>
                  </a:cubicBezTo>
                  <a:cubicBezTo>
                    <a:pt x="498" y="5863"/>
                    <a:pt x="715" y="5941"/>
                    <a:pt x="935" y="5941"/>
                  </a:cubicBezTo>
                  <a:cubicBezTo>
                    <a:pt x="1042" y="5941"/>
                    <a:pt x="1150" y="5923"/>
                    <a:pt x="1254" y="5884"/>
                  </a:cubicBezTo>
                  <a:cubicBezTo>
                    <a:pt x="1605" y="5751"/>
                    <a:pt x="1872" y="5483"/>
                    <a:pt x="2022" y="5132"/>
                  </a:cubicBezTo>
                  <a:cubicBezTo>
                    <a:pt x="2173" y="4765"/>
                    <a:pt x="2239" y="4364"/>
                    <a:pt x="2223" y="3963"/>
                  </a:cubicBezTo>
                  <a:cubicBezTo>
                    <a:pt x="2223" y="3545"/>
                    <a:pt x="2173" y="3127"/>
                    <a:pt x="2173" y="2693"/>
                  </a:cubicBezTo>
                  <a:cubicBezTo>
                    <a:pt x="2156" y="2292"/>
                    <a:pt x="2223" y="1874"/>
                    <a:pt x="2356" y="1490"/>
                  </a:cubicBezTo>
                  <a:cubicBezTo>
                    <a:pt x="2490" y="1139"/>
                    <a:pt x="2741" y="838"/>
                    <a:pt x="3058" y="638"/>
                  </a:cubicBezTo>
                  <a:cubicBezTo>
                    <a:pt x="3359" y="454"/>
                    <a:pt x="3676" y="320"/>
                    <a:pt x="4011" y="237"/>
                  </a:cubicBezTo>
                  <a:cubicBezTo>
                    <a:pt x="4311" y="170"/>
                    <a:pt x="4612" y="120"/>
                    <a:pt x="4913" y="103"/>
                  </a:cubicBezTo>
                  <a:cubicBezTo>
                    <a:pt x="4958" y="102"/>
                    <a:pt x="5003" y="101"/>
                    <a:pt x="5048" y="101"/>
                  </a:cubicBezTo>
                  <a:cubicBezTo>
                    <a:pt x="5451" y="101"/>
                    <a:pt x="5840" y="168"/>
                    <a:pt x="6216" y="304"/>
                  </a:cubicBezTo>
                  <a:cubicBezTo>
                    <a:pt x="6482" y="413"/>
                    <a:pt x="6631" y="523"/>
                    <a:pt x="6649" y="523"/>
                  </a:cubicBezTo>
                  <a:cubicBezTo>
                    <a:pt x="6650" y="523"/>
                    <a:pt x="6651" y="522"/>
                    <a:pt x="6651" y="521"/>
                  </a:cubicBezTo>
                  <a:cubicBezTo>
                    <a:pt x="6651" y="521"/>
                    <a:pt x="6617" y="488"/>
                    <a:pt x="6550" y="437"/>
                  </a:cubicBezTo>
                  <a:cubicBezTo>
                    <a:pt x="6450" y="371"/>
                    <a:pt x="6350" y="304"/>
                    <a:pt x="6233" y="254"/>
                  </a:cubicBezTo>
                  <a:cubicBezTo>
                    <a:pt x="5850" y="85"/>
                    <a:pt x="5439" y="1"/>
                    <a:pt x="502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00" name="Google Shape;1800;p40"/>
            <p:cNvSpPr/>
            <p:nvPr/>
          </p:nvSpPr>
          <p:spPr>
            <a:xfrm>
              <a:off x="1316363" y="1831964"/>
              <a:ext cx="98640" cy="183137"/>
            </a:xfrm>
            <a:custGeom>
              <a:avLst/>
              <a:gdLst/>
              <a:ahLst/>
              <a:cxnLst/>
              <a:rect l="l" t="t" r="r" b="b"/>
              <a:pathLst>
                <a:path w="3076" h="5711" extrusionOk="0">
                  <a:moveTo>
                    <a:pt x="1" y="0"/>
                  </a:moveTo>
                  <a:lnTo>
                    <a:pt x="1" y="0"/>
                  </a:lnTo>
                  <a:cubicBezTo>
                    <a:pt x="84" y="67"/>
                    <a:pt x="168" y="134"/>
                    <a:pt x="268" y="184"/>
                  </a:cubicBezTo>
                  <a:cubicBezTo>
                    <a:pt x="519" y="351"/>
                    <a:pt x="753" y="535"/>
                    <a:pt x="970" y="736"/>
                  </a:cubicBezTo>
                  <a:cubicBezTo>
                    <a:pt x="1287" y="1020"/>
                    <a:pt x="1488" y="1404"/>
                    <a:pt x="1555" y="1822"/>
                  </a:cubicBezTo>
                  <a:cubicBezTo>
                    <a:pt x="1622" y="2306"/>
                    <a:pt x="1488" y="2841"/>
                    <a:pt x="1388" y="3409"/>
                  </a:cubicBezTo>
                  <a:cubicBezTo>
                    <a:pt x="1271" y="3960"/>
                    <a:pt x="1221" y="4562"/>
                    <a:pt x="1471" y="5030"/>
                  </a:cubicBezTo>
                  <a:cubicBezTo>
                    <a:pt x="1588" y="5247"/>
                    <a:pt x="1755" y="5447"/>
                    <a:pt x="1972" y="5581"/>
                  </a:cubicBezTo>
                  <a:cubicBezTo>
                    <a:pt x="2112" y="5670"/>
                    <a:pt x="2270" y="5710"/>
                    <a:pt x="2433" y="5710"/>
                  </a:cubicBezTo>
                  <a:cubicBezTo>
                    <a:pt x="2485" y="5710"/>
                    <a:pt x="2538" y="5706"/>
                    <a:pt x="2591" y="5698"/>
                  </a:cubicBezTo>
                  <a:cubicBezTo>
                    <a:pt x="2774" y="5681"/>
                    <a:pt x="2942" y="5564"/>
                    <a:pt x="3025" y="5397"/>
                  </a:cubicBezTo>
                  <a:cubicBezTo>
                    <a:pt x="3075" y="5264"/>
                    <a:pt x="3059" y="5113"/>
                    <a:pt x="2958" y="4996"/>
                  </a:cubicBezTo>
                  <a:cubicBezTo>
                    <a:pt x="2908" y="4929"/>
                    <a:pt x="2825" y="4896"/>
                    <a:pt x="2724" y="4879"/>
                  </a:cubicBezTo>
                  <a:cubicBezTo>
                    <a:pt x="2674" y="4896"/>
                    <a:pt x="2641" y="4913"/>
                    <a:pt x="2641" y="4913"/>
                  </a:cubicBezTo>
                  <a:cubicBezTo>
                    <a:pt x="2656" y="4910"/>
                    <a:pt x="2671" y="4909"/>
                    <a:pt x="2685" y="4909"/>
                  </a:cubicBezTo>
                  <a:cubicBezTo>
                    <a:pt x="2783" y="4909"/>
                    <a:pt x="2864" y="4957"/>
                    <a:pt x="2908" y="5030"/>
                  </a:cubicBezTo>
                  <a:cubicBezTo>
                    <a:pt x="2975" y="5130"/>
                    <a:pt x="2992" y="5247"/>
                    <a:pt x="2942" y="5364"/>
                  </a:cubicBezTo>
                  <a:cubicBezTo>
                    <a:pt x="2875" y="5497"/>
                    <a:pt x="2724" y="5581"/>
                    <a:pt x="2574" y="5598"/>
                  </a:cubicBezTo>
                  <a:cubicBezTo>
                    <a:pt x="2544" y="5602"/>
                    <a:pt x="2514" y="5604"/>
                    <a:pt x="2484" y="5604"/>
                  </a:cubicBezTo>
                  <a:cubicBezTo>
                    <a:pt x="2154" y="5604"/>
                    <a:pt x="1788" y="5360"/>
                    <a:pt x="1605" y="4963"/>
                  </a:cubicBezTo>
                  <a:cubicBezTo>
                    <a:pt x="1388" y="4545"/>
                    <a:pt x="1421" y="3994"/>
                    <a:pt x="1538" y="3426"/>
                  </a:cubicBezTo>
                  <a:cubicBezTo>
                    <a:pt x="1638" y="2874"/>
                    <a:pt x="1772" y="2323"/>
                    <a:pt x="1688" y="1805"/>
                  </a:cubicBezTo>
                  <a:cubicBezTo>
                    <a:pt x="1622" y="1354"/>
                    <a:pt x="1388" y="953"/>
                    <a:pt x="1037" y="652"/>
                  </a:cubicBezTo>
                  <a:cubicBezTo>
                    <a:pt x="803" y="451"/>
                    <a:pt x="569" y="284"/>
                    <a:pt x="302" y="134"/>
                  </a:cubicBezTo>
                  <a:cubicBezTo>
                    <a:pt x="218" y="84"/>
                    <a:pt x="118" y="34"/>
                    <a:pt x="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01" name="Google Shape;1801;p40"/>
            <p:cNvSpPr/>
            <p:nvPr/>
          </p:nvSpPr>
          <p:spPr>
            <a:xfrm>
              <a:off x="1207076" y="2377945"/>
              <a:ext cx="705132" cy="427588"/>
            </a:xfrm>
            <a:custGeom>
              <a:avLst/>
              <a:gdLst/>
              <a:ahLst/>
              <a:cxnLst/>
              <a:rect l="l" t="t" r="r" b="b"/>
              <a:pathLst>
                <a:path w="21989" h="13334" extrusionOk="0">
                  <a:moveTo>
                    <a:pt x="769" y="0"/>
                  </a:moveTo>
                  <a:cubicBezTo>
                    <a:pt x="301" y="0"/>
                    <a:pt x="0" y="485"/>
                    <a:pt x="201" y="919"/>
                  </a:cubicBezTo>
                  <a:lnTo>
                    <a:pt x="6049" y="13334"/>
                  </a:lnTo>
                  <a:lnTo>
                    <a:pt x="21989" y="13334"/>
                  </a:lnTo>
                  <a:lnTo>
                    <a:pt x="15974" y="903"/>
                  </a:lnTo>
                  <a:lnTo>
                    <a:pt x="8572" y="903"/>
                  </a:lnTo>
                  <a:cubicBezTo>
                    <a:pt x="7937" y="334"/>
                    <a:pt x="7118" y="0"/>
                    <a:pt x="6266" y="0"/>
                  </a:cubicBezTo>
                  <a:close/>
                </a:path>
              </a:pathLst>
            </a:custGeom>
            <a:solidFill>
              <a:srgbClr val="19B5B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02" name="Google Shape;1802;p40"/>
            <p:cNvSpPr/>
            <p:nvPr/>
          </p:nvSpPr>
          <p:spPr>
            <a:xfrm>
              <a:off x="1207076" y="2377945"/>
              <a:ext cx="705132" cy="427588"/>
            </a:xfrm>
            <a:custGeom>
              <a:avLst/>
              <a:gdLst/>
              <a:ahLst/>
              <a:cxnLst/>
              <a:rect l="l" t="t" r="r" b="b"/>
              <a:pathLst>
                <a:path w="21989" h="13334" extrusionOk="0">
                  <a:moveTo>
                    <a:pt x="769" y="0"/>
                  </a:moveTo>
                  <a:cubicBezTo>
                    <a:pt x="301" y="0"/>
                    <a:pt x="0" y="485"/>
                    <a:pt x="201" y="919"/>
                  </a:cubicBezTo>
                  <a:lnTo>
                    <a:pt x="6049" y="13334"/>
                  </a:lnTo>
                  <a:lnTo>
                    <a:pt x="21989" y="13334"/>
                  </a:lnTo>
                  <a:lnTo>
                    <a:pt x="15974" y="903"/>
                  </a:lnTo>
                  <a:lnTo>
                    <a:pt x="8572" y="903"/>
                  </a:lnTo>
                  <a:cubicBezTo>
                    <a:pt x="7937" y="334"/>
                    <a:pt x="7118" y="0"/>
                    <a:pt x="6266" y="0"/>
                  </a:cubicBezTo>
                  <a:close/>
                </a:path>
              </a:pathLst>
            </a:custGeom>
            <a:solidFill>
              <a:srgbClr val="263238">
                <a:alpha val="3202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03" name="Google Shape;1803;p40"/>
            <p:cNvSpPr/>
            <p:nvPr/>
          </p:nvSpPr>
          <p:spPr>
            <a:xfrm>
              <a:off x="1401021" y="2447595"/>
              <a:ext cx="719082" cy="357937"/>
            </a:xfrm>
            <a:custGeom>
              <a:avLst/>
              <a:gdLst/>
              <a:ahLst/>
              <a:cxnLst/>
              <a:rect l="l" t="t" r="r" b="b"/>
              <a:pathLst>
                <a:path w="22424" h="11162" extrusionOk="0">
                  <a:moveTo>
                    <a:pt x="6784" y="0"/>
                  </a:moveTo>
                  <a:cubicBezTo>
                    <a:pt x="6651" y="0"/>
                    <a:pt x="6517" y="67"/>
                    <a:pt x="6434" y="184"/>
                  </a:cubicBezTo>
                  <a:lnTo>
                    <a:pt x="1" y="11162"/>
                  </a:lnTo>
                  <a:lnTo>
                    <a:pt x="15941" y="11162"/>
                  </a:lnTo>
                  <a:lnTo>
                    <a:pt x="22290" y="485"/>
                  </a:lnTo>
                  <a:cubicBezTo>
                    <a:pt x="22424" y="268"/>
                    <a:pt x="22240" y="0"/>
                    <a:pt x="21956" y="0"/>
                  </a:cubicBezTo>
                  <a:close/>
                </a:path>
              </a:pathLst>
            </a:custGeom>
            <a:solidFill>
              <a:srgbClr val="19B5B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04" name="Google Shape;1804;p40"/>
            <p:cNvSpPr/>
            <p:nvPr/>
          </p:nvSpPr>
          <p:spPr>
            <a:xfrm>
              <a:off x="1537660" y="2605688"/>
              <a:ext cx="217033" cy="201448"/>
            </a:xfrm>
            <a:custGeom>
              <a:avLst/>
              <a:gdLst/>
              <a:ahLst/>
              <a:cxnLst/>
              <a:rect l="l" t="t" r="r" b="b"/>
              <a:pathLst>
                <a:path w="6768" h="6282" extrusionOk="0">
                  <a:moveTo>
                    <a:pt x="1201" y="0"/>
                  </a:moveTo>
                  <a:cubicBezTo>
                    <a:pt x="1036" y="0"/>
                    <a:pt x="880" y="140"/>
                    <a:pt x="903" y="334"/>
                  </a:cubicBezTo>
                  <a:cubicBezTo>
                    <a:pt x="869" y="668"/>
                    <a:pt x="802" y="1002"/>
                    <a:pt x="686" y="1303"/>
                  </a:cubicBezTo>
                  <a:cubicBezTo>
                    <a:pt x="602" y="1570"/>
                    <a:pt x="468" y="1804"/>
                    <a:pt x="318" y="2021"/>
                  </a:cubicBezTo>
                  <a:cubicBezTo>
                    <a:pt x="204" y="2152"/>
                    <a:pt x="106" y="2282"/>
                    <a:pt x="8" y="2397"/>
                  </a:cubicBezTo>
                  <a:lnTo>
                    <a:pt x="8" y="2397"/>
                  </a:lnTo>
                  <a:lnTo>
                    <a:pt x="0" y="2372"/>
                  </a:lnTo>
                  <a:lnTo>
                    <a:pt x="0" y="2405"/>
                  </a:lnTo>
                  <a:cubicBezTo>
                    <a:pt x="3" y="2403"/>
                    <a:pt x="5" y="2400"/>
                    <a:pt x="8" y="2397"/>
                  </a:cubicBezTo>
                  <a:lnTo>
                    <a:pt x="8" y="2397"/>
                  </a:lnTo>
                  <a:lnTo>
                    <a:pt x="1153" y="6282"/>
                  </a:lnTo>
                  <a:cubicBezTo>
                    <a:pt x="2407" y="6015"/>
                    <a:pt x="3977" y="5664"/>
                    <a:pt x="4746" y="5396"/>
                  </a:cubicBezTo>
                  <a:cubicBezTo>
                    <a:pt x="6133" y="4895"/>
                    <a:pt x="6082" y="4778"/>
                    <a:pt x="5999" y="4628"/>
                  </a:cubicBezTo>
                  <a:cubicBezTo>
                    <a:pt x="5963" y="4563"/>
                    <a:pt x="5878" y="4537"/>
                    <a:pt x="5763" y="4537"/>
                  </a:cubicBezTo>
                  <a:cubicBezTo>
                    <a:pt x="5278" y="4537"/>
                    <a:pt x="4243" y="5003"/>
                    <a:pt x="3933" y="5003"/>
                  </a:cubicBezTo>
                  <a:cubicBezTo>
                    <a:pt x="3842" y="5003"/>
                    <a:pt x="3813" y="4963"/>
                    <a:pt x="3877" y="4862"/>
                  </a:cubicBezTo>
                  <a:cubicBezTo>
                    <a:pt x="4211" y="4344"/>
                    <a:pt x="6767" y="3742"/>
                    <a:pt x="6517" y="3324"/>
                  </a:cubicBezTo>
                  <a:cubicBezTo>
                    <a:pt x="6459" y="3232"/>
                    <a:pt x="6342" y="3194"/>
                    <a:pt x="6187" y="3194"/>
                  </a:cubicBezTo>
                  <a:cubicBezTo>
                    <a:pt x="5444" y="3194"/>
                    <a:pt x="3826" y="4077"/>
                    <a:pt x="3660" y="4160"/>
                  </a:cubicBezTo>
                  <a:cubicBezTo>
                    <a:pt x="3631" y="4174"/>
                    <a:pt x="3604" y="4180"/>
                    <a:pt x="3579" y="4180"/>
                  </a:cubicBezTo>
                  <a:cubicBezTo>
                    <a:pt x="3424" y="4180"/>
                    <a:pt x="3337" y="3950"/>
                    <a:pt x="3509" y="3893"/>
                  </a:cubicBezTo>
                  <a:cubicBezTo>
                    <a:pt x="3777" y="3776"/>
                    <a:pt x="6600" y="2573"/>
                    <a:pt x="6266" y="2038"/>
                  </a:cubicBezTo>
                  <a:cubicBezTo>
                    <a:pt x="6220" y="1959"/>
                    <a:pt x="6147" y="1930"/>
                    <a:pt x="6067" y="1930"/>
                  </a:cubicBezTo>
                  <a:cubicBezTo>
                    <a:pt x="5859" y="1930"/>
                    <a:pt x="5598" y="2121"/>
                    <a:pt x="5598" y="2121"/>
                  </a:cubicBezTo>
                  <a:cubicBezTo>
                    <a:pt x="5598" y="2121"/>
                    <a:pt x="3466" y="3222"/>
                    <a:pt x="2981" y="3222"/>
                  </a:cubicBezTo>
                  <a:cubicBezTo>
                    <a:pt x="2935" y="3222"/>
                    <a:pt x="2904" y="3213"/>
                    <a:pt x="2891" y="3191"/>
                  </a:cubicBezTo>
                  <a:cubicBezTo>
                    <a:pt x="2741" y="2923"/>
                    <a:pt x="4228" y="2088"/>
                    <a:pt x="4746" y="1854"/>
                  </a:cubicBezTo>
                  <a:cubicBezTo>
                    <a:pt x="5247" y="1603"/>
                    <a:pt x="5347" y="1269"/>
                    <a:pt x="5046" y="1136"/>
                  </a:cubicBezTo>
                  <a:cubicBezTo>
                    <a:pt x="5034" y="1129"/>
                    <a:pt x="5015" y="1126"/>
                    <a:pt x="4991" y="1126"/>
                  </a:cubicBezTo>
                  <a:cubicBezTo>
                    <a:pt x="4644" y="1126"/>
                    <a:pt x="3210" y="1770"/>
                    <a:pt x="2741" y="2004"/>
                  </a:cubicBezTo>
                  <a:cubicBezTo>
                    <a:pt x="2422" y="2164"/>
                    <a:pt x="1744" y="2513"/>
                    <a:pt x="1397" y="2513"/>
                  </a:cubicBezTo>
                  <a:cubicBezTo>
                    <a:pt x="1198" y="2513"/>
                    <a:pt x="1108" y="2399"/>
                    <a:pt x="1254" y="2071"/>
                  </a:cubicBezTo>
                  <a:cubicBezTo>
                    <a:pt x="1638" y="1152"/>
                    <a:pt x="1605" y="317"/>
                    <a:pt x="1421" y="100"/>
                  </a:cubicBezTo>
                  <a:cubicBezTo>
                    <a:pt x="1357" y="31"/>
                    <a:pt x="1278" y="0"/>
                    <a:pt x="1201" y="0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05" name="Google Shape;1805;p40"/>
            <p:cNvSpPr/>
            <p:nvPr/>
          </p:nvSpPr>
          <p:spPr>
            <a:xfrm>
              <a:off x="760216" y="2179383"/>
              <a:ext cx="818747" cy="741369"/>
            </a:xfrm>
            <a:custGeom>
              <a:avLst/>
              <a:gdLst/>
              <a:ahLst/>
              <a:cxnLst/>
              <a:rect l="l" t="t" r="r" b="b"/>
              <a:pathLst>
                <a:path w="25532" h="23119" extrusionOk="0">
                  <a:moveTo>
                    <a:pt x="7810" y="1"/>
                  </a:moveTo>
                  <a:cubicBezTo>
                    <a:pt x="1" y="1"/>
                    <a:pt x="2189" y="9551"/>
                    <a:pt x="2189" y="9551"/>
                  </a:cubicBezTo>
                  <a:cubicBezTo>
                    <a:pt x="2557" y="11806"/>
                    <a:pt x="4244" y="15733"/>
                    <a:pt x="5731" y="19158"/>
                  </a:cubicBezTo>
                  <a:cubicBezTo>
                    <a:pt x="7218" y="22583"/>
                    <a:pt x="8438" y="23068"/>
                    <a:pt x="12665" y="23118"/>
                  </a:cubicBezTo>
                  <a:cubicBezTo>
                    <a:pt x="12702" y="23118"/>
                    <a:pt x="12740" y="23119"/>
                    <a:pt x="12777" y="23119"/>
                  </a:cubicBezTo>
                  <a:cubicBezTo>
                    <a:pt x="17329" y="23119"/>
                    <a:pt x="25531" y="20127"/>
                    <a:pt x="25531" y="20127"/>
                  </a:cubicBezTo>
                  <a:lnTo>
                    <a:pt x="23944" y="14697"/>
                  </a:lnTo>
                  <a:cubicBezTo>
                    <a:pt x="23944" y="14697"/>
                    <a:pt x="14918" y="16534"/>
                    <a:pt x="12976" y="16534"/>
                  </a:cubicBezTo>
                  <a:cubicBezTo>
                    <a:pt x="12830" y="16534"/>
                    <a:pt x="12725" y="16524"/>
                    <a:pt x="12665" y="16501"/>
                  </a:cubicBezTo>
                  <a:cubicBezTo>
                    <a:pt x="11813" y="16184"/>
                    <a:pt x="10928" y="13544"/>
                    <a:pt x="10259" y="11740"/>
                  </a:cubicBezTo>
                  <a:cubicBezTo>
                    <a:pt x="10176" y="11539"/>
                    <a:pt x="9173" y="8214"/>
                    <a:pt x="9173" y="8214"/>
                  </a:cubicBezTo>
                  <a:lnTo>
                    <a:pt x="8923" y="60"/>
                  </a:lnTo>
                  <a:cubicBezTo>
                    <a:pt x="8531" y="20"/>
                    <a:pt x="8160" y="1"/>
                    <a:pt x="7810" y="1"/>
                  </a:cubicBezTo>
                  <a:close/>
                </a:path>
              </a:pathLst>
            </a:custGeom>
            <a:solidFill>
              <a:srgbClr val="045A6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06" name="Google Shape;1806;p40"/>
            <p:cNvSpPr/>
            <p:nvPr/>
          </p:nvSpPr>
          <p:spPr>
            <a:xfrm>
              <a:off x="886113" y="2270230"/>
              <a:ext cx="696570" cy="658250"/>
            </a:xfrm>
            <a:custGeom>
              <a:avLst/>
              <a:gdLst/>
              <a:ahLst/>
              <a:cxnLst/>
              <a:rect l="l" t="t" r="r" b="b"/>
              <a:pathLst>
                <a:path w="21722" h="20527" extrusionOk="0">
                  <a:moveTo>
                    <a:pt x="4078" y="1"/>
                  </a:moveTo>
                  <a:cubicBezTo>
                    <a:pt x="4078" y="34"/>
                    <a:pt x="4078" y="51"/>
                    <a:pt x="4094" y="68"/>
                  </a:cubicBezTo>
                  <a:cubicBezTo>
                    <a:pt x="4094" y="51"/>
                    <a:pt x="4078" y="34"/>
                    <a:pt x="4078" y="1"/>
                  </a:cubicBezTo>
                  <a:close/>
                  <a:moveTo>
                    <a:pt x="4094" y="68"/>
                  </a:moveTo>
                  <a:cubicBezTo>
                    <a:pt x="4111" y="118"/>
                    <a:pt x="4128" y="185"/>
                    <a:pt x="4161" y="252"/>
                  </a:cubicBezTo>
                  <a:cubicBezTo>
                    <a:pt x="4211" y="435"/>
                    <a:pt x="4312" y="669"/>
                    <a:pt x="4412" y="987"/>
                  </a:cubicBezTo>
                  <a:cubicBezTo>
                    <a:pt x="4646" y="1622"/>
                    <a:pt x="4963" y="2557"/>
                    <a:pt x="5364" y="3760"/>
                  </a:cubicBezTo>
                  <a:cubicBezTo>
                    <a:pt x="5749" y="4963"/>
                    <a:pt x="6216" y="6434"/>
                    <a:pt x="6751" y="8105"/>
                  </a:cubicBezTo>
                  <a:cubicBezTo>
                    <a:pt x="7303" y="9775"/>
                    <a:pt x="7904" y="11663"/>
                    <a:pt x="8689" y="13685"/>
                  </a:cubicBezTo>
                  <a:lnTo>
                    <a:pt x="8689" y="13735"/>
                  </a:lnTo>
                  <a:lnTo>
                    <a:pt x="8739" y="13735"/>
                  </a:lnTo>
                  <a:cubicBezTo>
                    <a:pt x="8810" y="13736"/>
                    <a:pt x="8880" y="13736"/>
                    <a:pt x="8950" y="13736"/>
                  </a:cubicBezTo>
                  <a:cubicBezTo>
                    <a:pt x="10701" y="13736"/>
                    <a:pt x="12450" y="13537"/>
                    <a:pt x="14153" y="13167"/>
                  </a:cubicBezTo>
                  <a:cubicBezTo>
                    <a:pt x="16004" y="12787"/>
                    <a:pt x="17938" y="12292"/>
                    <a:pt x="19969" y="11942"/>
                  </a:cubicBezTo>
                  <a:lnTo>
                    <a:pt x="19969" y="11942"/>
                  </a:lnTo>
                  <a:cubicBezTo>
                    <a:pt x="20247" y="12891"/>
                    <a:pt x="20525" y="13857"/>
                    <a:pt x="20820" y="14838"/>
                  </a:cubicBezTo>
                  <a:cubicBezTo>
                    <a:pt x="21063" y="15664"/>
                    <a:pt x="21306" y="16475"/>
                    <a:pt x="21518" y="17254"/>
                  </a:cubicBezTo>
                  <a:lnTo>
                    <a:pt x="21518" y="17254"/>
                  </a:lnTo>
                  <a:cubicBezTo>
                    <a:pt x="19869" y="17877"/>
                    <a:pt x="18172" y="18403"/>
                    <a:pt x="16459" y="18831"/>
                  </a:cubicBezTo>
                  <a:cubicBezTo>
                    <a:pt x="14788" y="19283"/>
                    <a:pt x="13184" y="19717"/>
                    <a:pt x="11630" y="20018"/>
                  </a:cubicBezTo>
                  <a:cubicBezTo>
                    <a:pt x="10522" y="20234"/>
                    <a:pt x="9423" y="20399"/>
                    <a:pt x="8382" y="20399"/>
                  </a:cubicBezTo>
                  <a:cubicBezTo>
                    <a:pt x="7979" y="20399"/>
                    <a:pt x="7585" y="20374"/>
                    <a:pt x="7202" y="20318"/>
                  </a:cubicBezTo>
                  <a:cubicBezTo>
                    <a:pt x="6868" y="20268"/>
                    <a:pt x="6534" y="20202"/>
                    <a:pt x="6216" y="20085"/>
                  </a:cubicBezTo>
                  <a:cubicBezTo>
                    <a:pt x="6049" y="20034"/>
                    <a:pt x="5899" y="19968"/>
                    <a:pt x="5749" y="19901"/>
                  </a:cubicBezTo>
                  <a:cubicBezTo>
                    <a:pt x="5598" y="19834"/>
                    <a:pt x="5465" y="19767"/>
                    <a:pt x="5314" y="19667"/>
                  </a:cubicBezTo>
                  <a:cubicBezTo>
                    <a:pt x="4780" y="19366"/>
                    <a:pt x="4295" y="18982"/>
                    <a:pt x="3861" y="18547"/>
                  </a:cubicBezTo>
                  <a:cubicBezTo>
                    <a:pt x="3125" y="17795"/>
                    <a:pt x="2474" y="16943"/>
                    <a:pt x="1956" y="16008"/>
                  </a:cubicBezTo>
                  <a:cubicBezTo>
                    <a:pt x="1471" y="15206"/>
                    <a:pt x="1120" y="14487"/>
                    <a:pt x="836" y="13886"/>
                  </a:cubicBezTo>
                  <a:cubicBezTo>
                    <a:pt x="552" y="13301"/>
                    <a:pt x="352" y="12833"/>
                    <a:pt x="218" y="12516"/>
                  </a:cubicBezTo>
                  <a:cubicBezTo>
                    <a:pt x="151" y="12365"/>
                    <a:pt x="84" y="12232"/>
                    <a:pt x="51" y="12148"/>
                  </a:cubicBezTo>
                  <a:cubicBezTo>
                    <a:pt x="18" y="12064"/>
                    <a:pt x="1" y="12031"/>
                    <a:pt x="1" y="12031"/>
                  </a:cubicBezTo>
                  <a:lnTo>
                    <a:pt x="1" y="12031"/>
                  </a:lnTo>
                  <a:cubicBezTo>
                    <a:pt x="1" y="12031"/>
                    <a:pt x="1" y="12081"/>
                    <a:pt x="34" y="12165"/>
                  </a:cubicBezTo>
                  <a:cubicBezTo>
                    <a:pt x="68" y="12248"/>
                    <a:pt x="118" y="12365"/>
                    <a:pt x="185" y="12516"/>
                  </a:cubicBezTo>
                  <a:cubicBezTo>
                    <a:pt x="318" y="12850"/>
                    <a:pt x="519" y="13318"/>
                    <a:pt x="786" y="13919"/>
                  </a:cubicBezTo>
                  <a:cubicBezTo>
                    <a:pt x="1053" y="14504"/>
                    <a:pt x="1404" y="15239"/>
                    <a:pt x="1872" y="16058"/>
                  </a:cubicBezTo>
                  <a:cubicBezTo>
                    <a:pt x="2407" y="16993"/>
                    <a:pt x="3042" y="17846"/>
                    <a:pt x="3777" y="18631"/>
                  </a:cubicBezTo>
                  <a:cubicBezTo>
                    <a:pt x="4228" y="19065"/>
                    <a:pt x="4713" y="19466"/>
                    <a:pt x="5264" y="19767"/>
                  </a:cubicBezTo>
                  <a:cubicBezTo>
                    <a:pt x="5398" y="19867"/>
                    <a:pt x="5548" y="19934"/>
                    <a:pt x="5698" y="20001"/>
                  </a:cubicBezTo>
                  <a:cubicBezTo>
                    <a:pt x="5849" y="20085"/>
                    <a:pt x="6016" y="20151"/>
                    <a:pt x="6166" y="20202"/>
                  </a:cubicBezTo>
                  <a:cubicBezTo>
                    <a:pt x="6500" y="20318"/>
                    <a:pt x="6835" y="20385"/>
                    <a:pt x="7186" y="20435"/>
                  </a:cubicBezTo>
                  <a:cubicBezTo>
                    <a:pt x="7596" y="20499"/>
                    <a:pt x="8017" y="20527"/>
                    <a:pt x="8445" y="20527"/>
                  </a:cubicBezTo>
                  <a:cubicBezTo>
                    <a:pt x="9481" y="20527"/>
                    <a:pt x="10564" y="20364"/>
                    <a:pt x="11663" y="20151"/>
                  </a:cubicBezTo>
                  <a:cubicBezTo>
                    <a:pt x="13217" y="19851"/>
                    <a:pt x="14821" y="19416"/>
                    <a:pt x="16509" y="18982"/>
                  </a:cubicBezTo>
                  <a:cubicBezTo>
                    <a:pt x="18247" y="18531"/>
                    <a:pt x="19968" y="17996"/>
                    <a:pt x="21655" y="17378"/>
                  </a:cubicBezTo>
                  <a:lnTo>
                    <a:pt x="21722" y="17344"/>
                  </a:lnTo>
                  <a:lnTo>
                    <a:pt x="21689" y="17278"/>
                  </a:lnTo>
                  <a:cubicBezTo>
                    <a:pt x="21455" y="16492"/>
                    <a:pt x="21221" y="15640"/>
                    <a:pt x="20970" y="14788"/>
                  </a:cubicBezTo>
                  <a:cubicBezTo>
                    <a:pt x="20669" y="13785"/>
                    <a:pt x="20385" y="12800"/>
                    <a:pt x="20085" y="11831"/>
                  </a:cubicBezTo>
                  <a:lnTo>
                    <a:pt x="20068" y="11764"/>
                  </a:lnTo>
                  <a:lnTo>
                    <a:pt x="20001" y="11780"/>
                  </a:lnTo>
                  <a:cubicBezTo>
                    <a:pt x="17946" y="12131"/>
                    <a:pt x="15991" y="12633"/>
                    <a:pt x="14120" y="13017"/>
                  </a:cubicBezTo>
                  <a:cubicBezTo>
                    <a:pt x="12366" y="13414"/>
                    <a:pt x="10580" y="13598"/>
                    <a:pt x="8793" y="13602"/>
                  </a:cubicBezTo>
                  <a:lnTo>
                    <a:pt x="8793" y="13602"/>
                  </a:lnTo>
                  <a:cubicBezTo>
                    <a:pt x="8014" y="11609"/>
                    <a:pt x="7416" y="9733"/>
                    <a:pt x="6868" y="8071"/>
                  </a:cubicBezTo>
                  <a:cubicBezTo>
                    <a:pt x="6317" y="6384"/>
                    <a:pt x="5849" y="4930"/>
                    <a:pt x="5448" y="3727"/>
                  </a:cubicBezTo>
                  <a:cubicBezTo>
                    <a:pt x="5030" y="2541"/>
                    <a:pt x="4696" y="1605"/>
                    <a:pt x="4462" y="970"/>
                  </a:cubicBezTo>
                  <a:cubicBezTo>
                    <a:pt x="4345" y="653"/>
                    <a:pt x="4245" y="419"/>
                    <a:pt x="4178" y="252"/>
                  </a:cubicBezTo>
                  <a:lnTo>
                    <a:pt x="4094" y="68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07" name="Google Shape;1807;p40"/>
            <p:cNvSpPr/>
            <p:nvPr/>
          </p:nvSpPr>
          <p:spPr>
            <a:xfrm>
              <a:off x="847536" y="2430247"/>
              <a:ext cx="65418" cy="67662"/>
            </a:xfrm>
            <a:custGeom>
              <a:avLst/>
              <a:gdLst/>
              <a:ahLst/>
              <a:cxnLst/>
              <a:rect l="l" t="t" r="r" b="b"/>
              <a:pathLst>
                <a:path w="2040" h="2110" extrusionOk="0">
                  <a:moveTo>
                    <a:pt x="1185" y="0"/>
                  </a:moveTo>
                  <a:cubicBezTo>
                    <a:pt x="1164" y="0"/>
                    <a:pt x="1143" y="2"/>
                    <a:pt x="1120" y="7"/>
                  </a:cubicBezTo>
                  <a:cubicBezTo>
                    <a:pt x="1098" y="5"/>
                    <a:pt x="1076" y="4"/>
                    <a:pt x="1053" y="4"/>
                  </a:cubicBezTo>
                  <a:cubicBezTo>
                    <a:pt x="856" y="4"/>
                    <a:pt x="650" y="69"/>
                    <a:pt x="485" y="174"/>
                  </a:cubicBezTo>
                  <a:cubicBezTo>
                    <a:pt x="201" y="358"/>
                    <a:pt x="18" y="675"/>
                    <a:pt x="18" y="1009"/>
                  </a:cubicBezTo>
                  <a:cubicBezTo>
                    <a:pt x="1" y="1444"/>
                    <a:pt x="235" y="1828"/>
                    <a:pt x="619" y="2028"/>
                  </a:cubicBezTo>
                  <a:cubicBezTo>
                    <a:pt x="746" y="2084"/>
                    <a:pt x="880" y="2110"/>
                    <a:pt x="1013" y="2110"/>
                  </a:cubicBezTo>
                  <a:cubicBezTo>
                    <a:pt x="1284" y="2110"/>
                    <a:pt x="1554" y="2002"/>
                    <a:pt x="1755" y="1811"/>
                  </a:cubicBezTo>
                  <a:cubicBezTo>
                    <a:pt x="1889" y="1678"/>
                    <a:pt x="1989" y="1511"/>
                    <a:pt x="2006" y="1327"/>
                  </a:cubicBezTo>
                  <a:cubicBezTo>
                    <a:pt x="2039" y="1176"/>
                    <a:pt x="2023" y="1009"/>
                    <a:pt x="1972" y="876"/>
                  </a:cubicBezTo>
                  <a:cubicBezTo>
                    <a:pt x="1906" y="658"/>
                    <a:pt x="1772" y="475"/>
                    <a:pt x="1571" y="358"/>
                  </a:cubicBezTo>
                  <a:cubicBezTo>
                    <a:pt x="1505" y="308"/>
                    <a:pt x="1438" y="274"/>
                    <a:pt x="1354" y="274"/>
                  </a:cubicBezTo>
                  <a:cubicBezTo>
                    <a:pt x="1354" y="291"/>
                    <a:pt x="1421" y="324"/>
                    <a:pt x="1538" y="408"/>
                  </a:cubicBezTo>
                  <a:cubicBezTo>
                    <a:pt x="1705" y="525"/>
                    <a:pt x="1822" y="709"/>
                    <a:pt x="1872" y="892"/>
                  </a:cubicBezTo>
                  <a:cubicBezTo>
                    <a:pt x="1956" y="1193"/>
                    <a:pt x="1889" y="1494"/>
                    <a:pt x="1672" y="1694"/>
                  </a:cubicBezTo>
                  <a:cubicBezTo>
                    <a:pt x="1495" y="1860"/>
                    <a:pt x="1266" y="1953"/>
                    <a:pt x="1030" y="1953"/>
                  </a:cubicBezTo>
                  <a:cubicBezTo>
                    <a:pt x="910" y="1953"/>
                    <a:pt x="788" y="1929"/>
                    <a:pt x="669" y="1878"/>
                  </a:cubicBezTo>
                  <a:cubicBezTo>
                    <a:pt x="352" y="1711"/>
                    <a:pt x="151" y="1377"/>
                    <a:pt x="151" y="1009"/>
                  </a:cubicBezTo>
                  <a:cubicBezTo>
                    <a:pt x="151" y="725"/>
                    <a:pt x="302" y="441"/>
                    <a:pt x="552" y="274"/>
                  </a:cubicBezTo>
                  <a:cubicBezTo>
                    <a:pt x="719" y="157"/>
                    <a:pt x="920" y="74"/>
                    <a:pt x="1120" y="57"/>
                  </a:cubicBezTo>
                  <a:cubicBezTo>
                    <a:pt x="1204" y="57"/>
                    <a:pt x="1271" y="57"/>
                    <a:pt x="1354" y="40"/>
                  </a:cubicBezTo>
                  <a:cubicBezTo>
                    <a:pt x="1293" y="16"/>
                    <a:pt x="1241" y="0"/>
                    <a:pt x="1185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08" name="Google Shape;1808;p40"/>
            <p:cNvSpPr/>
            <p:nvPr/>
          </p:nvSpPr>
          <p:spPr>
            <a:xfrm>
              <a:off x="1444953" y="2739057"/>
              <a:ext cx="65418" cy="67598"/>
            </a:xfrm>
            <a:custGeom>
              <a:avLst/>
              <a:gdLst/>
              <a:ahLst/>
              <a:cxnLst/>
              <a:rect l="l" t="t" r="r" b="b"/>
              <a:pathLst>
                <a:path w="2040" h="2108" extrusionOk="0">
                  <a:moveTo>
                    <a:pt x="1104" y="1"/>
                  </a:moveTo>
                  <a:cubicBezTo>
                    <a:pt x="886" y="1"/>
                    <a:pt x="669" y="68"/>
                    <a:pt x="485" y="185"/>
                  </a:cubicBezTo>
                  <a:cubicBezTo>
                    <a:pt x="201" y="368"/>
                    <a:pt x="18" y="686"/>
                    <a:pt x="1" y="1020"/>
                  </a:cubicBezTo>
                  <a:cubicBezTo>
                    <a:pt x="1" y="1438"/>
                    <a:pt x="235" y="1839"/>
                    <a:pt x="602" y="2023"/>
                  </a:cubicBezTo>
                  <a:cubicBezTo>
                    <a:pt x="739" y="2080"/>
                    <a:pt x="882" y="2107"/>
                    <a:pt x="1022" y="2107"/>
                  </a:cubicBezTo>
                  <a:cubicBezTo>
                    <a:pt x="1294" y="2107"/>
                    <a:pt x="1557" y="2004"/>
                    <a:pt x="1755" y="1805"/>
                  </a:cubicBezTo>
                  <a:cubicBezTo>
                    <a:pt x="1889" y="1688"/>
                    <a:pt x="1973" y="1521"/>
                    <a:pt x="2006" y="1338"/>
                  </a:cubicBezTo>
                  <a:cubicBezTo>
                    <a:pt x="2039" y="1187"/>
                    <a:pt x="2023" y="1020"/>
                    <a:pt x="1973" y="870"/>
                  </a:cubicBezTo>
                  <a:cubicBezTo>
                    <a:pt x="1906" y="653"/>
                    <a:pt x="1755" y="485"/>
                    <a:pt x="1572" y="352"/>
                  </a:cubicBezTo>
                  <a:cubicBezTo>
                    <a:pt x="1505" y="318"/>
                    <a:pt x="1421" y="285"/>
                    <a:pt x="1338" y="285"/>
                  </a:cubicBezTo>
                  <a:cubicBezTo>
                    <a:pt x="1338" y="302"/>
                    <a:pt x="1421" y="318"/>
                    <a:pt x="1538" y="402"/>
                  </a:cubicBezTo>
                  <a:cubicBezTo>
                    <a:pt x="1705" y="536"/>
                    <a:pt x="1822" y="703"/>
                    <a:pt x="1872" y="903"/>
                  </a:cubicBezTo>
                  <a:cubicBezTo>
                    <a:pt x="1956" y="1187"/>
                    <a:pt x="1872" y="1505"/>
                    <a:pt x="1655" y="1705"/>
                  </a:cubicBezTo>
                  <a:cubicBezTo>
                    <a:pt x="1478" y="1871"/>
                    <a:pt x="1250" y="1956"/>
                    <a:pt x="1019" y="1956"/>
                  </a:cubicBezTo>
                  <a:cubicBezTo>
                    <a:pt x="901" y="1956"/>
                    <a:pt x="782" y="1934"/>
                    <a:pt x="669" y="1889"/>
                  </a:cubicBezTo>
                  <a:cubicBezTo>
                    <a:pt x="352" y="1722"/>
                    <a:pt x="135" y="1388"/>
                    <a:pt x="151" y="1020"/>
                  </a:cubicBezTo>
                  <a:cubicBezTo>
                    <a:pt x="151" y="719"/>
                    <a:pt x="302" y="452"/>
                    <a:pt x="552" y="268"/>
                  </a:cubicBezTo>
                  <a:cubicBezTo>
                    <a:pt x="719" y="151"/>
                    <a:pt x="903" y="84"/>
                    <a:pt x="1120" y="68"/>
                  </a:cubicBezTo>
                  <a:cubicBezTo>
                    <a:pt x="1187" y="68"/>
                    <a:pt x="1271" y="68"/>
                    <a:pt x="1338" y="51"/>
                  </a:cubicBezTo>
                  <a:cubicBezTo>
                    <a:pt x="1271" y="18"/>
                    <a:pt x="1187" y="1"/>
                    <a:pt x="1104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09" name="Google Shape;1809;p40"/>
            <p:cNvSpPr/>
            <p:nvPr/>
          </p:nvSpPr>
          <p:spPr>
            <a:xfrm>
              <a:off x="1231704" y="2717091"/>
              <a:ext cx="65418" cy="67983"/>
            </a:xfrm>
            <a:custGeom>
              <a:avLst/>
              <a:gdLst/>
              <a:ahLst/>
              <a:cxnLst/>
              <a:rect l="l" t="t" r="r" b="b"/>
              <a:pathLst>
                <a:path w="2040" h="2120" extrusionOk="0">
                  <a:moveTo>
                    <a:pt x="1120" y="1"/>
                  </a:moveTo>
                  <a:cubicBezTo>
                    <a:pt x="903" y="1"/>
                    <a:pt x="686" y="68"/>
                    <a:pt x="502" y="185"/>
                  </a:cubicBezTo>
                  <a:cubicBezTo>
                    <a:pt x="201" y="368"/>
                    <a:pt x="34" y="686"/>
                    <a:pt x="18" y="1020"/>
                  </a:cubicBezTo>
                  <a:cubicBezTo>
                    <a:pt x="1" y="1454"/>
                    <a:pt x="235" y="1839"/>
                    <a:pt x="619" y="2039"/>
                  </a:cubicBezTo>
                  <a:cubicBezTo>
                    <a:pt x="750" y="2094"/>
                    <a:pt x="886" y="2120"/>
                    <a:pt x="1020" y="2120"/>
                  </a:cubicBezTo>
                  <a:cubicBezTo>
                    <a:pt x="1298" y="2120"/>
                    <a:pt x="1569" y="2008"/>
                    <a:pt x="1772" y="1805"/>
                  </a:cubicBezTo>
                  <a:cubicBezTo>
                    <a:pt x="1906" y="1688"/>
                    <a:pt x="1989" y="1521"/>
                    <a:pt x="2023" y="1338"/>
                  </a:cubicBezTo>
                  <a:cubicBezTo>
                    <a:pt x="2039" y="1187"/>
                    <a:pt x="2039" y="1020"/>
                    <a:pt x="1989" y="870"/>
                  </a:cubicBezTo>
                  <a:cubicBezTo>
                    <a:pt x="1922" y="669"/>
                    <a:pt x="1772" y="485"/>
                    <a:pt x="1588" y="368"/>
                  </a:cubicBezTo>
                  <a:cubicBezTo>
                    <a:pt x="1521" y="318"/>
                    <a:pt x="1438" y="285"/>
                    <a:pt x="1354" y="285"/>
                  </a:cubicBezTo>
                  <a:cubicBezTo>
                    <a:pt x="1354" y="302"/>
                    <a:pt x="1438" y="318"/>
                    <a:pt x="1555" y="419"/>
                  </a:cubicBezTo>
                  <a:cubicBezTo>
                    <a:pt x="1705" y="535"/>
                    <a:pt x="1822" y="703"/>
                    <a:pt x="1872" y="903"/>
                  </a:cubicBezTo>
                  <a:cubicBezTo>
                    <a:pt x="1972" y="1187"/>
                    <a:pt x="1889" y="1505"/>
                    <a:pt x="1672" y="1705"/>
                  </a:cubicBezTo>
                  <a:cubicBezTo>
                    <a:pt x="1495" y="1871"/>
                    <a:pt x="1266" y="1964"/>
                    <a:pt x="1035" y="1964"/>
                  </a:cubicBezTo>
                  <a:cubicBezTo>
                    <a:pt x="917" y="1964"/>
                    <a:pt x="799" y="1940"/>
                    <a:pt x="686" y="1889"/>
                  </a:cubicBezTo>
                  <a:cubicBezTo>
                    <a:pt x="352" y="1722"/>
                    <a:pt x="151" y="1388"/>
                    <a:pt x="151" y="1020"/>
                  </a:cubicBezTo>
                  <a:cubicBezTo>
                    <a:pt x="168" y="719"/>
                    <a:pt x="318" y="452"/>
                    <a:pt x="552" y="285"/>
                  </a:cubicBezTo>
                  <a:cubicBezTo>
                    <a:pt x="719" y="151"/>
                    <a:pt x="920" y="84"/>
                    <a:pt x="1120" y="68"/>
                  </a:cubicBezTo>
                  <a:cubicBezTo>
                    <a:pt x="1204" y="68"/>
                    <a:pt x="1287" y="68"/>
                    <a:pt x="1354" y="51"/>
                  </a:cubicBezTo>
                  <a:cubicBezTo>
                    <a:pt x="1287" y="18"/>
                    <a:pt x="1204" y="1"/>
                    <a:pt x="1120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10" name="Google Shape;1810;p40"/>
            <p:cNvSpPr/>
            <p:nvPr/>
          </p:nvSpPr>
          <p:spPr>
            <a:xfrm>
              <a:off x="1036157" y="2787286"/>
              <a:ext cx="65386" cy="67598"/>
            </a:xfrm>
            <a:custGeom>
              <a:avLst/>
              <a:gdLst/>
              <a:ahLst/>
              <a:cxnLst/>
              <a:rect l="l" t="t" r="r" b="b"/>
              <a:pathLst>
                <a:path w="2039" h="2108" extrusionOk="0">
                  <a:moveTo>
                    <a:pt x="1103" y="1"/>
                  </a:moveTo>
                  <a:cubicBezTo>
                    <a:pt x="886" y="1"/>
                    <a:pt x="669" y="67"/>
                    <a:pt x="485" y="184"/>
                  </a:cubicBezTo>
                  <a:cubicBezTo>
                    <a:pt x="201" y="368"/>
                    <a:pt x="17" y="686"/>
                    <a:pt x="0" y="1020"/>
                  </a:cubicBezTo>
                  <a:cubicBezTo>
                    <a:pt x="0" y="1438"/>
                    <a:pt x="234" y="1839"/>
                    <a:pt x="602" y="2022"/>
                  </a:cubicBezTo>
                  <a:cubicBezTo>
                    <a:pt x="739" y="2079"/>
                    <a:pt x="881" y="2107"/>
                    <a:pt x="1022" y="2107"/>
                  </a:cubicBezTo>
                  <a:cubicBezTo>
                    <a:pt x="1293" y="2107"/>
                    <a:pt x="1556" y="2003"/>
                    <a:pt x="1755" y="1805"/>
                  </a:cubicBezTo>
                  <a:cubicBezTo>
                    <a:pt x="1888" y="1671"/>
                    <a:pt x="1972" y="1521"/>
                    <a:pt x="2005" y="1337"/>
                  </a:cubicBezTo>
                  <a:cubicBezTo>
                    <a:pt x="2039" y="1170"/>
                    <a:pt x="2022" y="1020"/>
                    <a:pt x="1972" y="869"/>
                  </a:cubicBezTo>
                  <a:cubicBezTo>
                    <a:pt x="1905" y="652"/>
                    <a:pt x="1755" y="468"/>
                    <a:pt x="1571" y="352"/>
                  </a:cubicBezTo>
                  <a:cubicBezTo>
                    <a:pt x="1504" y="301"/>
                    <a:pt x="1420" y="285"/>
                    <a:pt x="1337" y="285"/>
                  </a:cubicBezTo>
                  <a:cubicBezTo>
                    <a:pt x="1337" y="301"/>
                    <a:pt x="1420" y="318"/>
                    <a:pt x="1537" y="402"/>
                  </a:cubicBezTo>
                  <a:cubicBezTo>
                    <a:pt x="1705" y="535"/>
                    <a:pt x="1805" y="702"/>
                    <a:pt x="1872" y="903"/>
                  </a:cubicBezTo>
                  <a:cubicBezTo>
                    <a:pt x="1955" y="1187"/>
                    <a:pt x="1872" y="1504"/>
                    <a:pt x="1654" y="1705"/>
                  </a:cubicBezTo>
                  <a:cubicBezTo>
                    <a:pt x="1477" y="1871"/>
                    <a:pt x="1249" y="1956"/>
                    <a:pt x="1018" y="1956"/>
                  </a:cubicBezTo>
                  <a:cubicBezTo>
                    <a:pt x="900" y="1956"/>
                    <a:pt x="782" y="1934"/>
                    <a:pt x="669" y="1889"/>
                  </a:cubicBezTo>
                  <a:cubicBezTo>
                    <a:pt x="351" y="1722"/>
                    <a:pt x="134" y="1387"/>
                    <a:pt x="151" y="1020"/>
                  </a:cubicBezTo>
                  <a:cubicBezTo>
                    <a:pt x="151" y="719"/>
                    <a:pt x="301" y="435"/>
                    <a:pt x="552" y="268"/>
                  </a:cubicBezTo>
                  <a:cubicBezTo>
                    <a:pt x="719" y="151"/>
                    <a:pt x="903" y="84"/>
                    <a:pt x="1120" y="67"/>
                  </a:cubicBezTo>
                  <a:cubicBezTo>
                    <a:pt x="1187" y="67"/>
                    <a:pt x="1270" y="67"/>
                    <a:pt x="1337" y="51"/>
                  </a:cubicBezTo>
                  <a:cubicBezTo>
                    <a:pt x="1270" y="17"/>
                    <a:pt x="1187" y="1"/>
                    <a:pt x="1103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11" name="Google Shape;1811;p40"/>
            <p:cNvSpPr/>
            <p:nvPr/>
          </p:nvSpPr>
          <p:spPr>
            <a:xfrm>
              <a:off x="1005596" y="2575449"/>
              <a:ext cx="65418" cy="67791"/>
            </a:xfrm>
            <a:custGeom>
              <a:avLst/>
              <a:gdLst/>
              <a:ahLst/>
              <a:cxnLst/>
              <a:rect l="l" t="t" r="r" b="b"/>
              <a:pathLst>
                <a:path w="2040" h="2114" extrusionOk="0">
                  <a:moveTo>
                    <a:pt x="1183" y="1"/>
                  </a:moveTo>
                  <a:cubicBezTo>
                    <a:pt x="1162" y="1"/>
                    <a:pt x="1141" y="3"/>
                    <a:pt x="1120" y="7"/>
                  </a:cubicBezTo>
                  <a:cubicBezTo>
                    <a:pt x="903" y="7"/>
                    <a:pt x="686" y="57"/>
                    <a:pt x="502" y="191"/>
                  </a:cubicBezTo>
                  <a:cubicBezTo>
                    <a:pt x="201" y="358"/>
                    <a:pt x="18" y="675"/>
                    <a:pt x="18" y="1026"/>
                  </a:cubicBezTo>
                  <a:cubicBezTo>
                    <a:pt x="1" y="1444"/>
                    <a:pt x="235" y="1845"/>
                    <a:pt x="619" y="2029"/>
                  </a:cubicBezTo>
                  <a:cubicBezTo>
                    <a:pt x="750" y="2085"/>
                    <a:pt x="891" y="2113"/>
                    <a:pt x="1032" y="2113"/>
                  </a:cubicBezTo>
                  <a:cubicBezTo>
                    <a:pt x="1303" y="2113"/>
                    <a:pt x="1574" y="2009"/>
                    <a:pt x="1772" y="1811"/>
                  </a:cubicBezTo>
                  <a:cubicBezTo>
                    <a:pt x="1906" y="1678"/>
                    <a:pt x="1989" y="1511"/>
                    <a:pt x="2023" y="1327"/>
                  </a:cubicBezTo>
                  <a:cubicBezTo>
                    <a:pt x="2039" y="1176"/>
                    <a:pt x="2023" y="1026"/>
                    <a:pt x="1972" y="876"/>
                  </a:cubicBezTo>
                  <a:cubicBezTo>
                    <a:pt x="1906" y="658"/>
                    <a:pt x="1772" y="475"/>
                    <a:pt x="1588" y="358"/>
                  </a:cubicBezTo>
                  <a:cubicBezTo>
                    <a:pt x="1521" y="308"/>
                    <a:pt x="1438" y="291"/>
                    <a:pt x="1354" y="274"/>
                  </a:cubicBezTo>
                  <a:lnTo>
                    <a:pt x="1354" y="274"/>
                  </a:lnTo>
                  <a:cubicBezTo>
                    <a:pt x="1354" y="291"/>
                    <a:pt x="1438" y="324"/>
                    <a:pt x="1555" y="408"/>
                  </a:cubicBezTo>
                  <a:cubicBezTo>
                    <a:pt x="1705" y="525"/>
                    <a:pt x="1822" y="709"/>
                    <a:pt x="1872" y="909"/>
                  </a:cubicBezTo>
                  <a:cubicBezTo>
                    <a:pt x="1972" y="1193"/>
                    <a:pt x="1889" y="1494"/>
                    <a:pt x="1672" y="1711"/>
                  </a:cubicBezTo>
                  <a:cubicBezTo>
                    <a:pt x="1495" y="1877"/>
                    <a:pt x="1267" y="1962"/>
                    <a:pt x="1036" y="1962"/>
                  </a:cubicBezTo>
                  <a:cubicBezTo>
                    <a:pt x="918" y="1962"/>
                    <a:pt x="799" y="1940"/>
                    <a:pt x="686" y="1895"/>
                  </a:cubicBezTo>
                  <a:cubicBezTo>
                    <a:pt x="352" y="1728"/>
                    <a:pt x="151" y="1394"/>
                    <a:pt x="151" y="1026"/>
                  </a:cubicBezTo>
                  <a:cubicBezTo>
                    <a:pt x="168" y="725"/>
                    <a:pt x="302" y="441"/>
                    <a:pt x="552" y="274"/>
                  </a:cubicBezTo>
                  <a:cubicBezTo>
                    <a:pt x="719" y="157"/>
                    <a:pt x="920" y="74"/>
                    <a:pt x="1120" y="57"/>
                  </a:cubicBezTo>
                  <a:lnTo>
                    <a:pt x="1354" y="57"/>
                  </a:lnTo>
                  <a:cubicBezTo>
                    <a:pt x="1304" y="19"/>
                    <a:pt x="1245" y="1"/>
                    <a:pt x="1183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12" name="Google Shape;1812;p40"/>
            <p:cNvSpPr/>
            <p:nvPr/>
          </p:nvSpPr>
          <p:spPr>
            <a:xfrm>
              <a:off x="911831" y="2258461"/>
              <a:ext cx="65418" cy="67566"/>
            </a:xfrm>
            <a:custGeom>
              <a:avLst/>
              <a:gdLst/>
              <a:ahLst/>
              <a:cxnLst/>
              <a:rect l="l" t="t" r="r" b="b"/>
              <a:pathLst>
                <a:path w="2040" h="2107" extrusionOk="0">
                  <a:moveTo>
                    <a:pt x="1120" y="0"/>
                  </a:moveTo>
                  <a:cubicBezTo>
                    <a:pt x="886" y="0"/>
                    <a:pt x="669" y="67"/>
                    <a:pt x="485" y="184"/>
                  </a:cubicBezTo>
                  <a:cubicBezTo>
                    <a:pt x="201" y="368"/>
                    <a:pt x="18" y="685"/>
                    <a:pt x="18" y="1020"/>
                  </a:cubicBezTo>
                  <a:cubicBezTo>
                    <a:pt x="1" y="1437"/>
                    <a:pt x="235" y="1838"/>
                    <a:pt x="619" y="2022"/>
                  </a:cubicBezTo>
                  <a:cubicBezTo>
                    <a:pt x="750" y="2079"/>
                    <a:pt x="889" y="2107"/>
                    <a:pt x="1027" y="2107"/>
                  </a:cubicBezTo>
                  <a:cubicBezTo>
                    <a:pt x="1294" y="2107"/>
                    <a:pt x="1557" y="2003"/>
                    <a:pt x="1755" y="1805"/>
                  </a:cubicBezTo>
                  <a:cubicBezTo>
                    <a:pt x="1889" y="1688"/>
                    <a:pt x="1989" y="1521"/>
                    <a:pt x="2006" y="1337"/>
                  </a:cubicBezTo>
                  <a:cubicBezTo>
                    <a:pt x="2039" y="1187"/>
                    <a:pt x="2023" y="1020"/>
                    <a:pt x="1972" y="869"/>
                  </a:cubicBezTo>
                  <a:cubicBezTo>
                    <a:pt x="1906" y="652"/>
                    <a:pt x="1772" y="468"/>
                    <a:pt x="1571" y="351"/>
                  </a:cubicBezTo>
                  <a:cubicBezTo>
                    <a:pt x="1505" y="318"/>
                    <a:pt x="1438" y="284"/>
                    <a:pt x="1354" y="284"/>
                  </a:cubicBezTo>
                  <a:cubicBezTo>
                    <a:pt x="1354" y="301"/>
                    <a:pt x="1421" y="318"/>
                    <a:pt x="1538" y="401"/>
                  </a:cubicBezTo>
                  <a:cubicBezTo>
                    <a:pt x="1705" y="535"/>
                    <a:pt x="1822" y="702"/>
                    <a:pt x="1872" y="903"/>
                  </a:cubicBezTo>
                  <a:cubicBezTo>
                    <a:pt x="1956" y="1187"/>
                    <a:pt x="1872" y="1504"/>
                    <a:pt x="1672" y="1705"/>
                  </a:cubicBezTo>
                  <a:cubicBezTo>
                    <a:pt x="1495" y="1870"/>
                    <a:pt x="1267" y="1956"/>
                    <a:pt x="1031" y="1956"/>
                  </a:cubicBezTo>
                  <a:cubicBezTo>
                    <a:pt x="910" y="1956"/>
                    <a:pt x="788" y="1934"/>
                    <a:pt x="669" y="1888"/>
                  </a:cubicBezTo>
                  <a:cubicBezTo>
                    <a:pt x="352" y="1721"/>
                    <a:pt x="151" y="1387"/>
                    <a:pt x="151" y="1020"/>
                  </a:cubicBezTo>
                  <a:cubicBezTo>
                    <a:pt x="151" y="719"/>
                    <a:pt x="302" y="435"/>
                    <a:pt x="552" y="268"/>
                  </a:cubicBezTo>
                  <a:cubicBezTo>
                    <a:pt x="719" y="151"/>
                    <a:pt x="920" y="84"/>
                    <a:pt x="1120" y="67"/>
                  </a:cubicBezTo>
                  <a:cubicBezTo>
                    <a:pt x="1187" y="67"/>
                    <a:pt x="1271" y="67"/>
                    <a:pt x="1354" y="50"/>
                  </a:cubicBezTo>
                  <a:cubicBezTo>
                    <a:pt x="1271" y="17"/>
                    <a:pt x="1204" y="0"/>
                    <a:pt x="112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813" name="Google Shape;1813;p40"/>
          <p:cNvSpPr txBox="1">
            <a:spLocks noGrp="1"/>
          </p:cNvSpPr>
          <p:nvPr>
            <p:ph type="body" idx="1"/>
          </p:nvPr>
        </p:nvSpPr>
        <p:spPr>
          <a:xfrm>
            <a:off x="2796605" y="2733285"/>
            <a:ext cx="6524234" cy="1537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atribusi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penyebab</a:t>
            </a:r>
            <a:r>
              <a:rPr lang="en-US" dirty="0"/>
              <a:t> </a:t>
            </a:r>
            <a:r>
              <a:rPr lang="en-US" dirty="0" err="1"/>
              <a:t>performa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buruk</a:t>
            </a:r>
            <a:r>
              <a:rPr lang="en-US" dirty="0"/>
              <a:t>,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/>
              <a:t>internal </a:t>
            </a:r>
            <a:r>
              <a:rPr lang="en-US" b="1" dirty="0" err="1"/>
              <a:t>bawahan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/ </a:t>
            </a:r>
            <a:r>
              <a:rPr lang="en-US" dirty="0" err="1"/>
              <a:t>kurang</a:t>
            </a:r>
            <a:r>
              <a:rPr lang="en-US" dirty="0"/>
              <a:t> mampu)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penyebabnya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b="1" dirty="0" err="1"/>
              <a:t>permasalahan</a:t>
            </a:r>
            <a:r>
              <a:rPr lang="en-US" b="1" dirty="0"/>
              <a:t> external </a:t>
            </a:r>
            <a:r>
              <a:rPr lang="en-US" dirty="0"/>
              <a:t>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ditangani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bawahan</a:t>
            </a:r>
            <a:r>
              <a:rPr lang="en-US" dirty="0"/>
              <a:t> (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,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adekuat</a:t>
            </a:r>
            <a:r>
              <a:rPr lang="en-US" dirty="0"/>
              <a:t>,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, </a:t>
            </a:r>
            <a:r>
              <a:rPr lang="en-US" dirty="0" err="1"/>
              <a:t>kegagalan</a:t>
            </a:r>
            <a:r>
              <a:rPr lang="en-US" dirty="0"/>
              <a:t> orang lain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bawahan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sekedar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beruntung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77733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2" name="Google Shape;2352;p47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427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-US" dirty="0" err="1"/>
              <a:t>Atribusi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</a:t>
            </a:r>
            <a:r>
              <a:rPr lang="en-US" dirty="0" err="1"/>
              <a:t>diantaranya</a:t>
            </a:r>
            <a:r>
              <a:rPr lang="en-US" dirty="0"/>
              <a:t> :</a:t>
            </a:r>
          </a:p>
        </p:txBody>
      </p:sp>
      <p:sp>
        <p:nvSpPr>
          <p:cNvPr id="2360" name="Google Shape;2360;p47"/>
          <p:cNvSpPr txBox="1">
            <a:spLocks noGrp="1"/>
          </p:cNvSpPr>
          <p:nvPr>
            <p:ph type="subTitle" idx="8"/>
          </p:nvPr>
        </p:nvSpPr>
        <p:spPr>
          <a:xfrm>
            <a:off x="747658" y="2857859"/>
            <a:ext cx="2478485" cy="603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marL="0" indent="0" algn="l"/>
            <a:r>
              <a:rPr lang="en-US" sz="1500" dirty="0" smtClean="0">
                <a:latin typeface="Arial Narrow" panose="020B0606020202030204" pitchFamily="34" charset="0"/>
              </a:rPr>
              <a:t>1. </a:t>
            </a:r>
            <a:r>
              <a:rPr lang="en-US" sz="1500" dirty="0" err="1" smtClean="0">
                <a:latin typeface="Arial Narrow" panose="020B0606020202030204" pitchFamily="34" charset="0"/>
              </a:rPr>
              <a:t>Bawahan</a:t>
            </a:r>
            <a:r>
              <a:rPr lang="en-US" sz="1500" dirty="0" smtClean="0">
                <a:latin typeface="Arial Narrow" panose="020B0606020202030204" pitchFamily="34" charset="0"/>
              </a:rPr>
              <a:t> </a:t>
            </a:r>
            <a:r>
              <a:rPr lang="en-US" sz="1500" dirty="0" err="1">
                <a:latin typeface="Arial Narrow" panose="020B0606020202030204" pitchFamily="34" charset="0"/>
              </a:rPr>
              <a:t>sebelumnya</a:t>
            </a:r>
            <a:r>
              <a:rPr lang="en-US" sz="1500" dirty="0">
                <a:latin typeface="Arial Narrow" panose="020B0606020202030204" pitchFamily="34" charset="0"/>
              </a:rPr>
              <a:t> </a:t>
            </a:r>
            <a:r>
              <a:rPr lang="en-US" sz="1500" dirty="0" err="1">
                <a:latin typeface="Arial Narrow" panose="020B0606020202030204" pitchFamily="34" charset="0"/>
              </a:rPr>
              <a:t>tidak</a:t>
            </a:r>
            <a:r>
              <a:rPr lang="en-US" sz="1500" dirty="0">
                <a:latin typeface="Arial Narrow" panose="020B0606020202030204" pitchFamily="34" charset="0"/>
              </a:rPr>
              <a:t> </a:t>
            </a:r>
            <a:r>
              <a:rPr lang="en-US" sz="1500" dirty="0" err="1">
                <a:latin typeface="Arial Narrow" panose="020B0606020202030204" pitchFamily="34" charset="0"/>
              </a:rPr>
              <a:t>memiliki</a:t>
            </a:r>
            <a:r>
              <a:rPr lang="en-US" sz="1500" dirty="0">
                <a:latin typeface="Arial Narrow" panose="020B0606020202030204" pitchFamily="34" charset="0"/>
              </a:rPr>
              <a:t> </a:t>
            </a:r>
            <a:r>
              <a:rPr lang="en-US" sz="1500" dirty="0" err="1">
                <a:latin typeface="Arial Narrow" panose="020B0606020202030204" pitchFamily="34" charset="0"/>
              </a:rPr>
              <a:t>performa</a:t>
            </a:r>
            <a:r>
              <a:rPr lang="en-US" sz="1500" dirty="0">
                <a:latin typeface="Arial Narrow" panose="020B0606020202030204" pitchFamily="34" charset="0"/>
              </a:rPr>
              <a:t> </a:t>
            </a:r>
            <a:r>
              <a:rPr lang="en-US" sz="1500" dirty="0" err="1">
                <a:latin typeface="Arial Narrow" panose="020B0606020202030204" pitchFamily="34" charset="0"/>
              </a:rPr>
              <a:t>buruk</a:t>
            </a:r>
            <a:r>
              <a:rPr lang="en-US" sz="1500" dirty="0">
                <a:latin typeface="Arial Narrow" panose="020B0606020202030204" pitchFamily="34" charset="0"/>
              </a:rPr>
              <a:t> di </a:t>
            </a:r>
            <a:r>
              <a:rPr lang="en-US" sz="1500" dirty="0" err="1">
                <a:latin typeface="Arial Narrow" panose="020B0606020202030204" pitchFamily="34" charset="0"/>
              </a:rPr>
              <a:t>pengerjaan</a:t>
            </a:r>
            <a:r>
              <a:rPr lang="en-US" sz="1500" dirty="0">
                <a:latin typeface="Arial Narrow" panose="020B0606020202030204" pitchFamily="34" charset="0"/>
              </a:rPr>
              <a:t> </a:t>
            </a:r>
            <a:r>
              <a:rPr lang="en-US" sz="1500" dirty="0" err="1">
                <a:latin typeface="Arial Narrow" panose="020B0606020202030204" pitchFamily="34" charset="0"/>
              </a:rPr>
              <a:t>tugas</a:t>
            </a:r>
            <a:r>
              <a:rPr lang="en-US" sz="1500" dirty="0">
                <a:latin typeface="Arial Narrow" panose="020B0606020202030204" pitchFamily="34" charset="0"/>
              </a:rPr>
              <a:t> yang </a:t>
            </a:r>
            <a:r>
              <a:rPr lang="en-US" sz="1500" dirty="0" err="1">
                <a:latin typeface="Arial Narrow" panose="020B0606020202030204" pitchFamily="34" charset="0"/>
              </a:rPr>
              <a:t>sama</a:t>
            </a:r>
            <a:endParaRPr lang="en-US" sz="1500" dirty="0">
              <a:latin typeface="Arial Narrow" panose="020B0606020202030204" pitchFamily="34" charset="0"/>
            </a:endParaRPr>
          </a:p>
        </p:txBody>
      </p:sp>
      <p:sp>
        <p:nvSpPr>
          <p:cNvPr id="2362" name="Google Shape;2362;p47"/>
          <p:cNvSpPr txBox="1">
            <a:spLocks noGrp="1"/>
          </p:cNvSpPr>
          <p:nvPr>
            <p:ph type="subTitle" idx="13"/>
          </p:nvPr>
        </p:nvSpPr>
        <p:spPr>
          <a:xfrm>
            <a:off x="660763" y="5150050"/>
            <a:ext cx="2685086" cy="603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marL="0" indent="0"/>
            <a:r>
              <a:rPr lang="en-US" sz="1500" dirty="0" smtClean="0">
                <a:latin typeface="Arial Narrow" panose="020B0606020202030204" pitchFamily="34" charset="0"/>
              </a:rPr>
              <a:t>2. </a:t>
            </a:r>
            <a:r>
              <a:rPr lang="en-US" sz="1500" dirty="0" err="1" smtClean="0">
                <a:latin typeface="Arial Narrow" panose="020B0606020202030204" pitchFamily="34" charset="0"/>
              </a:rPr>
              <a:t>Bawahan</a:t>
            </a:r>
            <a:r>
              <a:rPr lang="en-US" sz="1500" dirty="0" smtClean="0">
                <a:latin typeface="Arial Narrow" panose="020B0606020202030204" pitchFamily="34" charset="0"/>
              </a:rPr>
              <a:t> </a:t>
            </a:r>
            <a:r>
              <a:rPr lang="en-US" sz="1500" dirty="0" err="1">
                <a:latin typeface="Arial Narrow" panose="020B0606020202030204" pitchFamily="34" charset="0"/>
              </a:rPr>
              <a:t>mengerjakan</a:t>
            </a:r>
            <a:r>
              <a:rPr lang="en-US" sz="1500" dirty="0">
                <a:latin typeface="Arial Narrow" panose="020B0606020202030204" pitchFamily="34" charset="0"/>
              </a:rPr>
              <a:t> </a:t>
            </a:r>
            <a:r>
              <a:rPr lang="en-US" sz="1500" dirty="0" err="1">
                <a:latin typeface="Arial Narrow" panose="020B0606020202030204" pitchFamily="34" charset="0"/>
              </a:rPr>
              <a:t>tugas</a:t>
            </a:r>
            <a:r>
              <a:rPr lang="en-US" sz="1500" dirty="0">
                <a:latin typeface="Arial Narrow" panose="020B0606020202030204" pitchFamily="34" charset="0"/>
              </a:rPr>
              <a:t> </a:t>
            </a:r>
            <a:r>
              <a:rPr lang="en-US" sz="1500" dirty="0" err="1">
                <a:latin typeface="Arial Narrow" panose="020B0606020202030204" pitchFamily="34" charset="0"/>
              </a:rPr>
              <a:t>lainnya</a:t>
            </a:r>
            <a:r>
              <a:rPr lang="en-US" sz="1500" dirty="0">
                <a:latin typeface="Arial Narrow" panose="020B0606020202030204" pitchFamily="34" charset="0"/>
              </a:rPr>
              <a:t> </a:t>
            </a:r>
            <a:r>
              <a:rPr lang="en-US" sz="1500" dirty="0" err="1">
                <a:latin typeface="Arial Narrow" panose="020B0606020202030204" pitchFamily="34" charset="0"/>
              </a:rPr>
              <a:t>secara</a:t>
            </a:r>
            <a:r>
              <a:rPr lang="en-US" sz="1500" dirty="0">
                <a:latin typeface="Arial Narrow" panose="020B0606020202030204" pitchFamily="34" charset="0"/>
              </a:rPr>
              <a:t> </a:t>
            </a:r>
            <a:r>
              <a:rPr lang="en-US" sz="1500" dirty="0" err="1">
                <a:latin typeface="Arial Narrow" panose="020B0606020202030204" pitchFamily="34" charset="0"/>
              </a:rPr>
              <a:t>efektif</a:t>
            </a:r>
            <a:endParaRPr lang="en-US" sz="1500" dirty="0">
              <a:latin typeface="Arial Narrow" panose="020B0606020202030204" pitchFamily="34" charset="0"/>
            </a:endParaRPr>
          </a:p>
        </p:txBody>
      </p:sp>
      <p:grpSp>
        <p:nvGrpSpPr>
          <p:cNvPr id="2365" name="Google Shape;2365;p47"/>
          <p:cNvGrpSpPr/>
          <p:nvPr/>
        </p:nvGrpSpPr>
        <p:grpSpPr>
          <a:xfrm>
            <a:off x="1755095" y="4262032"/>
            <a:ext cx="593752" cy="591441"/>
            <a:chOff x="1576325" y="2162175"/>
            <a:chExt cx="526625" cy="524575"/>
          </a:xfrm>
        </p:grpSpPr>
        <p:sp>
          <p:nvSpPr>
            <p:cNvPr id="2366" name="Google Shape;2366;p47"/>
            <p:cNvSpPr/>
            <p:nvPr/>
          </p:nvSpPr>
          <p:spPr>
            <a:xfrm>
              <a:off x="1576325" y="2406300"/>
              <a:ext cx="526625" cy="280450"/>
            </a:xfrm>
            <a:custGeom>
              <a:avLst/>
              <a:gdLst/>
              <a:ahLst/>
              <a:cxnLst/>
              <a:rect l="l" t="t" r="r" b="b"/>
              <a:pathLst>
                <a:path w="21065" h="11218" extrusionOk="0">
                  <a:moveTo>
                    <a:pt x="4321" y="1"/>
                  </a:moveTo>
                  <a:cubicBezTo>
                    <a:pt x="4060" y="1"/>
                    <a:pt x="3832" y="164"/>
                    <a:pt x="3767" y="425"/>
                  </a:cubicBezTo>
                  <a:lnTo>
                    <a:pt x="82" y="10500"/>
                  </a:lnTo>
                  <a:cubicBezTo>
                    <a:pt x="1" y="10859"/>
                    <a:pt x="262" y="11217"/>
                    <a:pt x="637" y="11217"/>
                  </a:cubicBezTo>
                  <a:lnTo>
                    <a:pt x="16842" y="11217"/>
                  </a:lnTo>
                  <a:cubicBezTo>
                    <a:pt x="17087" y="11217"/>
                    <a:pt x="17315" y="11038"/>
                    <a:pt x="17380" y="10793"/>
                  </a:cubicBezTo>
                  <a:lnTo>
                    <a:pt x="21065" y="718"/>
                  </a:lnTo>
                  <a:cubicBezTo>
                    <a:pt x="21065" y="359"/>
                    <a:pt x="20886" y="1"/>
                    <a:pt x="20511" y="1"/>
                  </a:cubicBezTo>
                  <a:close/>
                </a:path>
              </a:pathLst>
            </a:custGeom>
            <a:solidFill>
              <a:srgbClr val="19B5B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7" name="Google Shape;2367;p47"/>
            <p:cNvSpPr/>
            <p:nvPr/>
          </p:nvSpPr>
          <p:spPr>
            <a:xfrm>
              <a:off x="2012450" y="2324800"/>
              <a:ext cx="36300" cy="81525"/>
            </a:xfrm>
            <a:custGeom>
              <a:avLst/>
              <a:gdLst/>
              <a:ahLst/>
              <a:cxnLst/>
              <a:rect l="l" t="t" r="r" b="b"/>
              <a:pathLst>
                <a:path w="1452" h="3261" extrusionOk="0">
                  <a:moveTo>
                    <a:pt x="1" y="0"/>
                  </a:moveTo>
                  <a:lnTo>
                    <a:pt x="1" y="3261"/>
                  </a:lnTo>
                  <a:lnTo>
                    <a:pt x="1452" y="3261"/>
                  </a:lnTo>
                  <a:lnTo>
                    <a:pt x="1452" y="636"/>
                  </a:lnTo>
                  <a:cubicBezTo>
                    <a:pt x="1452" y="277"/>
                    <a:pt x="1158" y="0"/>
                    <a:pt x="816" y="0"/>
                  </a:cubicBezTo>
                  <a:close/>
                </a:path>
              </a:pathLst>
            </a:custGeom>
            <a:solidFill>
              <a:srgbClr val="19B5B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8" name="Google Shape;2368;p47"/>
            <p:cNvSpPr/>
            <p:nvPr/>
          </p:nvSpPr>
          <p:spPr>
            <a:xfrm>
              <a:off x="1577975" y="2261625"/>
              <a:ext cx="36300" cy="402300"/>
            </a:xfrm>
            <a:custGeom>
              <a:avLst/>
              <a:gdLst/>
              <a:ahLst/>
              <a:cxnLst/>
              <a:rect l="l" t="t" r="r" b="b"/>
              <a:pathLst>
                <a:path w="1452" h="16092" extrusionOk="0">
                  <a:moveTo>
                    <a:pt x="636" y="0"/>
                  </a:moveTo>
                  <a:cubicBezTo>
                    <a:pt x="277" y="0"/>
                    <a:pt x="0" y="277"/>
                    <a:pt x="0" y="620"/>
                  </a:cubicBezTo>
                  <a:lnTo>
                    <a:pt x="0" y="16091"/>
                  </a:lnTo>
                  <a:lnTo>
                    <a:pt x="82" y="16091"/>
                  </a:lnTo>
                  <a:lnTo>
                    <a:pt x="1451" y="12342"/>
                  </a:lnTo>
                  <a:lnTo>
                    <a:pt x="1451" y="0"/>
                  </a:lnTo>
                  <a:close/>
                </a:path>
              </a:pathLst>
            </a:custGeom>
            <a:solidFill>
              <a:srgbClr val="19B5B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9" name="Google Shape;2369;p47"/>
            <p:cNvSpPr/>
            <p:nvPr/>
          </p:nvSpPr>
          <p:spPr>
            <a:xfrm>
              <a:off x="1668450" y="2162175"/>
              <a:ext cx="344025" cy="260050"/>
            </a:xfrm>
            <a:custGeom>
              <a:avLst/>
              <a:gdLst/>
              <a:ahLst/>
              <a:cxnLst/>
              <a:rect l="l" t="t" r="r" b="b"/>
              <a:pathLst>
                <a:path w="13761" h="10402" extrusionOk="0">
                  <a:moveTo>
                    <a:pt x="0" y="0"/>
                  </a:moveTo>
                  <a:lnTo>
                    <a:pt x="0" y="10402"/>
                  </a:lnTo>
                  <a:lnTo>
                    <a:pt x="82" y="10190"/>
                  </a:lnTo>
                  <a:cubicBezTo>
                    <a:pt x="147" y="9929"/>
                    <a:pt x="375" y="9766"/>
                    <a:pt x="636" y="9766"/>
                  </a:cubicBezTo>
                  <a:lnTo>
                    <a:pt x="13761" y="9766"/>
                  </a:lnTo>
                  <a:lnTo>
                    <a:pt x="13761" y="0"/>
                  </a:ln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0" name="Google Shape;2370;p47"/>
            <p:cNvSpPr/>
            <p:nvPr/>
          </p:nvSpPr>
          <p:spPr>
            <a:xfrm>
              <a:off x="1719800" y="2288525"/>
              <a:ext cx="241325" cy="18350"/>
            </a:xfrm>
            <a:custGeom>
              <a:avLst/>
              <a:gdLst/>
              <a:ahLst/>
              <a:cxnLst/>
              <a:rect l="l" t="t" r="r" b="b"/>
              <a:pathLst>
                <a:path w="9653" h="734" extrusionOk="0">
                  <a:moveTo>
                    <a:pt x="490" y="0"/>
                  </a:moveTo>
                  <a:cubicBezTo>
                    <a:pt x="1" y="0"/>
                    <a:pt x="1" y="734"/>
                    <a:pt x="490" y="734"/>
                  </a:cubicBezTo>
                  <a:lnTo>
                    <a:pt x="9163" y="734"/>
                  </a:lnTo>
                  <a:cubicBezTo>
                    <a:pt x="9652" y="734"/>
                    <a:pt x="9652" y="0"/>
                    <a:pt x="916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1" name="Google Shape;2371;p47"/>
            <p:cNvSpPr/>
            <p:nvPr/>
          </p:nvSpPr>
          <p:spPr>
            <a:xfrm>
              <a:off x="1719800" y="2225350"/>
              <a:ext cx="114550" cy="17950"/>
            </a:xfrm>
            <a:custGeom>
              <a:avLst/>
              <a:gdLst/>
              <a:ahLst/>
              <a:cxnLst/>
              <a:rect l="l" t="t" r="r" b="b"/>
              <a:pathLst>
                <a:path w="4582" h="718" extrusionOk="0">
                  <a:moveTo>
                    <a:pt x="490" y="0"/>
                  </a:moveTo>
                  <a:cubicBezTo>
                    <a:pt x="1" y="0"/>
                    <a:pt x="1" y="717"/>
                    <a:pt x="490" y="717"/>
                  </a:cubicBezTo>
                  <a:lnTo>
                    <a:pt x="4109" y="717"/>
                  </a:lnTo>
                  <a:cubicBezTo>
                    <a:pt x="4582" y="717"/>
                    <a:pt x="4582" y="0"/>
                    <a:pt x="41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2" name="Google Shape;2372;p47"/>
            <p:cNvSpPr/>
            <p:nvPr/>
          </p:nvSpPr>
          <p:spPr>
            <a:xfrm>
              <a:off x="1719800" y="2352100"/>
              <a:ext cx="241325" cy="17950"/>
            </a:xfrm>
            <a:custGeom>
              <a:avLst/>
              <a:gdLst/>
              <a:ahLst/>
              <a:cxnLst/>
              <a:rect l="l" t="t" r="r" b="b"/>
              <a:pathLst>
                <a:path w="9653" h="718" extrusionOk="0">
                  <a:moveTo>
                    <a:pt x="490" y="0"/>
                  </a:moveTo>
                  <a:cubicBezTo>
                    <a:pt x="1" y="0"/>
                    <a:pt x="1" y="718"/>
                    <a:pt x="490" y="718"/>
                  </a:cubicBezTo>
                  <a:lnTo>
                    <a:pt x="9163" y="718"/>
                  </a:lnTo>
                  <a:cubicBezTo>
                    <a:pt x="9652" y="718"/>
                    <a:pt x="9652" y="0"/>
                    <a:pt x="916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3" name="Google Shape;2373;p47"/>
            <p:cNvSpPr/>
            <p:nvPr/>
          </p:nvSpPr>
          <p:spPr>
            <a:xfrm>
              <a:off x="1641550" y="2180100"/>
              <a:ext cx="26925" cy="316700"/>
            </a:xfrm>
            <a:custGeom>
              <a:avLst/>
              <a:gdLst/>
              <a:ahLst/>
              <a:cxnLst/>
              <a:rect l="l" t="t" r="r" b="b"/>
              <a:pathLst>
                <a:path w="1077" h="12668" extrusionOk="0">
                  <a:moveTo>
                    <a:pt x="0" y="0"/>
                  </a:moveTo>
                  <a:lnTo>
                    <a:pt x="0" y="12668"/>
                  </a:lnTo>
                  <a:lnTo>
                    <a:pt x="1076" y="9685"/>
                  </a:lnTo>
                  <a:lnTo>
                    <a:pt x="1076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4" name="Google Shape;2374;p47"/>
            <p:cNvSpPr/>
            <p:nvPr/>
          </p:nvSpPr>
          <p:spPr>
            <a:xfrm>
              <a:off x="1614250" y="2198025"/>
              <a:ext cx="27325" cy="372975"/>
            </a:xfrm>
            <a:custGeom>
              <a:avLst/>
              <a:gdLst/>
              <a:ahLst/>
              <a:cxnLst/>
              <a:rect l="l" t="t" r="r" b="b"/>
              <a:pathLst>
                <a:path w="1093" h="14919" extrusionOk="0">
                  <a:moveTo>
                    <a:pt x="0" y="1"/>
                  </a:moveTo>
                  <a:lnTo>
                    <a:pt x="0" y="14918"/>
                  </a:lnTo>
                  <a:lnTo>
                    <a:pt x="1092" y="11951"/>
                  </a:lnTo>
                  <a:lnTo>
                    <a:pt x="1092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375" name="Google Shape;2375;p47"/>
          <p:cNvGrpSpPr/>
          <p:nvPr/>
        </p:nvGrpSpPr>
        <p:grpSpPr>
          <a:xfrm>
            <a:off x="10576727" y="4286713"/>
            <a:ext cx="606391" cy="603215"/>
            <a:chOff x="3111700" y="2161850"/>
            <a:chExt cx="526625" cy="524900"/>
          </a:xfrm>
        </p:grpSpPr>
        <p:sp>
          <p:nvSpPr>
            <p:cNvPr id="2376" name="Google Shape;2376;p47"/>
            <p:cNvSpPr/>
            <p:nvPr/>
          </p:nvSpPr>
          <p:spPr>
            <a:xfrm>
              <a:off x="3111700" y="2198025"/>
              <a:ext cx="488325" cy="488725"/>
            </a:xfrm>
            <a:custGeom>
              <a:avLst/>
              <a:gdLst/>
              <a:ahLst/>
              <a:cxnLst/>
              <a:rect l="l" t="t" r="r" b="b"/>
              <a:pathLst>
                <a:path w="19533" h="19549" extrusionOk="0">
                  <a:moveTo>
                    <a:pt x="1" y="1"/>
                  </a:moveTo>
                  <a:lnTo>
                    <a:pt x="1" y="19548"/>
                  </a:lnTo>
                  <a:lnTo>
                    <a:pt x="19532" y="19548"/>
                  </a:lnTo>
                  <a:lnTo>
                    <a:pt x="19532" y="2055"/>
                  </a:lnTo>
                  <a:lnTo>
                    <a:pt x="8756" y="12848"/>
                  </a:lnTo>
                  <a:lnTo>
                    <a:pt x="5935" y="13614"/>
                  </a:lnTo>
                  <a:lnTo>
                    <a:pt x="5935" y="13614"/>
                  </a:lnTo>
                  <a:lnTo>
                    <a:pt x="6702" y="10793"/>
                  </a:lnTo>
                  <a:lnTo>
                    <a:pt x="17494" y="1"/>
                  </a:ln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7" name="Google Shape;2377;p47"/>
            <p:cNvSpPr/>
            <p:nvPr/>
          </p:nvSpPr>
          <p:spPr>
            <a:xfrm>
              <a:off x="3264950" y="2468250"/>
              <a:ext cx="65250" cy="65250"/>
            </a:xfrm>
            <a:custGeom>
              <a:avLst/>
              <a:gdLst/>
              <a:ahLst/>
              <a:cxnLst/>
              <a:rect l="l" t="t" r="r" b="b"/>
              <a:pathLst>
                <a:path w="2610" h="2610" extrusionOk="0">
                  <a:moveTo>
                    <a:pt x="572" y="1"/>
                  </a:moveTo>
                  <a:lnTo>
                    <a:pt x="1" y="2104"/>
                  </a:lnTo>
                  <a:lnTo>
                    <a:pt x="1" y="2104"/>
                  </a:lnTo>
                  <a:lnTo>
                    <a:pt x="131" y="1973"/>
                  </a:lnTo>
                  <a:cubicBezTo>
                    <a:pt x="205" y="1900"/>
                    <a:pt x="298" y="1863"/>
                    <a:pt x="390" y="1863"/>
                  </a:cubicBezTo>
                  <a:cubicBezTo>
                    <a:pt x="482" y="1863"/>
                    <a:pt x="572" y="1900"/>
                    <a:pt x="637" y="1973"/>
                  </a:cubicBezTo>
                  <a:cubicBezTo>
                    <a:pt x="783" y="2120"/>
                    <a:pt x="783" y="2348"/>
                    <a:pt x="637" y="2479"/>
                  </a:cubicBezTo>
                  <a:lnTo>
                    <a:pt x="506" y="2609"/>
                  </a:lnTo>
                  <a:lnTo>
                    <a:pt x="2609" y="2039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8" name="Google Shape;2378;p47"/>
            <p:cNvSpPr/>
            <p:nvPr/>
          </p:nvSpPr>
          <p:spPr>
            <a:xfrm>
              <a:off x="3260075" y="2514900"/>
              <a:ext cx="27075" cy="23475"/>
            </a:xfrm>
            <a:custGeom>
              <a:avLst/>
              <a:gdLst/>
              <a:ahLst/>
              <a:cxnLst/>
              <a:rect l="l" t="t" r="r" b="b"/>
              <a:pathLst>
                <a:path w="1083" h="939" extrusionOk="0">
                  <a:moveTo>
                    <a:pt x="576" y="0"/>
                  </a:moveTo>
                  <a:cubicBezTo>
                    <a:pt x="493" y="0"/>
                    <a:pt x="406" y="32"/>
                    <a:pt x="326" y="107"/>
                  </a:cubicBezTo>
                  <a:lnTo>
                    <a:pt x="196" y="238"/>
                  </a:lnTo>
                  <a:lnTo>
                    <a:pt x="0" y="939"/>
                  </a:lnTo>
                  <a:lnTo>
                    <a:pt x="701" y="743"/>
                  </a:lnTo>
                  <a:lnTo>
                    <a:pt x="832" y="613"/>
                  </a:lnTo>
                  <a:cubicBezTo>
                    <a:pt x="1082" y="350"/>
                    <a:pt x="852" y="0"/>
                    <a:pt x="576" y="0"/>
                  </a:cubicBezTo>
                  <a:close/>
                </a:path>
              </a:pathLst>
            </a:custGeom>
            <a:solidFill>
              <a:srgbClr val="045A6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9" name="Google Shape;2379;p47"/>
            <p:cNvSpPr/>
            <p:nvPr/>
          </p:nvSpPr>
          <p:spPr>
            <a:xfrm>
              <a:off x="3279225" y="2224925"/>
              <a:ext cx="294300" cy="294300"/>
            </a:xfrm>
            <a:custGeom>
              <a:avLst/>
              <a:gdLst/>
              <a:ahLst/>
              <a:cxnLst/>
              <a:rect l="l" t="t" r="r" b="b"/>
              <a:pathLst>
                <a:path w="11772" h="11772" extrusionOk="0">
                  <a:moveTo>
                    <a:pt x="9734" y="1"/>
                  </a:moveTo>
                  <a:lnTo>
                    <a:pt x="1" y="9717"/>
                  </a:lnTo>
                  <a:lnTo>
                    <a:pt x="1" y="9734"/>
                  </a:lnTo>
                  <a:lnTo>
                    <a:pt x="2038" y="11772"/>
                  </a:lnTo>
                  <a:lnTo>
                    <a:pt x="2055" y="11772"/>
                  </a:lnTo>
                  <a:lnTo>
                    <a:pt x="11772" y="2039"/>
                  </a:lnTo>
                  <a:lnTo>
                    <a:pt x="9734" y="1"/>
                  </a:lnTo>
                  <a:close/>
                </a:path>
              </a:pathLst>
            </a:custGeom>
            <a:solidFill>
              <a:srgbClr val="19B5B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0" name="Google Shape;2380;p47"/>
            <p:cNvSpPr/>
            <p:nvPr/>
          </p:nvSpPr>
          <p:spPr>
            <a:xfrm>
              <a:off x="3547825" y="2161850"/>
              <a:ext cx="90500" cy="88775"/>
            </a:xfrm>
            <a:custGeom>
              <a:avLst/>
              <a:gdLst/>
              <a:ahLst/>
              <a:cxnLst/>
              <a:rect l="l" t="t" r="r" b="b"/>
              <a:pathLst>
                <a:path w="3620" h="3551" extrusionOk="0">
                  <a:moveTo>
                    <a:pt x="1794" y="1"/>
                  </a:moveTo>
                  <a:cubicBezTo>
                    <a:pt x="1610" y="1"/>
                    <a:pt x="1427" y="70"/>
                    <a:pt x="1288" y="209"/>
                  </a:cubicBezTo>
                  <a:lnTo>
                    <a:pt x="0" y="1497"/>
                  </a:lnTo>
                  <a:lnTo>
                    <a:pt x="2055" y="3551"/>
                  </a:lnTo>
                  <a:lnTo>
                    <a:pt x="3343" y="2263"/>
                  </a:lnTo>
                  <a:cubicBezTo>
                    <a:pt x="3620" y="1986"/>
                    <a:pt x="3620" y="1529"/>
                    <a:pt x="3343" y="1252"/>
                  </a:cubicBezTo>
                  <a:lnTo>
                    <a:pt x="2299" y="209"/>
                  </a:lnTo>
                  <a:cubicBezTo>
                    <a:pt x="2161" y="70"/>
                    <a:pt x="1977" y="1"/>
                    <a:pt x="1794" y="1"/>
                  </a:cubicBezTo>
                  <a:close/>
                </a:path>
              </a:pathLst>
            </a:custGeom>
            <a:solidFill>
              <a:srgbClr val="045A6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1" name="Google Shape;2381;p47"/>
            <p:cNvSpPr/>
            <p:nvPr/>
          </p:nvSpPr>
          <p:spPr>
            <a:xfrm>
              <a:off x="3522550" y="2199250"/>
              <a:ext cx="25300" cy="25700"/>
            </a:xfrm>
            <a:custGeom>
              <a:avLst/>
              <a:gdLst/>
              <a:ahLst/>
              <a:cxnLst/>
              <a:rect l="l" t="t" r="r" b="b"/>
              <a:pathLst>
                <a:path w="1012" h="1028" extrusionOk="0">
                  <a:moveTo>
                    <a:pt x="1" y="1028"/>
                  </a:moveTo>
                  <a:lnTo>
                    <a:pt x="1011" y="1"/>
                  </a:lnTo>
                  <a:lnTo>
                    <a:pt x="1011" y="1"/>
                  </a:lnTo>
                  <a:close/>
                </a:path>
              </a:pathLst>
            </a:custGeom>
            <a:solidFill>
              <a:srgbClr val="F7E6A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2" name="Google Shape;2382;p47"/>
            <p:cNvSpPr/>
            <p:nvPr/>
          </p:nvSpPr>
          <p:spPr>
            <a:xfrm>
              <a:off x="3522550" y="2199250"/>
              <a:ext cx="76650" cy="76650"/>
            </a:xfrm>
            <a:custGeom>
              <a:avLst/>
              <a:gdLst/>
              <a:ahLst/>
              <a:cxnLst/>
              <a:rect l="l" t="t" r="r" b="b"/>
              <a:pathLst>
                <a:path w="3066" h="3066" extrusionOk="0">
                  <a:moveTo>
                    <a:pt x="1011" y="1"/>
                  </a:moveTo>
                  <a:lnTo>
                    <a:pt x="1" y="1028"/>
                  </a:lnTo>
                  <a:lnTo>
                    <a:pt x="2039" y="3066"/>
                  </a:lnTo>
                  <a:lnTo>
                    <a:pt x="3066" y="2055"/>
                  </a:lnTo>
                  <a:lnTo>
                    <a:pt x="101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383" name="Google Shape;2383;p47"/>
          <p:cNvGrpSpPr/>
          <p:nvPr/>
        </p:nvGrpSpPr>
        <p:grpSpPr>
          <a:xfrm>
            <a:off x="7414038" y="1727062"/>
            <a:ext cx="600397" cy="579427"/>
            <a:chOff x="3937075" y="2182550"/>
            <a:chExt cx="469550" cy="504200"/>
          </a:xfrm>
        </p:grpSpPr>
        <p:sp>
          <p:nvSpPr>
            <p:cNvPr id="2384" name="Google Shape;2384;p47"/>
            <p:cNvSpPr/>
            <p:nvPr/>
          </p:nvSpPr>
          <p:spPr>
            <a:xfrm>
              <a:off x="3937075" y="2217200"/>
              <a:ext cx="469550" cy="95800"/>
            </a:xfrm>
            <a:custGeom>
              <a:avLst/>
              <a:gdLst/>
              <a:ahLst/>
              <a:cxnLst/>
              <a:rect l="l" t="t" r="r" b="b"/>
              <a:pathLst>
                <a:path w="18782" h="3832" extrusionOk="0">
                  <a:moveTo>
                    <a:pt x="0" y="0"/>
                  </a:moveTo>
                  <a:lnTo>
                    <a:pt x="0" y="3831"/>
                  </a:lnTo>
                  <a:lnTo>
                    <a:pt x="18782" y="3831"/>
                  </a:lnTo>
                  <a:lnTo>
                    <a:pt x="18782" y="0"/>
                  </a:lnTo>
                  <a:lnTo>
                    <a:pt x="15994" y="0"/>
                  </a:lnTo>
                  <a:lnTo>
                    <a:pt x="15994" y="1386"/>
                  </a:lnTo>
                  <a:lnTo>
                    <a:pt x="13565" y="1386"/>
                  </a:lnTo>
                  <a:lnTo>
                    <a:pt x="13565" y="0"/>
                  </a:lnTo>
                  <a:lnTo>
                    <a:pt x="5217" y="0"/>
                  </a:lnTo>
                  <a:lnTo>
                    <a:pt x="5217" y="1386"/>
                  </a:lnTo>
                  <a:lnTo>
                    <a:pt x="2772" y="1386"/>
                  </a:lnTo>
                  <a:lnTo>
                    <a:pt x="2772" y="0"/>
                  </a:lnTo>
                  <a:close/>
                </a:path>
              </a:pathLst>
            </a:custGeom>
            <a:solidFill>
              <a:srgbClr val="19B5B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5" name="Google Shape;2385;p47"/>
            <p:cNvSpPr/>
            <p:nvPr/>
          </p:nvSpPr>
          <p:spPr>
            <a:xfrm>
              <a:off x="3937075" y="2312975"/>
              <a:ext cx="469550" cy="373775"/>
            </a:xfrm>
            <a:custGeom>
              <a:avLst/>
              <a:gdLst/>
              <a:ahLst/>
              <a:cxnLst/>
              <a:rect l="l" t="t" r="r" b="b"/>
              <a:pathLst>
                <a:path w="18782" h="14951" extrusionOk="0">
                  <a:moveTo>
                    <a:pt x="0" y="0"/>
                  </a:moveTo>
                  <a:lnTo>
                    <a:pt x="0" y="14950"/>
                  </a:lnTo>
                  <a:lnTo>
                    <a:pt x="18782" y="14950"/>
                  </a:lnTo>
                  <a:lnTo>
                    <a:pt x="18782" y="0"/>
                  </a:ln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6" name="Google Shape;2386;p47"/>
            <p:cNvSpPr/>
            <p:nvPr/>
          </p:nvSpPr>
          <p:spPr>
            <a:xfrm>
              <a:off x="4006350" y="2373700"/>
              <a:ext cx="330575" cy="252325"/>
            </a:xfrm>
            <a:custGeom>
              <a:avLst/>
              <a:gdLst/>
              <a:ahLst/>
              <a:cxnLst/>
              <a:rect l="l" t="t" r="r" b="b"/>
              <a:pathLst>
                <a:path w="13223" h="10093" extrusionOk="0">
                  <a:moveTo>
                    <a:pt x="3131" y="701"/>
                  </a:moveTo>
                  <a:lnTo>
                    <a:pt x="3131" y="3131"/>
                  </a:lnTo>
                  <a:lnTo>
                    <a:pt x="702" y="3131"/>
                  </a:lnTo>
                  <a:lnTo>
                    <a:pt x="702" y="701"/>
                  </a:lnTo>
                  <a:close/>
                  <a:moveTo>
                    <a:pt x="6261" y="701"/>
                  </a:moveTo>
                  <a:lnTo>
                    <a:pt x="6261" y="3131"/>
                  </a:lnTo>
                  <a:lnTo>
                    <a:pt x="3832" y="3131"/>
                  </a:lnTo>
                  <a:lnTo>
                    <a:pt x="3832" y="701"/>
                  </a:lnTo>
                  <a:close/>
                  <a:moveTo>
                    <a:pt x="9408" y="701"/>
                  </a:moveTo>
                  <a:lnTo>
                    <a:pt x="9408" y="3131"/>
                  </a:lnTo>
                  <a:lnTo>
                    <a:pt x="6962" y="3131"/>
                  </a:lnTo>
                  <a:lnTo>
                    <a:pt x="6962" y="701"/>
                  </a:lnTo>
                  <a:close/>
                  <a:moveTo>
                    <a:pt x="12538" y="701"/>
                  </a:moveTo>
                  <a:lnTo>
                    <a:pt x="12538" y="3131"/>
                  </a:lnTo>
                  <a:lnTo>
                    <a:pt x="10093" y="3131"/>
                  </a:lnTo>
                  <a:lnTo>
                    <a:pt x="10093" y="701"/>
                  </a:lnTo>
                  <a:close/>
                  <a:moveTo>
                    <a:pt x="3131" y="3832"/>
                  </a:moveTo>
                  <a:lnTo>
                    <a:pt x="3131" y="6261"/>
                  </a:lnTo>
                  <a:lnTo>
                    <a:pt x="702" y="6261"/>
                  </a:lnTo>
                  <a:lnTo>
                    <a:pt x="702" y="3832"/>
                  </a:lnTo>
                  <a:close/>
                  <a:moveTo>
                    <a:pt x="6261" y="3832"/>
                  </a:moveTo>
                  <a:lnTo>
                    <a:pt x="6261" y="6261"/>
                  </a:lnTo>
                  <a:lnTo>
                    <a:pt x="3832" y="6261"/>
                  </a:lnTo>
                  <a:lnTo>
                    <a:pt x="3832" y="3832"/>
                  </a:lnTo>
                  <a:close/>
                  <a:moveTo>
                    <a:pt x="9408" y="3832"/>
                  </a:moveTo>
                  <a:lnTo>
                    <a:pt x="9408" y="6261"/>
                  </a:lnTo>
                  <a:lnTo>
                    <a:pt x="6962" y="6261"/>
                  </a:lnTo>
                  <a:lnTo>
                    <a:pt x="6962" y="3832"/>
                  </a:lnTo>
                  <a:close/>
                  <a:moveTo>
                    <a:pt x="12538" y="3832"/>
                  </a:moveTo>
                  <a:lnTo>
                    <a:pt x="12538" y="6261"/>
                  </a:lnTo>
                  <a:lnTo>
                    <a:pt x="10093" y="6261"/>
                  </a:lnTo>
                  <a:lnTo>
                    <a:pt x="10093" y="3832"/>
                  </a:lnTo>
                  <a:close/>
                  <a:moveTo>
                    <a:pt x="3131" y="6962"/>
                  </a:moveTo>
                  <a:lnTo>
                    <a:pt x="3131" y="9391"/>
                  </a:lnTo>
                  <a:lnTo>
                    <a:pt x="702" y="9391"/>
                  </a:lnTo>
                  <a:lnTo>
                    <a:pt x="702" y="6962"/>
                  </a:lnTo>
                  <a:close/>
                  <a:moveTo>
                    <a:pt x="6261" y="6962"/>
                  </a:moveTo>
                  <a:lnTo>
                    <a:pt x="6261" y="9391"/>
                  </a:lnTo>
                  <a:lnTo>
                    <a:pt x="3832" y="9391"/>
                  </a:lnTo>
                  <a:lnTo>
                    <a:pt x="3832" y="6962"/>
                  </a:lnTo>
                  <a:close/>
                  <a:moveTo>
                    <a:pt x="9408" y="6962"/>
                  </a:moveTo>
                  <a:lnTo>
                    <a:pt x="9408" y="9391"/>
                  </a:lnTo>
                  <a:lnTo>
                    <a:pt x="6962" y="9391"/>
                  </a:lnTo>
                  <a:lnTo>
                    <a:pt x="6962" y="6962"/>
                  </a:lnTo>
                  <a:close/>
                  <a:moveTo>
                    <a:pt x="12538" y="6962"/>
                  </a:moveTo>
                  <a:lnTo>
                    <a:pt x="12538" y="9391"/>
                  </a:lnTo>
                  <a:lnTo>
                    <a:pt x="10093" y="9391"/>
                  </a:lnTo>
                  <a:lnTo>
                    <a:pt x="10093" y="6962"/>
                  </a:lnTo>
                  <a:close/>
                  <a:moveTo>
                    <a:pt x="1" y="0"/>
                  </a:moveTo>
                  <a:lnTo>
                    <a:pt x="1" y="10092"/>
                  </a:lnTo>
                  <a:lnTo>
                    <a:pt x="13223" y="10092"/>
                  </a:lnTo>
                  <a:lnTo>
                    <a:pt x="132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7" name="Google Shape;2387;p47"/>
            <p:cNvSpPr/>
            <p:nvPr/>
          </p:nvSpPr>
          <p:spPr>
            <a:xfrm>
              <a:off x="4006350" y="2182550"/>
              <a:ext cx="61175" cy="69300"/>
            </a:xfrm>
            <a:custGeom>
              <a:avLst/>
              <a:gdLst/>
              <a:ahLst/>
              <a:cxnLst/>
              <a:rect l="l" t="t" r="r" b="b"/>
              <a:pathLst>
                <a:path w="2447" h="2772" extrusionOk="0">
                  <a:moveTo>
                    <a:pt x="1" y="0"/>
                  </a:moveTo>
                  <a:lnTo>
                    <a:pt x="1" y="2772"/>
                  </a:lnTo>
                  <a:lnTo>
                    <a:pt x="2446" y="2772"/>
                  </a:lnTo>
                  <a:lnTo>
                    <a:pt x="2446" y="0"/>
                  </a:lnTo>
                  <a:close/>
                </a:path>
              </a:pathLst>
            </a:custGeom>
            <a:solidFill>
              <a:srgbClr val="045A6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8" name="Google Shape;2388;p47"/>
            <p:cNvSpPr/>
            <p:nvPr/>
          </p:nvSpPr>
          <p:spPr>
            <a:xfrm>
              <a:off x="4276175" y="2182550"/>
              <a:ext cx="60750" cy="69300"/>
            </a:xfrm>
            <a:custGeom>
              <a:avLst/>
              <a:gdLst/>
              <a:ahLst/>
              <a:cxnLst/>
              <a:rect l="l" t="t" r="r" b="b"/>
              <a:pathLst>
                <a:path w="2430" h="2772" extrusionOk="0">
                  <a:moveTo>
                    <a:pt x="1" y="0"/>
                  </a:moveTo>
                  <a:lnTo>
                    <a:pt x="1" y="2772"/>
                  </a:lnTo>
                  <a:lnTo>
                    <a:pt x="2430" y="2772"/>
                  </a:lnTo>
                  <a:lnTo>
                    <a:pt x="2430" y="0"/>
                  </a:lnTo>
                  <a:close/>
                </a:path>
              </a:pathLst>
            </a:custGeom>
            <a:solidFill>
              <a:srgbClr val="045A6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9" name="Google Shape;2389;p47"/>
            <p:cNvSpPr/>
            <p:nvPr/>
          </p:nvSpPr>
          <p:spPr>
            <a:xfrm>
              <a:off x="4180400" y="2469475"/>
              <a:ext cx="61150" cy="60750"/>
            </a:xfrm>
            <a:custGeom>
              <a:avLst/>
              <a:gdLst/>
              <a:ahLst/>
              <a:cxnLst/>
              <a:rect l="l" t="t" r="r" b="b"/>
              <a:pathLst>
                <a:path w="2446" h="2430" extrusionOk="0">
                  <a:moveTo>
                    <a:pt x="0" y="1"/>
                  </a:moveTo>
                  <a:lnTo>
                    <a:pt x="0" y="2430"/>
                  </a:lnTo>
                  <a:lnTo>
                    <a:pt x="2446" y="2430"/>
                  </a:lnTo>
                  <a:lnTo>
                    <a:pt x="2446" y="1"/>
                  </a:lnTo>
                  <a:close/>
                </a:path>
              </a:pathLst>
            </a:custGeom>
            <a:solidFill>
              <a:srgbClr val="19B5B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390" name="Google Shape;2390;p47"/>
          <p:cNvGrpSpPr/>
          <p:nvPr/>
        </p:nvGrpSpPr>
        <p:grpSpPr>
          <a:xfrm>
            <a:off x="1560384" y="1779418"/>
            <a:ext cx="628560" cy="577100"/>
            <a:chOff x="4678475" y="2184575"/>
            <a:chExt cx="491575" cy="502175"/>
          </a:xfrm>
        </p:grpSpPr>
        <p:sp>
          <p:nvSpPr>
            <p:cNvPr id="2391" name="Google Shape;2391;p47"/>
            <p:cNvSpPr/>
            <p:nvPr/>
          </p:nvSpPr>
          <p:spPr>
            <a:xfrm>
              <a:off x="4678475" y="2184575"/>
              <a:ext cx="491575" cy="502175"/>
            </a:xfrm>
            <a:custGeom>
              <a:avLst/>
              <a:gdLst/>
              <a:ahLst/>
              <a:cxnLst/>
              <a:rect l="l" t="t" r="r" b="b"/>
              <a:pathLst>
                <a:path w="19663" h="20087" extrusionOk="0">
                  <a:moveTo>
                    <a:pt x="0" y="1"/>
                  </a:moveTo>
                  <a:lnTo>
                    <a:pt x="0" y="20086"/>
                  </a:lnTo>
                  <a:lnTo>
                    <a:pt x="19662" y="20086"/>
                  </a:lnTo>
                  <a:lnTo>
                    <a:pt x="19662" y="3408"/>
                  </a:lnTo>
                  <a:lnTo>
                    <a:pt x="16238" y="1"/>
                  </a:lnTo>
                  <a:close/>
                </a:path>
              </a:pathLst>
            </a:custGeom>
            <a:solidFill>
              <a:srgbClr val="045A6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2" name="Google Shape;2392;p47"/>
            <p:cNvSpPr/>
            <p:nvPr/>
          </p:nvSpPr>
          <p:spPr>
            <a:xfrm>
              <a:off x="4753050" y="2462150"/>
              <a:ext cx="331400" cy="224600"/>
            </a:xfrm>
            <a:custGeom>
              <a:avLst/>
              <a:gdLst/>
              <a:ahLst/>
              <a:cxnLst/>
              <a:rect l="l" t="t" r="r" b="b"/>
              <a:pathLst>
                <a:path w="13256" h="8984" extrusionOk="0">
                  <a:moveTo>
                    <a:pt x="1" y="0"/>
                  </a:moveTo>
                  <a:lnTo>
                    <a:pt x="1" y="8983"/>
                  </a:lnTo>
                  <a:lnTo>
                    <a:pt x="13255" y="8983"/>
                  </a:lnTo>
                  <a:lnTo>
                    <a:pt x="13255" y="0"/>
                  </a:ln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3" name="Google Shape;2393;p47"/>
            <p:cNvSpPr/>
            <p:nvPr/>
          </p:nvSpPr>
          <p:spPr>
            <a:xfrm>
              <a:off x="4753050" y="2462150"/>
              <a:ext cx="331400" cy="128800"/>
            </a:xfrm>
            <a:custGeom>
              <a:avLst/>
              <a:gdLst/>
              <a:ahLst/>
              <a:cxnLst/>
              <a:rect l="l" t="t" r="r" b="b"/>
              <a:pathLst>
                <a:path w="13256" h="5152" extrusionOk="0">
                  <a:moveTo>
                    <a:pt x="1" y="0"/>
                  </a:moveTo>
                  <a:lnTo>
                    <a:pt x="1" y="5152"/>
                  </a:lnTo>
                  <a:lnTo>
                    <a:pt x="13255" y="5152"/>
                  </a:lnTo>
                  <a:lnTo>
                    <a:pt x="13255" y="0"/>
                  </a:lnTo>
                  <a:close/>
                </a:path>
              </a:pathLst>
            </a:custGeom>
            <a:solidFill>
              <a:srgbClr val="19B5B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4" name="Google Shape;2394;p47"/>
            <p:cNvSpPr/>
            <p:nvPr/>
          </p:nvSpPr>
          <p:spPr>
            <a:xfrm>
              <a:off x="4774650" y="2184575"/>
              <a:ext cx="277600" cy="170800"/>
            </a:xfrm>
            <a:custGeom>
              <a:avLst/>
              <a:gdLst/>
              <a:ahLst/>
              <a:cxnLst/>
              <a:rect l="l" t="t" r="r" b="b"/>
              <a:pathLst>
                <a:path w="11104" h="6832" extrusionOk="0">
                  <a:moveTo>
                    <a:pt x="1" y="1"/>
                  </a:moveTo>
                  <a:lnTo>
                    <a:pt x="1" y="6832"/>
                  </a:lnTo>
                  <a:lnTo>
                    <a:pt x="11103" y="6832"/>
                  </a:lnTo>
                  <a:lnTo>
                    <a:pt x="11103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5" name="Google Shape;2395;p47"/>
            <p:cNvSpPr/>
            <p:nvPr/>
          </p:nvSpPr>
          <p:spPr>
            <a:xfrm>
              <a:off x="4792175" y="2494350"/>
              <a:ext cx="103550" cy="21200"/>
            </a:xfrm>
            <a:custGeom>
              <a:avLst/>
              <a:gdLst/>
              <a:ahLst/>
              <a:cxnLst/>
              <a:rect l="l" t="t" r="r" b="b"/>
              <a:pathLst>
                <a:path w="4142" h="848" extrusionOk="0">
                  <a:moveTo>
                    <a:pt x="571" y="0"/>
                  </a:moveTo>
                  <a:cubicBezTo>
                    <a:pt x="1" y="0"/>
                    <a:pt x="1" y="848"/>
                    <a:pt x="571" y="848"/>
                  </a:cubicBezTo>
                  <a:lnTo>
                    <a:pt x="3571" y="848"/>
                  </a:lnTo>
                  <a:cubicBezTo>
                    <a:pt x="4142" y="848"/>
                    <a:pt x="4142" y="0"/>
                    <a:pt x="357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6" name="Google Shape;2396;p47"/>
            <p:cNvSpPr/>
            <p:nvPr/>
          </p:nvSpPr>
          <p:spPr>
            <a:xfrm>
              <a:off x="4792175" y="2537125"/>
              <a:ext cx="135350" cy="21225"/>
            </a:xfrm>
            <a:custGeom>
              <a:avLst/>
              <a:gdLst/>
              <a:ahLst/>
              <a:cxnLst/>
              <a:rect l="l" t="t" r="r" b="b"/>
              <a:pathLst>
                <a:path w="5414" h="849" extrusionOk="0">
                  <a:moveTo>
                    <a:pt x="571" y="1"/>
                  </a:moveTo>
                  <a:cubicBezTo>
                    <a:pt x="1" y="1"/>
                    <a:pt x="1" y="849"/>
                    <a:pt x="571" y="849"/>
                  </a:cubicBezTo>
                  <a:lnTo>
                    <a:pt x="4843" y="849"/>
                  </a:lnTo>
                  <a:cubicBezTo>
                    <a:pt x="5414" y="849"/>
                    <a:pt x="5414" y="1"/>
                    <a:pt x="484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7" name="Google Shape;2397;p47"/>
            <p:cNvSpPr/>
            <p:nvPr/>
          </p:nvSpPr>
          <p:spPr>
            <a:xfrm>
              <a:off x="4934850" y="2537250"/>
              <a:ext cx="22425" cy="21225"/>
            </a:xfrm>
            <a:custGeom>
              <a:avLst/>
              <a:gdLst/>
              <a:ahLst/>
              <a:cxnLst/>
              <a:rect l="l" t="t" r="r" b="b"/>
              <a:pathLst>
                <a:path w="897" h="849" extrusionOk="0">
                  <a:moveTo>
                    <a:pt x="426" y="0"/>
                  </a:moveTo>
                  <a:cubicBezTo>
                    <a:pt x="318" y="0"/>
                    <a:pt x="212" y="37"/>
                    <a:pt x="130" y="110"/>
                  </a:cubicBezTo>
                  <a:cubicBezTo>
                    <a:pt x="49" y="192"/>
                    <a:pt x="0" y="306"/>
                    <a:pt x="0" y="420"/>
                  </a:cubicBezTo>
                  <a:cubicBezTo>
                    <a:pt x="0" y="676"/>
                    <a:pt x="214" y="849"/>
                    <a:pt x="437" y="849"/>
                  </a:cubicBezTo>
                  <a:cubicBezTo>
                    <a:pt x="541" y="849"/>
                    <a:pt x="646" y="812"/>
                    <a:pt x="734" y="730"/>
                  </a:cubicBezTo>
                  <a:cubicBezTo>
                    <a:pt x="897" y="550"/>
                    <a:pt x="897" y="289"/>
                    <a:pt x="734" y="110"/>
                  </a:cubicBezTo>
                  <a:cubicBezTo>
                    <a:pt x="644" y="37"/>
                    <a:pt x="534" y="0"/>
                    <a:pt x="4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8" name="Google Shape;2398;p47"/>
            <p:cNvSpPr/>
            <p:nvPr/>
          </p:nvSpPr>
          <p:spPr>
            <a:xfrm>
              <a:off x="4956025" y="2216375"/>
              <a:ext cx="64425" cy="106800"/>
            </a:xfrm>
            <a:custGeom>
              <a:avLst/>
              <a:gdLst/>
              <a:ahLst/>
              <a:cxnLst/>
              <a:rect l="l" t="t" r="r" b="b"/>
              <a:pathLst>
                <a:path w="2577" h="4272" extrusionOk="0">
                  <a:moveTo>
                    <a:pt x="1713" y="864"/>
                  </a:moveTo>
                  <a:lnTo>
                    <a:pt x="1713" y="3424"/>
                  </a:lnTo>
                  <a:lnTo>
                    <a:pt x="865" y="3424"/>
                  </a:lnTo>
                  <a:lnTo>
                    <a:pt x="865" y="864"/>
                  </a:lnTo>
                  <a:close/>
                  <a:moveTo>
                    <a:pt x="1" y="0"/>
                  </a:moveTo>
                  <a:lnTo>
                    <a:pt x="1" y="4272"/>
                  </a:lnTo>
                  <a:lnTo>
                    <a:pt x="2577" y="4272"/>
                  </a:lnTo>
                  <a:lnTo>
                    <a:pt x="2577" y="0"/>
                  </a:lnTo>
                  <a:close/>
                </a:path>
              </a:pathLst>
            </a:custGeom>
            <a:solidFill>
              <a:srgbClr val="045A6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9" name="Google Shape;2399;p47"/>
            <p:cNvSpPr/>
            <p:nvPr/>
          </p:nvSpPr>
          <p:spPr>
            <a:xfrm>
              <a:off x="4774650" y="2184575"/>
              <a:ext cx="160225" cy="170800"/>
            </a:xfrm>
            <a:custGeom>
              <a:avLst/>
              <a:gdLst/>
              <a:ahLst/>
              <a:cxnLst/>
              <a:rect l="l" t="t" r="r" b="b"/>
              <a:pathLst>
                <a:path w="6409" h="6832" extrusionOk="0">
                  <a:moveTo>
                    <a:pt x="1" y="1"/>
                  </a:moveTo>
                  <a:lnTo>
                    <a:pt x="1" y="6832"/>
                  </a:lnTo>
                  <a:lnTo>
                    <a:pt x="6408" y="6832"/>
                  </a:lnTo>
                  <a:lnTo>
                    <a:pt x="2984" y="1"/>
                  </a:ln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78" name="Google Shape;2360;p47"/>
          <p:cNvSpPr txBox="1">
            <a:spLocks noGrp="1"/>
          </p:cNvSpPr>
          <p:nvPr>
            <p:ph type="subTitle" idx="8"/>
          </p:nvPr>
        </p:nvSpPr>
        <p:spPr>
          <a:xfrm>
            <a:off x="3680520" y="2976949"/>
            <a:ext cx="2521564" cy="603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marL="0" indent="0" algn="l"/>
            <a:r>
              <a:rPr lang="en-US" sz="1500" dirty="0" smtClean="0">
                <a:latin typeface="Arial Narrow" panose="020B0606020202030204" pitchFamily="34" charset="0"/>
              </a:rPr>
              <a:t>3. </a:t>
            </a:r>
            <a:r>
              <a:rPr lang="en-US" sz="1500" dirty="0" err="1"/>
              <a:t>Bawahan</a:t>
            </a:r>
            <a:r>
              <a:rPr lang="en-US" sz="1500" dirty="0"/>
              <a:t> </a:t>
            </a:r>
            <a:r>
              <a:rPr lang="en-US" sz="1500" dirty="0" err="1"/>
              <a:t>melakukan</a:t>
            </a:r>
            <a:r>
              <a:rPr lang="en-US" sz="1500" dirty="0"/>
              <a:t> </a:t>
            </a:r>
            <a:r>
              <a:rPr lang="en-US" sz="1500" dirty="0" err="1"/>
              <a:t>pekerjaan</a:t>
            </a:r>
            <a:r>
              <a:rPr lang="en-US" sz="1500" dirty="0"/>
              <a:t> </a:t>
            </a:r>
            <a:r>
              <a:rPr lang="en-US" sz="1500" dirty="0" err="1"/>
              <a:t>secara</a:t>
            </a:r>
            <a:r>
              <a:rPr lang="en-US" sz="1500" dirty="0"/>
              <a:t> </a:t>
            </a:r>
            <a:r>
              <a:rPr lang="en-US" sz="1500" dirty="0" err="1"/>
              <a:t>baik</a:t>
            </a:r>
            <a:r>
              <a:rPr lang="en-US" sz="1500" dirty="0"/>
              <a:t>, </a:t>
            </a:r>
            <a:r>
              <a:rPr lang="en-US" sz="1500" dirty="0" err="1"/>
              <a:t>sama</a:t>
            </a:r>
            <a:r>
              <a:rPr lang="en-US" sz="1500" dirty="0"/>
              <a:t> </a:t>
            </a:r>
            <a:r>
              <a:rPr lang="en-US" sz="1500" dirty="0" err="1"/>
              <a:t>seperti</a:t>
            </a:r>
            <a:r>
              <a:rPr lang="en-US" sz="1500" dirty="0"/>
              <a:t> orang lain di </a:t>
            </a:r>
            <a:r>
              <a:rPr lang="en-US" sz="1500" dirty="0" err="1"/>
              <a:t>situasi</a:t>
            </a:r>
            <a:r>
              <a:rPr lang="en-US" sz="1500" dirty="0"/>
              <a:t> yang </a:t>
            </a:r>
            <a:r>
              <a:rPr lang="en-US" sz="1500" dirty="0" err="1" smtClean="0"/>
              <a:t>sama</a:t>
            </a:r>
            <a:endParaRPr lang="en-US" sz="1500" dirty="0"/>
          </a:p>
        </p:txBody>
      </p:sp>
      <p:sp>
        <p:nvSpPr>
          <p:cNvPr id="80" name="Google Shape;2360;p47"/>
          <p:cNvSpPr txBox="1">
            <a:spLocks noGrp="1"/>
          </p:cNvSpPr>
          <p:nvPr>
            <p:ph type="subTitle" idx="8"/>
          </p:nvPr>
        </p:nvSpPr>
        <p:spPr>
          <a:xfrm>
            <a:off x="3535544" y="5322530"/>
            <a:ext cx="2555186" cy="603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marL="0" indent="0"/>
            <a:r>
              <a:rPr lang="en-US" sz="1500" dirty="0" smtClean="0"/>
              <a:t>4. </a:t>
            </a:r>
            <a:r>
              <a:rPr lang="en-US" sz="1500" dirty="0" err="1" smtClean="0"/>
              <a:t>Efek</a:t>
            </a:r>
            <a:r>
              <a:rPr lang="en-US" sz="1500" dirty="0" smtClean="0"/>
              <a:t> </a:t>
            </a:r>
            <a:r>
              <a:rPr lang="en-US" sz="1500" dirty="0" err="1"/>
              <a:t>kegagalan</a:t>
            </a:r>
            <a:r>
              <a:rPr lang="en-US" sz="1500" dirty="0"/>
              <a:t> </a:t>
            </a:r>
            <a:r>
              <a:rPr lang="en-US" sz="1500" dirty="0" err="1"/>
              <a:t>atau</a:t>
            </a:r>
            <a:r>
              <a:rPr lang="en-US" sz="1500" dirty="0"/>
              <a:t> </a:t>
            </a:r>
            <a:r>
              <a:rPr lang="en-US" sz="1500" dirty="0" err="1"/>
              <a:t>kesalahan</a:t>
            </a:r>
            <a:r>
              <a:rPr lang="en-US" sz="1500" dirty="0"/>
              <a:t> </a:t>
            </a:r>
            <a:r>
              <a:rPr lang="en-US" sz="1500" dirty="0" err="1" smtClean="0"/>
              <a:t>bersifat</a:t>
            </a:r>
            <a:r>
              <a:rPr lang="en-US" sz="1500" dirty="0" smtClean="0"/>
              <a:t> </a:t>
            </a:r>
            <a:r>
              <a:rPr lang="en-US" sz="1500" dirty="0" err="1" smtClean="0"/>
              <a:t>tidak</a:t>
            </a:r>
            <a:r>
              <a:rPr lang="en-US" sz="1500" dirty="0" smtClean="0"/>
              <a:t> </a:t>
            </a:r>
            <a:r>
              <a:rPr lang="en-US" sz="1500" dirty="0" err="1"/>
              <a:t>serius</a:t>
            </a:r>
            <a:r>
              <a:rPr lang="en-US" sz="1500" dirty="0"/>
              <a:t> </a:t>
            </a:r>
            <a:r>
              <a:rPr lang="en-US" sz="1500" dirty="0" err="1"/>
              <a:t>dan</a:t>
            </a:r>
            <a:r>
              <a:rPr lang="en-US" sz="1500" dirty="0"/>
              <a:t> </a:t>
            </a:r>
            <a:r>
              <a:rPr lang="en-US" sz="1500" dirty="0" err="1"/>
              <a:t>tidak</a:t>
            </a:r>
            <a:r>
              <a:rPr lang="en-US" sz="1500" dirty="0"/>
              <a:t> </a:t>
            </a:r>
            <a:r>
              <a:rPr lang="en-US" sz="1500" dirty="0" err="1"/>
              <a:t>berbahaya</a:t>
            </a:r>
            <a:endParaRPr lang="en-US" sz="1500" dirty="0"/>
          </a:p>
        </p:txBody>
      </p:sp>
      <p:sp>
        <p:nvSpPr>
          <p:cNvPr id="81" name="Google Shape;2360;p47"/>
          <p:cNvSpPr txBox="1">
            <a:spLocks noGrp="1"/>
          </p:cNvSpPr>
          <p:nvPr>
            <p:ph type="subTitle" idx="8"/>
          </p:nvPr>
        </p:nvSpPr>
        <p:spPr>
          <a:xfrm>
            <a:off x="6574834" y="2787231"/>
            <a:ext cx="2259677" cy="603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marL="0" indent="0"/>
            <a:r>
              <a:rPr lang="en-US" sz="1500" dirty="0" smtClean="0"/>
              <a:t>5. </a:t>
            </a:r>
            <a:r>
              <a:rPr lang="en-US" sz="1500" dirty="0" err="1" smtClean="0"/>
              <a:t>Manajer</a:t>
            </a:r>
            <a:r>
              <a:rPr lang="en-US" sz="1500" dirty="0" smtClean="0"/>
              <a:t> </a:t>
            </a:r>
            <a:r>
              <a:rPr lang="en-US" sz="1500" dirty="0" err="1"/>
              <a:t>tergantung</a:t>
            </a:r>
            <a:r>
              <a:rPr lang="en-US" sz="1500" dirty="0"/>
              <a:t> </a:t>
            </a:r>
            <a:r>
              <a:rPr lang="en-US" sz="1500" dirty="0" err="1"/>
              <a:t>kepada</a:t>
            </a:r>
            <a:r>
              <a:rPr lang="en-US" sz="1500" dirty="0"/>
              <a:t> </a:t>
            </a:r>
            <a:r>
              <a:rPr lang="en-US" sz="1500" dirty="0" err="1"/>
              <a:t>bawahan</a:t>
            </a:r>
            <a:r>
              <a:rPr lang="en-US" sz="1500" dirty="0"/>
              <a:t> </a:t>
            </a:r>
            <a:r>
              <a:rPr lang="en-US" sz="1500" dirty="0" err="1"/>
              <a:t>untuk</a:t>
            </a:r>
            <a:r>
              <a:rPr lang="en-US" sz="1500" dirty="0"/>
              <a:t> </a:t>
            </a:r>
            <a:r>
              <a:rPr lang="en-US" sz="1500" dirty="0" err="1"/>
              <a:t>kesuksesannya</a:t>
            </a:r>
            <a:endParaRPr lang="en-US" sz="1500" dirty="0"/>
          </a:p>
        </p:txBody>
      </p:sp>
      <p:sp>
        <p:nvSpPr>
          <p:cNvPr id="82" name="Google Shape;2360;p47"/>
          <p:cNvSpPr txBox="1">
            <a:spLocks noGrp="1"/>
          </p:cNvSpPr>
          <p:nvPr>
            <p:ph type="subTitle" idx="8"/>
          </p:nvPr>
        </p:nvSpPr>
        <p:spPr>
          <a:xfrm>
            <a:off x="6423948" y="5488114"/>
            <a:ext cx="2438115" cy="603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marL="0" indent="0"/>
            <a:r>
              <a:rPr lang="en-US" sz="1500" dirty="0" smtClean="0"/>
              <a:t>6. </a:t>
            </a:r>
            <a:r>
              <a:rPr lang="en-US" sz="1500" dirty="0" err="1" smtClean="0"/>
              <a:t>Bawahan</a:t>
            </a:r>
            <a:r>
              <a:rPr lang="en-US" sz="1500" dirty="0" smtClean="0"/>
              <a:t> </a:t>
            </a:r>
            <a:r>
              <a:rPr lang="en-US" sz="1500" dirty="0" err="1"/>
              <a:t>menerima</a:t>
            </a:r>
            <a:r>
              <a:rPr lang="en-US" sz="1500" dirty="0"/>
              <a:t> </a:t>
            </a:r>
            <a:r>
              <a:rPr lang="en-US" sz="1500" dirty="0" err="1"/>
              <a:t>imbalan</a:t>
            </a:r>
            <a:r>
              <a:rPr lang="en-US" sz="1500" dirty="0"/>
              <a:t> yang </a:t>
            </a:r>
            <a:r>
              <a:rPr lang="en-US" sz="1500" dirty="0" err="1"/>
              <a:t>berkualitas</a:t>
            </a:r>
            <a:r>
              <a:rPr lang="en-US" sz="1500" dirty="0"/>
              <a:t> (</a:t>
            </a:r>
            <a:r>
              <a:rPr lang="en-US" sz="1500" dirty="0" err="1"/>
              <a:t>popularitas</a:t>
            </a:r>
            <a:r>
              <a:rPr lang="en-US" sz="1500" dirty="0"/>
              <a:t>, </a:t>
            </a:r>
            <a:r>
              <a:rPr lang="en-US" sz="1500" dirty="0" err="1"/>
              <a:t>kepemimpinan</a:t>
            </a:r>
            <a:r>
              <a:rPr lang="en-US" sz="1500" dirty="0"/>
              <a:t>)</a:t>
            </a:r>
          </a:p>
        </p:txBody>
      </p:sp>
      <p:sp>
        <p:nvSpPr>
          <p:cNvPr id="83" name="Google Shape;2360;p47"/>
          <p:cNvSpPr txBox="1">
            <a:spLocks noGrp="1"/>
          </p:cNvSpPr>
          <p:nvPr>
            <p:ph type="subTitle" idx="8"/>
          </p:nvPr>
        </p:nvSpPr>
        <p:spPr>
          <a:xfrm>
            <a:off x="9233627" y="2714457"/>
            <a:ext cx="2688379" cy="603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marL="0" indent="0"/>
            <a:r>
              <a:rPr lang="en-US" sz="1500" dirty="0" smtClean="0"/>
              <a:t>7. </a:t>
            </a:r>
            <a:r>
              <a:rPr lang="en-US" sz="1500" dirty="0" err="1" smtClean="0"/>
              <a:t>Bawahan</a:t>
            </a:r>
            <a:r>
              <a:rPr lang="en-US" sz="1500" dirty="0" smtClean="0"/>
              <a:t> </a:t>
            </a:r>
            <a:r>
              <a:rPr lang="en-US" sz="1500" dirty="0" err="1"/>
              <a:t>menyatakan</a:t>
            </a:r>
            <a:r>
              <a:rPr lang="en-US" sz="1500" dirty="0"/>
              <a:t> </a:t>
            </a:r>
            <a:r>
              <a:rPr lang="en-US" sz="1500" dirty="0" err="1"/>
              <a:t>alasan</a:t>
            </a:r>
            <a:r>
              <a:rPr lang="en-US" sz="1500" dirty="0"/>
              <a:t> </a:t>
            </a:r>
            <a:r>
              <a:rPr lang="en-US" sz="1500" dirty="0" err="1"/>
              <a:t>atau</a:t>
            </a:r>
            <a:r>
              <a:rPr lang="en-US" sz="1500" dirty="0"/>
              <a:t> </a:t>
            </a:r>
            <a:r>
              <a:rPr lang="en-US" sz="1500" dirty="0" err="1"/>
              <a:t>permintaan</a:t>
            </a:r>
            <a:r>
              <a:rPr lang="en-US" sz="1500" dirty="0"/>
              <a:t> </a:t>
            </a:r>
            <a:r>
              <a:rPr lang="en-US" sz="1500" dirty="0" err="1"/>
              <a:t>maaf</a:t>
            </a:r>
            <a:endParaRPr lang="en-US" sz="1500" dirty="0"/>
          </a:p>
        </p:txBody>
      </p:sp>
      <p:sp>
        <p:nvSpPr>
          <p:cNvPr id="84" name="Google Shape;2360;p47"/>
          <p:cNvSpPr txBox="1">
            <a:spLocks noGrp="1"/>
          </p:cNvSpPr>
          <p:nvPr>
            <p:ph type="subTitle" idx="8"/>
          </p:nvPr>
        </p:nvSpPr>
        <p:spPr>
          <a:xfrm>
            <a:off x="9491519" y="5488114"/>
            <a:ext cx="2430487" cy="603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marL="0" indent="0"/>
            <a:r>
              <a:rPr lang="en-US" sz="1500" dirty="0" smtClean="0"/>
              <a:t>8. </a:t>
            </a:r>
            <a:r>
              <a:rPr lang="en-US" sz="1500" dirty="0" err="1" smtClean="0"/>
              <a:t>Bukti</a:t>
            </a:r>
            <a:r>
              <a:rPr lang="en-US" sz="1500" dirty="0" smtClean="0"/>
              <a:t> </a:t>
            </a:r>
            <a:r>
              <a:rPr lang="en-US" sz="1500" dirty="0" err="1"/>
              <a:t>menunjukkan</a:t>
            </a:r>
            <a:r>
              <a:rPr lang="en-US" sz="1500" dirty="0"/>
              <a:t> </a:t>
            </a:r>
            <a:r>
              <a:rPr lang="en-US" sz="1500" dirty="0" err="1"/>
              <a:t>bahwa</a:t>
            </a:r>
            <a:r>
              <a:rPr lang="en-US" sz="1500" dirty="0"/>
              <a:t> </a:t>
            </a:r>
            <a:r>
              <a:rPr lang="en-US" sz="1500" dirty="0" err="1"/>
              <a:t>karena</a:t>
            </a:r>
            <a:r>
              <a:rPr lang="en-US" sz="1500" dirty="0"/>
              <a:t> </a:t>
            </a:r>
            <a:r>
              <a:rPr lang="en-US" sz="1500" dirty="0" err="1"/>
              <a:t>permasalahan</a:t>
            </a:r>
            <a:r>
              <a:rPr lang="en-US" sz="1500" dirty="0"/>
              <a:t> </a:t>
            </a:r>
            <a:r>
              <a:rPr lang="en-US" sz="1500" dirty="0" err="1"/>
              <a:t>eksternal</a:t>
            </a:r>
            <a:endParaRPr lang="en-US" sz="1500" dirty="0"/>
          </a:p>
        </p:txBody>
      </p:sp>
      <p:grpSp>
        <p:nvGrpSpPr>
          <p:cNvPr id="85" name="Google Shape;16233;p74"/>
          <p:cNvGrpSpPr/>
          <p:nvPr/>
        </p:nvGrpSpPr>
        <p:grpSpPr>
          <a:xfrm>
            <a:off x="4227105" y="1726986"/>
            <a:ext cx="973519" cy="607155"/>
            <a:chOff x="1361556" y="2425923"/>
            <a:chExt cx="283224" cy="366482"/>
          </a:xfrm>
        </p:grpSpPr>
        <p:sp>
          <p:nvSpPr>
            <p:cNvPr id="86" name="Google Shape;16234;p74"/>
            <p:cNvSpPr/>
            <p:nvPr/>
          </p:nvSpPr>
          <p:spPr>
            <a:xfrm>
              <a:off x="1361556" y="2425923"/>
              <a:ext cx="283224" cy="366482"/>
            </a:xfrm>
            <a:custGeom>
              <a:avLst/>
              <a:gdLst/>
              <a:ahLst/>
              <a:cxnLst/>
              <a:rect l="l" t="t" r="r" b="b"/>
              <a:pathLst>
                <a:path w="10838" h="14024" extrusionOk="0">
                  <a:moveTo>
                    <a:pt x="5753" y="1"/>
                  </a:moveTo>
                  <a:cubicBezTo>
                    <a:pt x="4965" y="1"/>
                    <a:pt x="4173" y="198"/>
                    <a:pt x="3453" y="599"/>
                  </a:cubicBezTo>
                  <a:cubicBezTo>
                    <a:pt x="1712" y="1570"/>
                    <a:pt x="760" y="3532"/>
                    <a:pt x="1097" y="5503"/>
                  </a:cubicBezTo>
                  <a:lnTo>
                    <a:pt x="222" y="8081"/>
                  </a:lnTo>
                  <a:cubicBezTo>
                    <a:pt x="1" y="8706"/>
                    <a:pt x="443" y="9379"/>
                    <a:pt x="1106" y="9417"/>
                  </a:cubicBezTo>
                  <a:lnTo>
                    <a:pt x="1491" y="9417"/>
                  </a:lnTo>
                  <a:cubicBezTo>
                    <a:pt x="1597" y="9417"/>
                    <a:pt x="1683" y="9504"/>
                    <a:pt x="1683" y="9619"/>
                  </a:cubicBezTo>
                  <a:lnTo>
                    <a:pt x="1683" y="11408"/>
                  </a:lnTo>
                  <a:cubicBezTo>
                    <a:pt x="1683" y="11937"/>
                    <a:pt x="2116" y="12369"/>
                    <a:pt x="2645" y="12369"/>
                  </a:cubicBezTo>
                  <a:lnTo>
                    <a:pt x="4010" y="12138"/>
                  </a:lnTo>
                  <a:cubicBezTo>
                    <a:pt x="4021" y="12137"/>
                    <a:pt x="4032" y="12136"/>
                    <a:pt x="4042" y="12136"/>
                  </a:cubicBezTo>
                  <a:cubicBezTo>
                    <a:pt x="4153" y="12136"/>
                    <a:pt x="4241" y="12226"/>
                    <a:pt x="4241" y="12340"/>
                  </a:cubicBezTo>
                  <a:lnTo>
                    <a:pt x="4241" y="13735"/>
                  </a:lnTo>
                  <a:cubicBezTo>
                    <a:pt x="4241" y="13889"/>
                    <a:pt x="4376" y="14023"/>
                    <a:pt x="4539" y="14023"/>
                  </a:cubicBezTo>
                  <a:lnTo>
                    <a:pt x="8915" y="14023"/>
                  </a:lnTo>
                  <a:cubicBezTo>
                    <a:pt x="9078" y="14023"/>
                    <a:pt x="9213" y="13898"/>
                    <a:pt x="9213" y="13735"/>
                  </a:cubicBezTo>
                  <a:lnTo>
                    <a:pt x="9213" y="9090"/>
                  </a:lnTo>
                  <a:cubicBezTo>
                    <a:pt x="9213" y="8792"/>
                    <a:pt x="9251" y="8484"/>
                    <a:pt x="9328" y="8196"/>
                  </a:cubicBezTo>
                  <a:cubicBezTo>
                    <a:pt x="9415" y="7907"/>
                    <a:pt x="9540" y="7629"/>
                    <a:pt x="9703" y="7369"/>
                  </a:cubicBezTo>
                  <a:cubicBezTo>
                    <a:pt x="9944" y="6994"/>
                    <a:pt x="10126" y="6580"/>
                    <a:pt x="10261" y="6148"/>
                  </a:cubicBezTo>
                  <a:lnTo>
                    <a:pt x="10261" y="6138"/>
                  </a:lnTo>
                  <a:cubicBezTo>
                    <a:pt x="10838" y="4292"/>
                    <a:pt x="10232" y="2282"/>
                    <a:pt x="8732" y="1061"/>
                  </a:cubicBezTo>
                  <a:cubicBezTo>
                    <a:pt x="7871" y="360"/>
                    <a:pt x="6816" y="1"/>
                    <a:pt x="5753" y="1"/>
                  </a:cubicBezTo>
                  <a:close/>
                </a:path>
              </a:pathLst>
            </a:custGeom>
            <a:solidFill>
              <a:srgbClr val="D9DE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16235;p74"/>
            <p:cNvSpPr/>
            <p:nvPr/>
          </p:nvSpPr>
          <p:spPr>
            <a:xfrm>
              <a:off x="1493499" y="2660698"/>
              <a:ext cx="36951" cy="22866"/>
            </a:xfrm>
            <a:custGeom>
              <a:avLst/>
              <a:gdLst/>
              <a:ahLst/>
              <a:cxnLst/>
              <a:rect l="l" t="t" r="r" b="b"/>
              <a:pathLst>
                <a:path w="1414" h="875" extrusionOk="0">
                  <a:moveTo>
                    <a:pt x="0" y="0"/>
                  </a:moveTo>
                  <a:lnTo>
                    <a:pt x="0" y="174"/>
                  </a:lnTo>
                  <a:cubicBezTo>
                    <a:pt x="0" y="582"/>
                    <a:pt x="337" y="874"/>
                    <a:pt x="706" y="874"/>
                  </a:cubicBezTo>
                  <a:cubicBezTo>
                    <a:pt x="823" y="874"/>
                    <a:pt x="944" y="844"/>
                    <a:pt x="1058" y="779"/>
                  </a:cubicBezTo>
                  <a:lnTo>
                    <a:pt x="1067" y="779"/>
                  </a:lnTo>
                  <a:cubicBezTo>
                    <a:pt x="1279" y="654"/>
                    <a:pt x="1414" y="424"/>
                    <a:pt x="1414" y="183"/>
                  </a:cubicBezTo>
                  <a:lnTo>
                    <a:pt x="1414" y="10"/>
                  </a:lnTo>
                  <a:lnTo>
                    <a:pt x="1414" y="0"/>
                  </a:lnTo>
                  <a:close/>
                </a:path>
              </a:pathLst>
            </a:custGeom>
            <a:solidFill>
              <a:srgbClr val="697D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16236;p74"/>
            <p:cNvSpPr/>
            <p:nvPr/>
          </p:nvSpPr>
          <p:spPr>
            <a:xfrm>
              <a:off x="1512341" y="2660959"/>
              <a:ext cx="18110" cy="20122"/>
            </a:xfrm>
            <a:custGeom>
              <a:avLst/>
              <a:gdLst/>
              <a:ahLst/>
              <a:cxnLst/>
              <a:rect l="l" t="t" r="r" b="b"/>
              <a:pathLst>
                <a:path w="693" h="770" extrusionOk="0">
                  <a:moveTo>
                    <a:pt x="0" y="0"/>
                  </a:moveTo>
                  <a:lnTo>
                    <a:pt x="0" y="173"/>
                  </a:lnTo>
                  <a:cubicBezTo>
                    <a:pt x="0" y="414"/>
                    <a:pt x="135" y="644"/>
                    <a:pt x="346" y="769"/>
                  </a:cubicBezTo>
                  <a:cubicBezTo>
                    <a:pt x="558" y="644"/>
                    <a:pt x="693" y="414"/>
                    <a:pt x="693" y="173"/>
                  </a:cubicBezTo>
                  <a:lnTo>
                    <a:pt x="693" y="0"/>
                  </a:lnTo>
                  <a:close/>
                </a:path>
              </a:pathLst>
            </a:custGeom>
            <a:solidFill>
              <a:srgbClr val="889C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16237;p74"/>
            <p:cNvSpPr/>
            <p:nvPr/>
          </p:nvSpPr>
          <p:spPr>
            <a:xfrm>
              <a:off x="1433290" y="2489556"/>
              <a:ext cx="153711" cy="173180"/>
            </a:xfrm>
            <a:custGeom>
              <a:avLst/>
              <a:gdLst/>
              <a:ahLst/>
              <a:cxnLst/>
              <a:rect l="l" t="t" r="r" b="b"/>
              <a:pathLst>
                <a:path w="5882" h="6627" extrusionOk="0">
                  <a:moveTo>
                    <a:pt x="3006" y="0"/>
                  </a:moveTo>
                  <a:cubicBezTo>
                    <a:pt x="978" y="0"/>
                    <a:pt x="1" y="2504"/>
                    <a:pt x="1515" y="3876"/>
                  </a:cubicBezTo>
                  <a:cubicBezTo>
                    <a:pt x="1785" y="4126"/>
                    <a:pt x="1939" y="4482"/>
                    <a:pt x="1939" y="4857"/>
                  </a:cubicBezTo>
                  <a:lnTo>
                    <a:pt x="1939" y="6251"/>
                  </a:lnTo>
                  <a:cubicBezTo>
                    <a:pt x="1939" y="6347"/>
                    <a:pt x="1977" y="6444"/>
                    <a:pt x="2044" y="6521"/>
                  </a:cubicBezTo>
                  <a:cubicBezTo>
                    <a:pt x="2064" y="6530"/>
                    <a:pt x="2073" y="6540"/>
                    <a:pt x="2092" y="6549"/>
                  </a:cubicBezTo>
                  <a:lnTo>
                    <a:pt x="2121" y="6569"/>
                  </a:lnTo>
                  <a:cubicBezTo>
                    <a:pt x="2179" y="6607"/>
                    <a:pt x="2246" y="6626"/>
                    <a:pt x="2314" y="6626"/>
                  </a:cubicBezTo>
                  <a:lnTo>
                    <a:pt x="3698" y="6626"/>
                  </a:lnTo>
                  <a:cubicBezTo>
                    <a:pt x="3775" y="6626"/>
                    <a:pt x="3843" y="6607"/>
                    <a:pt x="3900" y="6569"/>
                  </a:cubicBezTo>
                  <a:lnTo>
                    <a:pt x="3929" y="6549"/>
                  </a:lnTo>
                  <a:cubicBezTo>
                    <a:pt x="3948" y="6540"/>
                    <a:pt x="3958" y="6530"/>
                    <a:pt x="3968" y="6521"/>
                  </a:cubicBezTo>
                  <a:cubicBezTo>
                    <a:pt x="4045" y="6444"/>
                    <a:pt x="4083" y="6347"/>
                    <a:pt x="4083" y="6251"/>
                  </a:cubicBezTo>
                  <a:lnTo>
                    <a:pt x="4083" y="4847"/>
                  </a:lnTo>
                  <a:cubicBezTo>
                    <a:pt x="4083" y="4472"/>
                    <a:pt x="4246" y="4117"/>
                    <a:pt x="4525" y="3867"/>
                  </a:cubicBezTo>
                  <a:cubicBezTo>
                    <a:pt x="5881" y="2616"/>
                    <a:pt x="5218" y="357"/>
                    <a:pt x="3400" y="30"/>
                  </a:cubicBezTo>
                  <a:lnTo>
                    <a:pt x="3352" y="20"/>
                  </a:lnTo>
                  <a:cubicBezTo>
                    <a:pt x="3256" y="11"/>
                    <a:pt x="3160" y="1"/>
                    <a:pt x="3064" y="1"/>
                  </a:cubicBezTo>
                  <a:cubicBezTo>
                    <a:pt x="3044" y="0"/>
                    <a:pt x="3025" y="0"/>
                    <a:pt x="3006" y="0"/>
                  </a:cubicBezTo>
                  <a:close/>
                </a:path>
              </a:pathLst>
            </a:custGeom>
            <a:solidFill>
              <a:srgbClr val="B8C2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16238;p74"/>
            <p:cNvSpPr/>
            <p:nvPr/>
          </p:nvSpPr>
          <p:spPr>
            <a:xfrm>
              <a:off x="1457306" y="2490314"/>
              <a:ext cx="129434" cy="172422"/>
            </a:xfrm>
            <a:custGeom>
              <a:avLst/>
              <a:gdLst/>
              <a:ahLst/>
              <a:cxnLst/>
              <a:rect l="l" t="t" r="r" b="b"/>
              <a:pathLst>
                <a:path w="4953" h="6598" extrusionOk="0">
                  <a:moveTo>
                    <a:pt x="2472" y="1"/>
                  </a:moveTo>
                  <a:cubicBezTo>
                    <a:pt x="654" y="328"/>
                    <a:pt x="0" y="2607"/>
                    <a:pt x="1366" y="3847"/>
                  </a:cubicBezTo>
                  <a:cubicBezTo>
                    <a:pt x="1645" y="4097"/>
                    <a:pt x="1798" y="4453"/>
                    <a:pt x="1798" y="4828"/>
                  </a:cubicBezTo>
                  <a:lnTo>
                    <a:pt x="1798" y="6222"/>
                  </a:lnTo>
                  <a:cubicBezTo>
                    <a:pt x="1789" y="6428"/>
                    <a:pt x="1962" y="6598"/>
                    <a:pt x="2166" y="6598"/>
                  </a:cubicBezTo>
                  <a:cubicBezTo>
                    <a:pt x="2172" y="6598"/>
                    <a:pt x="2178" y="6598"/>
                    <a:pt x="2183" y="6597"/>
                  </a:cubicBezTo>
                  <a:lnTo>
                    <a:pt x="2779" y="6597"/>
                  </a:lnTo>
                  <a:cubicBezTo>
                    <a:pt x="2991" y="6597"/>
                    <a:pt x="3164" y="6424"/>
                    <a:pt x="3164" y="6222"/>
                  </a:cubicBezTo>
                  <a:lnTo>
                    <a:pt x="3164" y="4818"/>
                  </a:lnTo>
                  <a:cubicBezTo>
                    <a:pt x="3164" y="4443"/>
                    <a:pt x="3327" y="4088"/>
                    <a:pt x="3606" y="3838"/>
                  </a:cubicBezTo>
                  <a:lnTo>
                    <a:pt x="3597" y="3838"/>
                  </a:lnTo>
                  <a:cubicBezTo>
                    <a:pt x="4953" y="2587"/>
                    <a:pt x="4289" y="328"/>
                    <a:pt x="2472" y="1"/>
                  </a:cubicBezTo>
                  <a:close/>
                </a:path>
              </a:pathLst>
            </a:custGeom>
            <a:solidFill>
              <a:srgbClr val="CBD2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16239;p74"/>
            <p:cNvSpPr/>
            <p:nvPr/>
          </p:nvSpPr>
          <p:spPr>
            <a:xfrm>
              <a:off x="1469876" y="2523502"/>
              <a:ext cx="79417" cy="95253"/>
            </a:xfrm>
            <a:custGeom>
              <a:avLst/>
              <a:gdLst/>
              <a:ahLst/>
              <a:cxnLst/>
              <a:rect l="l" t="t" r="r" b="b"/>
              <a:pathLst>
                <a:path w="3039" h="3645" extrusionOk="0">
                  <a:moveTo>
                    <a:pt x="837" y="423"/>
                  </a:moveTo>
                  <a:cubicBezTo>
                    <a:pt x="933" y="423"/>
                    <a:pt x="1010" y="510"/>
                    <a:pt x="1010" y="606"/>
                  </a:cubicBezTo>
                  <a:lnTo>
                    <a:pt x="1010" y="779"/>
                  </a:lnTo>
                  <a:lnTo>
                    <a:pt x="1010" y="789"/>
                  </a:lnTo>
                  <a:lnTo>
                    <a:pt x="798" y="789"/>
                  </a:lnTo>
                  <a:cubicBezTo>
                    <a:pt x="558" y="789"/>
                    <a:pt x="558" y="423"/>
                    <a:pt x="798" y="423"/>
                  </a:cubicBezTo>
                  <a:close/>
                  <a:moveTo>
                    <a:pt x="2423" y="433"/>
                  </a:moveTo>
                  <a:cubicBezTo>
                    <a:pt x="2654" y="433"/>
                    <a:pt x="2654" y="789"/>
                    <a:pt x="2423" y="789"/>
                  </a:cubicBezTo>
                  <a:lnTo>
                    <a:pt x="2212" y="789"/>
                  </a:lnTo>
                  <a:lnTo>
                    <a:pt x="2212" y="606"/>
                  </a:lnTo>
                  <a:cubicBezTo>
                    <a:pt x="2212" y="510"/>
                    <a:pt x="2289" y="433"/>
                    <a:pt x="2385" y="433"/>
                  </a:cubicBezTo>
                  <a:close/>
                  <a:moveTo>
                    <a:pt x="817" y="0"/>
                  </a:moveTo>
                  <a:cubicBezTo>
                    <a:pt x="0" y="0"/>
                    <a:pt x="0" y="1221"/>
                    <a:pt x="817" y="1221"/>
                  </a:cubicBezTo>
                  <a:lnTo>
                    <a:pt x="1019" y="1221"/>
                  </a:lnTo>
                  <a:lnTo>
                    <a:pt x="1019" y="3635"/>
                  </a:lnTo>
                  <a:lnTo>
                    <a:pt x="1452" y="3635"/>
                  </a:lnTo>
                  <a:lnTo>
                    <a:pt x="1452" y="1221"/>
                  </a:lnTo>
                  <a:lnTo>
                    <a:pt x="1789" y="1221"/>
                  </a:lnTo>
                  <a:lnTo>
                    <a:pt x="1789" y="3645"/>
                  </a:lnTo>
                  <a:lnTo>
                    <a:pt x="2221" y="3645"/>
                  </a:lnTo>
                  <a:lnTo>
                    <a:pt x="2221" y="1221"/>
                  </a:lnTo>
                  <a:lnTo>
                    <a:pt x="2433" y="1221"/>
                  </a:lnTo>
                  <a:cubicBezTo>
                    <a:pt x="2760" y="1221"/>
                    <a:pt x="3039" y="952"/>
                    <a:pt x="3039" y="615"/>
                  </a:cubicBezTo>
                  <a:cubicBezTo>
                    <a:pt x="3039" y="279"/>
                    <a:pt x="2760" y="10"/>
                    <a:pt x="2433" y="10"/>
                  </a:cubicBezTo>
                  <a:lnTo>
                    <a:pt x="2414" y="0"/>
                  </a:lnTo>
                  <a:lnTo>
                    <a:pt x="2385" y="0"/>
                  </a:lnTo>
                  <a:cubicBezTo>
                    <a:pt x="2058" y="10"/>
                    <a:pt x="1789" y="269"/>
                    <a:pt x="1789" y="606"/>
                  </a:cubicBezTo>
                  <a:lnTo>
                    <a:pt x="1789" y="779"/>
                  </a:lnTo>
                  <a:lnTo>
                    <a:pt x="1442" y="779"/>
                  </a:lnTo>
                  <a:lnTo>
                    <a:pt x="1442" y="606"/>
                  </a:lnTo>
                  <a:cubicBezTo>
                    <a:pt x="1442" y="269"/>
                    <a:pt x="1173" y="10"/>
                    <a:pt x="846" y="0"/>
                  </a:cubicBezTo>
                  <a:close/>
                </a:path>
              </a:pathLst>
            </a:custGeom>
            <a:solidFill>
              <a:srgbClr val="B7C5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16240;p74"/>
            <p:cNvSpPr/>
            <p:nvPr/>
          </p:nvSpPr>
          <p:spPr>
            <a:xfrm>
              <a:off x="1421086" y="2581412"/>
              <a:ext cx="30131" cy="19338"/>
            </a:xfrm>
            <a:custGeom>
              <a:avLst/>
              <a:gdLst/>
              <a:ahLst/>
              <a:cxnLst/>
              <a:rect l="l" t="t" r="r" b="b"/>
              <a:pathLst>
                <a:path w="1153" h="740" extrusionOk="0">
                  <a:moveTo>
                    <a:pt x="850" y="1"/>
                  </a:moveTo>
                  <a:cubicBezTo>
                    <a:pt x="819" y="1"/>
                    <a:pt x="786" y="8"/>
                    <a:pt x="752" y="25"/>
                  </a:cubicBezTo>
                  <a:lnTo>
                    <a:pt x="232" y="323"/>
                  </a:lnTo>
                  <a:cubicBezTo>
                    <a:pt x="0" y="435"/>
                    <a:pt x="121" y="739"/>
                    <a:pt x="317" y="739"/>
                  </a:cubicBezTo>
                  <a:cubicBezTo>
                    <a:pt x="357" y="739"/>
                    <a:pt x="400" y="727"/>
                    <a:pt x="444" y="698"/>
                  </a:cubicBezTo>
                  <a:lnTo>
                    <a:pt x="963" y="400"/>
                  </a:lnTo>
                  <a:cubicBezTo>
                    <a:pt x="1153" y="268"/>
                    <a:pt x="1038" y="1"/>
                    <a:pt x="850" y="1"/>
                  </a:cubicBezTo>
                  <a:close/>
                </a:path>
              </a:pathLst>
            </a:custGeom>
            <a:solidFill>
              <a:srgbClr val="AFC0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16241;p74"/>
            <p:cNvSpPr/>
            <p:nvPr/>
          </p:nvSpPr>
          <p:spPr>
            <a:xfrm>
              <a:off x="1569336" y="2582222"/>
              <a:ext cx="30157" cy="19312"/>
            </a:xfrm>
            <a:custGeom>
              <a:avLst/>
              <a:gdLst/>
              <a:ahLst/>
              <a:cxnLst/>
              <a:rect l="l" t="t" r="r" b="b"/>
              <a:pathLst>
                <a:path w="1154" h="739" extrusionOk="0">
                  <a:moveTo>
                    <a:pt x="321" y="0"/>
                  </a:moveTo>
                  <a:cubicBezTo>
                    <a:pt x="128" y="0"/>
                    <a:pt x="1" y="305"/>
                    <a:pt x="233" y="417"/>
                  </a:cubicBezTo>
                  <a:lnTo>
                    <a:pt x="752" y="715"/>
                  </a:lnTo>
                  <a:cubicBezTo>
                    <a:pt x="786" y="731"/>
                    <a:pt x="819" y="738"/>
                    <a:pt x="851" y="738"/>
                  </a:cubicBezTo>
                  <a:cubicBezTo>
                    <a:pt x="1039" y="738"/>
                    <a:pt x="1153" y="473"/>
                    <a:pt x="964" y="349"/>
                  </a:cubicBezTo>
                  <a:lnTo>
                    <a:pt x="444" y="42"/>
                  </a:lnTo>
                  <a:cubicBezTo>
                    <a:pt x="402" y="13"/>
                    <a:pt x="360" y="0"/>
                    <a:pt x="321" y="0"/>
                  </a:cubicBezTo>
                  <a:close/>
                </a:path>
              </a:pathLst>
            </a:custGeom>
            <a:solidFill>
              <a:srgbClr val="AFC0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16242;p74"/>
            <p:cNvSpPr/>
            <p:nvPr/>
          </p:nvSpPr>
          <p:spPr>
            <a:xfrm>
              <a:off x="1506304" y="2449599"/>
              <a:ext cx="11342" cy="26498"/>
            </a:xfrm>
            <a:custGeom>
              <a:avLst/>
              <a:gdLst/>
              <a:ahLst/>
              <a:cxnLst/>
              <a:rect l="l" t="t" r="r" b="b"/>
              <a:pathLst>
                <a:path w="434" h="1014" extrusionOk="0">
                  <a:moveTo>
                    <a:pt x="212" y="1"/>
                  </a:moveTo>
                  <a:cubicBezTo>
                    <a:pt x="97" y="1"/>
                    <a:pt x="0" y="97"/>
                    <a:pt x="0" y="213"/>
                  </a:cubicBezTo>
                  <a:lnTo>
                    <a:pt x="0" y="818"/>
                  </a:lnTo>
                  <a:cubicBezTo>
                    <a:pt x="10" y="948"/>
                    <a:pt x="113" y="1013"/>
                    <a:pt x="217" y="1013"/>
                  </a:cubicBezTo>
                  <a:cubicBezTo>
                    <a:pt x="320" y="1013"/>
                    <a:pt x="424" y="948"/>
                    <a:pt x="433" y="818"/>
                  </a:cubicBezTo>
                  <a:lnTo>
                    <a:pt x="433" y="213"/>
                  </a:lnTo>
                  <a:cubicBezTo>
                    <a:pt x="433" y="97"/>
                    <a:pt x="337" y="1"/>
                    <a:pt x="212" y="1"/>
                  </a:cubicBezTo>
                  <a:close/>
                </a:path>
              </a:pathLst>
            </a:custGeom>
            <a:solidFill>
              <a:srgbClr val="AFC0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16243;p74"/>
            <p:cNvSpPr/>
            <p:nvPr/>
          </p:nvSpPr>
          <p:spPr>
            <a:xfrm>
              <a:off x="1457228" y="2461176"/>
              <a:ext cx="23624" cy="25897"/>
            </a:xfrm>
            <a:custGeom>
              <a:avLst/>
              <a:gdLst/>
              <a:ahLst/>
              <a:cxnLst/>
              <a:rect l="l" t="t" r="r" b="b"/>
              <a:pathLst>
                <a:path w="904" h="991" extrusionOk="0">
                  <a:moveTo>
                    <a:pt x="302" y="1"/>
                  </a:moveTo>
                  <a:cubicBezTo>
                    <a:pt x="151" y="1"/>
                    <a:pt x="0" y="169"/>
                    <a:pt x="119" y="346"/>
                  </a:cubicBezTo>
                  <a:lnTo>
                    <a:pt x="417" y="866"/>
                  </a:lnTo>
                  <a:cubicBezTo>
                    <a:pt x="459" y="954"/>
                    <a:pt x="529" y="990"/>
                    <a:pt x="599" y="990"/>
                  </a:cubicBezTo>
                  <a:cubicBezTo>
                    <a:pt x="750" y="990"/>
                    <a:pt x="903" y="822"/>
                    <a:pt x="792" y="645"/>
                  </a:cubicBezTo>
                  <a:lnTo>
                    <a:pt x="484" y="125"/>
                  </a:lnTo>
                  <a:cubicBezTo>
                    <a:pt x="441" y="37"/>
                    <a:pt x="372" y="1"/>
                    <a:pt x="302" y="1"/>
                  </a:cubicBezTo>
                  <a:close/>
                </a:path>
              </a:pathLst>
            </a:custGeom>
            <a:solidFill>
              <a:srgbClr val="AFC0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16244;p74"/>
            <p:cNvSpPr/>
            <p:nvPr/>
          </p:nvSpPr>
          <p:spPr>
            <a:xfrm>
              <a:off x="1422680" y="2495723"/>
              <a:ext cx="29295" cy="18868"/>
            </a:xfrm>
            <a:custGeom>
              <a:avLst/>
              <a:gdLst/>
              <a:ahLst/>
              <a:cxnLst/>
              <a:rect l="l" t="t" r="r" b="b"/>
              <a:pathLst>
                <a:path w="1121" h="722" extrusionOk="0">
                  <a:moveTo>
                    <a:pt x="313" y="1"/>
                  </a:moveTo>
                  <a:cubicBezTo>
                    <a:pt x="123" y="1"/>
                    <a:pt x="1" y="268"/>
                    <a:pt x="191" y="400"/>
                  </a:cubicBezTo>
                  <a:lnTo>
                    <a:pt x="719" y="698"/>
                  </a:lnTo>
                  <a:cubicBezTo>
                    <a:pt x="752" y="714"/>
                    <a:pt x="784" y="721"/>
                    <a:pt x="815" y="721"/>
                  </a:cubicBezTo>
                  <a:cubicBezTo>
                    <a:pt x="999" y="721"/>
                    <a:pt x="1121" y="456"/>
                    <a:pt x="931" y="332"/>
                  </a:cubicBezTo>
                  <a:lnTo>
                    <a:pt x="412" y="25"/>
                  </a:lnTo>
                  <a:cubicBezTo>
                    <a:pt x="378" y="8"/>
                    <a:pt x="344" y="1"/>
                    <a:pt x="313" y="1"/>
                  </a:cubicBezTo>
                  <a:close/>
                </a:path>
              </a:pathLst>
            </a:custGeom>
            <a:solidFill>
              <a:srgbClr val="AFC0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16245;p74"/>
            <p:cNvSpPr/>
            <p:nvPr/>
          </p:nvSpPr>
          <p:spPr>
            <a:xfrm>
              <a:off x="1410816" y="2542344"/>
              <a:ext cx="28171" cy="11315"/>
            </a:xfrm>
            <a:custGeom>
              <a:avLst/>
              <a:gdLst/>
              <a:ahLst/>
              <a:cxnLst/>
              <a:rect l="l" t="t" r="r" b="b"/>
              <a:pathLst>
                <a:path w="1078" h="433" extrusionOk="0">
                  <a:moveTo>
                    <a:pt x="260" y="0"/>
                  </a:moveTo>
                  <a:cubicBezTo>
                    <a:pt x="0" y="20"/>
                    <a:pt x="0" y="404"/>
                    <a:pt x="260" y="433"/>
                  </a:cubicBezTo>
                  <a:lnTo>
                    <a:pt x="866" y="433"/>
                  </a:lnTo>
                  <a:cubicBezTo>
                    <a:pt x="981" y="433"/>
                    <a:pt x="1077" y="337"/>
                    <a:pt x="1077" y="212"/>
                  </a:cubicBezTo>
                  <a:cubicBezTo>
                    <a:pt x="1077" y="96"/>
                    <a:pt x="981" y="0"/>
                    <a:pt x="866" y="0"/>
                  </a:cubicBezTo>
                  <a:close/>
                </a:path>
              </a:pathLst>
            </a:custGeom>
            <a:solidFill>
              <a:srgbClr val="AFC0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16246;p74"/>
            <p:cNvSpPr/>
            <p:nvPr/>
          </p:nvSpPr>
          <p:spPr>
            <a:xfrm>
              <a:off x="1581932" y="2543833"/>
              <a:ext cx="29687" cy="11342"/>
            </a:xfrm>
            <a:custGeom>
              <a:avLst/>
              <a:gdLst/>
              <a:ahLst/>
              <a:cxnLst/>
              <a:rect l="l" t="t" r="r" b="b"/>
              <a:pathLst>
                <a:path w="1136" h="434" extrusionOk="0">
                  <a:moveTo>
                    <a:pt x="270" y="1"/>
                  </a:moveTo>
                  <a:cubicBezTo>
                    <a:pt x="1" y="20"/>
                    <a:pt x="1" y="405"/>
                    <a:pt x="270" y="434"/>
                  </a:cubicBezTo>
                  <a:lnTo>
                    <a:pt x="876" y="434"/>
                  </a:lnTo>
                  <a:cubicBezTo>
                    <a:pt x="1136" y="405"/>
                    <a:pt x="1136" y="20"/>
                    <a:pt x="876" y="1"/>
                  </a:cubicBezTo>
                  <a:close/>
                </a:path>
              </a:pathLst>
            </a:custGeom>
            <a:solidFill>
              <a:srgbClr val="AFC0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16247;p74"/>
            <p:cNvSpPr/>
            <p:nvPr/>
          </p:nvSpPr>
          <p:spPr>
            <a:xfrm>
              <a:off x="1571139" y="2496742"/>
              <a:ext cx="30183" cy="19234"/>
            </a:xfrm>
            <a:custGeom>
              <a:avLst/>
              <a:gdLst/>
              <a:ahLst/>
              <a:cxnLst/>
              <a:rect l="l" t="t" r="r" b="b"/>
              <a:pathLst>
                <a:path w="1155" h="736" extrusionOk="0">
                  <a:moveTo>
                    <a:pt x="837" y="1"/>
                  </a:moveTo>
                  <a:cubicBezTo>
                    <a:pt x="797" y="1"/>
                    <a:pt x="755" y="14"/>
                    <a:pt x="712" y="43"/>
                  </a:cubicBezTo>
                  <a:lnTo>
                    <a:pt x="193" y="341"/>
                  </a:lnTo>
                  <a:cubicBezTo>
                    <a:pt x="0" y="447"/>
                    <a:pt x="77" y="736"/>
                    <a:pt x="298" y="736"/>
                  </a:cubicBezTo>
                  <a:cubicBezTo>
                    <a:pt x="337" y="736"/>
                    <a:pt x="375" y="726"/>
                    <a:pt x="404" y="707"/>
                  </a:cubicBezTo>
                  <a:lnTo>
                    <a:pt x="923" y="409"/>
                  </a:lnTo>
                  <a:cubicBezTo>
                    <a:pt x="1155" y="297"/>
                    <a:pt x="1029" y="1"/>
                    <a:pt x="837" y="1"/>
                  </a:cubicBezTo>
                  <a:close/>
                </a:path>
              </a:pathLst>
            </a:custGeom>
            <a:solidFill>
              <a:srgbClr val="AFC0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6248;p74"/>
            <p:cNvSpPr/>
            <p:nvPr/>
          </p:nvSpPr>
          <p:spPr>
            <a:xfrm>
              <a:off x="1542655" y="2462483"/>
              <a:ext cx="22213" cy="25349"/>
            </a:xfrm>
            <a:custGeom>
              <a:avLst/>
              <a:gdLst/>
              <a:ahLst/>
              <a:cxnLst/>
              <a:rect l="l" t="t" r="r" b="b"/>
              <a:pathLst>
                <a:path w="850" h="970" extrusionOk="0">
                  <a:moveTo>
                    <a:pt x="611" y="0"/>
                  </a:moveTo>
                  <a:cubicBezTo>
                    <a:pt x="536" y="0"/>
                    <a:pt x="466" y="39"/>
                    <a:pt x="427" y="104"/>
                  </a:cubicBezTo>
                  <a:lnTo>
                    <a:pt x="119" y="623"/>
                  </a:lnTo>
                  <a:cubicBezTo>
                    <a:pt x="1" y="801"/>
                    <a:pt x="156" y="969"/>
                    <a:pt x="310" y="969"/>
                  </a:cubicBezTo>
                  <a:cubicBezTo>
                    <a:pt x="381" y="969"/>
                    <a:pt x="452" y="933"/>
                    <a:pt x="494" y="845"/>
                  </a:cubicBezTo>
                  <a:lnTo>
                    <a:pt x="792" y="325"/>
                  </a:lnTo>
                  <a:cubicBezTo>
                    <a:pt x="850" y="220"/>
                    <a:pt x="821" y="85"/>
                    <a:pt x="715" y="27"/>
                  </a:cubicBezTo>
                  <a:cubicBezTo>
                    <a:pt x="681" y="9"/>
                    <a:pt x="646" y="0"/>
                    <a:pt x="611" y="0"/>
                  </a:cubicBezTo>
                  <a:close/>
                </a:path>
              </a:pathLst>
            </a:custGeom>
            <a:solidFill>
              <a:srgbClr val="AFC0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6249;p74"/>
            <p:cNvSpPr/>
            <p:nvPr/>
          </p:nvSpPr>
          <p:spPr>
            <a:xfrm>
              <a:off x="1496243" y="2594112"/>
              <a:ext cx="8075" cy="24382"/>
            </a:xfrm>
            <a:custGeom>
              <a:avLst/>
              <a:gdLst/>
              <a:ahLst/>
              <a:cxnLst/>
              <a:rect l="l" t="t" r="r" b="b"/>
              <a:pathLst>
                <a:path w="309" h="933" extrusionOk="0">
                  <a:moveTo>
                    <a:pt x="1" y="0"/>
                  </a:moveTo>
                  <a:lnTo>
                    <a:pt x="1" y="933"/>
                  </a:lnTo>
                  <a:lnTo>
                    <a:pt x="308" y="933"/>
                  </a:lnTo>
                  <a:lnTo>
                    <a:pt x="308" y="856"/>
                  </a:lnTo>
                  <a:cubicBezTo>
                    <a:pt x="308" y="539"/>
                    <a:pt x="203" y="241"/>
                    <a:pt x="1" y="0"/>
                  </a:cubicBezTo>
                  <a:close/>
                </a:path>
              </a:pathLst>
            </a:custGeom>
            <a:solidFill>
              <a:srgbClr val="A9BA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6250;p74"/>
            <p:cNvSpPr/>
            <p:nvPr/>
          </p:nvSpPr>
          <p:spPr>
            <a:xfrm>
              <a:off x="1483935" y="2618468"/>
              <a:ext cx="56054" cy="22160"/>
            </a:xfrm>
            <a:custGeom>
              <a:avLst/>
              <a:gdLst/>
              <a:ahLst/>
              <a:cxnLst/>
              <a:rect l="l" t="t" r="r" b="b"/>
              <a:pathLst>
                <a:path w="2145" h="848" extrusionOk="0">
                  <a:moveTo>
                    <a:pt x="1" y="1"/>
                  </a:moveTo>
                  <a:lnTo>
                    <a:pt x="1" y="847"/>
                  </a:lnTo>
                  <a:lnTo>
                    <a:pt x="2145" y="847"/>
                  </a:lnTo>
                  <a:lnTo>
                    <a:pt x="2145" y="1"/>
                  </a:lnTo>
                  <a:close/>
                </a:path>
              </a:pathLst>
            </a:custGeom>
            <a:solidFill>
              <a:srgbClr val="C7D2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6251;p74"/>
            <p:cNvSpPr/>
            <p:nvPr/>
          </p:nvSpPr>
          <p:spPr>
            <a:xfrm>
              <a:off x="1483935" y="2640602"/>
              <a:ext cx="56054" cy="22134"/>
            </a:xfrm>
            <a:custGeom>
              <a:avLst/>
              <a:gdLst/>
              <a:ahLst/>
              <a:cxnLst/>
              <a:rect l="l" t="t" r="r" b="b"/>
              <a:pathLst>
                <a:path w="2145" h="847" extrusionOk="0">
                  <a:moveTo>
                    <a:pt x="1" y="0"/>
                  </a:moveTo>
                  <a:lnTo>
                    <a:pt x="1" y="471"/>
                  </a:lnTo>
                  <a:cubicBezTo>
                    <a:pt x="1" y="567"/>
                    <a:pt x="39" y="664"/>
                    <a:pt x="106" y="741"/>
                  </a:cubicBezTo>
                  <a:cubicBezTo>
                    <a:pt x="126" y="750"/>
                    <a:pt x="135" y="760"/>
                    <a:pt x="154" y="769"/>
                  </a:cubicBezTo>
                  <a:lnTo>
                    <a:pt x="183" y="789"/>
                  </a:lnTo>
                  <a:cubicBezTo>
                    <a:pt x="241" y="827"/>
                    <a:pt x="308" y="846"/>
                    <a:pt x="376" y="846"/>
                  </a:cubicBezTo>
                  <a:lnTo>
                    <a:pt x="1760" y="846"/>
                  </a:lnTo>
                  <a:cubicBezTo>
                    <a:pt x="1837" y="846"/>
                    <a:pt x="1905" y="827"/>
                    <a:pt x="1962" y="789"/>
                  </a:cubicBezTo>
                  <a:lnTo>
                    <a:pt x="1991" y="769"/>
                  </a:lnTo>
                  <a:cubicBezTo>
                    <a:pt x="2010" y="760"/>
                    <a:pt x="2020" y="750"/>
                    <a:pt x="2030" y="741"/>
                  </a:cubicBezTo>
                  <a:cubicBezTo>
                    <a:pt x="2107" y="664"/>
                    <a:pt x="2145" y="567"/>
                    <a:pt x="2145" y="471"/>
                  </a:cubicBezTo>
                  <a:lnTo>
                    <a:pt x="2145" y="0"/>
                  </a:lnTo>
                  <a:close/>
                </a:path>
              </a:pathLst>
            </a:custGeom>
            <a:solidFill>
              <a:srgbClr val="889C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6252;p74"/>
            <p:cNvSpPr/>
            <p:nvPr/>
          </p:nvSpPr>
          <p:spPr>
            <a:xfrm>
              <a:off x="1504292" y="2618468"/>
              <a:ext cx="35697" cy="22160"/>
            </a:xfrm>
            <a:custGeom>
              <a:avLst/>
              <a:gdLst/>
              <a:ahLst/>
              <a:cxnLst/>
              <a:rect l="l" t="t" r="r" b="b"/>
              <a:pathLst>
                <a:path w="1366" h="848" extrusionOk="0">
                  <a:moveTo>
                    <a:pt x="0" y="1"/>
                  </a:moveTo>
                  <a:lnTo>
                    <a:pt x="0" y="847"/>
                  </a:lnTo>
                  <a:lnTo>
                    <a:pt x="1366" y="847"/>
                  </a:lnTo>
                  <a:lnTo>
                    <a:pt x="1366" y="1"/>
                  </a:lnTo>
                  <a:close/>
                </a:path>
              </a:pathLst>
            </a:custGeom>
            <a:solidFill>
              <a:srgbClr val="D9E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6253;p74"/>
            <p:cNvSpPr/>
            <p:nvPr/>
          </p:nvSpPr>
          <p:spPr>
            <a:xfrm>
              <a:off x="1504031" y="2640602"/>
              <a:ext cx="35958" cy="22134"/>
            </a:xfrm>
            <a:custGeom>
              <a:avLst/>
              <a:gdLst/>
              <a:ahLst/>
              <a:cxnLst/>
              <a:rect l="l" t="t" r="r" b="b"/>
              <a:pathLst>
                <a:path w="1376" h="847" extrusionOk="0">
                  <a:moveTo>
                    <a:pt x="10" y="0"/>
                  </a:moveTo>
                  <a:lnTo>
                    <a:pt x="10" y="471"/>
                  </a:lnTo>
                  <a:cubicBezTo>
                    <a:pt x="1" y="683"/>
                    <a:pt x="184" y="846"/>
                    <a:pt x="395" y="846"/>
                  </a:cubicBezTo>
                  <a:lnTo>
                    <a:pt x="991" y="846"/>
                  </a:lnTo>
                  <a:cubicBezTo>
                    <a:pt x="1068" y="846"/>
                    <a:pt x="1136" y="827"/>
                    <a:pt x="1193" y="789"/>
                  </a:cubicBezTo>
                  <a:lnTo>
                    <a:pt x="1222" y="769"/>
                  </a:lnTo>
                  <a:cubicBezTo>
                    <a:pt x="1241" y="760"/>
                    <a:pt x="1251" y="750"/>
                    <a:pt x="1261" y="741"/>
                  </a:cubicBezTo>
                  <a:cubicBezTo>
                    <a:pt x="1338" y="664"/>
                    <a:pt x="1376" y="567"/>
                    <a:pt x="1376" y="471"/>
                  </a:cubicBezTo>
                  <a:lnTo>
                    <a:pt x="1376" y="0"/>
                  </a:lnTo>
                  <a:close/>
                </a:path>
              </a:pathLst>
            </a:custGeom>
            <a:solidFill>
              <a:srgbClr val="C7D2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4" name="Google Shape;14185;p73"/>
          <p:cNvGrpSpPr/>
          <p:nvPr/>
        </p:nvGrpSpPr>
        <p:grpSpPr>
          <a:xfrm>
            <a:off x="10159183" y="1911537"/>
            <a:ext cx="835088" cy="492581"/>
            <a:chOff x="3523772" y="3404422"/>
            <a:chExt cx="362008" cy="244175"/>
          </a:xfrm>
        </p:grpSpPr>
        <p:sp>
          <p:nvSpPr>
            <p:cNvPr id="125" name="Google Shape;14186;p73"/>
            <p:cNvSpPr/>
            <p:nvPr/>
          </p:nvSpPr>
          <p:spPr>
            <a:xfrm>
              <a:off x="3566244" y="3404579"/>
              <a:ext cx="122677" cy="233256"/>
            </a:xfrm>
            <a:custGeom>
              <a:avLst/>
              <a:gdLst/>
              <a:ahLst/>
              <a:cxnLst/>
              <a:rect l="l" t="t" r="r" b="b"/>
              <a:pathLst>
                <a:path w="4685" h="8908" extrusionOk="0">
                  <a:moveTo>
                    <a:pt x="1882" y="1"/>
                  </a:moveTo>
                  <a:cubicBezTo>
                    <a:pt x="1557" y="1"/>
                    <a:pt x="1231" y="211"/>
                    <a:pt x="1203" y="637"/>
                  </a:cubicBezTo>
                  <a:cubicBezTo>
                    <a:pt x="1107" y="503"/>
                    <a:pt x="955" y="408"/>
                    <a:pt x="792" y="379"/>
                  </a:cubicBezTo>
                  <a:cubicBezTo>
                    <a:pt x="754" y="370"/>
                    <a:pt x="716" y="370"/>
                    <a:pt x="668" y="370"/>
                  </a:cubicBezTo>
                  <a:cubicBezTo>
                    <a:pt x="296" y="370"/>
                    <a:pt x="1" y="675"/>
                    <a:pt x="1" y="1047"/>
                  </a:cubicBezTo>
                  <a:lnTo>
                    <a:pt x="1" y="8908"/>
                  </a:lnTo>
                  <a:lnTo>
                    <a:pt x="4685" y="8908"/>
                  </a:lnTo>
                  <a:lnTo>
                    <a:pt x="4666" y="2068"/>
                  </a:lnTo>
                  <a:cubicBezTo>
                    <a:pt x="4666" y="1744"/>
                    <a:pt x="4407" y="1531"/>
                    <a:pt x="4136" y="1531"/>
                  </a:cubicBezTo>
                  <a:cubicBezTo>
                    <a:pt x="4007" y="1531"/>
                    <a:pt x="3876" y="1579"/>
                    <a:pt x="3769" y="1686"/>
                  </a:cubicBezTo>
                  <a:lnTo>
                    <a:pt x="3769" y="1219"/>
                  </a:lnTo>
                  <a:cubicBezTo>
                    <a:pt x="3763" y="806"/>
                    <a:pt x="3426" y="544"/>
                    <a:pt x="3081" y="544"/>
                  </a:cubicBezTo>
                  <a:cubicBezTo>
                    <a:pt x="2891" y="544"/>
                    <a:pt x="2699" y="623"/>
                    <a:pt x="2557" y="799"/>
                  </a:cubicBezTo>
                  <a:lnTo>
                    <a:pt x="2557" y="675"/>
                  </a:lnTo>
                  <a:cubicBezTo>
                    <a:pt x="2557" y="228"/>
                    <a:pt x="2220" y="1"/>
                    <a:pt x="1882" y="1"/>
                  </a:cubicBezTo>
                  <a:close/>
                </a:path>
              </a:pathLst>
            </a:custGeom>
            <a:solidFill>
              <a:srgbClr val="EBEF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4187;p73"/>
            <p:cNvSpPr/>
            <p:nvPr/>
          </p:nvSpPr>
          <p:spPr>
            <a:xfrm>
              <a:off x="3566244" y="3511179"/>
              <a:ext cx="78476" cy="126657"/>
            </a:xfrm>
            <a:custGeom>
              <a:avLst/>
              <a:gdLst/>
              <a:ahLst/>
              <a:cxnLst/>
              <a:rect l="l" t="t" r="r" b="b"/>
              <a:pathLst>
                <a:path w="2997" h="4837" extrusionOk="0">
                  <a:moveTo>
                    <a:pt x="1" y="0"/>
                  </a:moveTo>
                  <a:lnTo>
                    <a:pt x="1" y="4837"/>
                  </a:lnTo>
                  <a:lnTo>
                    <a:pt x="2996" y="4837"/>
                  </a:lnTo>
                  <a:lnTo>
                    <a:pt x="2996" y="2996"/>
                  </a:lnTo>
                  <a:cubicBezTo>
                    <a:pt x="2996" y="1345"/>
                    <a:pt x="1651" y="0"/>
                    <a:pt x="1" y="0"/>
                  </a:cubicBezTo>
                  <a:close/>
                </a:path>
              </a:pathLst>
            </a:custGeom>
            <a:solidFill>
              <a:srgbClr val="AEBF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4188;p73"/>
            <p:cNvSpPr/>
            <p:nvPr/>
          </p:nvSpPr>
          <p:spPr>
            <a:xfrm>
              <a:off x="3586852" y="3414504"/>
              <a:ext cx="11390" cy="95759"/>
            </a:xfrm>
            <a:custGeom>
              <a:avLst/>
              <a:gdLst/>
              <a:ahLst/>
              <a:cxnLst/>
              <a:rect l="l" t="t" r="r" b="b"/>
              <a:pathLst>
                <a:path w="435" h="3657" extrusionOk="0">
                  <a:moveTo>
                    <a:pt x="15" y="0"/>
                  </a:moveTo>
                  <a:lnTo>
                    <a:pt x="15" y="3435"/>
                  </a:lnTo>
                  <a:cubicBezTo>
                    <a:pt x="1" y="3582"/>
                    <a:pt x="108" y="3656"/>
                    <a:pt x="216" y="3656"/>
                  </a:cubicBezTo>
                  <a:cubicBezTo>
                    <a:pt x="325" y="3656"/>
                    <a:pt x="435" y="3582"/>
                    <a:pt x="425" y="3435"/>
                  </a:cubicBezTo>
                  <a:lnTo>
                    <a:pt x="425" y="258"/>
                  </a:lnTo>
                  <a:cubicBezTo>
                    <a:pt x="320" y="124"/>
                    <a:pt x="177" y="29"/>
                    <a:pt x="15" y="0"/>
                  </a:cubicBezTo>
                  <a:close/>
                </a:path>
              </a:pathLst>
            </a:custGeom>
            <a:solidFill>
              <a:srgbClr val="AEBF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4189;p73"/>
            <p:cNvSpPr/>
            <p:nvPr/>
          </p:nvSpPr>
          <p:spPr>
            <a:xfrm>
              <a:off x="3622202" y="3405758"/>
              <a:ext cx="11521" cy="103928"/>
            </a:xfrm>
            <a:custGeom>
              <a:avLst/>
              <a:gdLst/>
              <a:ahLst/>
              <a:cxnLst/>
              <a:rect l="l" t="t" r="r" b="b"/>
              <a:pathLst>
                <a:path w="440" h="3969" extrusionOk="0">
                  <a:moveTo>
                    <a:pt x="10" y="0"/>
                  </a:moveTo>
                  <a:cubicBezTo>
                    <a:pt x="10" y="10"/>
                    <a:pt x="10" y="29"/>
                    <a:pt x="10" y="39"/>
                  </a:cubicBezTo>
                  <a:cubicBezTo>
                    <a:pt x="29" y="229"/>
                    <a:pt x="20" y="2719"/>
                    <a:pt x="0" y="3759"/>
                  </a:cubicBezTo>
                  <a:cubicBezTo>
                    <a:pt x="0" y="3874"/>
                    <a:pt x="96" y="3969"/>
                    <a:pt x="210" y="3969"/>
                  </a:cubicBezTo>
                  <a:cubicBezTo>
                    <a:pt x="325" y="3969"/>
                    <a:pt x="411" y="3883"/>
                    <a:pt x="411" y="3769"/>
                  </a:cubicBezTo>
                  <a:cubicBezTo>
                    <a:pt x="411" y="3759"/>
                    <a:pt x="420" y="3034"/>
                    <a:pt x="430" y="2299"/>
                  </a:cubicBezTo>
                  <a:cubicBezTo>
                    <a:pt x="439" y="1660"/>
                    <a:pt x="439" y="1145"/>
                    <a:pt x="430" y="754"/>
                  </a:cubicBezTo>
                  <a:lnTo>
                    <a:pt x="430" y="630"/>
                  </a:lnTo>
                  <a:cubicBezTo>
                    <a:pt x="430" y="353"/>
                    <a:pt x="268" y="105"/>
                    <a:pt x="10" y="0"/>
                  </a:cubicBezTo>
                  <a:close/>
                </a:path>
              </a:pathLst>
            </a:custGeom>
            <a:solidFill>
              <a:srgbClr val="AEBF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4190;p73"/>
            <p:cNvSpPr/>
            <p:nvPr/>
          </p:nvSpPr>
          <p:spPr>
            <a:xfrm>
              <a:off x="3654174" y="3420002"/>
              <a:ext cx="11024" cy="89317"/>
            </a:xfrm>
            <a:custGeom>
              <a:avLst/>
              <a:gdLst/>
              <a:ahLst/>
              <a:cxnLst/>
              <a:rect l="l" t="t" r="r" b="b"/>
              <a:pathLst>
                <a:path w="421" h="3411" extrusionOk="0">
                  <a:moveTo>
                    <a:pt x="1" y="0"/>
                  </a:moveTo>
                  <a:lnTo>
                    <a:pt x="1" y="3225"/>
                  </a:lnTo>
                  <a:cubicBezTo>
                    <a:pt x="10" y="3349"/>
                    <a:pt x="110" y="3411"/>
                    <a:pt x="210" y="3411"/>
                  </a:cubicBezTo>
                  <a:cubicBezTo>
                    <a:pt x="311" y="3411"/>
                    <a:pt x="411" y="3349"/>
                    <a:pt x="420" y="3225"/>
                  </a:cubicBezTo>
                  <a:lnTo>
                    <a:pt x="420" y="630"/>
                  </a:lnTo>
                  <a:cubicBezTo>
                    <a:pt x="420" y="353"/>
                    <a:pt x="258" y="105"/>
                    <a:pt x="1" y="0"/>
                  </a:cubicBezTo>
                  <a:close/>
                </a:path>
              </a:pathLst>
            </a:custGeom>
            <a:solidFill>
              <a:srgbClr val="AEBF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4191;p73"/>
            <p:cNvSpPr/>
            <p:nvPr/>
          </p:nvSpPr>
          <p:spPr>
            <a:xfrm>
              <a:off x="3523772" y="3493320"/>
              <a:ext cx="90469" cy="144515"/>
            </a:xfrm>
            <a:custGeom>
              <a:avLst/>
              <a:gdLst/>
              <a:ahLst/>
              <a:cxnLst/>
              <a:rect l="l" t="t" r="r" b="b"/>
              <a:pathLst>
                <a:path w="3455" h="5519" extrusionOk="0">
                  <a:moveTo>
                    <a:pt x="683" y="0"/>
                  </a:moveTo>
                  <a:cubicBezTo>
                    <a:pt x="523" y="0"/>
                    <a:pt x="363" y="62"/>
                    <a:pt x="239" y="186"/>
                  </a:cubicBezTo>
                  <a:cubicBezTo>
                    <a:pt x="1" y="425"/>
                    <a:pt x="1" y="825"/>
                    <a:pt x="239" y="1064"/>
                  </a:cubicBezTo>
                  <a:lnTo>
                    <a:pt x="1623" y="2447"/>
                  </a:lnTo>
                  <a:lnTo>
                    <a:pt x="1623" y="5519"/>
                  </a:lnTo>
                  <a:lnTo>
                    <a:pt x="3454" y="5519"/>
                  </a:lnTo>
                  <a:lnTo>
                    <a:pt x="3454" y="4107"/>
                  </a:lnTo>
                  <a:cubicBezTo>
                    <a:pt x="3454" y="3067"/>
                    <a:pt x="3034" y="2075"/>
                    <a:pt x="2300" y="1350"/>
                  </a:cubicBezTo>
                  <a:lnTo>
                    <a:pt x="1126" y="186"/>
                  </a:lnTo>
                  <a:cubicBezTo>
                    <a:pt x="1002" y="62"/>
                    <a:pt x="843" y="0"/>
                    <a:pt x="683" y="0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4192;p73"/>
            <p:cNvSpPr/>
            <p:nvPr/>
          </p:nvSpPr>
          <p:spPr>
            <a:xfrm>
              <a:off x="3557263" y="3624324"/>
              <a:ext cx="140404" cy="24273"/>
            </a:xfrm>
            <a:custGeom>
              <a:avLst/>
              <a:gdLst/>
              <a:ahLst/>
              <a:cxnLst/>
              <a:rect l="l" t="t" r="r" b="b"/>
              <a:pathLst>
                <a:path w="5362" h="927" extrusionOk="0">
                  <a:moveTo>
                    <a:pt x="219" y="1"/>
                  </a:moveTo>
                  <a:cubicBezTo>
                    <a:pt x="105" y="1"/>
                    <a:pt x="0" y="106"/>
                    <a:pt x="0" y="230"/>
                  </a:cubicBezTo>
                  <a:lnTo>
                    <a:pt x="0" y="707"/>
                  </a:lnTo>
                  <a:cubicBezTo>
                    <a:pt x="0" y="821"/>
                    <a:pt x="105" y="926"/>
                    <a:pt x="219" y="926"/>
                  </a:cubicBezTo>
                  <a:lnTo>
                    <a:pt x="5142" y="926"/>
                  </a:lnTo>
                  <a:cubicBezTo>
                    <a:pt x="5266" y="926"/>
                    <a:pt x="5362" y="821"/>
                    <a:pt x="5362" y="707"/>
                  </a:cubicBezTo>
                  <a:lnTo>
                    <a:pt x="5362" y="230"/>
                  </a:lnTo>
                  <a:cubicBezTo>
                    <a:pt x="5362" y="106"/>
                    <a:pt x="5266" y="1"/>
                    <a:pt x="5142" y="1"/>
                  </a:cubicBezTo>
                  <a:close/>
                </a:path>
              </a:pathLst>
            </a:custGeom>
            <a:solidFill>
              <a:srgbClr val="435D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4193;p73"/>
            <p:cNvSpPr/>
            <p:nvPr/>
          </p:nvSpPr>
          <p:spPr>
            <a:xfrm>
              <a:off x="3720631" y="3404422"/>
              <a:ext cx="122677" cy="233413"/>
            </a:xfrm>
            <a:custGeom>
              <a:avLst/>
              <a:gdLst/>
              <a:ahLst/>
              <a:cxnLst/>
              <a:rect l="l" t="t" r="r" b="b"/>
              <a:pathLst>
                <a:path w="4685" h="8914" extrusionOk="0">
                  <a:moveTo>
                    <a:pt x="2786" y="1"/>
                  </a:moveTo>
                  <a:cubicBezTo>
                    <a:pt x="2473" y="1"/>
                    <a:pt x="2160" y="199"/>
                    <a:pt x="2118" y="605"/>
                  </a:cubicBezTo>
                  <a:cubicBezTo>
                    <a:pt x="2118" y="624"/>
                    <a:pt x="2118" y="652"/>
                    <a:pt x="2118" y="681"/>
                  </a:cubicBezTo>
                  <a:lnTo>
                    <a:pt x="2118" y="815"/>
                  </a:lnTo>
                  <a:cubicBezTo>
                    <a:pt x="1986" y="642"/>
                    <a:pt x="1789" y="548"/>
                    <a:pt x="1585" y="548"/>
                  </a:cubicBezTo>
                  <a:cubicBezTo>
                    <a:pt x="1496" y="548"/>
                    <a:pt x="1404" y="567"/>
                    <a:pt x="1317" y="605"/>
                  </a:cubicBezTo>
                  <a:cubicBezTo>
                    <a:pt x="1069" y="710"/>
                    <a:pt x="906" y="958"/>
                    <a:pt x="906" y="1225"/>
                  </a:cubicBezTo>
                  <a:lnTo>
                    <a:pt x="906" y="1683"/>
                  </a:lnTo>
                  <a:cubicBezTo>
                    <a:pt x="797" y="1579"/>
                    <a:pt x="666" y="1533"/>
                    <a:pt x="537" y="1533"/>
                  </a:cubicBezTo>
                  <a:cubicBezTo>
                    <a:pt x="262" y="1533"/>
                    <a:pt x="0" y="1746"/>
                    <a:pt x="0" y="2064"/>
                  </a:cubicBezTo>
                  <a:lnTo>
                    <a:pt x="0" y="8914"/>
                  </a:lnTo>
                  <a:lnTo>
                    <a:pt x="4684" y="8914"/>
                  </a:lnTo>
                  <a:lnTo>
                    <a:pt x="4684" y="1053"/>
                  </a:lnTo>
                  <a:cubicBezTo>
                    <a:pt x="4684" y="677"/>
                    <a:pt x="4388" y="375"/>
                    <a:pt x="4015" y="375"/>
                  </a:cubicBezTo>
                  <a:cubicBezTo>
                    <a:pt x="4009" y="375"/>
                    <a:pt x="4003" y="376"/>
                    <a:pt x="3997" y="376"/>
                  </a:cubicBezTo>
                  <a:cubicBezTo>
                    <a:pt x="3959" y="376"/>
                    <a:pt x="3921" y="376"/>
                    <a:pt x="3883" y="385"/>
                  </a:cubicBezTo>
                  <a:cubicBezTo>
                    <a:pt x="3711" y="414"/>
                    <a:pt x="3568" y="509"/>
                    <a:pt x="3463" y="643"/>
                  </a:cubicBezTo>
                  <a:cubicBezTo>
                    <a:pt x="3444" y="218"/>
                    <a:pt x="3115" y="1"/>
                    <a:pt x="2786" y="1"/>
                  </a:cubicBezTo>
                  <a:close/>
                </a:path>
              </a:pathLst>
            </a:custGeom>
            <a:solidFill>
              <a:srgbClr val="EBEF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4194;p73"/>
            <p:cNvSpPr/>
            <p:nvPr/>
          </p:nvSpPr>
          <p:spPr>
            <a:xfrm>
              <a:off x="3764831" y="3511179"/>
              <a:ext cx="78476" cy="126657"/>
            </a:xfrm>
            <a:custGeom>
              <a:avLst/>
              <a:gdLst/>
              <a:ahLst/>
              <a:cxnLst/>
              <a:rect l="l" t="t" r="r" b="b"/>
              <a:pathLst>
                <a:path w="2997" h="4837" extrusionOk="0">
                  <a:moveTo>
                    <a:pt x="2996" y="0"/>
                  </a:moveTo>
                  <a:cubicBezTo>
                    <a:pt x="1336" y="0"/>
                    <a:pt x="1" y="1345"/>
                    <a:pt x="1" y="2996"/>
                  </a:cubicBezTo>
                  <a:lnTo>
                    <a:pt x="1" y="4837"/>
                  </a:lnTo>
                  <a:lnTo>
                    <a:pt x="2996" y="4837"/>
                  </a:lnTo>
                  <a:lnTo>
                    <a:pt x="2996" y="0"/>
                  </a:lnTo>
                  <a:close/>
                </a:path>
              </a:pathLst>
            </a:custGeom>
            <a:solidFill>
              <a:srgbClr val="AEBF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4195;p73"/>
            <p:cNvSpPr/>
            <p:nvPr/>
          </p:nvSpPr>
          <p:spPr>
            <a:xfrm>
              <a:off x="3811546" y="3414504"/>
              <a:ext cx="10762" cy="94764"/>
            </a:xfrm>
            <a:custGeom>
              <a:avLst/>
              <a:gdLst/>
              <a:ahLst/>
              <a:cxnLst/>
              <a:rect l="l" t="t" r="r" b="b"/>
              <a:pathLst>
                <a:path w="411" h="3619" extrusionOk="0">
                  <a:moveTo>
                    <a:pt x="411" y="0"/>
                  </a:moveTo>
                  <a:cubicBezTo>
                    <a:pt x="249" y="29"/>
                    <a:pt x="96" y="124"/>
                    <a:pt x="1" y="258"/>
                  </a:cubicBezTo>
                  <a:lnTo>
                    <a:pt x="1" y="3425"/>
                  </a:lnTo>
                  <a:cubicBezTo>
                    <a:pt x="10" y="3554"/>
                    <a:pt x="108" y="3618"/>
                    <a:pt x="206" y="3618"/>
                  </a:cubicBezTo>
                  <a:cubicBezTo>
                    <a:pt x="304" y="3618"/>
                    <a:pt x="401" y="3554"/>
                    <a:pt x="411" y="3425"/>
                  </a:cubicBezTo>
                  <a:lnTo>
                    <a:pt x="411" y="0"/>
                  </a:lnTo>
                  <a:close/>
                </a:path>
              </a:pathLst>
            </a:custGeom>
            <a:solidFill>
              <a:srgbClr val="AEBF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4196;p73"/>
            <p:cNvSpPr/>
            <p:nvPr/>
          </p:nvSpPr>
          <p:spPr>
            <a:xfrm>
              <a:off x="3776091" y="3472372"/>
              <a:ext cx="11260" cy="37340"/>
            </a:xfrm>
            <a:custGeom>
              <a:avLst/>
              <a:gdLst/>
              <a:ahLst/>
              <a:cxnLst/>
              <a:rect l="l" t="t" r="r" b="b"/>
              <a:pathLst>
                <a:path w="430" h="1426" extrusionOk="0">
                  <a:moveTo>
                    <a:pt x="205" y="1"/>
                  </a:moveTo>
                  <a:cubicBezTo>
                    <a:pt x="103" y="1"/>
                    <a:pt x="0" y="70"/>
                    <a:pt x="0" y="204"/>
                  </a:cubicBezTo>
                  <a:cubicBezTo>
                    <a:pt x="10" y="481"/>
                    <a:pt x="10" y="805"/>
                    <a:pt x="10" y="1215"/>
                  </a:cubicBezTo>
                  <a:cubicBezTo>
                    <a:pt x="10" y="1330"/>
                    <a:pt x="95" y="1425"/>
                    <a:pt x="210" y="1425"/>
                  </a:cubicBezTo>
                  <a:cubicBezTo>
                    <a:pt x="215" y="1425"/>
                    <a:pt x="221" y="1426"/>
                    <a:pt x="226" y="1426"/>
                  </a:cubicBezTo>
                  <a:cubicBezTo>
                    <a:pt x="333" y="1426"/>
                    <a:pt x="420" y="1334"/>
                    <a:pt x="420" y="1225"/>
                  </a:cubicBezTo>
                  <a:cubicBezTo>
                    <a:pt x="429" y="805"/>
                    <a:pt x="429" y="471"/>
                    <a:pt x="410" y="185"/>
                  </a:cubicBezTo>
                  <a:cubicBezTo>
                    <a:pt x="397" y="61"/>
                    <a:pt x="301" y="1"/>
                    <a:pt x="205" y="1"/>
                  </a:cubicBezTo>
                  <a:close/>
                </a:path>
              </a:pathLst>
            </a:custGeom>
            <a:solidFill>
              <a:srgbClr val="AEBF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4197;p73"/>
            <p:cNvSpPr/>
            <p:nvPr/>
          </p:nvSpPr>
          <p:spPr>
            <a:xfrm>
              <a:off x="3744355" y="3420238"/>
              <a:ext cx="10762" cy="89265"/>
            </a:xfrm>
            <a:custGeom>
              <a:avLst/>
              <a:gdLst/>
              <a:ahLst/>
              <a:cxnLst/>
              <a:rect l="l" t="t" r="r" b="b"/>
              <a:pathLst>
                <a:path w="411" h="3409" extrusionOk="0">
                  <a:moveTo>
                    <a:pt x="411" y="1"/>
                  </a:moveTo>
                  <a:cubicBezTo>
                    <a:pt x="163" y="106"/>
                    <a:pt x="0" y="354"/>
                    <a:pt x="0" y="621"/>
                  </a:cubicBezTo>
                  <a:lnTo>
                    <a:pt x="0" y="3216"/>
                  </a:lnTo>
                  <a:cubicBezTo>
                    <a:pt x="10" y="3344"/>
                    <a:pt x="108" y="3409"/>
                    <a:pt x="206" y="3409"/>
                  </a:cubicBezTo>
                  <a:cubicBezTo>
                    <a:pt x="303" y="3409"/>
                    <a:pt x="401" y="3344"/>
                    <a:pt x="411" y="3216"/>
                  </a:cubicBezTo>
                  <a:lnTo>
                    <a:pt x="411" y="1"/>
                  </a:lnTo>
                  <a:close/>
                </a:path>
              </a:pathLst>
            </a:custGeom>
            <a:solidFill>
              <a:srgbClr val="AEBF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4198;p73"/>
            <p:cNvSpPr/>
            <p:nvPr/>
          </p:nvSpPr>
          <p:spPr>
            <a:xfrm>
              <a:off x="3795311" y="3493320"/>
              <a:ext cx="90469" cy="144515"/>
            </a:xfrm>
            <a:custGeom>
              <a:avLst/>
              <a:gdLst/>
              <a:ahLst/>
              <a:cxnLst/>
              <a:rect l="l" t="t" r="r" b="b"/>
              <a:pathLst>
                <a:path w="3455" h="5519" extrusionOk="0">
                  <a:moveTo>
                    <a:pt x="2773" y="0"/>
                  </a:moveTo>
                  <a:cubicBezTo>
                    <a:pt x="2615" y="0"/>
                    <a:pt x="2457" y="62"/>
                    <a:pt x="2338" y="186"/>
                  </a:cubicBezTo>
                  <a:lnTo>
                    <a:pt x="1155" y="1350"/>
                  </a:lnTo>
                  <a:cubicBezTo>
                    <a:pt x="420" y="2075"/>
                    <a:pt x="1" y="3067"/>
                    <a:pt x="1" y="4107"/>
                  </a:cubicBezTo>
                  <a:lnTo>
                    <a:pt x="1" y="5519"/>
                  </a:lnTo>
                  <a:lnTo>
                    <a:pt x="1832" y="5519"/>
                  </a:lnTo>
                  <a:lnTo>
                    <a:pt x="1832" y="2447"/>
                  </a:lnTo>
                  <a:lnTo>
                    <a:pt x="3216" y="1064"/>
                  </a:lnTo>
                  <a:cubicBezTo>
                    <a:pt x="3454" y="825"/>
                    <a:pt x="3454" y="425"/>
                    <a:pt x="3216" y="186"/>
                  </a:cubicBezTo>
                  <a:cubicBezTo>
                    <a:pt x="3092" y="62"/>
                    <a:pt x="2932" y="0"/>
                    <a:pt x="2773" y="0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4199;p73"/>
            <p:cNvSpPr/>
            <p:nvPr/>
          </p:nvSpPr>
          <p:spPr>
            <a:xfrm>
              <a:off x="3711624" y="3624324"/>
              <a:ext cx="140666" cy="24273"/>
            </a:xfrm>
            <a:custGeom>
              <a:avLst/>
              <a:gdLst/>
              <a:ahLst/>
              <a:cxnLst/>
              <a:rect l="l" t="t" r="r" b="b"/>
              <a:pathLst>
                <a:path w="5372" h="927" extrusionOk="0">
                  <a:moveTo>
                    <a:pt x="230" y="1"/>
                  </a:moveTo>
                  <a:cubicBezTo>
                    <a:pt x="106" y="1"/>
                    <a:pt x="1" y="106"/>
                    <a:pt x="10" y="230"/>
                  </a:cubicBezTo>
                  <a:lnTo>
                    <a:pt x="10" y="707"/>
                  </a:lnTo>
                  <a:cubicBezTo>
                    <a:pt x="10" y="831"/>
                    <a:pt x="106" y="926"/>
                    <a:pt x="230" y="926"/>
                  </a:cubicBezTo>
                  <a:lnTo>
                    <a:pt x="5143" y="926"/>
                  </a:lnTo>
                  <a:cubicBezTo>
                    <a:pt x="5267" y="926"/>
                    <a:pt x="5372" y="821"/>
                    <a:pt x="5362" y="707"/>
                  </a:cubicBezTo>
                  <a:lnTo>
                    <a:pt x="5362" y="230"/>
                  </a:lnTo>
                  <a:cubicBezTo>
                    <a:pt x="5362" y="106"/>
                    <a:pt x="5267" y="1"/>
                    <a:pt x="5143" y="1"/>
                  </a:cubicBezTo>
                  <a:close/>
                </a:path>
              </a:pathLst>
            </a:custGeom>
            <a:solidFill>
              <a:srgbClr val="435D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4200;p73"/>
            <p:cNvSpPr/>
            <p:nvPr/>
          </p:nvSpPr>
          <p:spPr>
            <a:xfrm>
              <a:off x="3776327" y="3405758"/>
              <a:ext cx="10762" cy="56795"/>
            </a:xfrm>
            <a:custGeom>
              <a:avLst/>
              <a:gdLst/>
              <a:ahLst/>
              <a:cxnLst/>
              <a:rect l="l" t="t" r="r" b="b"/>
              <a:pathLst>
                <a:path w="411" h="2169" extrusionOk="0">
                  <a:moveTo>
                    <a:pt x="411" y="0"/>
                  </a:moveTo>
                  <a:cubicBezTo>
                    <a:pt x="182" y="96"/>
                    <a:pt x="20" y="306"/>
                    <a:pt x="1" y="554"/>
                  </a:cubicBezTo>
                  <a:lnTo>
                    <a:pt x="1" y="1975"/>
                  </a:lnTo>
                  <a:cubicBezTo>
                    <a:pt x="10" y="2104"/>
                    <a:pt x="108" y="2168"/>
                    <a:pt x="206" y="2168"/>
                  </a:cubicBezTo>
                  <a:cubicBezTo>
                    <a:pt x="304" y="2168"/>
                    <a:pt x="401" y="2104"/>
                    <a:pt x="411" y="1975"/>
                  </a:cubicBezTo>
                  <a:lnTo>
                    <a:pt x="411" y="0"/>
                  </a:lnTo>
                  <a:close/>
                </a:path>
              </a:pathLst>
            </a:custGeom>
            <a:solidFill>
              <a:srgbClr val="AEBF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0" name="Google Shape;12950;p72"/>
          <p:cNvGrpSpPr/>
          <p:nvPr/>
        </p:nvGrpSpPr>
        <p:grpSpPr>
          <a:xfrm>
            <a:off x="7541924" y="4368946"/>
            <a:ext cx="428511" cy="383186"/>
            <a:chOff x="5744051" y="3766250"/>
            <a:chExt cx="428511" cy="383186"/>
          </a:xfrm>
        </p:grpSpPr>
        <p:sp>
          <p:nvSpPr>
            <p:cNvPr id="141" name="Google Shape;12951;p72"/>
            <p:cNvSpPr/>
            <p:nvPr/>
          </p:nvSpPr>
          <p:spPr>
            <a:xfrm>
              <a:off x="5872489" y="3804510"/>
              <a:ext cx="130696" cy="130460"/>
            </a:xfrm>
            <a:custGeom>
              <a:avLst/>
              <a:gdLst/>
              <a:ahLst/>
              <a:cxnLst/>
              <a:rect l="l" t="t" r="r" b="b"/>
              <a:pathLst>
                <a:path w="4977" h="4968" extrusionOk="0">
                  <a:moveTo>
                    <a:pt x="2480" y="0"/>
                  </a:moveTo>
                  <a:cubicBezTo>
                    <a:pt x="1110" y="0"/>
                    <a:pt x="0" y="1107"/>
                    <a:pt x="0" y="2479"/>
                  </a:cubicBezTo>
                  <a:cubicBezTo>
                    <a:pt x="0" y="3847"/>
                    <a:pt x="1110" y="4967"/>
                    <a:pt x="2479" y="4967"/>
                  </a:cubicBezTo>
                  <a:cubicBezTo>
                    <a:pt x="2485" y="4967"/>
                    <a:pt x="2491" y="4967"/>
                    <a:pt x="2496" y="4967"/>
                  </a:cubicBezTo>
                  <a:cubicBezTo>
                    <a:pt x="3866" y="4967"/>
                    <a:pt x="4967" y="3861"/>
                    <a:pt x="4977" y="2488"/>
                  </a:cubicBezTo>
                  <a:cubicBezTo>
                    <a:pt x="4977" y="1120"/>
                    <a:pt x="3866" y="0"/>
                    <a:pt x="2498" y="0"/>
                  </a:cubicBezTo>
                  <a:cubicBezTo>
                    <a:pt x="2492" y="0"/>
                    <a:pt x="2486" y="0"/>
                    <a:pt x="2480" y="0"/>
                  </a:cubicBezTo>
                  <a:close/>
                </a:path>
              </a:pathLst>
            </a:custGeom>
            <a:solidFill>
              <a:srgbClr val="ACBD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2952;p72"/>
            <p:cNvSpPr/>
            <p:nvPr/>
          </p:nvSpPr>
          <p:spPr>
            <a:xfrm>
              <a:off x="5871963" y="3804169"/>
              <a:ext cx="74185" cy="130775"/>
            </a:xfrm>
            <a:custGeom>
              <a:avLst/>
              <a:gdLst/>
              <a:ahLst/>
              <a:cxnLst/>
              <a:rect l="l" t="t" r="r" b="b"/>
              <a:pathLst>
                <a:path w="2825" h="4980" extrusionOk="0">
                  <a:moveTo>
                    <a:pt x="2487" y="0"/>
                  </a:moveTo>
                  <a:cubicBezTo>
                    <a:pt x="1138" y="0"/>
                    <a:pt x="10" y="1094"/>
                    <a:pt x="1" y="2482"/>
                  </a:cubicBezTo>
                  <a:cubicBezTo>
                    <a:pt x="1" y="3880"/>
                    <a:pt x="1144" y="4980"/>
                    <a:pt x="2498" y="4980"/>
                  </a:cubicBezTo>
                  <a:cubicBezTo>
                    <a:pt x="2599" y="4980"/>
                    <a:pt x="2702" y="4974"/>
                    <a:pt x="2805" y="4961"/>
                  </a:cubicBezTo>
                  <a:cubicBezTo>
                    <a:pt x="1570" y="4789"/>
                    <a:pt x="642" y="3736"/>
                    <a:pt x="642" y="2482"/>
                  </a:cubicBezTo>
                  <a:cubicBezTo>
                    <a:pt x="652" y="1238"/>
                    <a:pt x="1580" y="185"/>
                    <a:pt x="2824" y="23"/>
                  </a:cubicBezTo>
                  <a:cubicBezTo>
                    <a:pt x="2710" y="8"/>
                    <a:pt x="2598" y="0"/>
                    <a:pt x="2487" y="0"/>
                  </a:cubicBezTo>
                  <a:close/>
                </a:path>
              </a:pathLst>
            </a:custGeom>
            <a:solidFill>
              <a:srgbClr val="96AB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2953;p72"/>
            <p:cNvSpPr/>
            <p:nvPr/>
          </p:nvSpPr>
          <p:spPr>
            <a:xfrm>
              <a:off x="5893339" y="3825361"/>
              <a:ext cx="88995" cy="88733"/>
            </a:xfrm>
            <a:custGeom>
              <a:avLst/>
              <a:gdLst/>
              <a:ahLst/>
              <a:cxnLst/>
              <a:rect l="l" t="t" r="r" b="b"/>
              <a:pathLst>
                <a:path w="3389" h="3379" extrusionOk="0">
                  <a:moveTo>
                    <a:pt x="1677" y="0"/>
                  </a:moveTo>
                  <a:cubicBezTo>
                    <a:pt x="756" y="0"/>
                    <a:pt x="0" y="753"/>
                    <a:pt x="0" y="1685"/>
                  </a:cubicBezTo>
                  <a:cubicBezTo>
                    <a:pt x="0" y="2623"/>
                    <a:pt x="756" y="3379"/>
                    <a:pt x="1685" y="3379"/>
                  </a:cubicBezTo>
                  <a:cubicBezTo>
                    <a:pt x="1691" y="3379"/>
                    <a:pt x="1696" y="3379"/>
                    <a:pt x="1702" y="3379"/>
                  </a:cubicBezTo>
                  <a:cubicBezTo>
                    <a:pt x="2632" y="3379"/>
                    <a:pt x="3379" y="2627"/>
                    <a:pt x="3388" y="1694"/>
                  </a:cubicBezTo>
                  <a:cubicBezTo>
                    <a:pt x="3388" y="757"/>
                    <a:pt x="2632" y="1"/>
                    <a:pt x="1694" y="1"/>
                  </a:cubicBezTo>
                  <a:cubicBezTo>
                    <a:pt x="1688" y="1"/>
                    <a:pt x="1683" y="0"/>
                    <a:pt x="1677" y="0"/>
                  </a:cubicBezTo>
                  <a:close/>
                </a:path>
              </a:pathLst>
            </a:custGeom>
            <a:solidFill>
              <a:srgbClr val="D2DB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2954;p72"/>
            <p:cNvSpPr/>
            <p:nvPr/>
          </p:nvSpPr>
          <p:spPr>
            <a:xfrm>
              <a:off x="5892840" y="3824993"/>
              <a:ext cx="53308" cy="88995"/>
            </a:xfrm>
            <a:custGeom>
              <a:avLst/>
              <a:gdLst/>
              <a:ahLst/>
              <a:cxnLst/>
              <a:rect l="l" t="t" r="r" b="b"/>
              <a:pathLst>
                <a:path w="2030" h="3389" extrusionOk="0">
                  <a:moveTo>
                    <a:pt x="1694" y="0"/>
                  </a:moveTo>
                  <a:cubicBezTo>
                    <a:pt x="786" y="0"/>
                    <a:pt x="9" y="742"/>
                    <a:pt x="0" y="1689"/>
                  </a:cubicBezTo>
                  <a:cubicBezTo>
                    <a:pt x="0" y="2645"/>
                    <a:pt x="777" y="3388"/>
                    <a:pt x="1685" y="3388"/>
                  </a:cubicBezTo>
                  <a:cubicBezTo>
                    <a:pt x="1795" y="3388"/>
                    <a:pt x="1907" y="3377"/>
                    <a:pt x="2020" y="3355"/>
                  </a:cubicBezTo>
                  <a:cubicBezTo>
                    <a:pt x="1225" y="3201"/>
                    <a:pt x="661" y="2503"/>
                    <a:pt x="661" y="1689"/>
                  </a:cubicBezTo>
                  <a:cubicBezTo>
                    <a:pt x="661" y="885"/>
                    <a:pt x="1235" y="187"/>
                    <a:pt x="2029" y="34"/>
                  </a:cubicBezTo>
                  <a:cubicBezTo>
                    <a:pt x="1916" y="11"/>
                    <a:pt x="1804" y="0"/>
                    <a:pt x="1694" y="0"/>
                  </a:cubicBezTo>
                  <a:close/>
                </a:path>
              </a:pathLst>
            </a:custGeom>
            <a:solidFill>
              <a:srgbClr val="C1CE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2955;p72"/>
            <p:cNvSpPr/>
            <p:nvPr/>
          </p:nvSpPr>
          <p:spPr>
            <a:xfrm>
              <a:off x="5919231" y="3839436"/>
              <a:ext cx="35714" cy="61107"/>
            </a:xfrm>
            <a:custGeom>
              <a:avLst/>
              <a:gdLst/>
              <a:ahLst/>
              <a:cxnLst/>
              <a:rect l="l" t="t" r="r" b="b"/>
              <a:pathLst>
                <a:path w="1360" h="2327" extrusionOk="0">
                  <a:moveTo>
                    <a:pt x="651" y="469"/>
                  </a:moveTo>
                  <a:lnTo>
                    <a:pt x="651" y="900"/>
                  </a:lnTo>
                  <a:cubicBezTo>
                    <a:pt x="469" y="833"/>
                    <a:pt x="421" y="776"/>
                    <a:pt x="421" y="670"/>
                  </a:cubicBezTo>
                  <a:cubicBezTo>
                    <a:pt x="421" y="546"/>
                    <a:pt x="526" y="489"/>
                    <a:pt x="651" y="469"/>
                  </a:cubicBezTo>
                  <a:close/>
                  <a:moveTo>
                    <a:pt x="794" y="1350"/>
                  </a:moveTo>
                  <a:cubicBezTo>
                    <a:pt x="967" y="1426"/>
                    <a:pt x="1005" y="1503"/>
                    <a:pt x="1005" y="1608"/>
                  </a:cubicBezTo>
                  <a:cubicBezTo>
                    <a:pt x="1005" y="1723"/>
                    <a:pt x="909" y="1828"/>
                    <a:pt x="794" y="1838"/>
                  </a:cubicBezTo>
                  <a:lnTo>
                    <a:pt x="794" y="1350"/>
                  </a:lnTo>
                  <a:close/>
                  <a:moveTo>
                    <a:pt x="718" y="0"/>
                  </a:moveTo>
                  <a:cubicBezTo>
                    <a:pt x="670" y="0"/>
                    <a:pt x="622" y="29"/>
                    <a:pt x="622" y="77"/>
                  </a:cubicBezTo>
                  <a:lnTo>
                    <a:pt x="622" y="154"/>
                  </a:lnTo>
                  <a:cubicBezTo>
                    <a:pt x="287" y="192"/>
                    <a:pt x="67" y="374"/>
                    <a:pt x="67" y="709"/>
                  </a:cubicBezTo>
                  <a:cubicBezTo>
                    <a:pt x="67" y="1063"/>
                    <a:pt x="345" y="1168"/>
                    <a:pt x="613" y="1273"/>
                  </a:cubicBezTo>
                  <a:lnTo>
                    <a:pt x="613" y="1838"/>
                  </a:lnTo>
                  <a:cubicBezTo>
                    <a:pt x="479" y="1819"/>
                    <a:pt x="354" y="1752"/>
                    <a:pt x="258" y="1656"/>
                  </a:cubicBezTo>
                  <a:cubicBezTo>
                    <a:pt x="236" y="1633"/>
                    <a:pt x="206" y="1623"/>
                    <a:pt x="176" y="1623"/>
                  </a:cubicBezTo>
                  <a:cubicBezTo>
                    <a:pt x="130" y="1623"/>
                    <a:pt x="84" y="1648"/>
                    <a:pt x="67" y="1694"/>
                  </a:cubicBezTo>
                  <a:cubicBezTo>
                    <a:pt x="0" y="1771"/>
                    <a:pt x="0" y="1876"/>
                    <a:pt x="67" y="1943"/>
                  </a:cubicBezTo>
                  <a:cubicBezTo>
                    <a:pt x="203" y="2089"/>
                    <a:pt x="392" y="2174"/>
                    <a:pt x="590" y="2174"/>
                  </a:cubicBezTo>
                  <a:cubicBezTo>
                    <a:pt x="601" y="2174"/>
                    <a:pt x="612" y="2173"/>
                    <a:pt x="622" y="2173"/>
                  </a:cubicBezTo>
                  <a:lnTo>
                    <a:pt x="622" y="2173"/>
                  </a:lnTo>
                  <a:lnTo>
                    <a:pt x="613" y="2183"/>
                  </a:lnTo>
                  <a:lnTo>
                    <a:pt x="613" y="2259"/>
                  </a:lnTo>
                  <a:cubicBezTo>
                    <a:pt x="613" y="2297"/>
                    <a:pt x="670" y="2326"/>
                    <a:pt x="708" y="2326"/>
                  </a:cubicBezTo>
                  <a:cubicBezTo>
                    <a:pt x="756" y="2326"/>
                    <a:pt x="804" y="2297"/>
                    <a:pt x="804" y="2259"/>
                  </a:cubicBezTo>
                  <a:lnTo>
                    <a:pt x="804" y="2173"/>
                  </a:lnTo>
                  <a:cubicBezTo>
                    <a:pt x="1120" y="2154"/>
                    <a:pt x="1359" y="1886"/>
                    <a:pt x="1340" y="1570"/>
                  </a:cubicBezTo>
                  <a:cubicBezTo>
                    <a:pt x="1340" y="1235"/>
                    <a:pt x="1129" y="1082"/>
                    <a:pt x="814" y="967"/>
                  </a:cubicBezTo>
                  <a:lnTo>
                    <a:pt x="814" y="469"/>
                  </a:lnTo>
                  <a:cubicBezTo>
                    <a:pt x="909" y="479"/>
                    <a:pt x="1005" y="508"/>
                    <a:pt x="1082" y="556"/>
                  </a:cubicBezTo>
                  <a:cubicBezTo>
                    <a:pt x="1102" y="567"/>
                    <a:pt x="1123" y="573"/>
                    <a:pt x="1144" y="573"/>
                  </a:cubicBezTo>
                  <a:cubicBezTo>
                    <a:pt x="1191" y="573"/>
                    <a:pt x="1234" y="545"/>
                    <a:pt x="1254" y="498"/>
                  </a:cubicBezTo>
                  <a:cubicBezTo>
                    <a:pt x="1311" y="431"/>
                    <a:pt x="1302" y="335"/>
                    <a:pt x="1244" y="278"/>
                  </a:cubicBezTo>
                  <a:cubicBezTo>
                    <a:pt x="1130" y="199"/>
                    <a:pt x="992" y="152"/>
                    <a:pt x="852" y="152"/>
                  </a:cubicBezTo>
                  <a:cubicBezTo>
                    <a:pt x="839" y="152"/>
                    <a:pt x="827" y="153"/>
                    <a:pt x="814" y="154"/>
                  </a:cubicBezTo>
                  <a:lnTo>
                    <a:pt x="814" y="77"/>
                  </a:lnTo>
                  <a:cubicBezTo>
                    <a:pt x="814" y="39"/>
                    <a:pt x="766" y="0"/>
                    <a:pt x="718" y="0"/>
                  </a:cubicBezTo>
                  <a:close/>
                </a:path>
              </a:pathLst>
            </a:custGeom>
            <a:solidFill>
              <a:srgbClr val="E6E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2956;p72"/>
            <p:cNvSpPr/>
            <p:nvPr/>
          </p:nvSpPr>
          <p:spPr>
            <a:xfrm>
              <a:off x="5973747" y="3766565"/>
              <a:ext cx="130959" cy="130460"/>
            </a:xfrm>
            <a:custGeom>
              <a:avLst/>
              <a:gdLst/>
              <a:ahLst/>
              <a:cxnLst/>
              <a:rect l="l" t="t" r="r" b="b"/>
              <a:pathLst>
                <a:path w="4987" h="4968" extrusionOk="0">
                  <a:moveTo>
                    <a:pt x="2481" y="0"/>
                  </a:moveTo>
                  <a:cubicBezTo>
                    <a:pt x="1121" y="0"/>
                    <a:pt x="10" y="1107"/>
                    <a:pt x="1" y="2479"/>
                  </a:cubicBezTo>
                  <a:cubicBezTo>
                    <a:pt x="1" y="3847"/>
                    <a:pt x="1111" y="4967"/>
                    <a:pt x="2489" y="4967"/>
                  </a:cubicBezTo>
                  <a:cubicBezTo>
                    <a:pt x="2495" y="4967"/>
                    <a:pt x="2501" y="4967"/>
                    <a:pt x="2507" y="4967"/>
                  </a:cubicBezTo>
                  <a:cubicBezTo>
                    <a:pt x="3867" y="4967"/>
                    <a:pt x="4977" y="3861"/>
                    <a:pt x="4977" y="2488"/>
                  </a:cubicBezTo>
                  <a:cubicBezTo>
                    <a:pt x="4987" y="1120"/>
                    <a:pt x="3877" y="0"/>
                    <a:pt x="2499" y="0"/>
                  </a:cubicBezTo>
                  <a:cubicBezTo>
                    <a:pt x="2493" y="0"/>
                    <a:pt x="2487" y="0"/>
                    <a:pt x="2481" y="0"/>
                  </a:cubicBezTo>
                  <a:close/>
                </a:path>
              </a:pathLst>
            </a:custGeom>
            <a:solidFill>
              <a:srgbClr val="ACBD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2957;p72"/>
            <p:cNvSpPr/>
            <p:nvPr/>
          </p:nvSpPr>
          <p:spPr>
            <a:xfrm>
              <a:off x="5973274" y="3766250"/>
              <a:ext cx="74132" cy="130801"/>
            </a:xfrm>
            <a:custGeom>
              <a:avLst/>
              <a:gdLst/>
              <a:ahLst/>
              <a:cxnLst/>
              <a:rect l="l" t="t" r="r" b="b"/>
              <a:pathLst>
                <a:path w="2823" h="4981" extrusionOk="0">
                  <a:moveTo>
                    <a:pt x="2497" y="1"/>
                  </a:moveTo>
                  <a:cubicBezTo>
                    <a:pt x="1143" y="1"/>
                    <a:pt x="9" y="1089"/>
                    <a:pt x="9" y="2481"/>
                  </a:cubicBezTo>
                  <a:cubicBezTo>
                    <a:pt x="0" y="3875"/>
                    <a:pt x="1136" y="4981"/>
                    <a:pt x="2492" y="4981"/>
                  </a:cubicBezTo>
                  <a:cubicBezTo>
                    <a:pt x="2598" y="4981"/>
                    <a:pt x="2705" y="4974"/>
                    <a:pt x="2813" y="4960"/>
                  </a:cubicBezTo>
                  <a:cubicBezTo>
                    <a:pt x="1569" y="4797"/>
                    <a:pt x="641" y="3735"/>
                    <a:pt x="650" y="2481"/>
                  </a:cubicBezTo>
                  <a:cubicBezTo>
                    <a:pt x="650" y="1237"/>
                    <a:pt x="1579" y="184"/>
                    <a:pt x="2823" y="22"/>
                  </a:cubicBezTo>
                  <a:cubicBezTo>
                    <a:pt x="2713" y="8"/>
                    <a:pt x="2605" y="1"/>
                    <a:pt x="2497" y="1"/>
                  </a:cubicBezTo>
                  <a:close/>
                </a:path>
              </a:pathLst>
            </a:custGeom>
            <a:solidFill>
              <a:srgbClr val="96AB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2958;p72"/>
            <p:cNvSpPr/>
            <p:nvPr/>
          </p:nvSpPr>
          <p:spPr>
            <a:xfrm>
              <a:off x="5994624" y="3787415"/>
              <a:ext cx="89231" cy="88733"/>
            </a:xfrm>
            <a:custGeom>
              <a:avLst/>
              <a:gdLst/>
              <a:ahLst/>
              <a:cxnLst/>
              <a:rect l="l" t="t" r="r" b="b"/>
              <a:pathLst>
                <a:path w="3398" h="3379" extrusionOk="0">
                  <a:moveTo>
                    <a:pt x="1686" y="0"/>
                  </a:moveTo>
                  <a:cubicBezTo>
                    <a:pt x="756" y="0"/>
                    <a:pt x="10" y="753"/>
                    <a:pt x="0" y="1685"/>
                  </a:cubicBezTo>
                  <a:cubicBezTo>
                    <a:pt x="0" y="2623"/>
                    <a:pt x="756" y="3379"/>
                    <a:pt x="1694" y="3379"/>
                  </a:cubicBezTo>
                  <a:cubicBezTo>
                    <a:pt x="1700" y="3379"/>
                    <a:pt x="1706" y="3379"/>
                    <a:pt x="1712" y="3379"/>
                  </a:cubicBezTo>
                  <a:cubicBezTo>
                    <a:pt x="2641" y="3379"/>
                    <a:pt x="3388" y="2626"/>
                    <a:pt x="3388" y="1694"/>
                  </a:cubicBezTo>
                  <a:cubicBezTo>
                    <a:pt x="3398" y="757"/>
                    <a:pt x="2642" y="0"/>
                    <a:pt x="1704" y="0"/>
                  </a:cubicBezTo>
                  <a:cubicBezTo>
                    <a:pt x="1698" y="0"/>
                    <a:pt x="1692" y="0"/>
                    <a:pt x="1686" y="0"/>
                  </a:cubicBezTo>
                  <a:close/>
                </a:path>
              </a:pathLst>
            </a:custGeom>
            <a:solidFill>
              <a:srgbClr val="D2DB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2959;p72"/>
            <p:cNvSpPr/>
            <p:nvPr/>
          </p:nvSpPr>
          <p:spPr>
            <a:xfrm>
              <a:off x="5994361" y="3787284"/>
              <a:ext cx="53308" cy="88916"/>
            </a:xfrm>
            <a:custGeom>
              <a:avLst/>
              <a:gdLst/>
              <a:ahLst/>
              <a:cxnLst/>
              <a:rect l="l" t="t" r="r" b="b"/>
              <a:pathLst>
                <a:path w="2030" h="3386" extrusionOk="0">
                  <a:moveTo>
                    <a:pt x="1689" y="0"/>
                  </a:moveTo>
                  <a:cubicBezTo>
                    <a:pt x="775" y="0"/>
                    <a:pt x="1" y="734"/>
                    <a:pt x="1" y="1680"/>
                  </a:cubicBezTo>
                  <a:cubicBezTo>
                    <a:pt x="1" y="2641"/>
                    <a:pt x="777" y="3386"/>
                    <a:pt x="1695" y="3386"/>
                  </a:cubicBezTo>
                  <a:cubicBezTo>
                    <a:pt x="1802" y="3386"/>
                    <a:pt x="1910" y="3376"/>
                    <a:pt x="2020" y="3355"/>
                  </a:cubicBezTo>
                  <a:cubicBezTo>
                    <a:pt x="1226" y="3192"/>
                    <a:pt x="651" y="2494"/>
                    <a:pt x="661" y="1690"/>
                  </a:cubicBezTo>
                  <a:cubicBezTo>
                    <a:pt x="661" y="876"/>
                    <a:pt x="1235" y="187"/>
                    <a:pt x="2030" y="34"/>
                  </a:cubicBezTo>
                  <a:cubicBezTo>
                    <a:pt x="1915" y="11"/>
                    <a:pt x="1801" y="0"/>
                    <a:pt x="1689" y="0"/>
                  </a:cubicBezTo>
                  <a:close/>
                </a:path>
              </a:pathLst>
            </a:custGeom>
            <a:solidFill>
              <a:srgbClr val="C1CE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2960;p72"/>
            <p:cNvSpPr/>
            <p:nvPr/>
          </p:nvSpPr>
          <p:spPr>
            <a:xfrm>
              <a:off x="6020753" y="3801727"/>
              <a:ext cx="35451" cy="60844"/>
            </a:xfrm>
            <a:custGeom>
              <a:avLst/>
              <a:gdLst/>
              <a:ahLst/>
              <a:cxnLst/>
              <a:rect l="l" t="t" r="r" b="b"/>
              <a:pathLst>
                <a:path w="1350" h="2317" extrusionOk="0">
                  <a:moveTo>
                    <a:pt x="642" y="470"/>
                  </a:moveTo>
                  <a:lnTo>
                    <a:pt x="642" y="891"/>
                  </a:lnTo>
                  <a:cubicBezTo>
                    <a:pt x="460" y="824"/>
                    <a:pt x="412" y="767"/>
                    <a:pt x="412" y="661"/>
                  </a:cubicBezTo>
                  <a:cubicBezTo>
                    <a:pt x="412" y="537"/>
                    <a:pt x="517" y="489"/>
                    <a:pt x="642" y="470"/>
                  </a:cubicBezTo>
                  <a:close/>
                  <a:moveTo>
                    <a:pt x="785" y="1341"/>
                  </a:moveTo>
                  <a:cubicBezTo>
                    <a:pt x="967" y="1417"/>
                    <a:pt x="996" y="1503"/>
                    <a:pt x="996" y="1599"/>
                  </a:cubicBezTo>
                  <a:cubicBezTo>
                    <a:pt x="996" y="1724"/>
                    <a:pt x="910" y="1819"/>
                    <a:pt x="785" y="1829"/>
                  </a:cubicBezTo>
                  <a:lnTo>
                    <a:pt x="785" y="1341"/>
                  </a:lnTo>
                  <a:close/>
                  <a:moveTo>
                    <a:pt x="709" y="1"/>
                  </a:moveTo>
                  <a:cubicBezTo>
                    <a:pt x="661" y="1"/>
                    <a:pt x="613" y="30"/>
                    <a:pt x="613" y="68"/>
                  </a:cubicBezTo>
                  <a:lnTo>
                    <a:pt x="613" y="145"/>
                  </a:lnTo>
                  <a:cubicBezTo>
                    <a:pt x="278" y="192"/>
                    <a:pt x="67" y="365"/>
                    <a:pt x="67" y="700"/>
                  </a:cubicBezTo>
                  <a:cubicBezTo>
                    <a:pt x="58" y="1054"/>
                    <a:pt x="335" y="1169"/>
                    <a:pt x="613" y="1274"/>
                  </a:cubicBezTo>
                  <a:lnTo>
                    <a:pt x="613" y="1829"/>
                  </a:lnTo>
                  <a:cubicBezTo>
                    <a:pt x="479" y="1810"/>
                    <a:pt x="355" y="1743"/>
                    <a:pt x="249" y="1647"/>
                  </a:cubicBezTo>
                  <a:cubicBezTo>
                    <a:pt x="227" y="1624"/>
                    <a:pt x="198" y="1614"/>
                    <a:pt x="169" y="1614"/>
                  </a:cubicBezTo>
                  <a:cubicBezTo>
                    <a:pt x="125" y="1614"/>
                    <a:pt x="81" y="1639"/>
                    <a:pt x="58" y="1685"/>
                  </a:cubicBezTo>
                  <a:cubicBezTo>
                    <a:pt x="0" y="1762"/>
                    <a:pt x="0" y="1867"/>
                    <a:pt x="58" y="1944"/>
                  </a:cubicBezTo>
                  <a:cubicBezTo>
                    <a:pt x="201" y="2097"/>
                    <a:pt x="402" y="2173"/>
                    <a:pt x="613" y="2173"/>
                  </a:cubicBezTo>
                  <a:lnTo>
                    <a:pt x="603" y="2250"/>
                  </a:lnTo>
                  <a:cubicBezTo>
                    <a:pt x="603" y="2288"/>
                    <a:pt x="661" y="2317"/>
                    <a:pt x="699" y="2317"/>
                  </a:cubicBezTo>
                  <a:cubicBezTo>
                    <a:pt x="747" y="2317"/>
                    <a:pt x="804" y="2288"/>
                    <a:pt x="804" y="2250"/>
                  </a:cubicBezTo>
                  <a:lnTo>
                    <a:pt x="804" y="2164"/>
                  </a:lnTo>
                  <a:cubicBezTo>
                    <a:pt x="1111" y="2145"/>
                    <a:pt x="1350" y="1877"/>
                    <a:pt x="1340" y="1561"/>
                  </a:cubicBezTo>
                  <a:cubicBezTo>
                    <a:pt x="1340" y="1207"/>
                    <a:pt x="1101" y="1063"/>
                    <a:pt x="804" y="958"/>
                  </a:cubicBezTo>
                  <a:lnTo>
                    <a:pt x="804" y="460"/>
                  </a:lnTo>
                  <a:cubicBezTo>
                    <a:pt x="996" y="470"/>
                    <a:pt x="1063" y="566"/>
                    <a:pt x="1139" y="566"/>
                  </a:cubicBezTo>
                  <a:cubicBezTo>
                    <a:pt x="1216" y="566"/>
                    <a:pt x="1264" y="489"/>
                    <a:pt x="1283" y="422"/>
                  </a:cubicBezTo>
                  <a:cubicBezTo>
                    <a:pt x="1312" y="298"/>
                    <a:pt x="1235" y="240"/>
                    <a:pt x="1120" y="192"/>
                  </a:cubicBezTo>
                  <a:cubicBezTo>
                    <a:pt x="1015" y="164"/>
                    <a:pt x="910" y="145"/>
                    <a:pt x="804" y="145"/>
                  </a:cubicBezTo>
                  <a:lnTo>
                    <a:pt x="804" y="68"/>
                  </a:lnTo>
                  <a:cubicBezTo>
                    <a:pt x="804" y="30"/>
                    <a:pt x="757" y="1"/>
                    <a:pt x="709" y="1"/>
                  </a:cubicBezTo>
                  <a:close/>
                </a:path>
              </a:pathLst>
            </a:custGeom>
            <a:solidFill>
              <a:srgbClr val="E6E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2961;p72"/>
            <p:cNvSpPr/>
            <p:nvPr/>
          </p:nvSpPr>
          <p:spPr>
            <a:xfrm>
              <a:off x="5744051" y="3983945"/>
              <a:ext cx="147056" cy="165491"/>
            </a:xfrm>
            <a:custGeom>
              <a:avLst/>
              <a:gdLst/>
              <a:ahLst/>
              <a:cxnLst/>
              <a:rect l="l" t="t" r="r" b="b"/>
              <a:pathLst>
                <a:path w="5600" h="6302" extrusionOk="0">
                  <a:moveTo>
                    <a:pt x="3733" y="0"/>
                  </a:moveTo>
                  <a:lnTo>
                    <a:pt x="269" y="1292"/>
                  </a:lnTo>
                  <a:cubicBezTo>
                    <a:pt x="96" y="1359"/>
                    <a:pt x="1" y="1560"/>
                    <a:pt x="68" y="1733"/>
                  </a:cubicBezTo>
                  <a:lnTo>
                    <a:pt x="1695" y="6078"/>
                  </a:lnTo>
                  <a:cubicBezTo>
                    <a:pt x="1746" y="6218"/>
                    <a:pt x="1872" y="6301"/>
                    <a:pt x="2010" y="6301"/>
                  </a:cubicBezTo>
                  <a:cubicBezTo>
                    <a:pt x="2051" y="6301"/>
                    <a:pt x="2093" y="6294"/>
                    <a:pt x="2135" y="6278"/>
                  </a:cubicBezTo>
                  <a:lnTo>
                    <a:pt x="5599" y="4986"/>
                  </a:lnTo>
                  <a:lnTo>
                    <a:pt x="3733" y="0"/>
                  </a:lnTo>
                  <a:close/>
                </a:path>
              </a:pathLst>
            </a:custGeom>
            <a:solidFill>
              <a:srgbClr val="8192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2962;p72"/>
            <p:cNvSpPr/>
            <p:nvPr/>
          </p:nvSpPr>
          <p:spPr>
            <a:xfrm>
              <a:off x="5784754" y="4095786"/>
              <a:ext cx="106353" cy="53597"/>
            </a:xfrm>
            <a:custGeom>
              <a:avLst/>
              <a:gdLst/>
              <a:ahLst/>
              <a:cxnLst/>
              <a:rect l="l" t="t" r="r" b="b"/>
              <a:pathLst>
                <a:path w="4050" h="2041" extrusionOk="0">
                  <a:moveTo>
                    <a:pt x="3781" y="0"/>
                  </a:moveTo>
                  <a:lnTo>
                    <a:pt x="3714" y="29"/>
                  </a:lnTo>
                  <a:lnTo>
                    <a:pt x="1" y="1417"/>
                  </a:lnTo>
                  <a:lnTo>
                    <a:pt x="145" y="1819"/>
                  </a:lnTo>
                  <a:cubicBezTo>
                    <a:pt x="197" y="1953"/>
                    <a:pt x="331" y="2041"/>
                    <a:pt x="469" y="2041"/>
                  </a:cubicBezTo>
                  <a:cubicBezTo>
                    <a:pt x="508" y="2041"/>
                    <a:pt x="547" y="2034"/>
                    <a:pt x="585" y="2019"/>
                  </a:cubicBezTo>
                  <a:lnTo>
                    <a:pt x="4049" y="727"/>
                  </a:lnTo>
                  <a:lnTo>
                    <a:pt x="3781" y="0"/>
                  </a:lnTo>
                  <a:close/>
                </a:path>
              </a:pathLst>
            </a:custGeom>
            <a:solidFill>
              <a:srgbClr val="6E82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2963;p72"/>
            <p:cNvSpPr/>
            <p:nvPr/>
          </p:nvSpPr>
          <p:spPr>
            <a:xfrm>
              <a:off x="5886538" y="3909550"/>
              <a:ext cx="286024" cy="176441"/>
            </a:xfrm>
            <a:custGeom>
              <a:avLst/>
              <a:gdLst/>
              <a:ahLst/>
              <a:cxnLst/>
              <a:rect l="l" t="t" r="r" b="b"/>
              <a:pathLst>
                <a:path w="10892" h="6719" extrusionOk="0">
                  <a:moveTo>
                    <a:pt x="9693" y="1"/>
                  </a:moveTo>
                  <a:cubicBezTo>
                    <a:pt x="9260" y="1"/>
                    <a:pt x="8912" y="344"/>
                    <a:pt x="8873" y="383"/>
                  </a:cubicBezTo>
                  <a:lnTo>
                    <a:pt x="6002" y="2747"/>
                  </a:lnTo>
                  <a:cubicBezTo>
                    <a:pt x="6002" y="2747"/>
                    <a:pt x="5963" y="1934"/>
                    <a:pt x="5111" y="1934"/>
                  </a:cubicBezTo>
                  <a:cubicBezTo>
                    <a:pt x="4317" y="1931"/>
                    <a:pt x="3755" y="1924"/>
                    <a:pt x="3338" y="1924"/>
                  </a:cubicBezTo>
                  <a:cubicBezTo>
                    <a:pt x="2505" y="1924"/>
                    <a:pt x="2256" y="1950"/>
                    <a:pt x="1905" y="2077"/>
                  </a:cubicBezTo>
                  <a:lnTo>
                    <a:pt x="1" y="2862"/>
                  </a:lnTo>
                  <a:lnTo>
                    <a:pt x="1436" y="6719"/>
                  </a:lnTo>
                  <a:cubicBezTo>
                    <a:pt x="2585" y="6243"/>
                    <a:pt x="2514" y="6187"/>
                    <a:pt x="3650" y="6187"/>
                  </a:cubicBezTo>
                  <a:cubicBezTo>
                    <a:pt x="3999" y="6187"/>
                    <a:pt x="4463" y="6193"/>
                    <a:pt x="5111" y="6193"/>
                  </a:cubicBezTo>
                  <a:cubicBezTo>
                    <a:pt x="5724" y="6173"/>
                    <a:pt x="6308" y="5905"/>
                    <a:pt x="6719" y="5446"/>
                  </a:cubicBezTo>
                  <a:lnTo>
                    <a:pt x="10251" y="1675"/>
                  </a:lnTo>
                  <a:cubicBezTo>
                    <a:pt x="10356" y="1551"/>
                    <a:pt x="10892" y="843"/>
                    <a:pt x="10299" y="259"/>
                  </a:cubicBezTo>
                  <a:cubicBezTo>
                    <a:pt x="10093" y="68"/>
                    <a:pt x="9884" y="1"/>
                    <a:pt x="9693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2964;p72"/>
            <p:cNvSpPr/>
            <p:nvPr/>
          </p:nvSpPr>
          <p:spPr>
            <a:xfrm>
              <a:off x="5886538" y="3976408"/>
              <a:ext cx="57851" cy="109347"/>
            </a:xfrm>
            <a:custGeom>
              <a:avLst/>
              <a:gdLst/>
              <a:ahLst/>
              <a:cxnLst/>
              <a:rect l="l" t="t" r="r" b="b"/>
              <a:pathLst>
                <a:path w="2203" h="4164" extrusionOk="0">
                  <a:moveTo>
                    <a:pt x="767" y="0"/>
                  </a:moveTo>
                  <a:lnTo>
                    <a:pt x="1" y="307"/>
                  </a:lnTo>
                  <a:lnTo>
                    <a:pt x="1446" y="4163"/>
                  </a:lnTo>
                  <a:lnTo>
                    <a:pt x="2202" y="3848"/>
                  </a:lnTo>
                  <a:lnTo>
                    <a:pt x="767" y="0"/>
                  </a:ln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2965;p72"/>
            <p:cNvSpPr/>
            <p:nvPr/>
          </p:nvSpPr>
          <p:spPr>
            <a:xfrm>
              <a:off x="5961956" y="3961335"/>
              <a:ext cx="82456" cy="52467"/>
            </a:xfrm>
            <a:custGeom>
              <a:avLst/>
              <a:gdLst/>
              <a:ahLst/>
              <a:cxnLst/>
              <a:rect l="l" t="t" r="r" b="b"/>
              <a:pathLst>
                <a:path w="3140" h="1998" extrusionOk="0">
                  <a:moveTo>
                    <a:pt x="2565" y="0"/>
                  </a:moveTo>
                  <a:lnTo>
                    <a:pt x="2565" y="0"/>
                  </a:lnTo>
                  <a:cubicBezTo>
                    <a:pt x="2641" y="345"/>
                    <a:pt x="2708" y="948"/>
                    <a:pt x="2488" y="1263"/>
                  </a:cubicBezTo>
                  <a:cubicBezTo>
                    <a:pt x="2355" y="1454"/>
                    <a:pt x="2176" y="1495"/>
                    <a:pt x="1704" y="1495"/>
                  </a:cubicBezTo>
                  <a:cubicBezTo>
                    <a:pt x="1396" y="1495"/>
                    <a:pt x="962" y="1478"/>
                    <a:pt x="335" y="1474"/>
                  </a:cubicBezTo>
                  <a:cubicBezTo>
                    <a:pt x="0" y="1474"/>
                    <a:pt x="0" y="1981"/>
                    <a:pt x="335" y="1981"/>
                  </a:cubicBezTo>
                  <a:cubicBezTo>
                    <a:pt x="868" y="1981"/>
                    <a:pt x="1286" y="1997"/>
                    <a:pt x="1621" y="1997"/>
                  </a:cubicBezTo>
                  <a:cubicBezTo>
                    <a:pt x="2292" y="1997"/>
                    <a:pt x="2632" y="1933"/>
                    <a:pt x="2900" y="1550"/>
                  </a:cubicBezTo>
                  <a:cubicBezTo>
                    <a:pt x="3053" y="1311"/>
                    <a:pt x="3130" y="1034"/>
                    <a:pt x="3139" y="756"/>
                  </a:cubicBezTo>
                  <a:cubicBezTo>
                    <a:pt x="3130" y="651"/>
                    <a:pt x="3053" y="153"/>
                    <a:pt x="2565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2966;p72"/>
            <p:cNvSpPr/>
            <p:nvPr/>
          </p:nvSpPr>
          <p:spPr>
            <a:xfrm>
              <a:off x="5840556" y="3971235"/>
              <a:ext cx="89258" cy="144167"/>
            </a:xfrm>
            <a:custGeom>
              <a:avLst/>
              <a:gdLst/>
              <a:ahLst/>
              <a:cxnLst/>
              <a:rect l="l" t="t" r="r" b="b"/>
              <a:pathLst>
                <a:path w="3399" h="5490" extrusionOk="0">
                  <a:moveTo>
                    <a:pt x="1413" y="1"/>
                  </a:moveTo>
                  <a:cubicBezTo>
                    <a:pt x="1374" y="1"/>
                    <a:pt x="1333" y="8"/>
                    <a:pt x="1293" y="25"/>
                  </a:cubicBezTo>
                  <a:lnTo>
                    <a:pt x="1" y="504"/>
                  </a:lnTo>
                  <a:lnTo>
                    <a:pt x="1867" y="5490"/>
                  </a:lnTo>
                  <a:lnTo>
                    <a:pt x="3159" y="5002"/>
                  </a:lnTo>
                  <a:cubicBezTo>
                    <a:pt x="3312" y="4944"/>
                    <a:pt x="3398" y="4772"/>
                    <a:pt x="3341" y="4619"/>
                  </a:cubicBezTo>
                  <a:lnTo>
                    <a:pt x="1685" y="188"/>
                  </a:lnTo>
                  <a:cubicBezTo>
                    <a:pt x="1642" y="73"/>
                    <a:pt x="1534" y="1"/>
                    <a:pt x="1413" y="1"/>
                  </a:cubicBezTo>
                  <a:close/>
                </a:path>
              </a:pathLst>
            </a:custGeom>
            <a:solidFill>
              <a:srgbClr val="E6E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2967;p72"/>
            <p:cNvSpPr/>
            <p:nvPr/>
          </p:nvSpPr>
          <p:spPr>
            <a:xfrm>
              <a:off x="5882284" y="4079689"/>
              <a:ext cx="47531" cy="35714"/>
            </a:xfrm>
            <a:custGeom>
              <a:avLst/>
              <a:gdLst/>
              <a:ahLst/>
              <a:cxnLst/>
              <a:rect l="l" t="t" r="r" b="b"/>
              <a:pathLst>
                <a:path w="1810" h="1360" extrusionOk="0">
                  <a:moveTo>
                    <a:pt x="1570" y="1"/>
                  </a:moveTo>
                  <a:cubicBezTo>
                    <a:pt x="1532" y="49"/>
                    <a:pt x="1484" y="87"/>
                    <a:pt x="1426" y="106"/>
                  </a:cubicBezTo>
                  <a:lnTo>
                    <a:pt x="0" y="632"/>
                  </a:lnTo>
                  <a:lnTo>
                    <a:pt x="268" y="1360"/>
                  </a:lnTo>
                  <a:lnTo>
                    <a:pt x="1570" y="881"/>
                  </a:lnTo>
                  <a:cubicBezTo>
                    <a:pt x="1723" y="814"/>
                    <a:pt x="1809" y="642"/>
                    <a:pt x="1752" y="489"/>
                  </a:cubicBezTo>
                  <a:lnTo>
                    <a:pt x="1570" y="1"/>
                  </a:lnTo>
                  <a:close/>
                </a:path>
              </a:pathLst>
            </a:custGeom>
            <a:solidFill>
              <a:srgbClr val="E3E9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" name="Google Shape;14421;p73"/>
          <p:cNvGrpSpPr/>
          <p:nvPr/>
        </p:nvGrpSpPr>
        <p:grpSpPr>
          <a:xfrm>
            <a:off x="4402644" y="4319862"/>
            <a:ext cx="893896" cy="533557"/>
            <a:chOff x="1767911" y="2882241"/>
            <a:chExt cx="265306" cy="366799"/>
          </a:xfrm>
        </p:grpSpPr>
        <p:sp>
          <p:nvSpPr>
            <p:cNvPr id="159" name="Google Shape;14422;p73"/>
            <p:cNvSpPr/>
            <p:nvPr/>
          </p:nvSpPr>
          <p:spPr>
            <a:xfrm>
              <a:off x="1767911" y="3066269"/>
              <a:ext cx="265306" cy="182771"/>
            </a:xfrm>
            <a:custGeom>
              <a:avLst/>
              <a:gdLst/>
              <a:ahLst/>
              <a:cxnLst/>
              <a:rect l="l" t="t" r="r" b="b"/>
              <a:pathLst>
                <a:path w="10132" h="6980" extrusionOk="0">
                  <a:moveTo>
                    <a:pt x="0" y="1"/>
                  </a:moveTo>
                  <a:lnTo>
                    <a:pt x="0" y="5200"/>
                  </a:lnTo>
                  <a:cubicBezTo>
                    <a:pt x="0" y="5305"/>
                    <a:pt x="67" y="5391"/>
                    <a:pt x="163" y="5419"/>
                  </a:cubicBezTo>
                  <a:lnTo>
                    <a:pt x="4999" y="6965"/>
                  </a:lnTo>
                  <a:cubicBezTo>
                    <a:pt x="5023" y="6974"/>
                    <a:pt x="5047" y="6979"/>
                    <a:pt x="5070" y="6979"/>
                  </a:cubicBezTo>
                  <a:cubicBezTo>
                    <a:pt x="5092" y="6979"/>
                    <a:pt x="5114" y="6974"/>
                    <a:pt x="5133" y="6965"/>
                  </a:cubicBezTo>
                  <a:lnTo>
                    <a:pt x="9970" y="5419"/>
                  </a:lnTo>
                  <a:cubicBezTo>
                    <a:pt x="10065" y="5391"/>
                    <a:pt x="10132" y="5305"/>
                    <a:pt x="10132" y="5200"/>
                  </a:cubicBezTo>
                  <a:lnTo>
                    <a:pt x="10132" y="1"/>
                  </a:lnTo>
                  <a:lnTo>
                    <a:pt x="5066" y="162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78D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4423;p73"/>
            <p:cNvSpPr/>
            <p:nvPr/>
          </p:nvSpPr>
          <p:spPr>
            <a:xfrm>
              <a:off x="1818867" y="2882241"/>
              <a:ext cx="147422" cy="155905"/>
            </a:xfrm>
            <a:custGeom>
              <a:avLst/>
              <a:gdLst/>
              <a:ahLst/>
              <a:cxnLst/>
              <a:rect l="l" t="t" r="r" b="b"/>
              <a:pathLst>
                <a:path w="5630" h="5954" extrusionOk="0">
                  <a:moveTo>
                    <a:pt x="3120" y="0"/>
                  </a:moveTo>
                  <a:cubicBezTo>
                    <a:pt x="2622" y="0"/>
                    <a:pt x="2111" y="151"/>
                    <a:pt x="1651" y="484"/>
                  </a:cubicBezTo>
                  <a:cubicBezTo>
                    <a:pt x="1" y="1686"/>
                    <a:pt x="411" y="4253"/>
                    <a:pt x="2357" y="4892"/>
                  </a:cubicBezTo>
                  <a:lnTo>
                    <a:pt x="2929" y="5846"/>
                  </a:lnTo>
                  <a:cubicBezTo>
                    <a:pt x="2972" y="5917"/>
                    <a:pt x="3046" y="5953"/>
                    <a:pt x="3120" y="5953"/>
                  </a:cubicBezTo>
                  <a:cubicBezTo>
                    <a:pt x="3194" y="5953"/>
                    <a:pt x="3268" y="5917"/>
                    <a:pt x="3311" y="5846"/>
                  </a:cubicBezTo>
                  <a:lnTo>
                    <a:pt x="3893" y="4892"/>
                  </a:lnTo>
                  <a:cubicBezTo>
                    <a:pt x="4923" y="4558"/>
                    <a:pt x="5629" y="3594"/>
                    <a:pt x="5629" y="2507"/>
                  </a:cubicBezTo>
                  <a:cubicBezTo>
                    <a:pt x="5629" y="1024"/>
                    <a:pt x="4418" y="0"/>
                    <a:pt x="3120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4424;p73"/>
            <p:cNvSpPr/>
            <p:nvPr/>
          </p:nvSpPr>
          <p:spPr>
            <a:xfrm>
              <a:off x="1886817" y="2912144"/>
              <a:ext cx="47735" cy="47500"/>
            </a:xfrm>
            <a:custGeom>
              <a:avLst/>
              <a:gdLst/>
              <a:ahLst/>
              <a:cxnLst/>
              <a:rect l="l" t="t" r="r" b="b"/>
              <a:pathLst>
                <a:path w="1823" h="1814" extrusionOk="0">
                  <a:moveTo>
                    <a:pt x="916" y="1"/>
                  </a:moveTo>
                  <a:cubicBezTo>
                    <a:pt x="411" y="1"/>
                    <a:pt x="0" y="401"/>
                    <a:pt x="0" y="907"/>
                  </a:cubicBezTo>
                  <a:cubicBezTo>
                    <a:pt x="0" y="1412"/>
                    <a:pt x="411" y="1813"/>
                    <a:pt x="916" y="1813"/>
                  </a:cubicBezTo>
                  <a:cubicBezTo>
                    <a:pt x="1412" y="1813"/>
                    <a:pt x="1823" y="1412"/>
                    <a:pt x="1823" y="907"/>
                  </a:cubicBezTo>
                  <a:cubicBezTo>
                    <a:pt x="1823" y="401"/>
                    <a:pt x="1412" y="1"/>
                    <a:pt x="916" y="1"/>
                  </a:cubicBezTo>
                  <a:close/>
                </a:path>
              </a:pathLst>
            </a:custGeom>
            <a:solidFill>
              <a:srgbClr val="E9EE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4425;p73"/>
            <p:cNvSpPr/>
            <p:nvPr/>
          </p:nvSpPr>
          <p:spPr>
            <a:xfrm>
              <a:off x="1858799" y="2906488"/>
              <a:ext cx="84237" cy="79079"/>
            </a:xfrm>
            <a:custGeom>
              <a:avLst/>
              <a:gdLst/>
              <a:ahLst/>
              <a:cxnLst/>
              <a:rect l="l" t="t" r="r" b="b"/>
              <a:pathLst>
                <a:path w="3217" h="3020" extrusionOk="0">
                  <a:moveTo>
                    <a:pt x="1989" y="422"/>
                  </a:moveTo>
                  <a:cubicBezTo>
                    <a:pt x="2159" y="422"/>
                    <a:pt x="2332" y="485"/>
                    <a:pt x="2473" y="627"/>
                  </a:cubicBezTo>
                  <a:cubicBezTo>
                    <a:pt x="2749" y="903"/>
                    <a:pt x="2749" y="1342"/>
                    <a:pt x="2482" y="1619"/>
                  </a:cubicBezTo>
                  <a:lnTo>
                    <a:pt x="2473" y="1619"/>
                  </a:lnTo>
                  <a:cubicBezTo>
                    <a:pt x="2332" y="1760"/>
                    <a:pt x="2159" y="1823"/>
                    <a:pt x="1989" y="1823"/>
                  </a:cubicBezTo>
                  <a:cubicBezTo>
                    <a:pt x="1632" y="1823"/>
                    <a:pt x="1290" y="1543"/>
                    <a:pt x="1290" y="1123"/>
                  </a:cubicBezTo>
                  <a:cubicBezTo>
                    <a:pt x="1290" y="702"/>
                    <a:pt x="1632" y="422"/>
                    <a:pt x="1989" y="422"/>
                  </a:cubicBezTo>
                  <a:close/>
                  <a:moveTo>
                    <a:pt x="2006" y="0"/>
                  </a:moveTo>
                  <a:cubicBezTo>
                    <a:pt x="1213" y="0"/>
                    <a:pt x="509" y="906"/>
                    <a:pt x="1061" y="1752"/>
                  </a:cubicBezTo>
                  <a:lnTo>
                    <a:pt x="155" y="2649"/>
                  </a:lnTo>
                  <a:cubicBezTo>
                    <a:pt x="0" y="2803"/>
                    <a:pt x="140" y="3020"/>
                    <a:pt x="304" y="3020"/>
                  </a:cubicBezTo>
                  <a:cubicBezTo>
                    <a:pt x="353" y="3020"/>
                    <a:pt x="404" y="3001"/>
                    <a:pt x="450" y="2954"/>
                  </a:cubicBezTo>
                  <a:lnTo>
                    <a:pt x="1357" y="2048"/>
                  </a:lnTo>
                  <a:cubicBezTo>
                    <a:pt x="1547" y="2178"/>
                    <a:pt x="1765" y="2240"/>
                    <a:pt x="1981" y="2240"/>
                  </a:cubicBezTo>
                  <a:cubicBezTo>
                    <a:pt x="2306" y="2240"/>
                    <a:pt x="2627" y="2098"/>
                    <a:pt x="2845" y="1829"/>
                  </a:cubicBezTo>
                  <a:cubicBezTo>
                    <a:pt x="3217" y="1390"/>
                    <a:pt x="3188" y="732"/>
                    <a:pt x="2778" y="331"/>
                  </a:cubicBezTo>
                  <a:cubicBezTo>
                    <a:pt x="2539" y="99"/>
                    <a:pt x="2268" y="0"/>
                    <a:pt x="2006" y="0"/>
                  </a:cubicBezTo>
                  <a:close/>
                </a:path>
              </a:pathLst>
            </a:custGeom>
            <a:solidFill>
              <a:srgbClr val="95A6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4426;p73"/>
            <p:cNvSpPr/>
            <p:nvPr/>
          </p:nvSpPr>
          <p:spPr>
            <a:xfrm>
              <a:off x="1767911" y="3041001"/>
              <a:ext cx="132679" cy="180676"/>
            </a:xfrm>
            <a:custGeom>
              <a:avLst/>
              <a:gdLst/>
              <a:ahLst/>
              <a:cxnLst/>
              <a:rect l="l" t="t" r="r" b="b"/>
              <a:pathLst>
                <a:path w="5067" h="6900" extrusionOk="0">
                  <a:moveTo>
                    <a:pt x="225" y="0"/>
                  </a:moveTo>
                  <a:cubicBezTo>
                    <a:pt x="107" y="0"/>
                    <a:pt x="0" y="94"/>
                    <a:pt x="0" y="222"/>
                  </a:cubicBezTo>
                  <a:lnTo>
                    <a:pt x="0" y="5278"/>
                  </a:lnTo>
                  <a:lnTo>
                    <a:pt x="5066" y="6899"/>
                  </a:lnTo>
                  <a:lnTo>
                    <a:pt x="5066" y="1538"/>
                  </a:lnTo>
                  <a:lnTo>
                    <a:pt x="296" y="12"/>
                  </a:lnTo>
                  <a:cubicBezTo>
                    <a:pt x="272" y="4"/>
                    <a:pt x="249" y="0"/>
                    <a:pt x="225" y="0"/>
                  </a:cubicBezTo>
                  <a:close/>
                </a:path>
              </a:pathLst>
            </a:custGeom>
            <a:solidFill>
              <a:srgbClr val="CDD7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4427;p73"/>
            <p:cNvSpPr/>
            <p:nvPr/>
          </p:nvSpPr>
          <p:spPr>
            <a:xfrm>
              <a:off x="1767911" y="3041001"/>
              <a:ext cx="132679" cy="180676"/>
            </a:xfrm>
            <a:custGeom>
              <a:avLst/>
              <a:gdLst/>
              <a:ahLst/>
              <a:cxnLst/>
              <a:rect l="l" t="t" r="r" b="b"/>
              <a:pathLst>
                <a:path w="5067" h="6900" extrusionOk="0">
                  <a:moveTo>
                    <a:pt x="225" y="0"/>
                  </a:moveTo>
                  <a:cubicBezTo>
                    <a:pt x="107" y="0"/>
                    <a:pt x="0" y="94"/>
                    <a:pt x="0" y="222"/>
                  </a:cubicBezTo>
                  <a:lnTo>
                    <a:pt x="0" y="5278"/>
                  </a:lnTo>
                  <a:lnTo>
                    <a:pt x="5066" y="6899"/>
                  </a:lnTo>
                  <a:lnTo>
                    <a:pt x="5066" y="6136"/>
                  </a:lnTo>
                  <a:lnTo>
                    <a:pt x="582" y="4696"/>
                  </a:lnTo>
                  <a:lnTo>
                    <a:pt x="582" y="98"/>
                  </a:lnTo>
                  <a:lnTo>
                    <a:pt x="296" y="12"/>
                  </a:lnTo>
                  <a:cubicBezTo>
                    <a:pt x="272" y="4"/>
                    <a:pt x="249" y="0"/>
                    <a:pt x="225" y="0"/>
                  </a:cubicBezTo>
                  <a:close/>
                </a:path>
              </a:pathLst>
            </a:custGeom>
            <a:solidFill>
              <a:srgbClr val="9BA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4428;p73"/>
            <p:cNvSpPr/>
            <p:nvPr/>
          </p:nvSpPr>
          <p:spPr>
            <a:xfrm>
              <a:off x="1783151" y="3029008"/>
              <a:ext cx="117440" cy="159938"/>
            </a:xfrm>
            <a:custGeom>
              <a:avLst/>
              <a:gdLst/>
              <a:ahLst/>
              <a:cxnLst/>
              <a:rect l="l" t="t" r="r" b="b"/>
              <a:pathLst>
                <a:path w="4485" h="6108" extrusionOk="0">
                  <a:moveTo>
                    <a:pt x="226" y="1"/>
                  </a:moveTo>
                  <a:cubicBezTo>
                    <a:pt x="102" y="1"/>
                    <a:pt x="0" y="102"/>
                    <a:pt x="0" y="231"/>
                  </a:cubicBezTo>
                  <a:lnTo>
                    <a:pt x="0" y="4677"/>
                  </a:lnTo>
                  <a:lnTo>
                    <a:pt x="4484" y="6108"/>
                  </a:lnTo>
                  <a:lnTo>
                    <a:pt x="4484" y="1357"/>
                  </a:lnTo>
                  <a:lnTo>
                    <a:pt x="296" y="12"/>
                  </a:lnTo>
                  <a:cubicBezTo>
                    <a:pt x="272" y="4"/>
                    <a:pt x="249" y="1"/>
                    <a:pt x="226" y="1"/>
                  </a:cubicBezTo>
                  <a:close/>
                </a:path>
              </a:pathLst>
            </a:custGeom>
            <a:solidFill>
              <a:srgbClr val="E9EE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4429;p73"/>
            <p:cNvSpPr/>
            <p:nvPr/>
          </p:nvSpPr>
          <p:spPr>
            <a:xfrm>
              <a:off x="1813290" y="3067212"/>
              <a:ext cx="65305" cy="26578"/>
            </a:xfrm>
            <a:custGeom>
              <a:avLst/>
              <a:gdLst/>
              <a:ahLst/>
              <a:cxnLst/>
              <a:rect l="l" t="t" r="r" b="b"/>
              <a:pathLst>
                <a:path w="2494" h="1015" extrusionOk="0">
                  <a:moveTo>
                    <a:pt x="294" y="0"/>
                  </a:moveTo>
                  <a:cubicBezTo>
                    <a:pt x="79" y="0"/>
                    <a:pt x="1" y="335"/>
                    <a:pt x="242" y="413"/>
                  </a:cubicBezTo>
                  <a:lnTo>
                    <a:pt x="2131" y="1004"/>
                  </a:lnTo>
                  <a:cubicBezTo>
                    <a:pt x="2160" y="1004"/>
                    <a:pt x="2179" y="1014"/>
                    <a:pt x="2198" y="1014"/>
                  </a:cubicBezTo>
                  <a:cubicBezTo>
                    <a:pt x="2446" y="1014"/>
                    <a:pt x="2494" y="671"/>
                    <a:pt x="2265" y="594"/>
                  </a:cubicBezTo>
                  <a:lnTo>
                    <a:pt x="366" y="12"/>
                  </a:lnTo>
                  <a:cubicBezTo>
                    <a:pt x="341" y="4"/>
                    <a:pt x="316" y="0"/>
                    <a:pt x="294" y="0"/>
                  </a:cubicBezTo>
                  <a:close/>
                </a:path>
              </a:pathLst>
            </a:custGeom>
            <a:solidFill>
              <a:srgbClr val="CDD7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4430;p73"/>
            <p:cNvSpPr/>
            <p:nvPr/>
          </p:nvSpPr>
          <p:spPr>
            <a:xfrm>
              <a:off x="1813237" y="3086746"/>
              <a:ext cx="65279" cy="26525"/>
            </a:xfrm>
            <a:custGeom>
              <a:avLst/>
              <a:gdLst/>
              <a:ahLst/>
              <a:cxnLst/>
              <a:rect l="l" t="t" r="r" b="b"/>
              <a:pathLst>
                <a:path w="2493" h="1013" extrusionOk="0">
                  <a:moveTo>
                    <a:pt x="303" y="1"/>
                  </a:moveTo>
                  <a:cubicBezTo>
                    <a:pt x="83" y="1"/>
                    <a:pt x="0" y="342"/>
                    <a:pt x="244" y="421"/>
                  </a:cubicBezTo>
                  <a:lnTo>
                    <a:pt x="2133" y="1003"/>
                  </a:lnTo>
                  <a:cubicBezTo>
                    <a:pt x="2162" y="1012"/>
                    <a:pt x="2181" y="1012"/>
                    <a:pt x="2200" y="1012"/>
                  </a:cubicBezTo>
                  <a:cubicBezTo>
                    <a:pt x="2203" y="1012"/>
                    <a:pt x="2206" y="1012"/>
                    <a:pt x="2210" y="1012"/>
                  </a:cubicBezTo>
                  <a:cubicBezTo>
                    <a:pt x="2449" y="1012"/>
                    <a:pt x="2493" y="668"/>
                    <a:pt x="2267" y="602"/>
                  </a:cubicBezTo>
                  <a:lnTo>
                    <a:pt x="368" y="10"/>
                  </a:lnTo>
                  <a:cubicBezTo>
                    <a:pt x="345" y="4"/>
                    <a:pt x="323" y="1"/>
                    <a:pt x="303" y="1"/>
                  </a:cubicBezTo>
                  <a:close/>
                </a:path>
              </a:pathLst>
            </a:custGeom>
            <a:solidFill>
              <a:srgbClr val="CDD7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4431;p73"/>
            <p:cNvSpPr/>
            <p:nvPr/>
          </p:nvSpPr>
          <p:spPr>
            <a:xfrm>
              <a:off x="1813290" y="3106437"/>
              <a:ext cx="65227" cy="26552"/>
            </a:xfrm>
            <a:custGeom>
              <a:avLst/>
              <a:gdLst/>
              <a:ahLst/>
              <a:cxnLst/>
              <a:rect l="l" t="t" r="r" b="b"/>
              <a:pathLst>
                <a:path w="2491" h="1014" extrusionOk="0">
                  <a:moveTo>
                    <a:pt x="295" y="0"/>
                  </a:moveTo>
                  <a:cubicBezTo>
                    <a:pt x="79" y="0"/>
                    <a:pt x="0" y="344"/>
                    <a:pt x="242" y="413"/>
                  </a:cubicBezTo>
                  <a:lnTo>
                    <a:pt x="2131" y="1004"/>
                  </a:lnTo>
                  <a:cubicBezTo>
                    <a:pt x="2160" y="1014"/>
                    <a:pt x="2179" y="1014"/>
                    <a:pt x="2198" y="1014"/>
                  </a:cubicBezTo>
                  <a:cubicBezTo>
                    <a:pt x="2201" y="1014"/>
                    <a:pt x="2204" y="1014"/>
                    <a:pt x="2208" y="1014"/>
                  </a:cubicBezTo>
                  <a:cubicBezTo>
                    <a:pt x="2447" y="1014"/>
                    <a:pt x="2491" y="669"/>
                    <a:pt x="2265" y="604"/>
                  </a:cubicBezTo>
                  <a:lnTo>
                    <a:pt x="366" y="12"/>
                  </a:lnTo>
                  <a:cubicBezTo>
                    <a:pt x="341" y="4"/>
                    <a:pt x="317" y="0"/>
                    <a:pt x="295" y="0"/>
                  </a:cubicBezTo>
                  <a:close/>
                </a:path>
              </a:pathLst>
            </a:custGeom>
            <a:solidFill>
              <a:srgbClr val="CDD7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4432;p73"/>
            <p:cNvSpPr/>
            <p:nvPr/>
          </p:nvSpPr>
          <p:spPr>
            <a:xfrm>
              <a:off x="1900564" y="3041001"/>
              <a:ext cx="132653" cy="180676"/>
            </a:xfrm>
            <a:custGeom>
              <a:avLst/>
              <a:gdLst/>
              <a:ahLst/>
              <a:cxnLst/>
              <a:rect l="l" t="t" r="r" b="b"/>
              <a:pathLst>
                <a:path w="5066" h="6900" extrusionOk="0">
                  <a:moveTo>
                    <a:pt x="4841" y="0"/>
                  </a:moveTo>
                  <a:cubicBezTo>
                    <a:pt x="4818" y="0"/>
                    <a:pt x="4794" y="4"/>
                    <a:pt x="4770" y="12"/>
                  </a:cubicBezTo>
                  <a:lnTo>
                    <a:pt x="0" y="1538"/>
                  </a:lnTo>
                  <a:lnTo>
                    <a:pt x="0" y="6899"/>
                  </a:lnTo>
                  <a:lnTo>
                    <a:pt x="5066" y="5278"/>
                  </a:lnTo>
                  <a:lnTo>
                    <a:pt x="5066" y="222"/>
                  </a:lnTo>
                  <a:cubicBezTo>
                    <a:pt x="5066" y="94"/>
                    <a:pt x="4960" y="0"/>
                    <a:pt x="4841" y="0"/>
                  </a:cubicBezTo>
                  <a:close/>
                </a:path>
              </a:pathLst>
            </a:custGeom>
            <a:solidFill>
              <a:srgbClr val="CDD7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4433;p73"/>
            <p:cNvSpPr/>
            <p:nvPr/>
          </p:nvSpPr>
          <p:spPr>
            <a:xfrm>
              <a:off x="1900564" y="3041001"/>
              <a:ext cx="132653" cy="180676"/>
            </a:xfrm>
            <a:custGeom>
              <a:avLst/>
              <a:gdLst/>
              <a:ahLst/>
              <a:cxnLst/>
              <a:rect l="l" t="t" r="r" b="b"/>
              <a:pathLst>
                <a:path w="5066" h="6900" extrusionOk="0">
                  <a:moveTo>
                    <a:pt x="4841" y="0"/>
                  </a:moveTo>
                  <a:cubicBezTo>
                    <a:pt x="4818" y="0"/>
                    <a:pt x="4794" y="4"/>
                    <a:pt x="4770" y="12"/>
                  </a:cubicBezTo>
                  <a:lnTo>
                    <a:pt x="4484" y="98"/>
                  </a:lnTo>
                  <a:lnTo>
                    <a:pt x="4484" y="4724"/>
                  </a:lnTo>
                  <a:lnTo>
                    <a:pt x="0" y="6136"/>
                  </a:lnTo>
                  <a:lnTo>
                    <a:pt x="0" y="6899"/>
                  </a:lnTo>
                  <a:lnTo>
                    <a:pt x="5066" y="5278"/>
                  </a:lnTo>
                  <a:lnTo>
                    <a:pt x="5066" y="222"/>
                  </a:lnTo>
                  <a:cubicBezTo>
                    <a:pt x="5066" y="94"/>
                    <a:pt x="4960" y="0"/>
                    <a:pt x="4841" y="0"/>
                  </a:cubicBezTo>
                  <a:close/>
                </a:path>
              </a:pathLst>
            </a:custGeom>
            <a:solidFill>
              <a:srgbClr val="9BA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4434;p73"/>
            <p:cNvSpPr/>
            <p:nvPr/>
          </p:nvSpPr>
          <p:spPr>
            <a:xfrm>
              <a:off x="1900564" y="3029008"/>
              <a:ext cx="117414" cy="159938"/>
            </a:xfrm>
            <a:custGeom>
              <a:avLst/>
              <a:gdLst/>
              <a:ahLst/>
              <a:cxnLst/>
              <a:rect l="l" t="t" r="r" b="b"/>
              <a:pathLst>
                <a:path w="4484" h="6108" extrusionOk="0">
                  <a:moveTo>
                    <a:pt x="4259" y="1"/>
                  </a:moveTo>
                  <a:cubicBezTo>
                    <a:pt x="4236" y="1"/>
                    <a:pt x="4212" y="4"/>
                    <a:pt x="4188" y="12"/>
                  </a:cubicBezTo>
                  <a:lnTo>
                    <a:pt x="0" y="1357"/>
                  </a:lnTo>
                  <a:lnTo>
                    <a:pt x="0" y="6108"/>
                  </a:lnTo>
                  <a:lnTo>
                    <a:pt x="4484" y="4677"/>
                  </a:lnTo>
                  <a:lnTo>
                    <a:pt x="4484" y="231"/>
                  </a:lnTo>
                  <a:cubicBezTo>
                    <a:pt x="4484" y="102"/>
                    <a:pt x="4382" y="1"/>
                    <a:pt x="4259" y="1"/>
                  </a:cubicBezTo>
                  <a:close/>
                </a:path>
              </a:pathLst>
            </a:custGeom>
            <a:solidFill>
              <a:srgbClr val="E9EE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4435;p73"/>
            <p:cNvSpPr/>
            <p:nvPr/>
          </p:nvSpPr>
          <p:spPr>
            <a:xfrm>
              <a:off x="1900564" y="3029244"/>
              <a:ext cx="117414" cy="159702"/>
            </a:xfrm>
            <a:custGeom>
              <a:avLst/>
              <a:gdLst/>
              <a:ahLst/>
              <a:cxnLst/>
              <a:rect l="l" t="t" r="r" b="b"/>
              <a:pathLst>
                <a:path w="4484" h="6099" extrusionOk="0">
                  <a:moveTo>
                    <a:pt x="4268" y="1"/>
                  </a:moveTo>
                  <a:cubicBezTo>
                    <a:pt x="4245" y="1"/>
                    <a:pt x="4221" y="4"/>
                    <a:pt x="4198" y="12"/>
                  </a:cubicBezTo>
                  <a:lnTo>
                    <a:pt x="3816" y="127"/>
                  </a:lnTo>
                  <a:lnTo>
                    <a:pt x="3816" y="4019"/>
                  </a:lnTo>
                  <a:lnTo>
                    <a:pt x="0" y="5231"/>
                  </a:lnTo>
                  <a:lnTo>
                    <a:pt x="0" y="6099"/>
                  </a:lnTo>
                  <a:lnTo>
                    <a:pt x="4484" y="4668"/>
                  </a:lnTo>
                  <a:lnTo>
                    <a:pt x="4484" y="222"/>
                  </a:lnTo>
                  <a:cubicBezTo>
                    <a:pt x="4484" y="95"/>
                    <a:pt x="4384" y="1"/>
                    <a:pt x="4268" y="1"/>
                  </a:cubicBezTo>
                  <a:close/>
                </a:path>
              </a:pathLst>
            </a:custGeom>
            <a:solidFill>
              <a:srgbClr val="E9EE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4436;p73"/>
            <p:cNvSpPr/>
            <p:nvPr/>
          </p:nvSpPr>
          <p:spPr>
            <a:xfrm>
              <a:off x="1941282" y="3069988"/>
              <a:ext cx="29484" cy="36345"/>
            </a:xfrm>
            <a:custGeom>
              <a:avLst/>
              <a:gdLst/>
              <a:ahLst/>
              <a:cxnLst/>
              <a:rect l="l" t="t" r="r" b="b"/>
              <a:pathLst>
                <a:path w="1126" h="1388" extrusionOk="0">
                  <a:moveTo>
                    <a:pt x="897" y="0"/>
                  </a:moveTo>
                  <a:cubicBezTo>
                    <a:pt x="875" y="0"/>
                    <a:pt x="853" y="4"/>
                    <a:pt x="830" y="11"/>
                  </a:cubicBezTo>
                  <a:lnTo>
                    <a:pt x="153" y="231"/>
                  </a:lnTo>
                  <a:cubicBezTo>
                    <a:pt x="67" y="259"/>
                    <a:pt x="0" y="345"/>
                    <a:pt x="0" y="450"/>
                  </a:cubicBezTo>
                  <a:lnTo>
                    <a:pt x="0" y="1166"/>
                  </a:lnTo>
                  <a:cubicBezTo>
                    <a:pt x="0" y="1293"/>
                    <a:pt x="100" y="1387"/>
                    <a:pt x="221" y="1387"/>
                  </a:cubicBezTo>
                  <a:cubicBezTo>
                    <a:pt x="246" y="1387"/>
                    <a:pt x="271" y="1383"/>
                    <a:pt x="296" y="1375"/>
                  </a:cubicBezTo>
                  <a:lnTo>
                    <a:pt x="964" y="1156"/>
                  </a:lnTo>
                  <a:cubicBezTo>
                    <a:pt x="1059" y="1127"/>
                    <a:pt x="1126" y="1042"/>
                    <a:pt x="1126" y="946"/>
                  </a:cubicBezTo>
                  <a:lnTo>
                    <a:pt x="1126" y="231"/>
                  </a:lnTo>
                  <a:cubicBezTo>
                    <a:pt x="1126" y="102"/>
                    <a:pt x="1017" y="0"/>
                    <a:pt x="897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6938208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3782" y="4469344"/>
            <a:ext cx="9199418" cy="1261200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à"/>
            </a:pPr>
            <a:r>
              <a:rPr lang="en-US" sz="2000" dirty="0" err="1" smtClean="0">
                <a:latin typeface="Arial Narrow" panose="020B0606020202030204" pitchFamily="34" charset="0"/>
              </a:rPr>
              <a:t>Tipe</a:t>
            </a:r>
            <a:r>
              <a:rPr lang="en-US" sz="2000" dirty="0" smtClean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atribusi</a:t>
            </a:r>
            <a:r>
              <a:rPr lang="en-US" sz="2000" dirty="0">
                <a:latin typeface="Arial Narrow" panose="020B0606020202030204" pitchFamily="34" charset="0"/>
              </a:rPr>
              <a:t> yang </a:t>
            </a:r>
            <a:r>
              <a:rPr lang="en-US" sz="2000" dirty="0" err="1">
                <a:latin typeface="Arial Narrow" panose="020B0606020202030204" pitchFamily="34" charset="0"/>
              </a:rPr>
              <a:t>dibuat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manajer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akan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mempengaruhi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respon</a:t>
            </a:r>
            <a:r>
              <a:rPr lang="en-US" sz="2000" dirty="0">
                <a:latin typeface="Arial Narrow" panose="020B0606020202030204" pitchFamily="34" charset="0"/>
              </a:rPr>
              <a:t> di </a:t>
            </a:r>
            <a:r>
              <a:rPr lang="en-US" sz="2000" dirty="0" err="1">
                <a:latin typeface="Arial Narrow" panose="020B0606020202030204" pitchFamily="34" charset="0"/>
              </a:rPr>
              <a:t>dalam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mengatasi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 smtClean="0">
                <a:latin typeface="Arial Narrow" panose="020B0606020202030204" pitchFamily="34" charset="0"/>
              </a:rPr>
              <a:t>permasalahan</a:t>
            </a:r>
            <a:endParaRPr lang="en-US" sz="2000" dirty="0" smtClean="0">
              <a:latin typeface="Arial Narrow" panose="020B0606020202030204" pitchFamily="34" charset="0"/>
            </a:endParaRPr>
          </a:p>
          <a:p>
            <a:pPr marL="0" indent="0" algn="l"/>
            <a:endParaRPr lang="en-US" sz="2000" dirty="0" smtClean="0">
              <a:latin typeface="Arial Narrow" panose="020B0606020202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1" dirty="0" err="1" smtClean="0">
                <a:latin typeface="Arial Narrow" panose="020B0606020202030204" pitchFamily="34" charset="0"/>
              </a:rPr>
              <a:t>Ketika</a:t>
            </a:r>
            <a:r>
              <a:rPr lang="en-US" sz="2000" b="1" dirty="0" smtClean="0">
                <a:latin typeface="Arial Narrow" panose="020B0606020202030204" pitchFamily="34" charset="0"/>
              </a:rPr>
              <a:t> </a:t>
            </a:r>
            <a:r>
              <a:rPr lang="en-US" sz="2000" b="1" dirty="0" err="1">
                <a:latin typeface="Arial Narrow" panose="020B0606020202030204" pitchFamily="34" charset="0"/>
              </a:rPr>
              <a:t>atribusi</a:t>
            </a:r>
            <a:r>
              <a:rPr lang="en-US" sz="2000" b="1" dirty="0">
                <a:latin typeface="Arial Narrow" panose="020B0606020202030204" pitchFamily="34" charset="0"/>
              </a:rPr>
              <a:t> external</a:t>
            </a:r>
            <a:r>
              <a:rPr lang="en-US" sz="2000" dirty="0">
                <a:latin typeface="Arial Narrow" panose="020B0606020202030204" pitchFamily="34" charset="0"/>
              </a:rPr>
              <a:t>, </a:t>
            </a:r>
            <a:r>
              <a:rPr lang="en-US" sz="2000" dirty="0" err="1">
                <a:latin typeface="Arial Narrow" panose="020B0606020202030204" pitchFamily="34" charset="0"/>
              </a:rPr>
              <a:t>manajer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lebih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banyak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merespon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untuk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merubah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situasi</a:t>
            </a:r>
            <a:r>
              <a:rPr lang="en-US" sz="2000" dirty="0">
                <a:latin typeface="Arial Narrow" panose="020B0606020202030204" pitchFamily="34" charset="0"/>
              </a:rPr>
              <a:t>, </a:t>
            </a:r>
            <a:r>
              <a:rPr lang="en-US" sz="2000" dirty="0" err="1">
                <a:latin typeface="Arial Narrow" panose="020B0606020202030204" pitchFamily="34" charset="0"/>
              </a:rPr>
              <a:t>seperti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menyediakan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sumber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daya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memberikan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bantuan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untuk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menghadapi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kendala</a:t>
            </a:r>
            <a:r>
              <a:rPr lang="en-US" sz="2000" dirty="0">
                <a:latin typeface="Arial Narrow" panose="020B0606020202030204" pitchFamily="34" charset="0"/>
              </a:rPr>
              <a:t>, </a:t>
            </a:r>
            <a:r>
              <a:rPr lang="en-US" sz="2000" dirty="0" err="1">
                <a:latin typeface="Arial Narrow" panose="020B0606020202030204" pitchFamily="34" charset="0"/>
              </a:rPr>
              <a:t>memberikan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informasi</a:t>
            </a:r>
            <a:r>
              <a:rPr lang="en-US" sz="2000" dirty="0">
                <a:latin typeface="Arial Narrow" panose="020B0606020202030204" pitchFamily="34" charset="0"/>
              </a:rPr>
              <a:t>, </a:t>
            </a:r>
            <a:r>
              <a:rPr lang="en-US" sz="2000" dirty="0" err="1">
                <a:latin typeface="Arial Narrow" panose="020B0606020202030204" pitchFamily="34" charset="0"/>
              </a:rPr>
              <a:t>merubah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tugas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dan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mengurangi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tingkat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 smtClean="0">
                <a:latin typeface="Arial Narrow" panose="020B0606020202030204" pitchFamily="34" charset="0"/>
              </a:rPr>
              <a:t>kesulitan</a:t>
            </a:r>
            <a:endParaRPr lang="en-US" sz="2000" dirty="0">
              <a:latin typeface="Arial Narrow" panose="020B0606020202030204" pitchFamily="34" charset="0"/>
            </a:endParaRPr>
          </a:p>
          <a:p>
            <a:pPr marL="0" indent="0" algn="l"/>
            <a:endParaRPr lang="en-US" sz="2000" dirty="0">
              <a:latin typeface="Arial Narrow" panose="020B0606020202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1" dirty="0" err="1" smtClean="0">
                <a:latin typeface="Arial Narrow" panose="020B0606020202030204" pitchFamily="34" charset="0"/>
              </a:rPr>
              <a:t>Ketika</a:t>
            </a:r>
            <a:r>
              <a:rPr lang="en-US" sz="2000" b="1" dirty="0" smtClean="0">
                <a:latin typeface="Arial Narrow" panose="020B0606020202030204" pitchFamily="34" charset="0"/>
              </a:rPr>
              <a:t> </a:t>
            </a:r>
            <a:r>
              <a:rPr lang="en-US" sz="2000" b="1" dirty="0" err="1">
                <a:latin typeface="Arial Narrow" panose="020B0606020202030204" pitchFamily="34" charset="0"/>
              </a:rPr>
              <a:t>atribusi</a:t>
            </a:r>
            <a:r>
              <a:rPr lang="en-US" sz="2000" b="1" dirty="0">
                <a:latin typeface="Arial Narrow" panose="020B0606020202030204" pitchFamily="34" charset="0"/>
              </a:rPr>
              <a:t> internal, </a:t>
            </a:r>
            <a:r>
              <a:rPr lang="en-US" sz="2000" dirty="0" err="1">
                <a:latin typeface="Arial Narrow" panose="020B0606020202030204" pitchFamily="34" charset="0"/>
              </a:rPr>
              <a:t>responnya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lebih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memberikan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informasi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secara</a:t>
            </a:r>
            <a:r>
              <a:rPr lang="en-US" sz="2000" dirty="0">
                <a:latin typeface="Arial Narrow" panose="020B0606020202030204" pitchFamily="34" charset="0"/>
              </a:rPr>
              <a:t> detail, </a:t>
            </a:r>
            <a:r>
              <a:rPr lang="en-US" sz="2000" dirty="0" err="1">
                <a:latin typeface="Arial Narrow" panose="020B0606020202030204" pitchFamily="34" charset="0"/>
              </a:rPr>
              <a:t>memonitor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pekerjaan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bawahan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dengan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lebih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jelas</a:t>
            </a:r>
            <a:r>
              <a:rPr lang="en-US" sz="2000" dirty="0">
                <a:latin typeface="Arial Narrow" panose="020B0606020202030204" pitchFamily="34" charset="0"/>
              </a:rPr>
              <a:t>, </a:t>
            </a:r>
            <a:r>
              <a:rPr lang="en-US" sz="2000" dirty="0" err="1">
                <a:latin typeface="Arial Narrow" panose="020B0606020202030204" pitchFamily="34" charset="0"/>
              </a:rPr>
              <a:t>menyediakan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i="1" dirty="0">
                <a:latin typeface="Arial Narrow" panose="020B0606020202030204" pitchFamily="34" charset="0"/>
              </a:rPr>
              <a:t>coaching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ketika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dibutuhkan</a:t>
            </a:r>
            <a:r>
              <a:rPr lang="en-US" sz="2000" dirty="0">
                <a:latin typeface="Arial Narrow" panose="020B0606020202030204" pitchFamily="34" charset="0"/>
              </a:rPr>
              <a:t>, </a:t>
            </a:r>
            <a:r>
              <a:rPr lang="en-US" sz="2000" dirty="0" err="1">
                <a:latin typeface="Arial Narrow" panose="020B0606020202030204" pitchFamily="34" charset="0"/>
              </a:rPr>
              <a:t>membuat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tujuan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dan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batas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waktu</a:t>
            </a:r>
            <a:r>
              <a:rPr lang="en-US" sz="2000" dirty="0">
                <a:latin typeface="Arial Narrow" panose="020B0606020202030204" pitchFamily="34" charset="0"/>
              </a:rPr>
              <a:t> yang </a:t>
            </a:r>
            <a:r>
              <a:rPr lang="en-US" sz="2000" dirty="0" err="1">
                <a:latin typeface="Arial Narrow" panose="020B0606020202030204" pitchFamily="34" charset="0"/>
              </a:rPr>
              <a:t>lebih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mudah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atau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mengarahkan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bawahan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untuk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mengerjakan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tugas-tugas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ringan</a:t>
            </a:r>
            <a:r>
              <a:rPr lang="en-US" sz="2000" dirty="0">
                <a:latin typeface="Arial Narrow" panose="020B0606020202030204" pitchFamily="34" charset="0"/>
              </a:rPr>
              <a:t>. </a:t>
            </a:r>
            <a:r>
              <a:rPr lang="en-US" sz="2000" dirty="0" err="1">
                <a:latin typeface="Arial Narrow" panose="020B0606020202030204" pitchFamily="34" charset="0"/>
              </a:rPr>
              <a:t>Jika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permasalahan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dikarenakan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kurang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upaya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dan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tanggung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jawab</a:t>
            </a:r>
            <a:r>
              <a:rPr lang="en-US" sz="2000" dirty="0">
                <a:latin typeface="Arial Narrow" panose="020B0606020202030204" pitchFamily="34" charset="0"/>
              </a:rPr>
              <a:t>, </a:t>
            </a:r>
            <a:r>
              <a:rPr lang="en-US" sz="2000" dirty="0" err="1">
                <a:latin typeface="Arial Narrow" panose="020B0606020202030204" pitchFamily="34" charset="0"/>
              </a:rPr>
              <a:t>maka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reaksi</a:t>
            </a:r>
            <a:r>
              <a:rPr lang="en-US" sz="2000" dirty="0">
                <a:latin typeface="Arial Narrow" panose="020B0606020202030204" pitchFamily="34" charset="0"/>
              </a:rPr>
              <a:t> yang </a:t>
            </a:r>
            <a:r>
              <a:rPr lang="en-US" sz="2000" dirty="0" err="1">
                <a:latin typeface="Arial Narrow" panose="020B0606020202030204" pitchFamily="34" charset="0"/>
              </a:rPr>
              <a:t>diberikan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adalah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memberikan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konseling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langsung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atau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tidak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langsung</a:t>
            </a:r>
            <a:r>
              <a:rPr lang="en-US" sz="2000" dirty="0">
                <a:latin typeface="Arial Narrow" panose="020B0606020202030204" pitchFamily="34" charset="0"/>
              </a:rPr>
              <a:t>, </a:t>
            </a:r>
            <a:r>
              <a:rPr lang="en-US" sz="2000" dirty="0" err="1">
                <a:latin typeface="Arial Narrow" panose="020B0606020202030204" pitchFamily="34" charset="0"/>
              </a:rPr>
              <a:t>memberikan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peringatan</a:t>
            </a:r>
            <a:r>
              <a:rPr lang="en-US" sz="2000" dirty="0">
                <a:latin typeface="Arial Narrow" panose="020B0606020202030204" pitchFamily="34" charset="0"/>
              </a:rPr>
              <a:t>, </a:t>
            </a:r>
            <a:r>
              <a:rPr lang="en-US" sz="2000" dirty="0" err="1">
                <a:latin typeface="Arial Narrow" panose="020B0606020202030204" pitchFamily="34" charset="0"/>
              </a:rPr>
              <a:t>memberikan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hukuman</a:t>
            </a:r>
            <a:r>
              <a:rPr lang="en-US" sz="2000" dirty="0">
                <a:latin typeface="Arial Narrow" panose="020B0606020202030204" pitchFamily="34" charset="0"/>
              </a:rPr>
              <a:t>, </a:t>
            </a:r>
            <a:r>
              <a:rPr lang="en-US" sz="2000" dirty="0" err="1">
                <a:latin typeface="Arial Narrow" panose="020B0606020202030204" pitchFamily="34" charset="0"/>
              </a:rPr>
              <a:t>memonitor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kelanjutan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n-US" sz="2000" dirty="0" err="1">
                <a:latin typeface="Arial Narrow" panose="020B0606020202030204" pitchFamily="34" charset="0"/>
              </a:rPr>
              <a:t>perilaku</a:t>
            </a:r>
            <a:r>
              <a:rPr lang="en-US" sz="2000" dirty="0" smtClean="0">
                <a:latin typeface="Arial Narrow" panose="020B0606020202030204" pitchFamily="34" charset="0"/>
              </a:rPr>
              <a:t>.</a:t>
            </a:r>
            <a:endParaRPr lang="en-US" sz="2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053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4794" y="576954"/>
            <a:ext cx="4184698" cy="808501"/>
          </a:xfrm>
          <a:solidFill>
            <a:schemeClr val="bg1"/>
          </a:solidFill>
        </p:spPr>
        <p:txBody>
          <a:bodyPr/>
          <a:lstStyle/>
          <a:p>
            <a:r>
              <a:rPr lang="en-US" dirty="0" err="1" smtClean="0"/>
              <a:t>Atribusi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LMX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74073" y="1825625"/>
            <a:ext cx="11471563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bawahan</a:t>
            </a:r>
            <a:r>
              <a:rPr lang="en-US" dirty="0" smtClean="0"/>
              <a:t>, </a:t>
            </a:r>
            <a:r>
              <a:rPr lang="en-US" dirty="0" err="1" smtClean="0"/>
              <a:t>konsisten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atribusinya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performa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bawahan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Misal</a:t>
            </a:r>
            <a:r>
              <a:rPr lang="en-US" dirty="0" smtClean="0"/>
              <a:t>,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bawahan</a:t>
            </a:r>
            <a:r>
              <a:rPr lang="en-US" dirty="0" smtClean="0"/>
              <a:t> “</a:t>
            </a:r>
            <a:r>
              <a:rPr lang="en-US" i="1" dirty="0" smtClean="0"/>
              <a:t>high exchange”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penghargaan</a:t>
            </a:r>
            <a:r>
              <a:rPr lang="en-US" dirty="0" smtClean="0"/>
              <a:t>.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bawahan</a:t>
            </a:r>
            <a:r>
              <a:rPr lang="en-US" dirty="0" smtClean="0"/>
              <a:t> “</a:t>
            </a:r>
            <a:r>
              <a:rPr lang="en-US" i="1" dirty="0" smtClean="0"/>
              <a:t>low exchange</a:t>
            </a:r>
            <a:r>
              <a:rPr lang="en-US" dirty="0" smtClean="0"/>
              <a:t>”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dikritisi</a:t>
            </a:r>
            <a:r>
              <a:rPr lang="en-US" dirty="0" smtClean="0"/>
              <a:t>. </a:t>
            </a:r>
            <a:r>
              <a:rPr lang="en-US" dirty="0" err="1" smtClean="0"/>
              <a:t>Bawahan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didukung</a:t>
            </a:r>
            <a:r>
              <a:rPr lang="en-US" dirty="0" smtClean="0"/>
              <a:t>,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i="1" dirty="0" smtClean="0"/>
              <a:t>coaching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,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menyalahkan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yang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munculnya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berhati-hati</a:t>
            </a:r>
            <a:r>
              <a:rPr lang="en-US" dirty="0" smtClean="0"/>
              <a:t>,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bawahan</a:t>
            </a:r>
            <a:r>
              <a:rPr lang="en-US" dirty="0" smtClean="0"/>
              <a:t>. </a:t>
            </a:r>
            <a:r>
              <a:rPr lang="en-US" dirty="0" err="1"/>
              <a:t>M</a:t>
            </a:r>
            <a:r>
              <a:rPr lang="en-US" dirty="0" err="1" smtClean="0"/>
              <a:t>anajer</a:t>
            </a:r>
            <a:r>
              <a:rPr lang="en-US" dirty="0" smtClean="0"/>
              <a:t> juga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menyadari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opsi</a:t>
            </a:r>
            <a:r>
              <a:rPr lang="en-US" dirty="0" smtClean="0"/>
              <a:t> yang </a:t>
            </a:r>
            <a:r>
              <a:rPr lang="en-US" dirty="0" err="1" smtClean="0"/>
              <a:t>tersedia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menangani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0109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r="50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5100" y="616671"/>
            <a:ext cx="5292436" cy="1325563"/>
          </a:xfrm>
          <a:solidFill>
            <a:srgbClr val="485346"/>
          </a:solidFill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Arial Narrow" panose="020B0606020202030204" pitchFamily="34" charset="0"/>
              </a:rPr>
              <a:t>Memperbaiki</a:t>
            </a:r>
            <a:r>
              <a:rPr lang="en-US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rial Narrow" panose="020B0606020202030204" pitchFamily="34" charset="0"/>
              </a:rPr>
              <a:t>ketimpangan</a:t>
            </a:r>
            <a:r>
              <a:rPr lang="en-US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rial Narrow" panose="020B0606020202030204" pitchFamily="34" charset="0"/>
              </a:rPr>
              <a:t>performa</a:t>
            </a:r>
            <a:endParaRPr lang="en-US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5100" y="2371725"/>
            <a:ext cx="56769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Arial Narrow" panose="020B0606020202030204" pitchFamily="34" charset="0"/>
              </a:rPr>
              <a:t>Merupakan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hal</a:t>
            </a:r>
            <a:r>
              <a:rPr lang="en-US" dirty="0" smtClean="0">
                <a:latin typeface="Arial Narrow" panose="020B0606020202030204" pitchFamily="34" charset="0"/>
              </a:rPr>
              <a:t> yang </a:t>
            </a:r>
            <a:r>
              <a:rPr lang="en-US" dirty="0" err="1" smtClean="0">
                <a:latin typeface="Arial Narrow" panose="020B0606020202030204" pitchFamily="34" charset="0"/>
              </a:rPr>
              <a:t>penting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namun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sulit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dilakukan</a:t>
            </a:r>
            <a:r>
              <a:rPr lang="en-US" dirty="0" smtClean="0">
                <a:latin typeface="Arial Narrow" panose="020B0606020202030204" pitchFamily="34" charset="0"/>
              </a:rPr>
              <a:t>. Orang </a:t>
            </a:r>
            <a:r>
              <a:rPr lang="en-US" dirty="0" err="1" smtClean="0">
                <a:latin typeface="Arial Narrow" panose="020B0606020202030204" pitchFamily="34" charset="0"/>
              </a:rPr>
              <a:t>banyak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bertindak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defensif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tentang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kritik</a:t>
            </a:r>
            <a:r>
              <a:rPr lang="en-US" dirty="0" smtClean="0">
                <a:latin typeface="Arial Narrow" panose="020B0606020202030204" pitchFamily="34" charset="0"/>
              </a:rPr>
              <a:t>, </a:t>
            </a:r>
            <a:r>
              <a:rPr lang="en-US" dirty="0" err="1" smtClean="0">
                <a:latin typeface="Arial Narrow" panose="020B0606020202030204" pitchFamily="34" charset="0"/>
              </a:rPr>
              <a:t>karena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itu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bisa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mempengaruhi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i="1" dirty="0" smtClean="0">
                <a:latin typeface="Arial Narrow" panose="020B0606020202030204" pitchFamily="34" charset="0"/>
              </a:rPr>
              <a:t>self esteem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dan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menimbulkan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penolakan</a:t>
            </a:r>
            <a:r>
              <a:rPr lang="en-US" dirty="0" smtClean="0">
                <a:latin typeface="Arial Narrow" panose="020B0606020202030204" pitchFamily="34" charset="0"/>
              </a:rPr>
              <a:t>. </a:t>
            </a:r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6703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0362585"/>
              </p:ext>
            </p:extLst>
          </p:nvPr>
        </p:nvGraphicFramePr>
        <p:xfrm>
          <a:off x="353284" y="1079231"/>
          <a:ext cx="9635843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358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Panduan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memperbaiki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ketimpangan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perfoma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/>
                        <a:t>1. </a:t>
                      </a:r>
                      <a:r>
                        <a:rPr lang="en-US" dirty="0" err="1" smtClean="0"/>
                        <a:t>Memperbanyak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informasi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tentang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permasalahan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performa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2. </a:t>
                      </a:r>
                      <a:r>
                        <a:rPr lang="en-US" dirty="0" err="1" smtClean="0"/>
                        <a:t>Mencoba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menghindari</a:t>
                      </a:r>
                      <a:r>
                        <a:rPr lang="en-US" baseline="0" dirty="0" smtClean="0"/>
                        <a:t> bias </a:t>
                      </a:r>
                      <a:r>
                        <a:rPr lang="en-US" baseline="0" dirty="0" err="1" smtClean="0"/>
                        <a:t>atribusi</a:t>
                      </a:r>
                      <a:endParaRPr lang="en-US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3. </a:t>
                      </a:r>
                      <a:r>
                        <a:rPr lang="en-US" dirty="0" err="1" smtClean="0"/>
                        <a:t>Menyediakan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umpan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balik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membangun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 </a:t>
                      </a:r>
                      <a:r>
                        <a:rPr lang="en-US" dirty="0" err="1" smtClean="0"/>
                        <a:t>Mendeskripsikan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ketimpangan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singkat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5. </a:t>
                      </a:r>
                      <a:r>
                        <a:rPr lang="en-US" dirty="0" err="1" smtClean="0"/>
                        <a:t>Jelaskan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pengaruh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perilaku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efektif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6. </a:t>
                      </a:r>
                      <a:r>
                        <a:rPr lang="en-US" dirty="0" err="1" smtClean="0"/>
                        <a:t>Tetap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tenang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professional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7. </a:t>
                      </a:r>
                      <a:r>
                        <a:rPr lang="en-US" dirty="0" err="1" smtClean="0"/>
                        <a:t>Secara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bersama-sama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mengidentifikasi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alasan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performa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tidak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adekuat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8. </a:t>
                      </a:r>
                      <a:r>
                        <a:rPr lang="en-US" dirty="0" err="1" smtClean="0"/>
                        <a:t>Tanyakan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solusi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kepada</a:t>
                      </a:r>
                      <a:r>
                        <a:rPr lang="en-US" baseline="0" dirty="0" smtClean="0"/>
                        <a:t> orang </a:t>
                      </a:r>
                      <a:r>
                        <a:rPr lang="en-US" baseline="0" dirty="0" err="1" smtClean="0"/>
                        <a:t>tersebut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9. </a:t>
                      </a:r>
                      <a:r>
                        <a:rPr lang="en-US" dirty="0" err="1" smtClean="0"/>
                        <a:t>Tunjukkan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keyakinan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r>
                        <a:rPr lang="en-US" dirty="0" smtClean="0"/>
                        <a:t> orang </a:t>
                      </a:r>
                      <a:r>
                        <a:rPr lang="en-US" dirty="0" err="1" smtClean="0"/>
                        <a:t>tersebut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10. </a:t>
                      </a:r>
                      <a:r>
                        <a:rPr lang="en-US" dirty="0" err="1" smtClean="0"/>
                        <a:t>Tunjukkan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kesediaan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membantu</a:t>
                      </a:r>
                      <a:r>
                        <a:rPr lang="en-US" dirty="0" smtClean="0"/>
                        <a:t> orang </a:t>
                      </a:r>
                      <a:r>
                        <a:rPr lang="en-US" dirty="0" err="1" smtClean="0"/>
                        <a:t>tersebut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11. </a:t>
                      </a:r>
                      <a:r>
                        <a:rPr lang="en-US" dirty="0" err="1" smtClean="0"/>
                        <a:t>Capai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kesepakatan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langkah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aksi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spesifik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12. </a:t>
                      </a:r>
                      <a:r>
                        <a:rPr lang="en-US" dirty="0" err="1" smtClean="0"/>
                        <a:t>Buat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rangkuman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hasil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diskusi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verifikasi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kespekatan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25778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50000"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4906048" cy="1320800"/>
          </a:xfrm>
        </p:spPr>
        <p:txBody>
          <a:bodyPr>
            <a:normAutofit/>
          </a:bodyPr>
          <a:lstStyle/>
          <a:p>
            <a:pPr algn="ctr"/>
            <a:r>
              <a:rPr lang="en-US" sz="3000" dirty="0" err="1">
                <a:solidFill>
                  <a:schemeClr val="bg1"/>
                </a:solidFill>
              </a:rPr>
              <a:t>Atribusi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pengikut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dan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teori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Implisit</a:t>
            </a:r>
            <a:endParaRPr lang="en-US" sz="3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988" y="2326843"/>
            <a:ext cx="5571065" cy="388077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Penentu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atribusi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pengikut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tentang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pemimpin</a:t>
            </a:r>
            <a:endParaRPr lang="en-US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dirty="0" err="1">
                <a:solidFill>
                  <a:schemeClr val="bg1"/>
                </a:solidFill>
              </a:rPr>
              <a:t>Pemimpin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dinilai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kompetensinya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berdasarkan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sukses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unit </a:t>
            </a:r>
            <a:r>
              <a:rPr lang="en-US" dirty="0" err="1">
                <a:solidFill>
                  <a:schemeClr val="bg1"/>
                </a:solidFill>
              </a:rPr>
              <a:t>kerjanya</a:t>
            </a:r>
            <a:endParaRPr lang="en-US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dirty="0" err="1">
                <a:solidFill>
                  <a:schemeClr val="bg1"/>
                </a:solidFill>
              </a:rPr>
              <a:t>Anggota</a:t>
            </a:r>
            <a:r>
              <a:rPr lang="en-US" dirty="0">
                <a:solidFill>
                  <a:schemeClr val="bg1"/>
                </a:solidFill>
              </a:rPr>
              <a:t> juga </a:t>
            </a:r>
            <a:r>
              <a:rPr lang="en-US" dirty="0" err="1">
                <a:solidFill>
                  <a:schemeClr val="bg1"/>
                </a:solidFill>
              </a:rPr>
              <a:t>mengenali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tindakan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pemimpinnya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Pemimpin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dapat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menjelaskan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perubahan</a:t>
            </a:r>
            <a:r>
              <a:rPr lang="en-US" dirty="0">
                <a:solidFill>
                  <a:schemeClr val="bg1"/>
                </a:solidFill>
              </a:rPr>
              <a:t> di unit </a:t>
            </a:r>
            <a:r>
              <a:rPr lang="en-US" dirty="0" err="1">
                <a:solidFill>
                  <a:schemeClr val="bg1"/>
                </a:solidFill>
              </a:rPr>
              <a:t>kerjanya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diatributkan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lebih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bertanggung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jawab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en-US" dirty="0" err="1" smtClean="0">
                <a:solidFill>
                  <a:schemeClr val="bg1"/>
                </a:solidFill>
              </a:rPr>
              <a:t>Pemimpin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juga </a:t>
            </a:r>
            <a:r>
              <a:rPr lang="en-US" dirty="0" err="1">
                <a:solidFill>
                  <a:schemeClr val="bg1"/>
                </a:solidFill>
              </a:rPr>
              <a:t>dinilai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kemampuannya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menghadapi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masalah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krisis</a:t>
            </a:r>
            <a:endParaRPr lang="en-US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Implikasi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atribusi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pengikut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tentang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pemimpin</a:t>
            </a:r>
            <a:endParaRPr lang="en-US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dirty="0" err="1">
                <a:solidFill>
                  <a:schemeClr val="bg1"/>
                </a:solidFill>
              </a:rPr>
              <a:t>Pemimpin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dinilai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kompeten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mendapatkan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kekuasaan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didukung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memberikan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perubahan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369602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8716" y="1731818"/>
            <a:ext cx="10503284" cy="4337253"/>
          </a:xfrm>
        </p:spPr>
        <p:txBody>
          <a:bodyPr>
            <a:normAutofit/>
          </a:bodyPr>
          <a:lstStyle/>
          <a:p>
            <a:r>
              <a:rPr lang="en-US" sz="2000" dirty="0" err="1">
                <a:solidFill>
                  <a:schemeClr val="bg1"/>
                </a:solidFill>
              </a:rPr>
              <a:t>Teori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kepemimpinan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implisit</a:t>
            </a:r>
            <a:endParaRPr lang="en-US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chemeClr val="bg1"/>
                </a:solidFill>
              </a:rPr>
              <a:t>Teori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implisit</a:t>
            </a:r>
            <a:r>
              <a:rPr lang="en-US" sz="2000" dirty="0">
                <a:solidFill>
                  <a:schemeClr val="bg1"/>
                </a:solidFill>
              </a:rPr>
              <a:t>  </a:t>
            </a:r>
            <a:r>
              <a:rPr lang="en-US" sz="2000" dirty="0" err="1">
                <a:solidFill>
                  <a:schemeClr val="bg1"/>
                </a:solidFill>
              </a:rPr>
              <a:t>meliputi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i="1" dirty="0">
                <a:solidFill>
                  <a:schemeClr val="bg1"/>
                </a:solidFill>
              </a:rPr>
              <a:t>stereotype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i="1" dirty="0">
                <a:solidFill>
                  <a:schemeClr val="bg1"/>
                </a:solidFill>
              </a:rPr>
              <a:t>prototype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tentang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sifat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kemampuan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atau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perilaku</a:t>
            </a:r>
            <a:r>
              <a:rPr lang="en-US" sz="2000" dirty="0">
                <a:solidFill>
                  <a:schemeClr val="bg1"/>
                </a:solidFill>
              </a:rPr>
              <a:t> yang </a:t>
            </a:r>
            <a:r>
              <a:rPr lang="en-US" sz="2000" dirty="0" err="1">
                <a:solidFill>
                  <a:schemeClr val="bg1"/>
                </a:solidFill>
              </a:rPr>
              <a:t>relevan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dengan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tipe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posisi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khusus</a:t>
            </a:r>
            <a:r>
              <a:rPr lang="en-US" sz="2000" dirty="0">
                <a:solidFill>
                  <a:schemeClr val="bg1"/>
                </a:solidFill>
              </a:rPr>
              <a:t> (</a:t>
            </a:r>
            <a:r>
              <a:rPr lang="en-US" sz="2000" dirty="0" err="1">
                <a:solidFill>
                  <a:schemeClr val="bg1"/>
                </a:solidFill>
              </a:rPr>
              <a:t>misal</a:t>
            </a:r>
            <a:r>
              <a:rPr lang="en-US" sz="2000" dirty="0">
                <a:solidFill>
                  <a:schemeClr val="bg1"/>
                </a:solidFill>
              </a:rPr>
              <a:t> executive VS </a:t>
            </a:r>
            <a:r>
              <a:rPr lang="en-US" sz="2000" dirty="0" err="1">
                <a:solidFill>
                  <a:schemeClr val="bg1"/>
                </a:solidFill>
              </a:rPr>
              <a:t>pemimpin</a:t>
            </a:r>
            <a:r>
              <a:rPr lang="en-US" sz="2000" dirty="0">
                <a:solidFill>
                  <a:schemeClr val="bg1"/>
                </a:solidFill>
              </a:rPr>
              <a:t> level </a:t>
            </a:r>
            <a:r>
              <a:rPr lang="en-US" sz="2000" dirty="0" err="1">
                <a:solidFill>
                  <a:schemeClr val="bg1"/>
                </a:solidFill>
              </a:rPr>
              <a:t>bawah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manajer</a:t>
            </a:r>
            <a:r>
              <a:rPr lang="en-US" sz="2000" dirty="0">
                <a:solidFill>
                  <a:schemeClr val="bg1"/>
                </a:solidFill>
              </a:rPr>
              <a:t> VS </a:t>
            </a:r>
            <a:r>
              <a:rPr lang="en-US" sz="2000" dirty="0" err="1">
                <a:solidFill>
                  <a:schemeClr val="bg1"/>
                </a:solidFill>
              </a:rPr>
              <a:t>anggota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militer</a:t>
            </a:r>
            <a:r>
              <a:rPr lang="en-US" sz="2000" dirty="0">
                <a:solidFill>
                  <a:schemeClr val="bg1"/>
                </a:solidFill>
              </a:rPr>
              <a:t>), 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dirty="0" err="1" smtClean="0">
                <a:solidFill>
                  <a:schemeClr val="bg1"/>
                </a:solidFill>
              </a:rPr>
              <a:t>konteks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(</a:t>
            </a:r>
            <a:r>
              <a:rPr lang="en-US" sz="2000" dirty="0" err="1">
                <a:solidFill>
                  <a:schemeClr val="bg1"/>
                </a:solidFill>
              </a:rPr>
              <a:t>situasi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krisis</a:t>
            </a:r>
            <a:r>
              <a:rPr lang="en-US" sz="2000" dirty="0">
                <a:solidFill>
                  <a:schemeClr val="bg1"/>
                </a:solidFill>
              </a:rPr>
              <a:t> VS non </a:t>
            </a:r>
            <a:r>
              <a:rPr lang="en-US" sz="2000" dirty="0" err="1">
                <a:solidFill>
                  <a:schemeClr val="bg1"/>
                </a:solidFill>
              </a:rPr>
              <a:t>krisis</a:t>
            </a:r>
            <a:r>
              <a:rPr lang="en-US" sz="2000" dirty="0">
                <a:solidFill>
                  <a:schemeClr val="bg1"/>
                </a:solidFill>
              </a:rPr>
              <a:t>), 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dirty="0" err="1" smtClean="0">
                <a:solidFill>
                  <a:schemeClr val="bg1"/>
                </a:solidFill>
              </a:rPr>
              <a:t>atau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individual (</a:t>
            </a:r>
            <a:r>
              <a:rPr lang="en-US" sz="2000" dirty="0" err="1">
                <a:solidFill>
                  <a:schemeClr val="bg1"/>
                </a:solidFill>
              </a:rPr>
              <a:t>pemimpin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pria</a:t>
            </a:r>
            <a:r>
              <a:rPr lang="en-US" sz="2000" dirty="0">
                <a:solidFill>
                  <a:schemeClr val="bg1"/>
                </a:solidFill>
              </a:rPr>
              <a:t> vs </a:t>
            </a:r>
            <a:r>
              <a:rPr lang="en-US" sz="2000" dirty="0" err="1">
                <a:solidFill>
                  <a:schemeClr val="bg1"/>
                </a:solidFill>
              </a:rPr>
              <a:t>wanita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berpengalaman</a:t>
            </a:r>
            <a:r>
              <a:rPr lang="en-US" sz="2000" dirty="0">
                <a:solidFill>
                  <a:schemeClr val="bg1"/>
                </a:solidFill>
              </a:rPr>
              <a:t> vs </a:t>
            </a:r>
            <a:r>
              <a:rPr lang="en-US" sz="2000" dirty="0" err="1">
                <a:solidFill>
                  <a:schemeClr val="bg1"/>
                </a:solidFill>
              </a:rPr>
              <a:t>pemimpin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baru</a:t>
            </a:r>
            <a:r>
              <a:rPr lang="en-US" sz="2000" dirty="0">
                <a:solidFill>
                  <a:schemeClr val="bg1"/>
                </a:solidFill>
              </a:rPr>
              <a:t>). 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bg1"/>
                </a:solidFill>
              </a:rPr>
              <a:t>*</a:t>
            </a:r>
            <a:r>
              <a:rPr lang="en-US" sz="2000" dirty="0" err="1" smtClean="0">
                <a:solidFill>
                  <a:schemeClr val="bg1"/>
                </a:solidFill>
              </a:rPr>
              <a:t>Teori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implisit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dikembangkan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diperhalus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sebagai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hasil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dari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pengalaman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pengembangan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literatur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tentang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pemimpin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efektif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pengaruh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sosial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budaya</a:t>
            </a:r>
            <a:r>
              <a:rPr lang="en-US" sz="2000" dirty="0">
                <a:solidFill>
                  <a:schemeClr val="bg1"/>
                </a:solidFill>
              </a:rPr>
              <a:t>).</a:t>
            </a: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2104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1182" y="1127126"/>
            <a:ext cx="5216236" cy="937202"/>
          </a:xfrm>
          <a:solidFill>
            <a:srgbClr val="ED8D5B"/>
          </a:solidFill>
        </p:spPr>
        <p:txBody>
          <a:bodyPr/>
          <a:lstStyle/>
          <a:p>
            <a:pPr algn="ctr"/>
            <a:r>
              <a:rPr lang="en-US" dirty="0" err="1" smtClean="0">
                <a:latin typeface="Arial Narrow" panose="020B0606020202030204" pitchFamily="34" charset="0"/>
              </a:rPr>
              <a:t>Manajemen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Impresi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927" y="3224934"/>
            <a:ext cx="11360728" cy="1776557"/>
          </a:xfrm>
          <a:solidFill>
            <a:srgbClr val="ED8D5B">
              <a:alpha val="92000"/>
            </a:srgbClr>
          </a:solidFill>
        </p:spPr>
        <p:txBody>
          <a:bodyPr>
            <a:normAutofit/>
          </a:bodyPr>
          <a:lstStyle/>
          <a:p>
            <a:r>
              <a:rPr lang="en-US" sz="2500" dirty="0" err="1" smtClean="0"/>
              <a:t>Manajemen</a:t>
            </a:r>
            <a:r>
              <a:rPr lang="en-US" sz="2500" dirty="0" smtClean="0"/>
              <a:t> </a:t>
            </a:r>
            <a:r>
              <a:rPr lang="en-US" sz="2500" dirty="0" err="1" smtClean="0"/>
              <a:t>Impresi</a:t>
            </a:r>
            <a:r>
              <a:rPr lang="en-US" sz="2500" dirty="0" smtClean="0"/>
              <a:t> </a:t>
            </a:r>
            <a:r>
              <a:rPr lang="en-US" sz="2500" dirty="0" err="1" smtClean="0"/>
              <a:t>adalah</a:t>
            </a:r>
            <a:r>
              <a:rPr lang="en-US" sz="2500" dirty="0" smtClean="0"/>
              <a:t> proses </a:t>
            </a:r>
            <a:r>
              <a:rPr lang="en-US" sz="2500" dirty="0" err="1" smtClean="0"/>
              <a:t>mempengaruhi</a:t>
            </a:r>
            <a:r>
              <a:rPr lang="en-US" sz="2500" dirty="0" smtClean="0"/>
              <a:t> orang lain </a:t>
            </a:r>
            <a:r>
              <a:rPr lang="en-US" sz="2500" dirty="0" err="1" smtClean="0"/>
              <a:t>untuk</a:t>
            </a:r>
            <a:r>
              <a:rPr lang="en-US" sz="2500" dirty="0" smtClean="0"/>
              <a:t> </a:t>
            </a:r>
            <a:r>
              <a:rPr lang="en-US" sz="2500" dirty="0" err="1" smtClean="0"/>
              <a:t>menerima</a:t>
            </a:r>
            <a:r>
              <a:rPr lang="en-US" sz="2500" dirty="0" smtClean="0"/>
              <a:t> </a:t>
            </a:r>
            <a:r>
              <a:rPr lang="en-US" sz="2500" dirty="0" err="1" smtClean="0"/>
              <a:t>anda</a:t>
            </a:r>
            <a:r>
              <a:rPr lang="en-US" sz="2500" dirty="0" smtClean="0"/>
              <a:t>.</a:t>
            </a:r>
          </a:p>
          <a:p>
            <a:r>
              <a:rPr lang="en-US" sz="2500" dirty="0" err="1" smtClean="0"/>
              <a:t>Taktik</a:t>
            </a:r>
            <a:r>
              <a:rPr lang="en-US" sz="2500" dirty="0" smtClean="0"/>
              <a:t> </a:t>
            </a:r>
            <a:r>
              <a:rPr lang="en-US" sz="2500" dirty="0" err="1" smtClean="0"/>
              <a:t>memberi</a:t>
            </a:r>
            <a:r>
              <a:rPr lang="en-US" sz="2500" dirty="0" smtClean="0"/>
              <a:t> </a:t>
            </a:r>
            <a:r>
              <a:rPr lang="en-US" sz="2500" dirty="0" err="1" smtClean="0"/>
              <a:t>alasan</a:t>
            </a:r>
            <a:r>
              <a:rPr lang="en-US" sz="2500" dirty="0" smtClean="0"/>
              <a:t> </a:t>
            </a:r>
            <a:r>
              <a:rPr lang="en-US" sz="2500" dirty="0" err="1" smtClean="0"/>
              <a:t>atau</a:t>
            </a:r>
            <a:r>
              <a:rPr lang="en-US" sz="2500" dirty="0" smtClean="0"/>
              <a:t> </a:t>
            </a:r>
            <a:r>
              <a:rPr lang="en-US" sz="2500" dirty="0" err="1" smtClean="0"/>
              <a:t>permohonan</a:t>
            </a:r>
            <a:r>
              <a:rPr lang="en-US" sz="2500" dirty="0" smtClean="0"/>
              <a:t> </a:t>
            </a:r>
            <a:r>
              <a:rPr lang="en-US" sz="2500" dirty="0" err="1" smtClean="0"/>
              <a:t>maaf</a:t>
            </a:r>
            <a:r>
              <a:rPr lang="en-US" sz="2500" dirty="0" smtClean="0"/>
              <a:t> </a:t>
            </a:r>
            <a:r>
              <a:rPr lang="en-US" sz="2500" dirty="0" err="1" smtClean="0"/>
              <a:t>biasa</a:t>
            </a:r>
            <a:r>
              <a:rPr lang="en-US" sz="2500" dirty="0" smtClean="0"/>
              <a:t> </a:t>
            </a:r>
            <a:r>
              <a:rPr lang="en-US" sz="2500" dirty="0" err="1" smtClean="0"/>
              <a:t>digunakan</a:t>
            </a:r>
            <a:r>
              <a:rPr lang="en-US" sz="2500" dirty="0" smtClean="0"/>
              <a:t> </a:t>
            </a:r>
            <a:r>
              <a:rPr lang="en-US" sz="2500" dirty="0" err="1" smtClean="0"/>
              <a:t>sebagai</a:t>
            </a:r>
            <a:r>
              <a:rPr lang="en-US" sz="2500" dirty="0" smtClean="0"/>
              <a:t> </a:t>
            </a:r>
            <a:r>
              <a:rPr lang="en-US" sz="2500" dirty="0" err="1" smtClean="0"/>
              <a:t>cara</a:t>
            </a:r>
            <a:r>
              <a:rPr lang="en-US" sz="2500" dirty="0" smtClean="0"/>
              <a:t> </a:t>
            </a:r>
            <a:r>
              <a:rPr lang="en-US" sz="2500" dirty="0" err="1" smtClean="0"/>
              <a:t>defensif</a:t>
            </a:r>
            <a:r>
              <a:rPr lang="en-US" sz="2500" dirty="0" smtClean="0"/>
              <a:t> </a:t>
            </a:r>
            <a:r>
              <a:rPr lang="en-US" sz="2500" dirty="0" err="1" smtClean="0"/>
              <a:t>untuk</a:t>
            </a:r>
            <a:r>
              <a:rPr lang="en-US" sz="2500" dirty="0" smtClean="0"/>
              <a:t> </a:t>
            </a:r>
            <a:r>
              <a:rPr lang="en-US" sz="2500" dirty="0" err="1" smtClean="0"/>
              <a:t>menghindari</a:t>
            </a:r>
            <a:r>
              <a:rPr lang="en-US" sz="2500" dirty="0" smtClean="0"/>
              <a:t> </a:t>
            </a:r>
            <a:r>
              <a:rPr lang="en-US" sz="2500" dirty="0" err="1" smtClean="0"/>
              <a:t>dipersalahkan</a:t>
            </a:r>
            <a:r>
              <a:rPr lang="en-US" sz="2500" dirty="0" smtClean="0"/>
              <a:t> </a:t>
            </a:r>
            <a:r>
              <a:rPr lang="en-US" sz="2500" dirty="0" err="1" smtClean="0"/>
              <a:t>karena</a:t>
            </a:r>
            <a:r>
              <a:rPr lang="en-US" sz="2500" dirty="0" smtClean="0"/>
              <a:t> </a:t>
            </a:r>
            <a:r>
              <a:rPr lang="en-US" sz="2500" dirty="0" err="1" smtClean="0"/>
              <a:t>performa</a:t>
            </a:r>
            <a:r>
              <a:rPr lang="en-US" sz="2500" dirty="0" smtClean="0"/>
              <a:t> yang </a:t>
            </a:r>
            <a:r>
              <a:rPr lang="en-US" sz="2500" dirty="0" err="1" smtClean="0"/>
              <a:t>buruk</a:t>
            </a:r>
            <a:r>
              <a:rPr lang="en-US" sz="2500" dirty="0" smtClean="0"/>
              <a:t> </a:t>
            </a:r>
            <a:r>
              <a:rPr lang="en-US" sz="2500" dirty="0" err="1" smtClean="0"/>
              <a:t>atau</a:t>
            </a:r>
            <a:r>
              <a:rPr lang="en-US" sz="2500" dirty="0" smtClean="0"/>
              <a:t> agar </a:t>
            </a:r>
            <a:r>
              <a:rPr lang="en-US" sz="2500" dirty="0" err="1" smtClean="0"/>
              <a:t>mendapatkan</a:t>
            </a:r>
            <a:r>
              <a:rPr lang="en-US" sz="2500" dirty="0" smtClean="0"/>
              <a:t> </a:t>
            </a:r>
            <a:r>
              <a:rPr lang="en-US" sz="2500" dirty="0" err="1" smtClean="0"/>
              <a:t>pemaafan</a:t>
            </a:r>
            <a:r>
              <a:rPr lang="en-US" sz="2500" dirty="0" smtClean="0"/>
              <a:t> </a:t>
            </a:r>
            <a:r>
              <a:rPr lang="en-US" sz="2500" dirty="0" err="1" smtClean="0"/>
              <a:t>terhadap</a:t>
            </a:r>
            <a:r>
              <a:rPr lang="en-US" sz="2500" dirty="0" smtClean="0"/>
              <a:t> </a:t>
            </a:r>
            <a:r>
              <a:rPr lang="en-US" sz="2500" dirty="0" err="1" smtClean="0"/>
              <a:t>kesalahan</a:t>
            </a:r>
            <a:endParaRPr lang="en-US" sz="2500" dirty="0" smtClean="0"/>
          </a:p>
          <a:p>
            <a:pPr marL="0" indent="0">
              <a:buNone/>
            </a:pP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888700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93000"/>
            <a:lum/>
          </a:blip>
          <a:srcRect/>
          <a:stretch>
            <a:fillRect l="50000"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590" y="1741219"/>
            <a:ext cx="4465320" cy="3717046"/>
          </a:xfrm>
          <a:solidFill>
            <a:srgbClr val="EE8754"/>
          </a:solidFill>
        </p:spPr>
        <p:txBody>
          <a:bodyPr>
            <a:noAutofit/>
          </a:bodyPr>
          <a:lstStyle/>
          <a:p>
            <a:r>
              <a:rPr lang="en-US" sz="2000" b="1" dirty="0" err="1" smtClean="0"/>
              <a:t>Hubungan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diadik</a:t>
            </a:r>
            <a:r>
              <a:rPr lang="en-US" sz="2000" b="1" dirty="0" smtClean="0"/>
              <a:t> </a:t>
            </a:r>
            <a:r>
              <a:rPr lang="en-US" sz="2000" dirty="0" smtClean="0"/>
              <a:t>: </a:t>
            </a:r>
            <a:r>
              <a:rPr lang="en-US" sz="2000" dirty="0" err="1" smtClean="0"/>
              <a:t>bagaimana</a:t>
            </a:r>
            <a:r>
              <a:rPr lang="en-US" sz="2000" dirty="0" smtClean="0"/>
              <a:t> </a:t>
            </a:r>
            <a:r>
              <a:rPr lang="en-US" sz="2000" dirty="0" err="1" smtClean="0"/>
              <a:t>pemimpin</a:t>
            </a:r>
            <a:r>
              <a:rPr lang="en-US" sz="2000" dirty="0" smtClean="0"/>
              <a:t> </a:t>
            </a:r>
            <a:r>
              <a:rPr lang="en-US" sz="2000" dirty="0" err="1" smtClean="0"/>
              <a:t>mengembangkan</a:t>
            </a:r>
            <a:r>
              <a:rPr lang="en-US" sz="2000" dirty="0" smtClean="0"/>
              <a:t> </a:t>
            </a:r>
            <a:r>
              <a:rPr lang="en-US" sz="2000" dirty="0" err="1" smtClean="0"/>
              <a:t>hubungan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bawahan</a:t>
            </a:r>
            <a:r>
              <a:rPr lang="en-US" sz="2000" dirty="0" smtClean="0"/>
              <a:t>, </a:t>
            </a:r>
            <a:r>
              <a:rPr lang="en-US" sz="2000" dirty="0" err="1" smtClean="0"/>
              <a:t>dimana</a:t>
            </a:r>
            <a:r>
              <a:rPr lang="en-US" sz="2000" dirty="0" smtClean="0"/>
              <a:t> </a:t>
            </a:r>
            <a:r>
              <a:rPr lang="en-US" sz="2000" dirty="0" err="1" smtClean="0"/>
              <a:t>hubungan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,</a:t>
            </a:r>
            <a:r>
              <a:rPr lang="en-US" sz="2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keduanya</a:t>
            </a:r>
            <a:r>
              <a:rPr lang="en-US" sz="2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saling</a:t>
            </a:r>
            <a:r>
              <a:rPr lang="en-US" sz="2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mempengaruhi</a:t>
            </a:r>
            <a:r>
              <a:rPr lang="en-US" sz="2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dan</a:t>
            </a:r>
            <a:r>
              <a:rPr lang="en-US" sz="2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bernegosiasi</a:t>
            </a:r>
            <a:r>
              <a:rPr lang="en-US" sz="2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tentang</a:t>
            </a:r>
            <a:r>
              <a:rPr lang="en-US" sz="2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peran</a:t>
            </a:r>
            <a:r>
              <a:rPr lang="en-US" sz="2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bawahan</a:t>
            </a:r>
            <a:r>
              <a:rPr lang="en-US" sz="2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di </a:t>
            </a:r>
            <a:r>
              <a:rPr lang="en-US" sz="2000" b="1" dirty="0" err="1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organisasi</a:t>
            </a:r>
            <a:endParaRPr lang="en-US" sz="2000" b="1" dirty="0" smtClean="0">
              <a:solidFill>
                <a:schemeClr val="accent4">
                  <a:lumMod val="20000"/>
                  <a:lumOff val="80000"/>
                </a:schemeClr>
              </a:solidFill>
            </a:endParaRPr>
          </a:p>
          <a:p>
            <a:pPr marL="0" indent="0">
              <a:buNone/>
            </a:pPr>
            <a:endParaRPr lang="en-US" sz="2000" b="1" dirty="0" smtClean="0"/>
          </a:p>
          <a:p>
            <a:r>
              <a:rPr lang="en-US" sz="2000" b="1" dirty="0" err="1" smtClean="0"/>
              <a:t>Teori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atribusi</a:t>
            </a:r>
            <a:r>
              <a:rPr lang="en-US" sz="2000" b="1" dirty="0" smtClean="0"/>
              <a:t> </a:t>
            </a:r>
            <a:r>
              <a:rPr lang="en-US" sz="2000" dirty="0" smtClean="0">
                <a:solidFill>
                  <a:srgbClr val="904227"/>
                </a:solidFill>
              </a:rPr>
              <a:t>: </a:t>
            </a:r>
            <a:r>
              <a:rPr lang="en-US" sz="2000" dirty="0" err="1" smtClean="0"/>
              <a:t>bagaimana</a:t>
            </a:r>
            <a:r>
              <a:rPr lang="en-US" sz="2000" dirty="0" smtClean="0"/>
              <a:t> </a:t>
            </a:r>
            <a:r>
              <a:rPr lang="en-US" sz="2000" dirty="0" err="1" smtClean="0"/>
              <a:t>pemimpin</a:t>
            </a:r>
            <a:r>
              <a:rPr lang="en-US" sz="2000" dirty="0" smtClean="0"/>
              <a:t> </a:t>
            </a:r>
            <a:r>
              <a:rPr lang="en-US" sz="2000" dirty="0" err="1" smtClean="0"/>
              <a:t>menginterpretasi</a:t>
            </a:r>
            <a:r>
              <a:rPr lang="en-US" sz="2000" dirty="0" smtClean="0"/>
              <a:t> </a:t>
            </a:r>
            <a:r>
              <a:rPr lang="en-US" sz="2000" dirty="0" err="1" smtClean="0"/>
              <a:t>performa</a:t>
            </a:r>
            <a:r>
              <a:rPr lang="en-US" sz="2000" dirty="0" smtClean="0"/>
              <a:t> </a:t>
            </a:r>
            <a:r>
              <a:rPr lang="en-US" sz="2000" dirty="0" err="1" smtClean="0"/>
              <a:t>bawahan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menentukan</a:t>
            </a:r>
            <a:r>
              <a:rPr lang="en-US" sz="2000" dirty="0" smtClean="0"/>
              <a:t> </a:t>
            </a:r>
            <a:r>
              <a:rPr lang="en-US" sz="2000" dirty="0" err="1" smtClean="0"/>
              <a:t>bagaimana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bereaksi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terhadapnya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891643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>
            <a:extLst>
              <a:ext uri="{FF2B5EF4-FFF2-40B4-BE49-F238E27FC236}">
                <a16:creationId xmlns="" xmlns:a16="http://schemas.microsoft.com/office/drawing/2014/main" id="{08A46FDD-398E-43AA-B152-2BDF549290DA}"/>
              </a:ext>
            </a:extLst>
          </p:cNvPr>
          <p:cNvGrpSpPr/>
          <p:nvPr/>
        </p:nvGrpSpPr>
        <p:grpSpPr>
          <a:xfrm>
            <a:off x="12052300" y="0"/>
            <a:ext cx="139700" cy="6375400"/>
            <a:chOff x="12052300" y="0"/>
            <a:chExt cx="139700" cy="6375400"/>
          </a:xfrm>
        </p:grpSpPr>
        <p:sp>
          <p:nvSpPr>
            <p:cNvPr id="15" name="Rectangle 14">
              <a:extLst>
                <a:ext uri="{FF2B5EF4-FFF2-40B4-BE49-F238E27FC236}">
                  <a16:creationId xmlns="" xmlns:a16="http://schemas.microsoft.com/office/drawing/2014/main" id="{BB1578A2-6138-4092-829F-3E8658F40460}"/>
                </a:ext>
              </a:extLst>
            </p:cNvPr>
            <p:cNvSpPr/>
            <p:nvPr/>
          </p:nvSpPr>
          <p:spPr>
            <a:xfrm>
              <a:off x="12052300" y="0"/>
              <a:ext cx="139700" cy="4152900"/>
            </a:xfrm>
            <a:prstGeom prst="rect">
              <a:avLst/>
            </a:prstGeom>
            <a:solidFill>
              <a:srgbClr val="E836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="" xmlns:a16="http://schemas.microsoft.com/office/drawing/2014/main" id="{A0FB6E7D-C3ED-4DB9-8B2C-93F4C984BE5D}"/>
                </a:ext>
              </a:extLst>
            </p:cNvPr>
            <p:cNvSpPr/>
            <p:nvPr/>
          </p:nvSpPr>
          <p:spPr>
            <a:xfrm>
              <a:off x="12052300" y="4419600"/>
              <a:ext cx="139700" cy="1955800"/>
            </a:xfrm>
            <a:prstGeom prst="rect">
              <a:avLst/>
            </a:prstGeom>
            <a:solidFill>
              <a:srgbClr val="E836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9818C7FB-E02F-4CDE-A95B-B116D22BC2B7}"/>
              </a:ext>
            </a:extLst>
          </p:cNvPr>
          <p:cNvSpPr txBox="1"/>
          <p:nvPr/>
        </p:nvSpPr>
        <p:spPr>
          <a:xfrm>
            <a:off x="266700" y="241300"/>
            <a:ext cx="1165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Narrow" panose="020B0606020202030204" pitchFamily="34" charset="0"/>
              </a:rPr>
              <a:t>4 </a:t>
            </a:r>
            <a:r>
              <a:rPr lang="en-US" sz="3200" dirty="0" err="1" smtClean="0">
                <a:latin typeface="Arial Narrow" panose="020B0606020202030204" pitchFamily="34" charset="0"/>
              </a:rPr>
              <a:t>Taktik</a:t>
            </a:r>
            <a:r>
              <a:rPr lang="en-US" sz="3200" dirty="0" smtClean="0">
                <a:latin typeface="Arial Narrow" panose="020B0606020202030204" pitchFamily="34" charset="0"/>
              </a:rPr>
              <a:t> </a:t>
            </a:r>
            <a:r>
              <a:rPr lang="en-US" sz="3200" dirty="0" err="1" smtClean="0">
                <a:latin typeface="Arial Narrow" panose="020B0606020202030204" pitchFamily="34" charset="0"/>
              </a:rPr>
              <a:t>Manajemen</a:t>
            </a:r>
            <a:r>
              <a:rPr lang="en-US" sz="3200" dirty="0" smtClean="0">
                <a:latin typeface="Arial Narrow" panose="020B0606020202030204" pitchFamily="34" charset="0"/>
              </a:rPr>
              <a:t> </a:t>
            </a:r>
            <a:r>
              <a:rPr lang="en-US" sz="3200" dirty="0" err="1" smtClean="0">
                <a:latin typeface="Arial Narrow" panose="020B0606020202030204" pitchFamily="34" charset="0"/>
              </a:rPr>
              <a:t>Impresi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90" name="Arc 189">
            <a:extLst>
              <a:ext uri="{FF2B5EF4-FFF2-40B4-BE49-F238E27FC236}">
                <a16:creationId xmlns="" xmlns:a16="http://schemas.microsoft.com/office/drawing/2014/main" id="{6B8DF9E5-C9F8-4807-AEC0-FF964F4F0FD5}"/>
              </a:ext>
            </a:extLst>
          </p:cNvPr>
          <p:cNvSpPr/>
          <p:nvPr/>
        </p:nvSpPr>
        <p:spPr>
          <a:xfrm rot="8969045">
            <a:off x="-1739900" y="561200"/>
            <a:ext cx="6296801" cy="6296800"/>
          </a:xfrm>
          <a:prstGeom prst="arc">
            <a:avLst>
              <a:gd name="adj1" fmla="val 9670968"/>
              <a:gd name="adj2" fmla="val 15660902"/>
            </a:avLst>
          </a:prstGeom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42" name="Rectangle 141">
            <a:extLst>
              <a:ext uri="{FF2B5EF4-FFF2-40B4-BE49-F238E27FC236}">
                <a16:creationId xmlns="" xmlns:a16="http://schemas.microsoft.com/office/drawing/2014/main" id="{81B27591-AE34-46A6-BE7C-193102D1A525}"/>
              </a:ext>
            </a:extLst>
          </p:cNvPr>
          <p:cNvSpPr/>
          <p:nvPr/>
        </p:nvSpPr>
        <p:spPr>
          <a:xfrm>
            <a:off x="4016264" y="5101221"/>
            <a:ext cx="8036036" cy="11788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04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7" name="Rectangle 186">
            <a:extLst>
              <a:ext uri="{FF2B5EF4-FFF2-40B4-BE49-F238E27FC236}">
                <a16:creationId xmlns="" xmlns:a16="http://schemas.microsoft.com/office/drawing/2014/main" id="{8734934A-0CA4-4191-92FF-55233FDFE26C}"/>
              </a:ext>
            </a:extLst>
          </p:cNvPr>
          <p:cNvSpPr/>
          <p:nvPr/>
        </p:nvSpPr>
        <p:spPr>
          <a:xfrm>
            <a:off x="4535946" y="3953281"/>
            <a:ext cx="7516354" cy="9538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04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8" name="Rectangle 187">
            <a:extLst>
              <a:ext uri="{FF2B5EF4-FFF2-40B4-BE49-F238E27FC236}">
                <a16:creationId xmlns="" xmlns:a16="http://schemas.microsoft.com/office/drawing/2014/main" id="{BFA24EC9-7E4C-44EF-AE96-5E73026FE58B}"/>
              </a:ext>
            </a:extLst>
          </p:cNvPr>
          <p:cNvSpPr/>
          <p:nvPr/>
        </p:nvSpPr>
        <p:spPr>
          <a:xfrm>
            <a:off x="4535946" y="2522588"/>
            <a:ext cx="7516354" cy="12845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04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9" name="Rectangle 188">
            <a:extLst>
              <a:ext uri="{FF2B5EF4-FFF2-40B4-BE49-F238E27FC236}">
                <a16:creationId xmlns="" xmlns:a16="http://schemas.microsoft.com/office/drawing/2014/main" id="{31FC86EF-0A2B-4AA2-AA70-67BB0E7679DA}"/>
              </a:ext>
            </a:extLst>
          </p:cNvPr>
          <p:cNvSpPr/>
          <p:nvPr/>
        </p:nvSpPr>
        <p:spPr>
          <a:xfrm>
            <a:off x="4016264" y="1192069"/>
            <a:ext cx="8036036" cy="12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04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1" name="Oval 190">
            <a:extLst>
              <a:ext uri="{FF2B5EF4-FFF2-40B4-BE49-F238E27FC236}">
                <a16:creationId xmlns="" xmlns:a16="http://schemas.microsoft.com/office/drawing/2014/main" id="{8C5A7AF4-837D-4413-A163-4D138B85488B}"/>
              </a:ext>
            </a:extLst>
          </p:cNvPr>
          <p:cNvSpPr/>
          <p:nvPr/>
        </p:nvSpPr>
        <p:spPr>
          <a:xfrm>
            <a:off x="3640148" y="5238104"/>
            <a:ext cx="752232" cy="752232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92" name="Oval 191">
            <a:extLst>
              <a:ext uri="{FF2B5EF4-FFF2-40B4-BE49-F238E27FC236}">
                <a16:creationId xmlns="" xmlns:a16="http://schemas.microsoft.com/office/drawing/2014/main" id="{58EE40D0-0F5D-4D9F-89D7-C7A9D9A5FCE7}"/>
              </a:ext>
            </a:extLst>
          </p:cNvPr>
          <p:cNvSpPr/>
          <p:nvPr/>
        </p:nvSpPr>
        <p:spPr>
          <a:xfrm>
            <a:off x="3640148" y="1400348"/>
            <a:ext cx="752232" cy="752232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93" name="Oval 192">
            <a:extLst>
              <a:ext uri="{FF2B5EF4-FFF2-40B4-BE49-F238E27FC236}">
                <a16:creationId xmlns="" xmlns:a16="http://schemas.microsoft.com/office/drawing/2014/main" id="{F7787D25-F86B-4C7D-863E-598A61206730}"/>
              </a:ext>
            </a:extLst>
          </p:cNvPr>
          <p:cNvSpPr/>
          <p:nvPr/>
        </p:nvSpPr>
        <p:spPr>
          <a:xfrm>
            <a:off x="4113943" y="2797098"/>
            <a:ext cx="752232" cy="752232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94" name="Oval 193">
            <a:extLst>
              <a:ext uri="{FF2B5EF4-FFF2-40B4-BE49-F238E27FC236}">
                <a16:creationId xmlns="" xmlns:a16="http://schemas.microsoft.com/office/drawing/2014/main" id="{060B1DF4-0871-4F8E-A83A-C7F02DF3CBCA}"/>
              </a:ext>
            </a:extLst>
          </p:cNvPr>
          <p:cNvSpPr/>
          <p:nvPr/>
        </p:nvSpPr>
        <p:spPr>
          <a:xfrm>
            <a:off x="4113943" y="4017601"/>
            <a:ext cx="752232" cy="752232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221" name="Freeform: Shape 220">
            <a:extLst>
              <a:ext uri="{FF2B5EF4-FFF2-40B4-BE49-F238E27FC236}">
                <a16:creationId xmlns="" xmlns:a16="http://schemas.microsoft.com/office/drawing/2014/main" id="{D882C94D-7EFE-4513-A4C9-C00E9C74E317}"/>
              </a:ext>
            </a:extLst>
          </p:cNvPr>
          <p:cNvSpPr/>
          <p:nvPr/>
        </p:nvSpPr>
        <p:spPr>
          <a:xfrm>
            <a:off x="0" y="1117489"/>
            <a:ext cx="3838575" cy="5308822"/>
          </a:xfrm>
          <a:custGeom>
            <a:avLst/>
            <a:gdLst>
              <a:gd name="connsiteX0" fmla="*/ 1184164 w 3838575"/>
              <a:gd name="connsiteY0" fmla="*/ 0 h 5308822"/>
              <a:gd name="connsiteX1" fmla="*/ 3838575 w 3838575"/>
              <a:gd name="connsiteY1" fmla="*/ 2654411 h 5308822"/>
              <a:gd name="connsiteX2" fmla="*/ 1184164 w 3838575"/>
              <a:gd name="connsiteY2" fmla="*/ 5308822 h 5308822"/>
              <a:gd name="connsiteX3" fmla="*/ 150947 w 3838575"/>
              <a:gd name="connsiteY3" fmla="*/ 5100225 h 5308822"/>
              <a:gd name="connsiteX4" fmla="*/ 0 w 3838575"/>
              <a:gd name="connsiteY4" fmla="*/ 5027510 h 5308822"/>
              <a:gd name="connsiteX5" fmla="*/ 0 w 3838575"/>
              <a:gd name="connsiteY5" fmla="*/ 281312 h 5308822"/>
              <a:gd name="connsiteX6" fmla="*/ 150947 w 3838575"/>
              <a:gd name="connsiteY6" fmla="*/ 208597 h 5308822"/>
              <a:gd name="connsiteX7" fmla="*/ 1184164 w 3838575"/>
              <a:gd name="connsiteY7" fmla="*/ 0 h 5308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38575" h="5308822">
                <a:moveTo>
                  <a:pt x="1184164" y="0"/>
                </a:moveTo>
                <a:cubicBezTo>
                  <a:pt x="2650155" y="0"/>
                  <a:pt x="3838575" y="1188420"/>
                  <a:pt x="3838575" y="2654411"/>
                </a:cubicBezTo>
                <a:cubicBezTo>
                  <a:pt x="3838575" y="4120402"/>
                  <a:pt x="2650155" y="5308822"/>
                  <a:pt x="1184164" y="5308822"/>
                </a:cubicBezTo>
                <a:cubicBezTo>
                  <a:pt x="817666" y="5308822"/>
                  <a:pt x="468517" y="5234546"/>
                  <a:pt x="150947" y="5100225"/>
                </a:cubicBezTo>
                <a:lnTo>
                  <a:pt x="0" y="5027510"/>
                </a:lnTo>
                <a:lnTo>
                  <a:pt x="0" y="281312"/>
                </a:lnTo>
                <a:lnTo>
                  <a:pt x="150947" y="208597"/>
                </a:lnTo>
                <a:cubicBezTo>
                  <a:pt x="468517" y="74276"/>
                  <a:pt x="817666" y="0"/>
                  <a:pt x="1184164" y="0"/>
                </a:cubicBezTo>
                <a:close/>
              </a:path>
            </a:pathLst>
          </a:custGeom>
          <a:solidFill>
            <a:srgbClr val="E836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Freeform 3447">
            <a:extLst>
              <a:ext uri="{FF2B5EF4-FFF2-40B4-BE49-F238E27FC236}">
                <a16:creationId xmlns="" xmlns:a16="http://schemas.microsoft.com/office/drawing/2014/main" id="{48EAF116-161C-45E3-92B9-ABA730087431}"/>
              </a:ext>
            </a:extLst>
          </p:cNvPr>
          <p:cNvSpPr>
            <a:spLocks noEditPoints="1"/>
          </p:cNvSpPr>
          <p:nvPr/>
        </p:nvSpPr>
        <p:spPr bwMode="auto">
          <a:xfrm>
            <a:off x="3885878" y="1633588"/>
            <a:ext cx="285750" cy="285750"/>
          </a:xfrm>
          <a:custGeom>
            <a:avLst/>
            <a:gdLst>
              <a:gd name="T0" fmla="*/ 482 w 720"/>
              <a:gd name="T1" fmla="*/ 537 h 721"/>
              <a:gd name="T2" fmla="*/ 445 w 720"/>
              <a:gd name="T3" fmla="*/ 450 h 721"/>
              <a:gd name="T4" fmla="*/ 477 w 720"/>
              <a:gd name="T5" fmla="*/ 370 h 721"/>
              <a:gd name="T6" fmla="*/ 495 w 720"/>
              <a:gd name="T7" fmla="*/ 345 h 721"/>
              <a:gd name="T8" fmla="*/ 488 w 720"/>
              <a:gd name="T9" fmla="*/ 298 h 721"/>
              <a:gd name="T10" fmla="*/ 493 w 720"/>
              <a:gd name="T11" fmla="*/ 246 h 721"/>
              <a:gd name="T12" fmla="*/ 486 w 720"/>
              <a:gd name="T13" fmla="*/ 178 h 721"/>
              <a:gd name="T14" fmla="*/ 450 w 720"/>
              <a:gd name="T15" fmla="*/ 148 h 721"/>
              <a:gd name="T16" fmla="*/ 351 w 720"/>
              <a:gd name="T17" fmla="*/ 139 h 721"/>
              <a:gd name="T18" fmla="*/ 283 w 720"/>
              <a:gd name="T19" fmla="*/ 170 h 721"/>
              <a:gd name="T20" fmla="*/ 251 w 720"/>
              <a:gd name="T21" fmla="*/ 184 h 721"/>
              <a:gd name="T22" fmla="*/ 229 w 720"/>
              <a:gd name="T23" fmla="*/ 218 h 721"/>
              <a:gd name="T24" fmla="*/ 240 w 720"/>
              <a:gd name="T25" fmla="*/ 292 h 721"/>
              <a:gd name="T26" fmla="*/ 223 w 720"/>
              <a:gd name="T27" fmla="*/ 331 h 721"/>
              <a:gd name="T28" fmla="*/ 235 w 720"/>
              <a:gd name="T29" fmla="*/ 364 h 721"/>
              <a:gd name="T30" fmla="*/ 260 w 720"/>
              <a:gd name="T31" fmla="*/ 433 h 721"/>
              <a:gd name="T32" fmla="*/ 272 w 720"/>
              <a:gd name="T33" fmla="*/ 524 h 721"/>
              <a:gd name="T34" fmla="*/ 133 w 720"/>
              <a:gd name="T35" fmla="*/ 573 h 721"/>
              <a:gd name="T36" fmla="*/ 65 w 720"/>
              <a:gd name="T37" fmla="*/ 523 h 721"/>
              <a:gd name="T38" fmla="*/ 32 w 720"/>
              <a:gd name="T39" fmla="*/ 437 h 721"/>
              <a:gd name="T40" fmla="*/ 24 w 720"/>
              <a:gd name="T41" fmla="*/ 343 h 721"/>
              <a:gd name="T42" fmla="*/ 43 w 720"/>
              <a:gd name="T43" fmla="*/ 244 h 721"/>
              <a:gd name="T44" fmla="*/ 91 w 720"/>
              <a:gd name="T45" fmla="*/ 160 h 721"/>
              <a:gd name="T46" fmla="*/ 159 w 720"/>
              <a:gd name="T47" fmla="*/ 92 h 721"/>
              <a:gd name="T48" fmla="*/ 244 w 720"/>
              <a:gd name="T49" fmla="*/ 44 h 721"/>
              <a:gd name="T50" fmla="*/ 342 w 720"/>
              <a:gd name="T51" fmla="*/ 25 h 721"/>
              <a:gd name="T52" fmla="*/ 444 w 720"/>
              <a:gd name="T53" fmla="*/ 35 h 721"/>
              <a:gd name="T54" fmla="*/ 534 w 720"/>
              <a:gd name="T55" fmla="*/ 72 h 721"/>
              <a:gd name="T56" fmla="*/ 608 w 720"/>
              <a:gd name="T57" fmla="*/ 134 h 721"/>
              <a:gd name="T58" fmla="*/ 663 w 720"/>
              <a:gd name="T59" fmla="*/ 215 h 721"/>
              <a:gd name="T60" fmla="*/ 692 w 720"/>
              <a:gd name="T61" fmla="*/ 310 h 721"/>
              <a:gd name="T62" fmla="*/ 693 w 720"/>
              <a:gd name="T63" fmla="*/ 408 h 721"/>
              <a:gd name="T64" fmla="*/ 669 w 720"/>
              <a:gd name="T65" fmla="*/ 495 h 721"/>
              <a:gd name="T66" fmla="*/ 620 w 720"/>
              <a:gd name="T67" fmla="*/ 573 h 721"/>
              <a:gd name="T68" fmla="*/ 287 w 720"/>
              <a:gd name="T69" fmla="*/ 7 h 721"/>
              <a:gd name="T70" fmla="*/ 188 w 720"/>
              <a:gd name="T71" fmla="*/ 44 h 721"/>
              <a:gd name="T72" fmla="*/ 105 w 720"/>
              <a:gd name="T73" fmla="*/ 106 h 721"/>
              <a:gd name="T74" fmla="*/ 43 w 720"/>
              <a:gd name="T75" fmla="*/ 189 h 721"/>
              <a:gd name="T76" fmla="*/ 6 w 720"/>
              <a:gd name="T77" fmla="*/ 288 h 721"/>
              <a:gd name="T78" fmla="*/ 1 w 720"/>
              <a:gd name="T79" fmla="*/ 395 h 721"/>
              <a:gd name="T80" fmla="*/ 25 w 720"/>
              <a:gd name="T81" fmla="*/ 495 h 721"/>
              <a:gd name="T82" fmla="*/ 75 w 720"/>
              <a:gd name="T83" fmla="*/ 582 h 721"/>
              <a:gd name="T84" fmla="*/ 98 w 720"/>
              <a:gd name="T85" fmla="*/ 609 h 721"/>
              <a:gd name="T86" fmla="*/ 98 w 720"/>
              <a:gd name="T87" fmla="*/ 609 h 721"/>
              <a:gd name="T88" fmla="*/ 98 w 720"/>
              <a:gd name="T89" fmla="*/ 609 h 721"/>
              <a:gd name="T90" fmla="*/ 98 w 720"/>
              <a:gd name="T91" fmla="*/ 609 h 721"/>
              <a:gd name="T92" fmla="*/ 98 w 720"/>
              <a:gd name="T93" fmla="*/ 609 h 721"/>
              <a:gd name="T94" fmla="*/ 172 w 720"/>
              <a:gd name="T95" fmla="*/ 666 h 721"/>
              <a:gd name="T96" fmla="*/ 272 w 720"/>
              <a:gd name="T97" fmla="*/ 709 h 721"/>
              <a:gd name="T98" fmla="*/ 377 w 720"/>
              <a:gd name="T99" fmla="*/ 721 h 721"/>
              <a:gd name="T100" fmla="*/ 482 w 720"/>
              <a:gd name="T101" fmla="*/ 698 h 721"/>
              <a:gd name="T102" fmla="*/ 579 w 720"/>
              <a:gd name="T103" fmla="*/ 645 h 721"/>
              <a:gd name="T104" fmla="*/ 633 w 720"/>
              <a:gd name="T105" fmla="*/ 596 h 721"/>
              <a:gd name="T106" fmla="*/ 688 w 720"/>
              <a:gd name="T107" fmla="*/ 510 h 721"/>
              <a:gd name="T108" fmla="*/ 716 w 720"/>
              <a:gd name="T109" fmla="*/ 413 h 721"/>
              <a:gd name="T110" fmla="*/ 716 w 720"/>
              <a:gd name="T111" fmla="*/ 306 h 721"/>
              <a:gd name="T112" fmla="*/ 685 w 720"/>
              <a:gd name="T113" fmla="*/ 205 h 721"/>
              <a:gd name="T114" fmla="*/ 626 w 720"/>
              <a:gd name="T115" fmla="*/ 119 h 721"/>
              <a:gd name="T116" fmla="*/ 547 w 720"/>
              <a:gd name="T117" fmla="*/ 52 h 721"/>
              <a:gd name="T118" fmla="*/ 450 w 720"/>
              <a:gd name="T119" fmla="*/ 1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20" h="721">
                <a:moveTo>
                  <a:pt x="610" y="585"/>
                </a:moveTo>
                <a:lnTo>
                  <a:pt x="594" y="578"/>
                </a:lnTo>
                <a:lnTo>
                  <a:pt x="571" y="568"/>
                </a:lnTo>
                <a:lnTo>
                  <a:pt x="539" y="558"/>
                </a:lnTo>
                <a:lnTo>
                  <a:pt x="499" y="542"/>
                </a:lnTo>
                <a:lnTo>
                  <a:pt x="482" y="537"/>
                </a:lnTo>
                <a:lnTo>
                  <a:pt x="466" y="531"/>
                </a:lnTo>
                <a:lnTo>
                  <a:pt x="449" y="524"/>
                </a:lnTo>
                <a:lnTo>
                  <a:pt x="432" y="519"/>
                </a:lnTo>
                <a:lnTo>
                  <a:pt x="432" y="459"/>
                </a:lnTo>
                <a:lnTo>
                  <a:pt x="439" y="455"/>
                </a:lnTo>
                <a:lnTo>
                  <a:pt x="445" y="450"/>
                </a:lnTo>
                <a:lnTo>
                  <a:pt x="453" y="442"/>
                </a:lnTo>
                <a:lnTo>
                  <a:pt x="459" y="433"/>
                </a:lnTo>
                <a:lnTo>
                  <a:pt x="466" y="422"/>
                </a:lnTo>
                <a:lnTo>
                  <a:pt x="471" y="406"/>
                </a:lnTo>
                <a:lnTo>
                  <a:pt x="476" y="390"/>
                </a:lnTo>
                <a:lnTo>
                  <a:pt x="477" y="370"/>
                </a:lnTo>
                <a:lnTo>
                  <a:pt x="481" y="368"/>
                </a:lnTo>
                <a:lnTo>
                  <a:pt x="485" y="364"/>
                </a:lnTo>
                <a:lnTo>
                  <a:pt x="488" y="361"/>
                </a:lnTo>
                <a:lnTo>
                  <a:pt x="490" y="357"/>
                </a:lnTo>
                <a:lnTo>
                  <a:pt x="493" y="351"/>
                </a:lnTo>
                <a:lnTo>
                  <a:pt x="495" y="345"/>
                </a:lnTo>
                <a:lnTo>
                  <a:pt x="497" y="338"/>
                </a:lnTo>
                <a:lnTo>
                  <a:pt x="497" y="331"/>
                </a:lnTo>
                <a:lnTo>
                  <a:pt x="495" y="318"/>
                </a:lnTo>
                <a:lnTo>
                  <a:pt x="493" y="307"/>
                </a:lnTo>
                <a:lnTo>
                  <a:pt x="490" y="302"/>
                </a:lnTo>
                <a:lnTo>
                  <a:pt x="488" y="298"/>
                </a:lnTo>
                <a:lnTo>
                  <a:pt x="484" y="295"/>
                </a:lnTo>
                <a:lnTo>
                  <a:pt x="480" y="292"/>
                </a:lnTo>
                <a:lnTo>
                  <a:pt x="481" y="292"/>
                </a:lnTo>
                <a:lnTo>
                  <a:pt x="481" y="291"/>
                </a:lnTo>
                <a:lnTo>
                  <a:pt x="488" y="270"/>
                </a:lnTo>
                <a:lnTo>
                  <a:pt x="493" y="246"/>
                </a:lnTo>
                <a:lnTo>
                  <a:pt x="495" y="232"/>
                </a:lnTo>
                <a:lnTo>
                  <a:pt x="495" y="219"/>
                </a:lnTo>
                <a:lnTo>
                  <a:pt x="495" y="205"/>
                </a:lnTo>
                <a:lnTo>
                  <a:pt x="493" y="191"/>
                </a:lnTo>
                <a:lnTo>
                  <a:pt x="490" y="184"/>
                </a:lnTo>
                <a:lnTo>
                  <a:pt x="486" y="178"/>
                </a:lnTo>
                <a:lnTo>
                  <a:pt x="482" y="171"/>
                </a:lnTo>
                <a:lnTo>
                  <a:pt x="477" y="165"/>
                </a:lnTo>
                <a:lnTo>
                  <a:pt x="472" y="161"/>
                </a:lnTo>
                <a:lnTo>
                  <a:pt x="466" y="156"/>
                </a:lnTo>
                <a:lnTo>
                  <a:pt x="458" y="152"/>
                </a:lnTo>
                <a:lnTo>
                  <a:pt x="450" y="148"/>
                </a:lnTo>
                <a:lnTo>
                  <a:pt x="434" y="143"/>
                </a:lnTo>
                <a:lnTo>
                  <a:pt x="417" y="139"/>
                </a:lnTo>
                <a:lnTo>
                  <a:pt x="400" y="137"/>
                </a:lnTo>
                <a:lnTo>
                  <a:pt x="382" y="137"/>
                </a:lnTo>
                <a:lnTo>
                  <a:pt x="367" y="137"/>
                </a:lnTo>
                <a:lnTo>
                  <a:pt x="351" y="139"/>
                </a:lnTo>
                <a:lnTo>
                  <a:pt x="335" y="142"/>
                </a:lnTo>
                <a:lnTo>
                  <a:pt x="321" y="147"/>
                </a:lnTo>
                <a:lnTo>
                  <a:pt x="306" y="152"/>
                </a:lnTo>
                <a:lnTo>
                  <a:pt x="294" y="160"/>
                </a:lnTo>
                <a:lnTo>
                  <a:pt x="288" y="165"/>
                </a:lnTo>
                <a:lnTo>
                  <a:pt x="283" y="170"/>
                </a:lnTo>
                <a:lnTo>
                  <a:pt x="279" y="175"/>
                </a:lnTo>
                <a:lnTo>
                  <a:pt x="276" y="180"/>
                </a:lnTo>
                <a:lnTo>
                  <a:pt x="269" y="180"/>
                </a:lnTo>
                <a:lnTo>
                  <a:pt x="262" y="182"/>
                </a:lnTo>
                <a:lnTo>
                  <a:pt x="256" y="183"/>
                </a:lnTo>
                <a:lnTo>
                  <a:pt x="251" y="184"/>
                </a:lnTo>
                <a:lnTo>
                  <a:pt x="244" y="189"/>
                </a:lnTo>
                <a:lnTo>
                  <a:pt x="237" y="196"/>
                </a:lnTo>
                <a:lnTo>
                  <a:pt x="235" y="201"/>
                </a:lnTo>
                <a:lnTo>
                  <a:pt x="232" y="206"/>
                </a:lnTo>
                <a:lnTo>
                  <a:pt x="231" y="211"/>
                </a:lnTo>
                <a:lnTo>
                  <a:pt x="229" y="218"/>
                </a:lnTo>
                <a:lnTo>
                  <a:pt x="228" y="230"/>
                </a:lnTo>
                <a:lnTo>
                  <a:pt x="229" y="243"/>
                </a:lnTo>
                <a:lnTo>
                  <a:pt x="233" y="269"/>
                </a:lnTo>
                <a:lnTo>
                  <a:pt x="240" y="291"/>
                </a:lnTo>
                <a:lnTo>
                  <a:pt x="240" y="292"/>
                </a:lnTo>
                <a:lnTo>
                  <a:pt x="240" y="292"/>
                </a:lnTo>
                <a:lnTo>
                  <a:pt x="236" y="295"/>
                </a:lnTo>
                <a:lnTo>
                  <a:pt x="232" y="298"/>
                </a:lnTo>
                <a:lnTo>
                  <a:pt x="229" y="302"/>
                </a:lnTo>
                <a:lnTo>
                  <a:pt x="227" y="307"/>
                </a:lnTo>
                <a:lnTo>
                  <a:pt x="224" y="318"/>
                </a:lnTo>
                <a:lnTo>
                  <a:pt x="223" y="331"/>
                </a:lnTo>
                <a:lnTo>
                  <a:pt x="223" y="337"/>
                </a:lnTo>
                <a:lnTo>
                  <a:pt x="224" y="343"/>
                </a:lnTo>
                <a:lnTo>
                  <a:pt x="226" y="350"/>
                </a:lnTo>
                <a:lnTo>
                  <a:pt x="228" y="355"/>
                </a:lnTo>
                <a:lnTo>
                  <a:pt x="231" y="360"/>
                </a:lnTo>
                <a:lnTo>
                  <a:pt x="235" y="364"/>
                </a:lnTo>
                <a:lnTo>
                  <a:pt x="237" y="368"/>
                </a:lnTo>
                <a:lnTo>
                  <a:pt x="242" y="370"/>
                </a:lnTo>
                <a:lnTo>
                  <a:pt x="244" y="390"/>
                </a:lnTo>
                <a:lnTo>
                  <a:pt x="249" y="406"/>
                </a:lnTo>
                <a:lnTo>
                  <a:pt x="254" y="422"/>
                </a:lnTo>
                <a:lnTo>
                  <a:pt x="260" y="433"/>
                </a:lnTo>
                <a:lnTo>
                  <a:pt x="267" y="442"/>
                </a:lnTo>
                <a:lnTo>
                  <a:pt x="274" y="450"/>
                </a:lnTo>
                <a:lnTo>
                  <a:pt x="281" y="455"/>
                </a:lnTo>
                <a:lnTo>
                  <a:pt x="287" y="459"/>
                </a:lnTo>
                <a:lnTo>
                  <a:pt x="287" y="519"/>
                </a:lnTo>
                <a:lnTo>
                  <a:pt x="272" y="524"/>
                </a:lnTo>
                <a:lnTo>
                  <a:pt x="256" y="530"/>
                </a:lnTo>
                <a:lnTo>
                  <a:pt x="241" y="535"/>
                </a:lnTo>
                <a:lnTo>
                  <a:pt x="226" y="540"/>
                </a:lnTo>
                <a:lnTo>
                  <a:pt x="193" y="550"/>
                </a:lnTo>
                <a:lnTo>
                  <a:pt x="161" y="562"/>
                </a:lnTo>
                <a:lnTo>
                  <a:pt x="133" y="573"/>
                </a:lnTo>
                <a:lnTo>
                  <a:pt x="110" y="586"/>
                </a:lnTo>
                <a:lnTo>
                  <a:pt x="100" y="573"/>
                </a:lnTo>
                <a:lnTo>
                  <a:pt x="89" y="562"/>
                </a:lnTo>
                <a:lnTo>
                  <a:pt x="80" y="549"/>
                </a:lnTo>
                <a:lnTo>
                  <a:pt x="73" y="536"/>
                </a:lnTo>
                <a:lnTo>
                  <a:pt x="65" y="523"/>
                </a:lnTo>
                <a:lnTo>
                  <a:pt x="57" y="509"/>
                </a:lnTo>
                <a:lnTo>
                  <a:pt x="51" y="495"/>
                </a:lnTo>
                <a:lnTo>
                  <a:pt x="46" y="481"/>
                </a:lnTo>
                <a:lnTo>
                  <a:pt x="41" y="467"/>
                </a:lnTo>
                <a:lnTo>
                  <a:pt x="35" y="453"/>
                </a:lnTo>
                <a:lnTo>
                  <a:pt x="32" y="437"/>
                </a:lnTo>
                <a:lnTo>
                  <a:pt x="29" y="422"/>
                </a:lnTo>
                <a:lnTo>
                  <a:pt x="26" y="408"/>
                </a:lnTo>
                <a:lnTo>
                  <a:pt x="25" y="392"/>
                </a:lnTo>
                <a:lnTo>
                  <a:pt x="24" y="377"/>
                </a:lnTo>
                <a:lnTo>
                  <a:pt x="23" y="360"/>
                </a:lnTo>
                <a:lnTo>
                  <a:pt x="24" y="343"/>
                </a:lnTo>
                <a:lnTo>
                  <a:pt x="25" y="327"/>
                </a:lnTo>
                <a:lnTo>
                  <a:pt x="26" y="310"/>
                </a:lnTo>
                <a:lnTo>
                  <a:pt x="30" y="293"/>
                </a:lnTo>
                <a:lnTo>
                  <a:pt x="34" y="277"/>
                </a:lnTo>
                <a:lnTo>
                  <a:pt x="38" y="261"/>
                </a:lnTo>
                <a:lnTo>
                  <a:pt x="43" y="244"/>
                </a:lnTo>
                <a:lnTo>
                  <a:pt x="50" y="230"/>
                </a:lnTo>
                <a:lnTo>
                  <a:pt x="56" y="215"/>
                </a:lnTo>
                <a:lnTo>
                  <a:pt x="64" y="201"/>
                </a:lnTo>
                <a:lnTo>
                  <a:pt x="71" y="187"/>
                </a:lnTo>
                <a:lnTo>
                  <a:pt x="80" y="173"/>
                </a:lnTo>
                <a:lnTo>
                  <a:pt x="91" y="160"/>
                </a:lnTo>
                <a:lnTo>
                  <a:pt x="100" y="147"/>
                </a:lnTo>
                <a:lnTo>
                  <a:pt x="111" y="134"/>
                </a:lnTo>
                <a:lnTo>
                  <a:pt x="122" y="122"/>
                </a:lnTo>
                <a:lnTo>
                  <a:pt x="133" y="112"/>
                </a:lnTo>
                <a:lnTo>
                  <a:pt x="146" y="101"/>
                </a:lnTo>
                <a:lnTo>
                  <a:pt x="159" y="92"/>
                </a:lnTo>
                <a:lnTo>
                  <a:pt x="172" y="81"/>
                </a:lnTo>
                <a:lnTo>
                  <a:pt x="186" y="72"/>
                </a:lnTo>
                <a:lnTo>
                  <a:pt x="200" y="65"/>
                </a:lnTo>
                <a:lnTo>
                  <a:pt x="214" y="57"/>
                </a:lnTo>
                <a:lnTo>
                  <a:pt x="229" y="51"/>
                </a:lnTo>
                <a:lnTo>
                  <a:pt x="244" y="44"/>
                </a:lnTo>
                <a:lnTo>
                  <a:pt x="260" y="39"/>
                </a:lnTo>
                <a:lnTo>
                  <a:pt x="276" y="35"/>
                </a:lnTo>
                <a:lnTo>
                  <a:pt x="292" y="31"/>
                </a:lnTo>
                <a:lnTo>
                  <a:pt x="309" y="27"/>
                </a:lnTo>
                <a:lnTo>
                  <a:pt x="326" y="26"/>
                </a:lnTo>
                <a:lnTo>
                  <a:pt x="342" y="25"/>
                </a:lnTo>
                <a:lnTo>
                  <a:pt x="359" y="24"/>
                </a:lnTo>
                <a:lnTo>
                  <a:pt x="377" y="25"/>
                </a:lnTo>
                <a:lnTo>
                  <a:pt x="394" y="26"/>
                </a:lnTo>
                <a:lnTo>
                  <a:pt x="410" y="27"/>
                </a:lnTo>
                <a:lnTo>
                  <a:pt x="427" y="31"/>
                </a:lnTo>
                <a:lnTo>
                  <a:pt x="444" y="35"/>
                </a:lnTo>
                <a:lnTo>
                  <a:pt x="459" y="39"/>
                </a:lnTo>
                <a:lnTo>
                  <a:pt x="475" y="44"/>
                </a:lnTo>
                <a:lnTo>
                  <a:pt x="490" y="51"/>
                </a:lnTo>
                <a:lnTo>
                  <a:pt x="506" y="57"/>
                </a:lnTo>
                <a:lnTo>
                  <a:pt x="520" y="65"/>
                </a:lnTo>
                <a:lnTo>
                  <a:pt x="534" y="72"/>
                </a:lnTo>
                <a:lnTo>
                  <a:pt x="548" y="81"/>
                </a:lnTo>
                <a:lnTo>
                  <a:pt x="561" y="92"/>
                </a:lnTo>
                <a:lnTo>
                  <a:pt x="574" y="101"/>
                </a:lnTo>
                <a:lnTo>
                  <a:pt x="586" y="112"/>
                </a:lnTo>
                <a:lnTo>
                  <a:pt x="598" y="122"/>
                </a:lnTo>
                <a:lnTo>
                  <a:pt x="608" y="134"/>
                </a:lnTo>
                <a:lnTo>
                  <a:pt x="620" y="147"/>
                </a:lnTo>
                <a:lnTo>
                  <a:pt x="629" y="160"/>
                </a:lnTo>
                <a:lnTo>
                  <a:pt x="639" y="173"/>
                </a:lnTo>
                <a:lnTo>
                  <a:pt x="648" y="187"/>
                </a:lnTo>
                <a:lnTo>
                  <a:pt x="656" y="201"/>
                </a:lnTo>
                <a:lnTo>
                  <a:pt x="663" y="215"/>
                </a:lnTo>
                <a:lnTo>
                  <a:pt x="670" y="230"/>
                </a:lnTo>
                <a:lnTo>
                  <a:pt x="676" y="244"/>
                </a:lnTo>
                <a:lnTo>
                  <a:pt x="681" y="261"/>
                </a:lnTo>
                <a:lnTo>
                  <a:pt x="685" y="277"/>
                </a:lnTo>
                <a:lnTo>
                  <a:pt x="689" y="293"/>
                </a:lnTo>
                <a:lnTo>
                  <a:pt x="692" y="310"/>
                </a:lnTo>
                <a:lnTo>
                  <a:pt x="694" y="327"/>
                </a:lnTo>
                <a:lnTo>
                  <a:pt x="696" y="343"/>
                </a:lnTo>
                <a:lnTo>
                  <a:pt x="697" y="360"/>
                </a:lnTo>
                <a:lnTo>
                  <a:pt x="696" y="377"/>
                </a:lnTo>
                <a:lnTo>
                  <a:pt x="694" y="392"/>
                </a:lnTo>
                <a:lnTo>
                  <a:pt x="693" y="408"/>
                </a:lnTo>
                <a:lnTo>
                  <a:pt x="690" y="422"/>
                </a:lnTo>
                <a:lnTo>
                  <a:pt x="688" y="437"/>
                </a:lnTo>
                <a:lnTo>
                  <a:pt x="684" y="453"/>
                </a:lnTo>
                <a:lnTo>
                  <a:pt x="679" y="467"/>
                </a:lnTo>
                <a:lnTo>
                  <a:pt x="674" y="481"/>
                </a:lnTo>
                <a:lnTo>
                  <a:pt x="669" y="495"/>
                </a:lnTo>
                <a:lnTo>
                  <a:pt x="662" y="509"/>
                </a:lnTo>
                <a:lnTo>
                  <a:pt x="654" y="523"/>
                </a:lnTo>
                <a:lnTo>
                  <a:pt x="647" y="536"/>
                </a:lnTo>
                <a:lnTo>
                  <a:pt x="639" y="549"/>
                </a:lnTo>
                <a:lnTo>
                  <a:pt x="630" y="562"/>
                </a:lnTo>
                <a:lnTo>
                  <a:pt x="620" y="573"/>
                </a:lnTo>
                <a:lnTo>
                  <a:pt x="610" y="585"/>
                </a:lnTo>
                <a:close/>
                <a:moveTo>
                  <a:pt x="359" y="0"/>
                </a:moveTo>
                <a:lnTo>
                  <a:pt x="341" y="0"/>
                </a:lnTo>
                <a:lnTo>
                  <a:pt x="323" y="2"/>
                </a:lnTo>
                <a:lnTo>
                  <a:pt x="305" y="4"/>
                </a:lnTo>
                <a:lnTo>
                  <a:pt x="287" y="7"/>
                </a:lnTo>
                <a:lnTo>
                  <a:pt x="269" y="12"/>
                </a:lnTo>
                <a:lnTo>
                  <a:pt x="253" y="16"/>
                </a:lnTo>
                <a:lnTo>
                  <a:pt x="236" y="22"/>
                </a:lnTo>
                <a:lnTo>
                  <a:pt x="219" y="29"/>
                </a:lnTo>
                <a:lnTo>
                  <a:pt x="204" y="35"/>
                </a:lnTo>
                <a:lnTo>
                  <a:pt x="188" y="44"/>
                </a:lnTo>
                <a:lnTo>
                  <a:pt x="173" y="52"/>
                </a:lnTo>
                <a:lnTo>
                  <a:pt x="159" y="62"/>
                </a:lnTo>
                <a:lnTo>
                  <a:pt x="145" y="72"/>
                </a:lnTo>
                <a:lnTo>
                  <a:pt x="131" y="83"/>
                </a:lnTo>
                <a:lnTo>
                  <a:pt x="118" y="94"/>
                </a:lnTo>
                <a:lnTo>
                  <a:pt x="105" y="106"/>
                </a:lnTo>
                <a:lnTo>
                  <a:pt x="93" y="119"/>
                </a:lnTo>
                <a:lnTo>
                  <a:pt x="82" y="131"/>
                </a:lnTo>
                <a:lnTo>
                  <a:pt x="71" y="146"/>
                </a:lnTo>
                <a:lnTo>
                  <a:pt x="61" y="160"/>
                </a:lnTo>
                <a:lnTo>
                  <a:pt x="51" y="174"/>
                </a:lnTo>
                <a:lnTo>
                  <a:pt x="43" y="189"/>
                </a:lnTo>
                <a:lnTo>
                  <a:pt x="34" y="205"/>
                </a:lnTo>
                <a:lnTo>
                  <a:pt x="28" y="220"/>
                </a:lnTo>
                <a:lnTo>
                  <a:pt x="21" y="237"/>
                </a:lnTo>
                <a:lnTo>
                  <a:pt x="15" y="253"/>
                </a:lnTo>
                <a:lnTo>
                  <a:pt x="11" y="270"/>
                </a:lnTo>
                <a:lnTo>
                  <a:pt x="6" y="288"/>
                </a:lnTo>
                <a:lnTo>
                  <a:pt x="3" y="306"/>
                </a:lnTo>
                <a:lnTo>
                  <a:pt x="1" y="324"/>
                </a:lnTo>
                <a:lnTo>
                  <a:pt x="0" y="342"/>
                </a:lnTo>
                <a:lnTo>
                  <a:pt x="0" y="360"/>
                </a:lnTo>
                <a:lnTo>
                  <a:pt x="0" y="378"/>
                </a:lnTo>
                <a:lnTo>
                  <a:pt x="1" y="395"/>
                </a:lnTo>
                <a:lnTo>
                  <a:pt x="3" y="413"/>
                </a:lnTo>
                <a:lnTo>
                  <a:pt x="6" y="429"/>
                </a:lnTo>
                <a:lnTo>
                  <a:pt x="10" y="446"/>
                </a:lnTo>
                <a:lnTo>
                  <a:pt x="14" y="463"/>
                </a:lnTo>
                <a:lnTo>
                  <a:pt x="19" y="478"/>
                </a:lnTo>
                <a:lnTo>
                  <a:pt x="25" y="495"/>
                </a:lnTo>
                <a:lnTo>
                  <a:pt x="32" y="510"/>
                </a:lnTo>
                <a:lnTo>
                  <a:pt x="39" y="526"/>
                </a:lnTo>
                <a:lnTo>
                  <a:pt x="47" y="540"/>
                </a:lnTo>
                <a:lnTo>
                  <a:pt x="56" y="555"/>
                </a:lnTo>
                <a:lnTo>
                  <a:pt x="65" y="569"/>
                </a:lnTo>
                <a:lnTo>
                  <a:pt x="75" y="582"/>
                </a:lnTo>
                <a:lnTo>
                  <a:pt x="87" y="596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113" y="622"/>
                </a:lnTo>
                <a:lnTo>
                  <a:pt x="127" y="635"/>
                </a:lnTo>
                <a:lnTo>
                  <a:pt x="141" y="645"/>
                </a:lnTo>
                <a:lnTo>
                  <a:pt x="156" y="657"/>
                </a:lnTo>
                <a:lnTo>
                  <a:pt x="172" y="666"/>
                </a:lnTo>
                <a:lnTo>
                  <a:pt x="187" y="676"/>
                </a:lnTo>
                <a:lnTo>
                  <a:pt x="204" y="684"/>
                </a:lnTo>
                <a:lnTo>
                  <a:pt x="220" y="691"/>
                </a:lnTo>
                <a:lnTo>
                  <a:pt x="237" y="698"/>
                </a:lnTo>
                <a:lnTo>
                  <a:pt x="254" y="704"/>
                </a:lnTo>
                <a:lnTo>
                  <a:pt x="272" y="709"/>
                </a:lnTo>
                <a:lnTo>
                  <a:pt x="288" y="713"/>
                </a:lnTo>
                <a:lnTo>
                  <a:pt x="306" y="717"/>
                </a:lnTo>
                <a:lnTo>
                  <a:pt x="324" y="720"/>
                </a:lnTo>
                <a:lnTo>
                  <a:pt x="342" y="721"/>
                </a:lnTo>
                <a:lnTo>
                  <a:pt x="359" y="721"/>
                </a:lnTo>
                <a:lnTo>
                  <a:pt x="377" y="721"/>
                </a:lnTo>
                <a:lnTo>
                  <a:pt x="395" y="720"/>
                </a:lnTo>
                <a:lnTo>
                  <a:pt x="413" y="717"/>
                </a:lnTo>
                <a:lnTo>
                  <a:pt x="431" y="713"/>
                </a:lnTo>
                <a:lnTo>
                  <a:pt x="448" y="709"/>
                </a:lnTo>
                <a:lnTo>
                  <a:pt x="466" y="704"/>
                </a:lnTo>
                <a:lnTo>
                  <a:pt x="482" y="698"/>
                </a:lnTo>
                <a:lnTo>
                  <a:pt x="499" y="691"/>
                </a:lnTo>
                <a:lnTo>
                  <a:pt x="516" y="684"/>
                </a:lnTo>
                <a:lnTo>
                  <a:pt x="532" y="676"/>
                </a:lnTo>
                <a:lnTo>
                  <a:pt x="549" y="666"/>
                </a:lnTo>
                <a:lnTo>
                  <a:pt x="565" y="657"/>
                </a:lnTo>
                <a:lnTo>
                  <a:pt x="579" y="645"/>
                </a:lnTo>
                <a:lnTo>
                  <a:pt x="594" y="635"/>
                </a:lnTo>
                <a:lnTo>
                  <a:pt x="607" y="622"/>
                </a:lnTo>
                <a:lnTo>
                  <a:pt x="621" y="609"/>
                </a:lnTo>
                <a:lnTo>
                  <a:pt x="621" y="609"/>
                </a:lnTo>
                <a:lnTo>
                  <a:pt x="621" y="609"/>
                </a:lnTo>
                <a:lnTo>
                  <a:pt x="633" y="596"/>
                </a:lnTo>
                <a:lnTo>
                  <a:pt x="643" y="584"/>
                </a:lnTo>
                <a:lnTo>
                  <a:pt x="653" y="569"/>
                </a:lnTo>
                <a:lnTo>
                  <a:pt x="663" y="555"/>
                </a:lnTo>
                <a:lnTo>
                  <a:pt x="672" y="540"/>
                </a:lnTo>
                <a:lnTo>
                  <a:pt x="680" y="526"/>
                </a:lnTo>
                <a:lnTo>
                  <a:pt x="688" y="510"/>
                </a:lnTo>
                <a:lnTo>
                  <a:pt x="694" y="495"/>
                </a:lnTo>
                <a:lnTo>
                  <a:pt x="701" y="478"/>
                </a:lnTo>
                <a:lnTo>
                  <a:pt x="706" y="463"/>
                </a:lnTo>
                <a:lnTo>
                  <a:pt x="710" y="446"/>
                </a:lnTo>
                <a:lnTo>
                  <a:pt x="714" y="429"/>
                </a:lnTo>
                <a:lnTo>
                  <a:pt x="716" y="413"/>
                </a:lnTo>
                <a:lnTo>
                  <a:pt x="719" y="395"/>
                </a:lnTo>
                <a:lnTo>
                  <a:pt x="720" y="378"/>
                </a:lnTo>
                <a:lnTo>
                  <a:pt x="720" y="360"/>
                </a:lnTo>
                <a:lnTo>
                  <a:pt x="720" y="342"/>
                </a:lnTo>
                <a:lnTo>
                  <a:pt x="719" y="324"/>
                </a:lnTo>
                <a:lnTo>
                  <a:pt x="716" y="306"/>
                </a:lnTo>
                <a:lnTo>
                  <a:pt x="714" y="288"/>
                </a:lnTo>
                <a:lnTo>
                  <a:pt x="708" y="270"/>
                </a:lnTo>
                <a:lnTo>
                  <a:pt x="705" y="253"/>
                </a:lnTo>
                <a:lnTo>
                  <a:pt x="698" y="237"/>
                </a:lnTo>
                <a:lnTo>
                  <a:pt x="692" y="220"/>
                </a:lnTo>
                <a:lnTo>
                  <a:pt x="685" y="205"/>
                </a:lnTo>
                <a:lnTo>
                  <a:pt x="676" y="189"/>
                </a:lnTo>
                <a:lnTo>
                  <a:pt x="669" y="174"/>
                </a:lnTo>
                <a:lnTo>
                  <a:pt x="658" y="160"/>
                </a:lnTo>
                <a:lnTo>
                  <a:pt x="648" y="146"/>
                </a:lnTo>
                <a:lnTo>
                  <a:pt x="638" y="131"/>
                </a:lnTo>
                <a:lnTo>
                  <a:pt x="626" y="119"/>
                </a:lnTo>
                <a:lnTo>
                  <a:pt x="615" y="106"/>
                </a:lnTo>
                <a:lnTo>
                  <a:pt x="602" y="94"/>
                </a:lnTo>
                <a:lnTo>
                  <a:pt x="589" y="83"/>
                </a:lnTo>
                <a:lnTo>
                  <a:pt x="575" y="72"/>
                </a:lnTo>
                <a:lnTo>
                  <a:pt x="561" y="62"/>
                </a:lnTo>
                <a:lnTo>
                  <a:pt x="547" y="52"/>
                </a:lnTo>
                <a:lnTo>
                  <a:pt x="531" y="44"/>
                </a:lnTo>
                <a:lnTo>
                  <a:pt x="516" y="35"/>
                </a:lnTo>
                <a:lnTo>
                  <a:pt x="500" y="29"/>
                </a:lnTo>
                <a:lnTo>
                  <a:pt x="484" y="22"/>
                </a:lnTo>
                <a:lnTo>
                  <a:pt x="467" y="16"/>
                </a:lnTo>
                <a:lnTo>
                  <a:pt x="450" y="12"/>
                </a:lnTo>
                <a:lnTo>
                  <a:pt x="432" y="7"/>
                </a:lnTo>
                <a:lnTo>
                  <a:pt x="414" y="4"/>
                </a:lnTo>
                <a:lnTo>
                  <a:pt x="396" y="2"/>
                </a:lnTo>
                <a:lnTo>
                  <a:pt x="378" y="0"/>
                </a:lnTo>
                <a:lnTo>
                  <a:pt x="359" y="0"/>
                </a:lnTo>
                <a:close/>
              </a:path>
            </a:pathLst>
          </a:custGeom>
          <a:solidFill>
            <a:srgbClr val="E8365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9" name="Freeform 3447">
            <a:extLst>
              <a:ext uri="{FF2B5EF4-FFF2-40B4-BE49-F238E27FC236}">
                <a16:creationId xmlns="" xmlns:a16="http://schemas.microsoft.com/office/drawing/2014/main" id="{469950E7-BBA9-4389-BA65-5144814D24A3}"/>
              </a:ext>
            </a:extLst>
          </p:cNvPr>
          <p:cNvSpPr>
            <a:spLocks noEditPoints="1"/>
          </p:cNvSpPr>
          <p:nvPr/>
        </p:nvSpPr>
        <p:spPr bwMode="auto">
          <a:xfrm>
            <a:off x="4350261" y="3030339"/>
            <a:ext cx="285750" cy="285750"/>
          </a:xfrm>
          <a:custGeom>
            <a:avLst/>
            <a:gdLst>
              <a:gd name="T0" fmla="*/ 482 w 720"/>
              <a:gd name="T1" fmla="*/ 537 h 721"/>
              <a:gd name="T2" fmla="*/ 445 w 720"/>
              <a:gd name="T3" fmla="*/ 450 h 721"/>
              <a:gd name="T4" fmla="*/ 477 w 720"/>
              <a:gd name="T5" fmla="*/ 370 h 721"/>
              <a:gd name="T6" fmla="*/ 495 w 720"/>
              <a:gd name="T7" fmla="*/ 345 h 721"/>
              <a:gd name="T8" fmla="*/ 488 w 720"/>
              <a:gd name="T9" fmla="*/ 298 h 721"/>
              <a:gd name="T10" fmla="*/ 493 w 720"/>
              <a:gd name="T11" fmla="*/ 246 h 721"/>
              <a:gd name="T12" fmla="*/ 486 w 720"/>
              <a:gd name="T13" fmla="*/ 178 h 721"/>
              <a:gd name="T14" fmla="*/ 450 w 720"/>
              <a:gd name="T15" fmla="*/ 148 h 721"/>
              <a:gd name="T16" fmla="*/ 351 w 720"/>
              <a:gd name="T17" fmla="*/ 139 h 721"/>
              <a:gd name="T18" fmla="*/ 283 w 720"/>
              <a:gd name="T19" fmla="*/ 170 h 721"/>
              <a:gd name="T20" fmla="*/ 251 w 720"/>
              <a:gd name="T21" fmla="*/ 184 h 721"/>
              <a:gd name="T22" fmla="*/ 229 w 720"/>
              <a:gd name="T23" fmla="*/ 218 h 721"/>
              <a:gd name="T24" fmla="*/ 240 w 720"/>
              <a:gd name="T25" fmla="*/ 292 h 721"/>
              <a:gd name="T26" fmla="*/ 223 w 720"/>
              <a:gd name="T27" fmla="*/ 331 h 721"/>
              <a:gd name="T28" fmla="*/ 235 w 720"/>
              <a:gd name="T29" fmla="*/ 364 h 721"/>
              <a:gd name="T30" fmla="*/ 260 w 720"/>
              <a:gd name="T31" fmla="*/ 433 h 721"/>
              <a:gd name="T32" fmla="*/ 272 w 720"/>
              <a:gd name="T33" fmla="*/ 524 h 721"/>
              <a:gd name="T34" fmla="*/ 133 w 720"/>
              <a:gd name="T35" fmla="*/ 573 h 721"/>
              <a:gd name="T36" fmla="*/ 65 w 720"/>
              <a:gd name="T37" fmla="*/ 523 h 721"/>
              <a:gd name="T38" fmla="*/ 32 w 720"/>
              <a:gd name="T39" fmla="*/ 437 h 721"/>
              <a:gd name="T40" fmla="*/ 24 w 720"/>
              <a:gd name="T41" fmla="*/ 343 h 721"/>
              <a:gd name="T42" fmla="*/ 43 w 720"/>
              <a:gd name="T43" fmla="*/ 244 h 721"/>
              <a:gd name="T44" fmla="*/ 91 w 720"/>
              <a:gd name="T45" fmla="*/ 160 h 721"/>
              <a:gd name="T46" fmla="*/ 159 w 720"/>
              <a:gd name="T47" fmla="*/ 92 h 721"/>
              <a:gd name="T48" fmla="*/ 244 w 720"/>
              <a:gd name="T49" fmla="*/ 44 h 721"/>
              <a:gd name="T50" fmla="*/ 342 w 720"/>
              <a:gd name="T51" fmla="*/ 25 h 721"/>
              <a:gd name="T52" fmla="*/ 444 w 720"/>
              <a:gd name="T53" fmla="*/ 35 h 721"/>
              <a:gd name="T54" fmla="*/ 534 w 720"/>
              <a:gd name="T55" fmla="*/ 72 h 721"/>
              <a:gd name="T56" fmla="*/ 608 w 720"/>
              <a:gd name="T57" fmla="*/ 134 h 721"/>
              <a:gd name="T58" fmla="*/ 663 w 720"/>
              <a:gd name="T59" fmla="*/ 215 h 721"/>
              <a:gd name="T60" fmla="*/ 692 w 720"/>
              <a:gd name="T61" fmla="*/ 310 h 721"/>
              <a:gd name="T62" fmla="*/ 693 w 720"/>
              <a:gd name="T63" fmla="*/ 408 h 721"/>
              <a:gd name="T64" fmla="*/ 669 w 720"/>
              <a:gd name="T65" fmla="*/ 495 h 721"/>
              <a:gd name="T66" fmla="*/ 620 w 720"/>
              <a:gd name="T67" fmla="*/ 573 h 721"/>
              <a:gd name="T68" fmla="*/ 287 w 720"/>
              <a:gd name="T69" fmla="*/ 7 h 721"/>
              <a:gd name="T70" fmla="*/ 188 w 720"/>
              <a:gd name="T71" fmla="*/ 44 h 721"/>
              <a:gd name="T72" fmla="*/ 105 w 720"/>
              <a:gd name="T73" fmla="*/ 106 h 721"/>
              <a:gd name="T74" fmla="*/ 43 w 720"/>
              <a:gd name="T75" fmla="*/ 189 h 721"/>
              <a:gd name="T76" fmla="*/ 6 w 720"/>
              <a:gd name="T77" fmla="*/ 288 h 721"/>
              <a:gd name="T78" fmla="*/ 1 w 720"/>
              <a:gd name="T79" fmla="*/ 395 h 721"/>
              <a:gd name="T80" fmla="*/ 25 w 720"/>
              <a:gd name="T81" fmla="*/ 495 h 721"/>
              <a:gd name="T82" fmla="*/ 75 w 720"/>
              <a:gd name="T83" fmla="*/ 582 h 721"/>
              <a:gd name="T84" fmla="*/ 98 w 720"/>
              <a:gd name="T85" fmla="*/ 609 h 721"/>
              <a:gd name="T86" fmla="*/ 98 w 720"/>
              <a:gd name="T87" fmla="*/ 609 h 721"/>
              <a:gd name="T88" fmla="*/ 98 w 720"/>
              <a:gd name="T89" fmla="*/ 609 h 721"/>
              <a:gd name="T90" fmla="*/ 98 w 720"/>
              <a:gd name="T91" fmla="*/ 609 h 721"/>
              <a:gd name="T92" fmla="*/ 98 w 720"/>
              <a:gd name="T93" fmla="*/ 609 h 721"/>
              <a:gd name="T94" fmla="*/ 172 w 720"/>
              <a:gd name="T95" fmla="*/ 666 h 721"/>
              <a:gd name="T96" fmla="*/ 272 w 720"/>
              <a:gd name="T97" fmla="*/ 709 h 721"/>
              <a:gd name="T98" fmla="*/ 377 w 720"/>
              <a:gd name="T99" fmla="*/ 721 h 721"/>
              <a:gd name="T100" fmla="*/ 482 w 720"/>
              <a:gd name="T101" fmla="*/ 698 h 721"/>
              <a:gd name="T102" fmla="*/ 579 w 720"/>
              <a:gd name="T103" fmla="*/ 645 h 721"/>
              <a:gd name="T104" fmla="*/ 633 w 720"/>
              <a:gd name="T105" fmla="*/ 596 h 721"/>
              <a:gd name="T106" fmla="*/ 688 w 720"/>
              <a:gd name="T107" fmla="*/ 510 h 721"/>
              <a:gd name="T108" fmla="*/ 716 w 720"/>
              <a:gd name="T109" fmla="*/ 413 h 721"/>
              <a:gd name="T110" fmla="*/ 716 w 720"/>
              <a:gd name="T111" fmla="*/ 306 h 721"/>
              <a:gd name="T112" fmla="*/ 685 w 720"/>
              <a:gd name="T113" fmla="*/ 205 h 721"/>
              <a:gd name="T114" fmla="*/ 626 w 720"/>
              <a:gd name="T115" fmla="*/ 119 h 721"/>
              <a:gd name="T116" fmla="*/ 547 w 720"/>
              <a:gd name="T117" fmla="*/ 52 h 721"/>
              <a:gd name="T118" fmla="*/ 450 w 720"/>
              <a:gd name="T119" fmla="*/ 1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20" h="721">
                <a:moveTo>
                  <a:pt x="610" y="585"/>
                </a:moveTo>
                <a:lnTo>
                  <a:pt x="594" y="578"/>
                </a:lnTo>
                <a:lnTo>
                  <a:pt x="571" y="568"/>
                </a:lnTo>
                <a:lnTo>
                  <a:pt x="539" y="558"/>
                </a:lnTo>
                <a:lnTo>
                  <a:pt x="499" y="542"/>
                </a:lnTo>
                <a:lnTo>
                  <a:pt x="482" y="537"/>
                </a:lnTo>
                <a:lnTo>
                  <a:pt x="466" y="531"/>
                </a:lnTo>
                <a:lnTo>
                  <a:pt x="449" y="524"/>
                </a:lnTo>
                <a:lnTo>
                  <a:pt x="432" y="519"/>
                </a:lnTo>
                <a:lnTo>
                  <a:pt x="432" y="459"/>
                </a:lnTo>
                <a:lnTo>
                  <a:pt x="439" y="455"/>
                </a:lnTo>
                <a:lnTo>
                  <a:pt x="445" y="450"/>
                </a:lnTo>
                <a:lnTo>
                  <a:pt x="453" y="442"/>
                </a:lnTo>
                <a:lnTo>
                  <a:pt x="459" y="433"/>
                </a:lnTo>
                <a:lnTo>
                  <a:pt x="466" y="422"/>
                </a:lnTo>
                <a:lnTo>
                  <a:pt x="471" y="406"/>
                </a:lnTo>
                <a:lnTo>
                  <a:pt x="476" y="390"/>
                </a:lnTo>
                <a:lnTo>
                  <a:pt x="477" y="370"/>
                </a:lnTo>
                <a:lnTo>
                  <a:pt x="481" y="368"/>
                </a:lnTo>
                <a:lnTo>
                  <a:pt x="485" y="364"/>
                </a:lnTo>
                <a:lnTo>
                  <a:pt x="488" y="361"/>
                </a:lnTo>
                <a:lnTo>
                  <a:pt x="490" y="357"/>
                </a:lnTo>
                <a:lnTo>
                  <a:pt x="493" y="351"/>
                </a:lnTo>
                <a:lnTo>
                  <a:pt x="495" y="345"/>
                </a:lnTo>
                <a:lnTo>
                  <a:pt x="497" y="338"/>
                </a:lnTo>
                <a:lnTo>
                  <a:pt x="497" y="331"/>
                </a:lnTo>
                <a:lnTo>
                  <a:pt x="495" y="318"/>
                </a:lnTo>
                <a:lnTo>
                  <a:pt x="493" y="307"/>
                </a:lnTo>
                <a:lnTo>
                  <a:pt x="490" y="302"/>
                </a:lnTo>
                <a:lnTo>
                  <a:pt x="488" y="298"/>
                </a:lnTo>
                <a:lnTo>
                  <a:pt x="484" y="295"/>
                </a:lnTo>
                <a:lnTo>
                  <a:pt x="480" y="292"/>
                </a:lnTo>
                <a:lnTo>
                  <a:pt x="481" y="292"/>
                </a:lnTo>
                <a:lnTo>
                  <a:pt x="481" y="291"/>
                </a:lnTo>
                <a:lnTo>
                  <a:pt x="488" y="270"/>
                </a:lnTo>
                <a:lnTo>
                  <a:pt x="493" y="246"/>
                </a:lnTo>
                <a:lnTo>
                  <a:pt x="495" y="232"/>
                </a:lnTo>
                <a:lnTo>
                  <a:pt x="495" y="219"/>
                </a:lnTo>
                <a:lnTo>
                  <a:pt x="495" y="205"/>
                </a:lnTo>
                <a:lnTo>
                  <a:pt x="493" y="191"/>
                </a:lnTo>
                <a:lnTo>
                  <a:pt x="490" y="184"/>
                </a:lnTo>
                <a:lnTo>
                  <a:pt x="486" y="178"/>
                </a:lnTo>
                <a:lnTo>
                  <a:pt x="482" y="171"/>
                </a:lnTo>
                <a:lnTo>
                  <a:pt x="477" y="165"/>
                </a:lnTo>
                <a:lnTo>
                  <a:pt x="472" y="161"/>
                </a:lnTo>
                <a:lnTo>
                  <a:pt x="466" y="156"/>
                </a:lnTo>
                <a:lnTo>
                  <a:pt x="458" y="152"/>
                </a:lnTo>
                <a:lnTo>
                  <a:pt x="450" y="148"/>
                </a:lnTo>
                <a:lnTo>
                  <a:pt x="434" y="143"/>
                </a:lnTo>
                <a:lnTo>
                  <a:pt x="417" y="139"/>
                </a:lnTo>
                <a:lnTo>
                  <a:pt x="400" y="137"/>
                </a:lnTo>
                <a:lnTo>
                  <a:pt x="382" y="137"/>
                </a:lnTo>
                <a:lnTo>
                  <a:pt x="367" y="137"/>
                </a:lnTo>
                <a:lnTo>
                  <a:pt x="351" y="139"/>
                </a:lnTo>
                <a:lnTo>
                  <a:pt x="335" y="142"/>
                </a:lnTo>
                <a:lnTo>
                  <a:pt x="321" y="147"/>
                </a:lnTo>
                <a:lnTo>
                  <a:pt x="306" y="152"/>
                </a:lnTo>
                <a:lnTo>
                  <a:pt x="294" y="160"/>
                </a:lnTo>
                <a:lnTo>
                  <a:pt x="288" y="165"/>
                </a:lnTo>
                <a:lnTo>
                  <a:pt x="283" y="170"/>
                </a:lnTo>
                <a:lnTo>
                  <a:pt x="279" y="175"/>
                </a:lnTo>
                <a:lnTo>
                  <a:pt x="276" y="180"/>
                </a:lnTo>
                <a:lnTo>
                  <a:pt x="269" y="180"/>
                </a:lnTo>
                <a:lnTo>
                  <a:pt x="262" y="182"/>
                </a:lnTo>
                <a:lnTo>
                  <a:pt x="256" y="183"/>
                </a:lnTo>
                <a:lnTo>
                  <a:pt x="251" y="184"/>
                </a:lnTo>
                <a:lnTo>
                  <a:pt x="244" y="189"/>
                </a:lnTo>
                <a:lnTo>
                  <a:pt x="237" y="196"/>
                </a:lnTo>
                <a:lnTo>
                  <a:pt x="235" y="201"/>
                </a:lnTo>
                <a:lnTo>
                  <a:pt x="232" y="206"/>
                </a:lnTo>
                <a:lnTo>
                  <a:pt x="231" y="211"/>
                </a:lnTo>
                <a:lnTo>
                  <a:pt x="229" y="218"/>
                </a:lnTo>
                <a:lnTo>
                  <a:pt x="228" y="230"/>
                </a:lnTo>
                <a:lnTo>
                  <a:pt x="229" y="243"/>
                </a:lnTo>
                <a:lnTo>
                  <a:pt x="233" y="269"/>
                </a:lnTo>
                <a:lnTo>
                  <a:pt x="240" y="291"/>
                </a:lnTo>
                <a:lnTo>
                  <a:pt x="240" y="292"/>
                </a:lnTo>
                <a:lnTo>
                  <a:pt x="240" y="292"/>
                </a:lnTo>
                <a:lnTo>
                  <a:pt x="236" y="295"/>
                </a:lnTo>
                <a:lnTo>
                  <a:pt x="232" y="298"/>
                </a:lnTo>
                <a:lnTo>
                  <a:pt x="229" y="302"/>
                </a:lnTo>
                <a:lnTo>
                  <a:pt x="227" y="307"/>
                </a:lnTo>
                <a:lnTo>
                  <a:pt x="224" y="318"/>
                </a:lnTo>
                <a:lnTo>
                  <a:pt x="223" y="331"/>
                </a:lnTo>
                <a:lnTo>
                  <a:pt x="223" y="337"/>
                </a:lnTo>
                <a:lnTo>
                  <a:pt x="224" y="343"/>
                </a:lnTo>
                <a:lnTo>
                  <a:pt x="226" y="350"/>
                </a:lnTo>
                <a:lnTo>
                  <a:pt x="228" y="355"/>
                </a:lnTo>
                <a:lnTo>
                  <a:pt x="231" y="360"/>
                </a:lnTo>
                <a:lnTo>
                  <a:pt x="235" y="364"/>
                </a:lnTo>
                <a:lnTo>
                  <a:pt x="237" y="368"/>
                </a:lnTo>
                <a:lnTo>
                  <a:pt x="242" y="370"/>
                </a:lnTo>
                <a:lnTo>
                  <a:pt x="244" y="390"/>
                </a:lnTo>
                <a:lnTo>
                  <a:pt x="249" y="406"/>
                </a:lnTo>
                <a:lnTo>
                  <a:pt x="254" y="422"/>
                </a:lnTo>
                <a:lnTo>
                  <a:pt x="260" y="433"/>
                </a:lnTo>
                <a:lnTo>
                  <a:pt x="267" y="442"/>
                </a:lnTo>
                <a:lnTo>
                  <a:pt x="274" y="450"/>
                </a:lnTo>
                <a:lnTo>
                  <a:pt x="281" y="455"/>
                </a:lnTo>
                <a:lnTo>
                  <a:pt x="287" y="459"/>
                </a:lnTo>
                <a:lnTo>
                  <a:pt x="287" y="519"/>
                </a:lnTo>
                <a:lnTo>
                  <a:pt x="272" y="524"/>
                </a:lnTo>
                <a:lnTo>
                  <a:pt x="256" y="530"/>
                </a:lnTo>
                <a:lnTo>
                  <a:pt x="241" y="535"/>
                </a:lnTo>
                <a:lnTo>
                  <a:pt x="226" y="540"/>
                </a:lnTo>
                <a:lnTo>
                  <a:pt x="193" y="550"/>
                </a:lnTo>
                <a:lnTo>
                  <a:pt x="161" y="562"/>
                </a:lnTo>
                <a:lnTo>
                  <a:pt x="133" y="573"/>
                </a:lnTo>
                <a:lnTo>
                  <a:pt x="110" y="586"/>
                </a:lnTo>
                <a:lnTo>
                  <a:pt x="100" y="573"/>
                </a:lnTo>
                <a:lnTo>
                  <a:pt x="89" y="562"/>
                </a:lnTo>
                <a:lnTo>
                  <a:pt x="80" y="549"/>
                </a:lnTo>
                <a:lnTo>
                  <a:pt x="73" y="536"/>
                </a:lnTo>
                <a:lnTo>
                  <a:pt x="65" y="523"/>
                </a:lnTo>
                <a:lnTo>
                  <a:pt x="57" y="509"/>
                </a:lnTo>
                <a:lnTo>
                  <a:pt x="51" y="495"/>
                </a:lnTo>
                <a:lnTo>
                  <a:pt x="46" y="481"/>
                </a:lnTo>
                <a:lnTo>
                  <a:pt x="41" y="467"/>
                </a:lnTo>
                <a:lnTo>
                  <a:pt x="35" y="453"/>
                </a:lnTo>
                <a:lnTo>
                  <a:pt x="32" y="437"/>
                </a:lnTo>
                <a:lnTo>
                  <a:pt x="29" y="422"/>
                </a:lnTo>
                <a:lnTo>
                  <a:pt x="26" y="408"/>
                </a:lnTo>
                <a:lnTo>
                  <a:pt x="25" y="392"/>
                </a:lnTo>
                <a:lnTo>
                  <a:pt x="24" y="377"/>
                </a:lnTo>
                <a:lnTo>
                  <a:pt x="23" y="360"/>
                </a:lnTo>
                <a:lnTo>
                  <a:pt x="24" y="343"/>
                </a:lnTo>
                <a:lnTo>
                  <a:pt x="25" y="327"/>
                </a:lnTo>
                <a:lnTo>
                  <a:pt x="26" y="310"/>
                </a:lnTo>
                <a:lnTo>
                  <a:pt x="30" y="293"/>
                </a:lnTo>
                <a:lnTo>
                  <a:pt x="34" y="277"/>
                </a:lnTo>
                <a:lnTo>
                  <a:pt x="38" y="261"/>
                </a:lnTo>
                <a:lnTo>
                  <a:pt x="43" y="244"/>
                </a:lnTo>
                <a:lnTo>
                  <a:pt x="50" y="230"/>
                </a:lnTo>
                <a:lnTo>
                  <a:pt x="56" y="215"/>
                </a:lnTo>
                <a:lnTo>
                  <a:pt x="64" y="201"/>
                </a:lnTo>
                <a:lnTo>
                  <a:pt x="71" y="187"/>
                </a:lnTo>
                <a:lnTo>
                  <a:pt x="80" y="173"/>
                </a:lnTo>
                <a:lnTo>
                  <a:pt x="91" y="160"/>
                </a:lnTo>
                <a:lnTo>
                  <a:pt x="100" y="147"/>
                </a:lnTo>
                <a:lnTo>
                  <a:pt x="111" y="134"/>
                </a:lnTo>
                <a:lnTo>
                  <a:pt x="122" y="122"/>
                </a:lnTo>
                <a:lnTo>
                  <a:pt x="133" y="112"/>
                </a:lnTo>
                <a:lnTo>
                  <a:pt x="146" y="101"/>
                </a:lnTo>
                <a:lnTo>
                  <a:pt x="159" y="92"/>
                </a:lnTo>
                <a:lnTo>
                  <a:pt x="172" y="81"/>
                </a:lnTo>
                <a:lnTo>
                  <a:pt x="186" y="72"/>
                </a:lnTo>
                <a:lnTo>
                  <a:pt x="200" y="65"/>
                </a:lnTo>
                <a:lnTo>
                  <a:pt x="214" y="57"/>
                </a:lnTo>
                <a:lnTo>
                  <a:pt x="229" y="51"/>
                </a:lnTo>
                <a:lnTo>
                  <a:pt x="244" y="44"/>
                </a:lnTo>
                <a:lnTo>
                  <a:pt x="260" y="39"/>
                </a:lnTo>
                <a:lnTo>
                  <a:pt x="276" y="35"/>
                </a:lnTo>
                <a:lnTo>
                  <a:pt x="292" y="31"/>
                </a:lnTo>
                <a:lnTo>
                  <a:pt x="309" y="27"/>
                </a:lnTo>
                <a:lnTo>
                  <a:pt x="326" y="26"/>
                </a:lnTo>
                <a:lnTo>
                  <a:pt x="342" y="25"/>
                </a:lnTo>
                <a:lnTo>
                  <a:pt x="359" y="24"/>
                </a:lnTo>
                <a:lnTo>
                  <a:pt x="377" y="25"/>
                </a:lnTo>
                <a:lnTo>
                  <a:pt x="394" y="26"/>
                </a:lnTo>
                <a:lnTo>
                  <a:pt x="410" y="27"/>
                </a:lnTo>
                <a:lnTo>
                  <a:pt x="427" y="31"/>
                </a:lnTo>
                <a:lnTo>
                  <a:pt x="444" y="35"/>
                </a:lnTo>
                <a:lnTo>
                  <a:pt x="459" y="39"/>
                </a:lnTo>
                <a:lnTo>
                  <a:pt x="475" y="44"/>
                </a:lnTo>
                <a:lnTo>
                  <a:pt x="490" y="51"/>
                </a:lnTo>
                <a:lnTo>
                  <a:pt x="506" y="57"/>
                </a:lnTo>
                <a:lnTo>
                  <a:pt x="520" y="65"/>
                </a:lnTo>
                <a:lnTo>
                  <a:pt x="534" y="72"/>
                </a:lnTo>
                <a:lnTo>
                  <a:pt x="548" y="81"/>
                </a:lnTo>
                <a:lnTo>
                  <a:pt x="561" y="92"/>
                </a:lnTo>
                <a:lnTo>
                  <a:pt x="574" y="101"/>
                </a:lnTo>
                <a:lnTo>
                  <a:pt x="586" y="112"/>
                </a:lnTo>
                <a:lnTo>
                  <a:pt x="598" y="122"/>
                </a:lnTo>
                <a:lnTo>
                  <a:pt x="608" y="134"/>
                </a:lnTo>
                <a:lnTo>
                  <a:pt x="620" y="147"/>
                </a:lnTo>
                <a:lnTo>
                  <a:pt x="629" y="160"/>
                </a:lnTo>
                <a:lnTo>
                  <a:pt x="639" y="173"/>
                </a:lnTo>
                <a:lnTo>
                  <a:pt x="648" y="187"/>
                </a:lnTo>
                <a:lnTo>
                  <a:pt x="656" y="201"/>
                </a:lnTo>
                <a:lnTo>
                  <a:pt x="663" y="215"/>
                </a:lnTo>
                <a:lnTo>
                  <a:pt x="670" y="230"/>
                </a:lnTo>
                <a:lnTo>
                  <a:pt x="676" y="244"/>
                </a:lnTo>
                <a:lnTo>
                  <a:pt x="681" y="261"/>
                </a:lnTo>
                <a:lnTo>
                  <a:pt x="685" y="277"/>
                </a:lnTo>
                <a:lnTo>
                  <a:pt x="689" y="293"/>
                </a:lnTo>
                <a:lnTo>
                  <a:pt x="692" y="310"/>
                </a:lnTo>
                <a:lnTo>
                  <a:pt x="694" y="327"/>
                </a:lnTo>
                <a:lnTo>
                  <a:pt x="696" y="343"/>
                </a:lnTo>
                <a:lnTo>
                  <a:pt x="697" y="360"/>
                </a:lnTo>
                <a:lnTo>
                  <a:pt x="696" y="377"/>
                </a:lnTo>
                <a:lnTo>
                  <a:pt x="694" y="392"/>
                </a:lnTo>
                <a:lnTo>
                  <a:pt x="693" y="408"/>
                </a:lnTo>
                <a:lnTo>
                  <a:pt x="690" y="422"/>
                </a:lnTo>
                <a:lnTo>
                  <a:pt x="688" y="437"/>
                </a:lnTo>
                <a:lnTo>
                  <a:pt x="684" y="453"/>
                </a:lnTo>
                <a:lnTo>
                  <a:pt x="679" y="467"/>
                </a:lnTo>
                <a:lnTo>
                  <a:pt x="674" y="481"/>
                </a:lnTo>
                <a:lnTo>
                  <a:pt x="669" y="495"/>
                </a:lnTo>
                <a:lnTo>
                  <a:pt x="662" y="509"/>
                </a:lnTo>
                <a:lnTo>
                  <a:pt x="654" y="523"/>
                </a:lnTo>
                <a:lnTo>
                  <a:pt x="647" y="536"/>
                </a:lnTo>
                <a:lnTo>
                  <a:pt x="639" y="549"/>
                </a:lnTo>
                <a:lnTo>
                  <a:pt x="630" y="562"/>
                </a:lnTo>
                <a:lnTo>
                  <a:pt x="620" y="573"/>
                </a:lnTo>
                <a:lnTo>
                  <a:pt x="610" y="585"/>
                </a:lnTo>
                <a:close/>
                <a:moveTo>
                  <a:pt x="359" y="0"/>
                </a:moveTo>
                <a:lnTo>
                  <a:pt x="341" y="0"/>
                </a:lnTo>
                <a:lnTo>
                  <a:pt x="323" y="2"/>
                </a:lnTo>
                <a:lnTo>
                  <a:pt x="305" y="4"/>
                </a:lnTo>
                <a:lnTo>
                  <a:pt x="287" y="7"/>
                </a:lnTo>
                <a:lnTo>
                  <a:pt x="269" y="12"/>
                </a:lnTo>
                <a:lnTo>
                  <a:pt x="253" y="16"/>
                </a:lnTo>
                <a:lnTo>
                  <a:pt x="236" y="22"/>
                </a:lnTo>
                <a:lnTo>
                  <a:pt x="219" y="29"/>
                </a:lnTo>
                <a:lnTo>
                  <a:pt x="204" y="35"/>
                </a:lnTo>
                <a:lnTo>
                  <a:pt x="188" y="44"/>
                </a:lnTo>
                <a:lnTo>
                  <a:pt x="173" y="52"/>
                </a:lnTo>
                <a:lnTo>
                  <a:pt x="159" y="62"/>
                </a:lnTo>
                <a:lnTo>
                  <a:pt x="145" y="72"/>
                </a:lnTo>
                <a:lnTo>
                  <a:pt x="131" y="83"/>
                </a:lnTo>
                <a:lnTo>
                  <a:pt x="118" y="94"/>
                </a:lnTo>
                <a:lnTo>
                  <a:pt x="105" y="106"/>
                </a:lnTo>
                <a:lnTo>
                  <a:pt x="93" y="119"/>
                </a:lnTo>
                <a:lnTo>
                  <a:pt x="82" y="131"/>
                </a:lnTo>
                <a:lnTo>
                  <a:pt x="71" y="146"/>
                </a:lnTo>
                <a:lnTo>
                  <a:pt x="61" y="160"/>
                </a:lnTo>
                <a:lnTo>
                  <a:pt x="51" y="174"/>
                </a:lnTo>
                <a:lnTo>
                  <a:pt x="43" y="189"/>
                </a:lnTo>
                <a:lnTo>
                  <a:pt x="34" y="205"/>
                </a:lnTo>
                <a:lnTo>
                  <a:pt x="28" y="220"/>
                </a:lnTo>
                <a:lnTo>
                  <a:pt x="21" y="237"/>
                </a:lnTo>
                <a:lnTo>
                  <a:pt x="15" y="253"/>
                </a:lnTo>
                <a:lnTo>
                  <a:pt x="11" y="270"/>
                </a:lnTo>
                <a:lnTo>
                  <a:pt x="6" y="288"/>
                </a:lnTo>
                <a:lnTo>
                  <a:pt x="3" y="306"/>
                </a:lnTo>
                <a:lnTo>
                  <a:pt x="1" y="324"/>
                </a:lnTo>
                <a:lnTo>
                  <a:pt x="0" y="342"/>
                </a:lnTo>
                <a:lnTo>
                  <a:pt x="0" y="360"/>
                </a:lnTo>
                <a:lnTo>
                  <a:pt x="0" y="378"/>
                </a:lnTo>
                <a:lnTo>
                  <a:pt x="1" y="395"/>
                </a:lnTo>
                <a:lnTo>
                  <a:pt x="3" y="413"/>
                </a:lnTo>
                <a:lnTo>
                  <a:pt x="6" y="429"/>
                </a:lnTo>
                <a:lnTo>
                  <a:pt x="10" y="446"/>
                </a:lnTo>
                <a:lnTo>
                  <a:pt x="14" y="463"/>
                </a:lnTo>
                <a:lnTo>
                  <a:pt x="19" y="478"/>
                </a:lnTo>
                <a:lnTo>
                  <a:pt x="25" y="495"/>
                </a:lnTo>
                <a:lnTo>
                  <a:pt x="32" y="510"/>
                </a:lnTo>
                <a:lnTo>
                  <a:pt x="39" y="526"/>
                </a:lnTo>
                <a:lnTo>
                  <a:pt x="47" y="540"/>
                </a:lnTo>
                <a:lnTo>
                  <a:pt x="56" y="555"/>
                </a:lnTo>
                <a:lnTo>
                  <a:pt x="65" y="569"/>
                </a:lnTo>
                <a:lnTo>
                  <a:pt x="75" y="582"/>
                </a:lnTo>
                <a:lnTo>
                  <a:pt x="87" y="596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113" y="622"/>
                </a:lnTo>
                <a:lnTo>
                  <a:pt x="127" y="635"/>
                </a:lnTo>
                <a:lnTo>
                  <a:pt x="141" y="645"/>
                </a:lnTo>
                <a:lnTo>
                  <a:pt x="156" y="657"/>
                </a:lnTo>
                <a:lnTo>
                  <a:pt x="172" y="666"/>
                </a:lnTo>
                <a:lnTo>
                  <a:pt x="187" y="676"/>
                </a:lnTo>
                <a:lnTo>
                  <a:pt x="204" y="684"/>
                </a:lnTo>
                <a:lnTo>
                  <a:pt x="220" y="691"/>
                </a:lnTo>
                <a:lnTo>
                  <a:pt x="237" y="698"/>
                </a:lnTo>
                <a:lnTo>
                  <a:pt x="254" y="704"/>
                </a:lnTo>
                <a:lnTo>
                  <a:pt x="272" y="709"/>
                </a:lnTo>
                <a:lnTo>
                  <a:pt x="288" y="713"/>
                </a:lnTo>
                <a:lnTo>
                  <a:pt x="306" y="717"/>
                </a:lnTo>
                <a:lnTo>
                  <a:pt x="324" y="720"/>
                </a:lnTo>
                <a:lnTo>
                  <a:pt x="342" y="721"/>
                </a:lnTo>
                <a:lnTo>
                  <a:pt x="359" y="721"/>
                </a:lnTo>
                <a:lnTo>
                  <a:pt x="377" y="721"/>
                </a:lnTo>
                <a:lnTo>
                  <a:pt x="395" y="720"/>
                </a:lnTo>
                <a:lnTo>
                  <a:pt x="413" y="717"/>
                </a:lnTo>
                <a:lnTo>
                  <a:pt x="431" y="713"/>
                </a:lnTo>
                <a:lnTo>
                  <a:pt x="448" y="709"/>
                </a:lnTo>
                <a:lnTo>
                  <a:pt x="466" y="704"/>
                </a:lnTo>
                <a:lnTo>
                  <a:pt x="482" y="698"/>
                </a:lnTo>
                <a:lnTo>
                  <a:pt x="499" y="691"/>
                </a:lnTo>
                <a:lnTo>
                  <a:pt x="516" y="684"/>
                </a:lnTo>
                <a:lnTo>
                  <a:pt x="532" y="676"/>
                </a:lnTo>
                <a:lnTo>
                  <a:pt x="549" y="666"/>
                </a:lnTo>
                <a:lnTo>
                  <a:pt x="565" y="657"/>
                </a:lnTo>
                <a:lnTo>
                  <a:pt x="579" y="645"/>
                </a:lnTo>
                <a:lnTo>
                  <a:pt x="594" y="635"/>
                </a:lnTo>
                <a:lnTo>
                  <a:pt x="607" y="622"/>
                </a:lnTo>
                <a:lnTo>
                  <a:pt x="621" y="609"/>
                </a:lnTo>
                <a:lnTo>
                  <a:pt x="621" y="609"/>
                </a:lnTo>
                <a:lnTo>
                  <a:pt x="621" y="609"/>
                </a:lnTo>
                <a:lnTo>
                  <a:pt x="633" y="596"/>
                </a:lnTo>
                <a:lnTo>
                  <a:pt x="643" y="584"/>
                </a:lnTo>
                <a:lnTo>
                  <a:pt x="653" y="569"/>
                </a:lnTo>
                <a:lnTo>
                  <a:pt x="663" y="555"/>
                </a:lnTo>
                <a:lnTo>
                  <a:pt x="672" y="540"/>
                </a:lnTo>
                <a:lnTo>
                  <a:pt x="680" y="526"/>
                </a:lnTo>
                <a:lnTo>
                  <a:pt x="688" y="510"/>
                </a:lnTo>
                <a:lnTo>
                  <a:pt x="694" y="495"/>
                </a:lnTo>
                <a:lnTo>
                  <a:pt x="701" y="478"/>
                </a:lnTo>
                <a:lnTo>
                  <a:pt x="706" y="463"/>
                </a:lnTo>
                <a:lnTo>
                  <a:pt x="710" y="446"/>
                </a:lnTo>
                <a:lnTo>
                  <a:pt x="714" y="429"/>
                </a:lnTo>
                <a:lnTo>
                  <a:pt x="716" y="413"/>
                </a:lnTo>
                <a:lnTo>
                  <a:pt x="719" y="395"/>
                </a:lnTo>
                <a:lnTo>
                  <a:pt x="720" y="378"/>
                </a:lnTo>
                <a:lnTo>
                  <a:pt x="720" y="360"/>
                </a:lnTo>
                <a:lnTo>
                  <a:pt x="720" y="342"/>
                </a:lnTo>
                <a:lnTo>
                  <a:pt x="719" y="324"/>
                </a:lnTo>
                <a:lnTo>
                  <a:pt x="716" y="306"/>
                </a:lnTo>
                <a:lnTo>
                  <a:pt x="714" y="288"/>
                </a:lnTo>
                <a:lnTo>
                  <a:pt x="708" y="270"/>
                </a:lnTo>
                <a:lnTo>
                  <a:pt x="705" y="253"/>
                </a:lnTo>
                <a:lnTo>
                  <a:pt x="698" y="237"/>
                </a:lnTo>
                <a:lnTo>
                  <a:pt x="692" y="220"/>
                </a:lnTo>
                <a:lnTo>
                  <a:pt x="685" y="205"/>
                </a:lnTo>
                <a:lnTo>
                  <a:pt x="676" y="189"/>
                </a:lnTo>
                <a:lnTo>
                  <a:pt x="669" y="174"/>
                </a:lnTo>
                <a:lnTo>
                  <a:pt x="658" y="160"/>
                </a:lnTo>
                <a:lnTo>
                  <a:pt x="648" y="146"/>
                </a:lnTo>
                <a:lnTo>
                  <a:pt x="638" y="131"/>
                </a:lnTo>
                <a:lnTo>
                  <a:pt x="626" y="119"/>
                </a:lnTo>
                <a:lnTo>
                  <a:pt x="615" y="106"/>
                </a:lnTo>
                <a:lnTo>
                  <a:pt x="602" y="94"/>
                </a:lnTo>
                <a:lnTo>
                  <a:pt x="589" y="83"/>
                </a:lnTo>
                <a:lnTo>
                  <a:pt x="575" y="72"/>
                </a:lnTo>
                <a:lnTo>
                  <a:pt x="561" y="62"/>
                </a:lnTo>
                <a:lnTo>
                  <a:pt x="547" y="52"/>
                </a:lnTo>
                <a:lnTo>
                  <a:pt x="531" y="44"/>
                </a:lnTo>
                <a:lnTo>
                  <a:pt x="516" y="35"/>
                </a:lnTo>
                <a:lnTo>
                  <a:pt x="500" y="29"/>
                </a:lnTo>
                <a:lnTo>
                  <a:pt x="484" y="22"/>
                </a:lnTo>
                <a:lnTo>
                  <a:pt x="467" y="16"/>
                </a:lnTo>
                <a:lnTo>
                  <a:pt x="450" y="12"/>
                </a:lnTo>
                <a:lnTo>
                  <a:pt x="432" y="7"/>
                </a:lnTo>
                <a:lnTo>
                  <a:pt x="414" y="4"/>
                </a:lnTo>
                <a:lnTo>
                  <a:pt x="396" y="2"/>
                </a:lnTo>
                <a:lnTo>
                  <a:pt x="378" y="0"/>
                </a:lnTo>
                <a:lnTo>
                  <a:pt x="359" y="0"/>
                </a:lnTo>
                <a:close/>
              </a:path>
            </a:pathLst>
          </a:custGeom>
          <a:solidFill>
            <a:srgbClr val="E8365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" name="Freeform 3447">
            <a:extLst>
              <a:ext uri="{FF2B5EF4-FFF2-40B4-BE49-F238E27FC236}">
                <a16:creationId xmlns="" xmlns:a16="http://schemas.microsoft.com/office/drawing/2014/main" id="{5078F616-CBC4-4636-A367-AD671CA37E5A}"/>
              </a:ext>
            </a:extLst>
          </p:cNvPr>
          <p:cNvSpPr>
            <a:spLocks noEditPoints="1"/>
          </p:cNvSpPr>
          <p:nvPr/>
        </p:nvSpPr>
        <p:spPr bwMode="auto">
          <a:xfrm>
            <a:off x="4347184" y="4250842"/>
            <a:ext cx="285750" cy="285750"/>
          </a:xfrm>
          <a:custGeom>
            <a:avLst/>
            <a:gdLst>
              <a:gd name="T0" fmla="*/ 482 w 720"/>
              <a:gd name="T1" fmla="*/ 537 h 721"/>
              <a:gd name="T2" fmla="*/ 445 w 720"/>
              <a:gd name="T3" fmla="*/ 450 h 721"/>
              <a:gd name="T4" fmla="*/ 477 w 720"/>
              <a:gd name="T5" fmla="*/ 370 h 721"/>
              <a:gd name="T6" fmla="*/ 495 w 720"/>
              <a:gd name="T7" fmla="*/ 345 h 721"/>
              <a:gd name="T8" fmla="*/ 488 w 720"/>
              <a:gd name="T9" fmla="*/ 298 h 721"/>
              <a:gd name="T10" fmla="*/ 493 w 720"/>
              <a:gd name="T11" fmla="*/ 246 h 721"/>
              <a:gd name="T12" fmla="*/ 486 w 720"/>
              <a:gd name="T13" fmla="*/ 178 h 721"/>
              <a:gd name="T14" fmla="*/ 450 w 720"/>
              <a:gd name="T15" fmla="*/ 148 h 721"/>
              <a:gd name="T16" fmla="*/ 351 w 720"/>
              <a:gd name="T17" fmla="*/ 139 h 721"/>
              <a:gd name="T18" fmla="*/ 283 w 720"/>
              <a:gd name="T19" fmla="*/ 170 h 721"/>
              <a:gd name="T20" fmla="*/ 251 w 720"/>
              <a:gd name="T21" fmla="*/ 184 h 721"/>
              <a:gd name="T22" fmla="*/ 229 w 720"/>
              <a:gd name="T23" fmla="*/ 218 h 721"/>
              <a:gd name="T24" fmla="*/ 240 w 720"/>
              <a:gd name="T25" fmla="*/ 292 h 721"/>
              <a:gd name="T26" fmla="*/ 223 w 720"/>
              <a:gd name="T27" fmla="*/ 331 h 721"/>
              <a:gd name="T28" fmla="*/ 235 w 720"/>
              <a:gd name="T29" fmla="*/ 364 h 721"/>
              <a:gd name="T30" fmla="*/ 260 w 720"/>
              <a:gd name="T31" fmla="*/ 433 h 721"/>
              <a:gd name="T32" fmla="*/ 272 w 720"/>
              <a:gd name="T33" fmla="*/ 524 h 721"/>
              <a:gd name="T34" fmla="*/ 133 w 720"/>
              <a:gd name="T35" fmla="*/ 573 h 721"/>
              <a:gd name="T36" fmla="*/ 65 w 720"/>
              <a:gd name="T37" fmla="*/ 523 h 721"/>
              <a:gd name="T38" fmla="*/ 32 w 720"/>
              <a:gd name="T39" fmla="*/ 437 h 721"/>
              <a:gd name="T40" fmla="*/ 24 w 720"/>
              <a:gd name="T41" fmla="*/ 343 h 721"/>
              <a:gd name="T42" fmla="*/ 43 w 720"/>
              <a:gd name="T43" fmla="*/ 244 h 721"/>
              <a:gd name="T44" fmla="*/ 91 w 720"/>
              <a:gd name="T45" fmla="*/ 160 h 721"/>
              <a:gd name="T46" fmla="*/ 159 w 720"/>
              <a:gd name="T47" fmla="*/ 92 h 721"/>
              <a:gd name="T48" fmla="*/ 244 w 720"/>
              <a:gd name="T49" fmla="*/ 44 h 721"/>
              <a:gd name="T50" fmla="*/ 342 w 720"/>
              <a:gd name="T51" fmla="*/ 25 h 721"/>
              <a:gd name="T52" fmla="*/ 444 w 720"/>
              <a:gd name="T53" fmla="*/ 35 h 721"/>
              <a:gd name="T54" fmla="*/ 534 w 720"/>
              <a:gd name="T55" fmla="*/ 72 h 721"/>
              <a:gd name="T56" fmla="*/ 608 w 720"/>
              <a:gd name="T57" fmla="*/ 134 h 721"/>
              <a:gd name="T58" fmla="*/ 663 w 720"/>
              <a:gd name="T59" fmla="*/ 215 h 721"/>
              <a:gd name="T60" fmla="*/ 692 w 720"/>
              <a:gd name="T61" fmla="*/ 310 h 721"/>
              <a:gd name="T62" fmla="*/ 693 w 720"/>
              <a:gd name="T63" fmla="*/ 408 h 721"/>
              <a:gd name="T64" fmla="*/ 669 w 720"/>
              <a:gd name="T65" fmla="*/ 495 h 721"/>
              <a:gd name="T66" fmla="*/ 620 w 720"/>
              <a:gd name="T67" fmla="*/ 573 h 721"/>
              <a:gd name="T68" fmla="*/ 287 w 720"/>
              <a:gd name="T69" fmla="*/ 7 h 721"/>
              <a:gd name="T70" fmla="*/ 188 w 720"/>
              <a:gd name="T71" fmla="*/ 44 h 721"/>
              <a:gd name="T72" fmla="*/ 105 w 720"/>
              <a:gd name="T73" fmla="*/ 106 h 721"/>
              <a:gd name="T74" fmla="*/ 43 w 720"/>
              <a:gd name="T75" fmla="*/ 189 h 721"/>
              <a:gd name="T76" fmla="*/ 6 w 720"/>
              <a:gd name="T77" fmla="*/ 288 h 721"/>
              <a:gd name="T78" fmla="*/ 1 w 720"/>
              <a:gd name="T79" fmla="*/ 395 h 721"/>
              <a:gd name="T80" fmla="*/ 25 w 720"/>
              <a:gd name="T81" fmla="*/ 495 h 721"/>
              <a:gd name="T82" fmla="*/ 75 w 720"/>
              <a:gd name="T83" fmla="*/ 582 h 721"/>
              <a:gd name="T84" fmla="*/ 98 w 720"/>
              <a:gd name="T85" fmla="*/ 609 h 721"/>
              <a:gd name="T86" fmla="*/ 98 w 720"/>
              <a:gd name="T87" fmla="*/ 609 h 721"/>
              <a:gd name="T88" fmla="*/ 98 w 720"/>
              <a:gd name="T89" fmla="*/ 609 h 721"/>
              <a:gd name="T90" fmla="*/ 98 w 720"/>
              <a:gd name="T91" fmla="*/ 609 h 721"/>
              <a:gd name="T92" fmla="*/ 98 w 720"/>
              <a:gd name="T93" fmla="*/ 609 h 721"/>
              <a:gd name="T94" fmla="*/ 172 w 720"/>
              <a:gd name="T95" fmla="*/ 666 h 721"/>
              <a:gd name="T96" fmla="*/ 272 w 720"/>
              <a:gd name="T97" fmla="*/ 709 h 721"/>
              <a:gd name="T98" fmla="*/ 377 w 720"/>
              <a:gd name="T99" fmla="*/ 721 h 721"/>
              <a:gd name="T100" fmla="*/ 482 w 720"/>
              <a:gd name="T101" fmla="*/ 698 h 721"/>
              <a:gd name="T102" fmla="*/ 579 w 720"/>
              <a:gd name="T103" fmla="*/ 645 h 721"/>
              <a:gd name="T104" fmla="*/ 633 w 720"/>
              <a:gd name="T105" fmla="*/ 596 h 721"/>
              <a:gd name="T106" fmla="*/ 688 w 720"/>
              <a:gd name="T107" fmla="*/ 510 h 721"/>
              <a:gd name="T108" fmla="*/ 716 w 720"/>
              <a:gd name="T109" fmla="*/ 413 h 721"/>
              <a:gd name="T110" fmla="*/ 716 w 720"/>
              <a:gd name="T111" fmla="*/ 306 h 721"/>
              <a:gd name="T112" fmla="*/ 685 w 720"/>
              <a:gd name="T113" fmla="*/ 205 h 721"/>
              <a:gd name="T114" fmla="*/ 626 w 720"/>
              <a:gd name="T115" fmla="*/ 119 h 721"/>
              <a:gd name="T116" fmla="*/ 547 w 720"/>
              <a:gd name="T117" fmla="*/ 52 h 721"/>
              <a:gd name="T118" fmla="*/ 450 w 720"/>
              <a:gd name="T119" fmla="*/ 1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20" h="721">
                <a:moveTo>
                  <a:pt x="610" y="585"/>
                </a:moveTo>
                <a:lnTo>
                  <a:pt x="594" y="578"/>
                </a:lnTo>
                <a:lnTo>
                  <a:pt x="571" y="568"/>
                </a:lnTo>
                <a:lnTo>
                  <a:pt x="539" y="558"/>
                </a:lnTo>
                <a:lnTo>
                  <a:pt x="499" y="542"/>
                </a:lnTo>
                <a:lnTo>
                  <a:pt x="482" y="537"/>
                </a:lnTo>
                <a:lnTo>
                  <a:pt x="466" y="531"/>
                </a:lnTo>
                <a:lnTo>
                  <a:pt x="449" y="524"/>
                </a:lnTo>
                <a:lnTo>
                  <a:pt x="432" y="519"/>
                </a:lnTo>
                <a:lnTo>
                  <a:pt x="432" y="459"/>
                </a:lnTo>
                <a:lnTo>
                  <a:pt x="439" y="455"/>
                </a:lnTo>
                <a:lnTo>
                  <a:pt x="445" y="450"/>
                </a:lnTo>
                <a:lnTo>
                  <a:pt x="453" y="442"/>
                </a:lnTo>
                <a:lnTo>
                  <a:pt x="459" y="433"/>
                </a:lnTo>
                <a:lnTo>
                  <a:pt x="466" y="422"/>
                </a:lnTo>
                <a:lnTo>
                  <a:pt x="471" y="406"/>
                </a:lnTo>
                <a:lnTo>
                  <a:pt x="476" y="390"/>
                </a:lnTo>
                <a:lnTo>
                  <a:pt x="477" y="370"/>
                </a:lnTo>
                <a:lnTo>
                  <a:pt x="481" y="368"/>
                </a:lnTo>
                <a:lnTo>
                  <a:pt x="485" y="364"/>
                </a:lnTo>
                <a:lnTo>
                  <a:pt x="488" y="361"/>
                </a:lnTo>
                <a:lnTo>
                  <a:pt x="490" y="357"/>
                </a:lnTo>
                <a:lnTo>
                  <a:pt x="493" y="351"/>
                </a:lnTo>
                <a:lnTo>
                  <a:pt x="495" y="345"/>
                </a:lnTo>
                <a:lnTo>
                  <a:pt x="497" y="338"/>
                </a:lnTo>
                <a:lnTo>
                  <a:pt x="497" y="331"/>
                </a:lnTo>
                <a:lnTo>
                  <a:pt x="495" y="318"/>
                </a:lnTo>
                <a:lnTo>
                  <a:pt x="493" y="307"/>
                </a:lnTo>
                <a:lnTo>
                  <a:pt x="490" y="302"/>
                </a:lnTo>
                <a:lnTo>
                  <a:pt x="488" y="298"/>
                </a:lnTo>
                <a:lnTo>
                  <a:pt x="484" y="295"/>
                </a:lnTo>
                <a:lnTo>
                  <a:pt x="480" y="292"/>
                </a:lnTo>
                <a:lnTo>
                  <a:pt x="481" y="292"/>
                </a:lnTo>
                <a:lnTo>
                  <a:pt x="481" y="291"/>
                </a:lnTo>
                <a:lnTo>
                  <a:pt x="488" y="270"/>
                </a:lnTo>
                <a:lnTo>
                  <a:pt x="493" y="246"/>
                </a:lnTo>
                <a:lnTo>
                  <a:pt x="495" y="232"/>
                </a:lnTo>
                <a:lnTo>
                  <a:pt x="495" y="219"/>
                </a:lnTo>
                <a:lnTo>
                  <a:pt x="495" y="205"/>
                </a:lnTo>
                <a:lnTo>
                  <a:pt x="493" y="191"/>
                </a:lnTo>
                <a:lnTo>
                  <a:pt x="490" y="184"/>
                </a:lnTo>
                <a:lnTo>
                  <a:pt x="486" y="178"/>
                </a:lnTo>
                <a:lnTo>
                  <a:pt x="482" y="171"/>
                </a:lnTo>
                <a:lnTo>
                  <a:pt x="477" y="165"/>
                </a:lnTo>
                <a:lnTo>
                  <a:pt x="472" y="161"/>
                </a:lnTo>
                <a:lnTo>
                  <a:pt x="466" y="156"/>
                </a:lnTo>
                <a:lnTo>
                  <a:pt x="458" y="152"/>
                </a:lnTo>
                <a:lnTo>
                  <a:pt x="450" y="148"/>
                </a:lnTo>
                <a:lnTo>
                  <a:pt x="434" y="143"/>
                </a:lnTo>
                <a:lnTo>
                  <a:pt x="417" y="139"/>
                </a:lnTo>
                <a:lnTo>
                  <a:pt x="400" y="137"/>
                </a:lnTo>
                <a:lnTo>
                  <a:pt x="382" y="137"/>
                </a:lnTo>
                <a:lnTo>
                  <a:pt x="367" y="137"/>
                </a:lnTo>
                <a:lnTo>
                  <a:pt x="351" y="139"/>
                </a:lnTo>
                <a:lnTo>
                  <a:pt x="335" y="142"/>
                </a:lnTo>
                <a:lnTo>
                  <a:pt x="321" y="147"/>
                </a:lnTo>
                <a:lnTo>
                  <a:pt x="306" y="152"/>
                </a:lnTo>
                <a:lnTo>
                  <a:pt x="294" y="160"/>
                </a:lnTo>
                <a:lnTo>
                  <a:pt x="288" y="165"/>
                </a:lnTo>
                <a:lnTo>
                  <a:pt x="283" y="170"/>
                </a:lnTo>
                <a:lnTo>
                  <a:pt x="279" y="175"/>
                </a:lnTo>
                <a:lnTo>
                  <a:pt x="276" y="180"/>
                </a:lnTo>
                <a:lnTo>
                  <a:pt x="269" y="180"/>
                </a:lnTo>
                <a:lnTo>
                  <a:pt x="262" y="182"/>
                </a:lnTo>
                <a:lnTo>
                  <a:pt x="256" y="183"/>
                </a:lnTo>
                <a:lnTo>
                  <a:pt x="251" y="184"/>
                </a:lnTo>
                <a:lnTo>
                  <a:pt x="244" y="189"/>
                </a:lnTo>
                <a:lnTo>
                  <a:pt x="237" y="196"/>
                </a:lnTo>
                <a:lnTo>
                  <a:pt x="235" y="201"/>
                </a:lnTo>
                <a:lnTo>
                  <a:pt x="232" y="206"/>
                </a:lnTo>
                <a:lnTo>
                  <a:pt x="231" y="211"/>
                </a:lnTo>
                <a:lnTo>
                  <a:pt x="229" y="218"/>
                </a:lnTo>
                <a:lnTo>
                  <a:pt x="228" y="230"/>
                </a:lnTo>
                <a:lnTo>
                  <a:pt x="229" y="243"/>
                </a:lnTo>
                <a:lnTo>
                  <a:pt x="233" y="269"/>
                </a:lnTo>
                <a:lnTo>
                  <a:pt x="240" y="291"/>
                </a:lnTo>
                <a:lnTo>
                  <a:pt x="240" y="292"/>
                </a:lnTo>
                <a:lnTo>
                  <a:pt x="240" y="292"/>
                </a:lnTo>
                <a:lnTo>
                  <a:pt x="236" y="295"/>
                </a:lnTo>
                <a:lnTo>
                  <a:pt x="232" y="298"/>
                </a:lnTo>
                <a:lnTo>
                  <a:pt x="229" y="302"/>
                </a:lnTo>
                <a:lnTo>
                  <a:pt x="227" y="307"/>
                </a:lnTo>
                <a:lnTo>
                  <a:pt x="224" y="318"/>
                </a:lnTo>
                <a:lnTo>
                  <a:pt x="223" y="331"/>
                </a:lnTo>
                <a:lnTo>
                  <a:pt x="223" y="337"/>
                </a:lnTo>
                <a:lnTo>
                  <a:pt x="224" y="343"/>
                </a:lnTo>
                <a:lnTo>
                  <a:pt x="226" y="350"/>
                </a:lnTo>
                <a:lnTo>
                  <a:pt x="228" y="355"/>
                </a:lnTo>
                <a:lnTo>
                  <a:pt x="231" y="360"/>
                </a:lnTo>
                <a:lnTo>
                  <a:pt x="235" y="364"/>
                </a:lnTo>
                <a:lnTo>
                  <a:pt x="237" y="368"/>
                </a:lnTo>
                <a:lnTo>
                  <a:pt x="242" y="370"/>
                </a:lnTo>
                <a:lnTo>
                  <a:pt x="244" y="390"/>
                </a:lnTo>
                <a:lnTo>
                  <a:pt x="249" y="406"/>
                </a:lnTo>
                <a:lnTo>
                  <a:pt x="254" y="422"/>
                </a:lnTo>
                <a:lnTo>
                  <a:pt x="260" y="433"/>
                </a:lnTo>
                <a:lnTo>
                  <a:pt x="267" y="442"/>
                </a:lnTo>
                <a:lnTo>
                  <a:pt x="274" y="450"/>
                </a:lnTo>
                <a:lnTo>
                  <a:pt x="281" y="455"/>
                </a:lnTo>
                <a:lnTo>
                  <a:pt x="287" y="459"/>
                </a:lnTo>
                <a:lnTo>
                  <a:pt x="287" y="519"/>
                </a:lnTo>
                <a:lnTo>
                  <a:pt x="272" y="524"/>
                </a:lnTo>
                <a:lnTo>
                  <a:pt x="256" y="530"/>
                </a:lnTo>
                <a:lnTo>
                  <a:pt x="241" y="535"/>
                </a:lnTo>
                <a:lnTo>
                  <a:pt x="226" y="540"/>
                </a:lnTo>
                <a:lnTo>
                  <a:pt x="193" y="550"/>
                </a:lnTo>
                <a:lnTo>
                  <a:pt x="161" y="562"/>
                </a:lnTo>
                <a:lnTo>
                  <a:pt x="133" y="573"/>
                </a:lnTo>
                <a:lnTo>
                  <a:pt x="110" y="586"/>
                </a:lnTo>
                <a:lnTo>
                  <a:pt x="100" y="573"/>
                </a:lnTo>
                <a:lnTo>
                  <a:pt x="89" y="562"/>
                </a:lnTo>
                <a:lnTo>
                  <a:pt x="80" y="549"/>
                </a:lnTo>
                <a:lnTo>
                  <a:pt x="73" y="536"/>
                </a:lnTo>
                <a:lnTo>
                  <a:pt x="65" y="523"/>
                </a:lnTo>
                <a:lnTo>
                  <a:pt x="57" y="509"/>
                </a:lnTo>
                <a:lnTo>
                  <a:pt x="51" y="495"/>
                </a:lnTo>
                <a:lnTo>
                  <a:pt x="46" y="481"/>
                </a:lnTo>
                <a:lnTo>
                  <a:pt x="41" y="467"/>
                </a:lnTo>
                <a:lnTo>
                  <a:pt x="35" y="453"/>
                </a:lnTo>
                <a:lnTo>
                  <a:pt x="32" y="437"/>
                </a:lnTo>
                <a:lnTo>
                  <a:pt x="29" y="422"/>
                </a:lnTo>
                <a:lnTo>
                  <a:pt x="26" y="408"/>
                </a:lnTo>
                <a:lnTo>
                  <a:pt x="25" y="392"/>
                </a:lnTo>
                <a:lnTo>
                  <a:pt x="24" y="377"/>
                </a:lnTo>
                <a:lnTo>
                  <a:pt x="23" y="360"/>
                </a:lnTo>
                <a:lnTo>
                  <a:pt x="24" y="343"/>
                </a:lnTo>
                <a:lnTo>
                  <a:pt x="25" y="327"/>
                </a:lnTo>
                <a:lnTo>
                  <a:pt x="26" y="310"/>
                </a:lnTo>
                <a:lnTo>
                  <a:pt x="30" y="293"/>
                </a:lnTo>
                <a:lnTo>
                  <a:pt x="34" y="277"/>
                </a:lnTo>
                <a:lnTo>
                  <a:pt x="38" y="261"/>
                </a:lnTo>
                <a:lnTo>
                  <a:pt x="43" y="244"/>
                </a:lnTo>
                <a:lnTo>
                  <a:pt x="50" y="230"/>
                </a:lnTo>
                <a:lnTo>
                  <a:pt x="56" y="215"/>
                </a:lnTo>
                <a:lnTo>
                  <a:pt x="64" y="201"/>
                </a:lnTo>
                <a:lnTo>
                  <a:pt x="71" y="187"/>
                </a:lnTo>
                <a:lnTo>
                  <a:pt x="80" y="173"/>
                </a:lnTo>
                <a:lnTo>
                  <a:pt x="91" y="160"/>
                </a:lnTo>
                <a:lnTo>
                  <a:pt x="100" y="147"/>
                </a:lnTo>
                <a:lnTo>
                  <a:pt x="111" y="134"/>
                </a:lnTo>
                <a:lnTo>
                  <a:pt x="122" y="122"/>
                </a:lnTo>
                <a:lnTo>
                  <a:pt x="133" y="112"/>
                </a:lnTo>
                <a:lnTo>
                  <a:pt x="146" y="101"/>
                </a:lnTo>
                <a:lnTo>
                  <a:pt x="159" y="92"/>
                </a:lnTo>
                <a:lnTo>
                  <a:pt x="172" y="81"/>
                </a:lnTo>
                <a:lnTo>
                  <a:pt x="186" y="72"/>
                </a:lnTo>
                <a:lnTo>
                  <a:pt x="200" y="65"/>
                </a:lnTo>
                <a:lnTo>
                  <a:pt x="214" y="57"/>
                </a:lnTo>
                <a:lnTo>
                  <a:pt x="229" y="51"/>
                </a:lnTo>
                <a:lnTo>
                  <a:pt x="244" y="44"/>
                </a:lnTo>
                <a:lnTo>
                  <a:pt x="260" y="39"/>
                </a:lnTo>
                <a:lnTo>
                  <a:pt x="276" y="35"/>
                </a:lnTo>
                <a:lnTo>
                  <a:pt x="292" y="31"/>
                </a:lnTo>
                <a:lnTo>
                  <a:pt x="309" y="27"/>
                </a:lnTo>
                <a:lnTo>
                  <a:pt x="326" y="26"/>
                </a:lnTo>
                <a:lnTo>
                  <a:pt x="342" y="25"/>
                </a:lnTo>
                <a:lnTo>
                  <a:pt x="359" y="24"/>
                </a:lnTo>
                <a:lnTo>
                  <a:pt x="377" y="25"/>
                </a:lnTo>
                <a:lnTo>
                  <a:pt x="394" y="26"/>
                </a:lnTo>
                <a:lnTo>
                  <a:pt x="410" y="27"/>
                </a:lnTo>
                <a:lnTo>
                  <a:pt x="427" y="31"/>
                </a:lnTo>
                <a:lnTo>
                  <a:pt x="444" y="35"/>
                </a:lnTo>
                <a:lnTo>
                  <a:pt x="459" y="39"/>
                </a:lnTo>
                <a:lnTo>
                  <a:pt x="475" y="44"/>
                </a:lnTo>
                <a:lnTo>
                  <a:pt x="490" y="51"/>
                </a:lnTo>
                <a:lnTo>
                  <a:pt x="506" y="57"/>
                </a:lnTo>
                <a:lnTo>
                  <a:pt x="520" y="65"/>
                </a:lnTo>
                <a:lnTo>
                  <a:pt x="534" y="72"/>
                </a:lnTo>
                <a:lnTo>
                  <a:pt x="548" y="81"/>
                </a:lnTo>
                <a:lnTo>
                  <a:pt x="561" y="92"/>
                </a:lnTo>
                <a:lnTo>
                  <a:pt x="574" y="101"/>
                </a:lnTo>
                <a:lnTo>
                  <a:pt x="586" y="112"/>
                </a:lnTo>
                <a:lnTo>
                  <a:pt x="598" y="122"/>
                </a:lnTo>
                <a:lnTo>
                  <a:pt x="608" y="134"/>
                </a:lnTo>
                <a:lnTo>
                  <a:pt x="620" y="147"/>
                </a:lnTo>
                <a:lnTo>
                  <a:pt x="629" y="160"/>
                </a:lnTo>
                <a:lnTo>
                  <a:pt x="639" y="173"/>
                </a:lnTo>
                <a:lnTo>
                  <a:pt x="648" y="187"/>
                </a:lnTo>
                <a:lnTo>
                  <a:pt x="656" y="201"/>
                </a:lnTo>
                <a:lnTo>
                  <a:pt x="663" y="215"/>
                </a:lnTo>
                <a:lnTo>
                  <a:pt x="670" y="230"/>
                </a:lnTo>
                <a:lnTo>
                  <a:pt x="676" y="244"/>
                </a:lnTo>
                <a:lnTo>
                  <a:pt x="681" y="261"/>
                </a:lnTo>
                <a:lnTo>
                  <a:pt x="685" y="277"/>
                </a:lnTo>
                <a:lnTo>
                  <a:pt x="689" y="293"/>
                </a:lnTo>
                <a:lnTo>
                  <a:pt x="692" y="310"/>
                </a:lnTo>
                <a:lnTo>
                  <a:pt x="694" y="327"/>
                </a:lnTo>
                <a:lnTo>
                  <a:pt x="696" y="343"/>
                </a:lnTo>
                <a:lnTo>
                  <a:pt x="697" y="360"/>
                </a:lnTo>
                <a:lnTo>
                  <a:pt x="696" y="377"/>
                </a:lnTo>
                <a:lnTo>
                  <a:pt x="694" y="392"/>
                </a:lnTo>
                <a:lnTo>
                  <a:pt x="693" y="408"/>
                </a:lnTo>
                <a:lnTo>
                  <a:pt x="690" y="422"/>
                </a:lnTo>
                <a:lnTo>
                  <a:pt x="688" y="437"/>
                </a:lnTo>
                <a:lnTo>
                  <a:pt x="684" y="453"/>
                </a:lnTo>
                <a:lnTo>
                  <a:pt x="679" y="467"/>
                </a:lnTo>
                <a:lnTo>
                  <a:pt x="674" y="481"/>
                </a:lnTo>
                <a:lnTo>
                  <a:pt x="669" y="495"/>
                </a:lnTo>
                <a:lnTo>
                  <a:pt x="662" y="509"/>
                </a:lnTo>
                <a:lnTo>
                  <a:pt x="654" y="523"/>
                </a:lnTo>
                <a:lnTo>
                  <a:pt x="647" y="536"/>
                </a:lnTo>
                <a:lnTo>
                  <a:pt x="639" y="549"/>
                </a:lnTo>
                <a:lnTo>
                  <a:pt x="630" y="562"/>
                </a:lnTo>
                <a:lnTo>
                  <a:pt x="620" y="573"/>
                </a:lnTo>
                <a:lnTo>
                  <a:pt x="610" y="585"/>
                </a:lnTo>
                <a:close/>
                <a:moveTo>
                  <a:pt x="359" y="0"/>
                </a:moveTo>
                <a:lnTo>
                  <a:pt x="341" y="0"/>
                </a:lnTo>
                <a:lnTo>
                  <a:pt x="323" y="2"/>
                </a:lnTo>
                <a:lnTo>
                  <a:pt x="305" y="4"/>
                </a:lnTo>
                <a:lnTo>
                  <a:pt x="287" y="7"/>
                </a:lnTo>
                <a:lnTo>
                  <a:pt x="269" y="12"/>
                </a:lnTo>
                <a:lnTo>
                  <a:pt x="253" y="16"/>
                </a:lnTo>
                <a:lnTo>
                  <a:pt x="236" y="22"/>
                </a:lnTo>
                <a:lnTo>
                  <a:pt x="219" y="29"/>
                </a:lnTo>
                <a:lnTo>
                  <a:pt x="204" y="35"/>
                </a:lnTo>
                <a:lnTo>
                  <a:pt x="188" y="44"/>
                </a:lnTo>
                <a:lnTo>
                  <a:pt x="173" y="52"/>
                </a:lnTo>
                <a:lnTo>
                  <a:pt x="159" y="62"/>
                </a:lnTo>
                <a:lnTo>
                  <a:pt x="145" y="72"/>
                </a:lnTo>
                <a:lnTo>
                  <a:pt x="131" y="83"/>
                </a:lnTo>
                <a:lnTo>
                  <a:pt x="118" y="94"/>
                </a:lnTo>
                <a:lnTo>
                  <a:pt x="105" y="106"/>
                </a:lnTo>
                <a:lnTo>
                  <a:pt x="93" y="119"/>
                </a:lnTo>
                <a:lnTo>
                  <a:pt x="82" y="131"/>
                </a:lnTo>
                <a:lnTo>
                  <a:pt x="71" y="146"/>
                </a:lnTo>
                <a:lnTo>
                  <a:pt x="61" y="160"/>
                </a:lnTo>
                <a:lnTo>
                  <a:pt x="51" y="174"/>
                </a:lnTo>
                <a:lnTo>
                  <a:pt x="43" y="189"/>
                </a:lnTo>
                <a:lnTo>
                  <a:pt x="34" y="205"/>
                </a:lnTo>
                <a:lnTo>
                  <a:pt x="28" y="220"/>
                </a:lnTo>
                <a:lnTo>
                  <a:pt x="21" y="237"/>
                </a:lnTo>
                <a:lnTo>
                  <a:pt x="15" y="253"/>
                </a:lnTo>
                <a:lnTo>
                  <a:pt x="11" y="270"/>
                </a:lnTo>
                <a:lnTo>
                  <a:pt x="6" y="288"/>
                </a:lnTo>
                <a:lnTo>
                  <a:pt x="3" y="306"/>
                </a:lnTo>
                <a:lnTo>
                  <a:pt x="1" y="324"/>
                </a:lnTo>
                <a:lnTo>
                  <a:pt x="0" y="342"/>
                </a:lnTo>
                <a:lnTo>
                  <a:pt x="0" y="360"/>
                </a:lnTo>
                <a:lnTo>
                  <a:pt x="0" y="378"/>
                </a:lnTo>
                <a:lnTo>
                  <a:pt x="1" y="395"/>
                </a:lnTo>
                <a:lnTo>
                  <a:pt x="3" y="413"/>
                </a:lnTo>
                <a:lnTo>
                  <a:pt x="6" y="429"/>
                </a:lnTo>
                <a:lnTo>
                  <a:pt x="10" y="446"/>
                </a:lnTo>
                <a:lnTo>
                  <a:pt x="14" y="463"/>
                </a:lnTo>
                <a:lnTo>
                  <a:pt x="19" y="478"/>
                </a:lnTo>
                <a:lnTo>
                  <a:pt x="25" y="495"/>
                </a:lnTo>
                <a:lnTo>
                  <a:pt x="32" y="510"/>
                </a:lnTo>
                <a:lnTo>
                  <a:pt x="39" y="526"/>
                </a:lnTo>
                <a:lnTo>
                  <a:pt x="47" y="540"/>
                </a:lnTo>
                <a:lnTo>
                  <a:pt x="56" y="555"/>
                </a:lnTo>
                <a:lnTo>
                  <a:pt x="65" y="569"/>
                </a:lnTo>
                <a:lnTo>
                  <a:pt x="75" y="582"/>
                </a:lnTo>
                <a:lnTo>
                  <a:pt x="87" y="596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113" y="622"/>
                </a:lnTo>
                <a:lnTo>
                  <a:pt x="127" y="635"/>
                </a:lnTo>
                <a:lnTo>
                  <a:pt x="141" y="645"/>
                </a:lnTo>
                <a:lnTo>
                  <a:pt x="156" y="657"/>
                </a:lnTo>
                <a:lnTo>
                  <a:pt x="172" y="666"/>
                </a:lnTo>
                <a:lnTo>
                  <a:pt x="187" y="676"/>
                </a:lnTo>
                <a:lnTo>
                  <a:pt x="204" y="684"/>
                </a:lnTo>
                <a:lnTo>
                  <a:pt x="220" y="691"/>
                </a:lnTo>
                <a:lnTo>
                  <a:pt x="237" y="698"/>
                </a:lnTo>
                <a:lnTo>
                  <a:pt x="254" y="704"/>
                </a:lnTo>
                <a:lnTo>
                  <a:pt x="272" y="709"/>
                </a:lnTo>
                <a:lnTo>
                  <a:pt x="288" y="713"/>
                </a:lnTo>
                <a:lnTo>
                  <a:pt x="306" y="717"/>
                </a:lnTo>
                <a:lnTo>
                  <a:pt x="324" y="720"/>
                </a:lnTo>
                <a:lnTo>
                  <a:pt x="342" y="721"/>
                </a:lnTo>
                <a:lnTo>
                  <a:pt x="359" y="721"/>
                </a:lnTo>
                <a:lnTo>
                  <a:pt x="377" y="721"/>
                </a:lnTo>
                <a:lnTo>
                  <a:pt x="395" y="720"/>
                </a:lnTo>
                <a:lnTo>
                  <a:pt x="413" y="717"/>
                </a:lnTo>
                <a:lnTo>
                  <a:pt x="431" y="713"/>
                </a:lnTo>
                <a:lnTo>
                  <a:pt x="448" y="709"/>
                </a:lnTo>
                <a:lnTo>
                  <a:pt x="466" y="704"/>
                </a:lnTo>
                <a:lnTo>
                  <a:pt x="482" y="698"/>
                </a:lnTo>
                <a:lnTo>
                  <a:pt x="499" y="691"/>
                </a:lnTo>
                <a:lnTo>
                  <a:pt x="516" y="684"/>
                </a:lnTo>
                <a:lnTo>
                  <a:pt x="532" y="676"/>
                </a:lnTo>
                <a:lnTo>
                  <a:pt x="549" y="666"/>
                </a:lnTo>
                <a:lnTo>
                  <a:pt x="565" y="657"/>
                </a:lnTo>
                <a:lnTo>
                  <a:pt x="579" y="645"/>
                </a:lnTo>
                <a:lnTo>
                  <a:pt x="594" y="635"/>
                </a:lnTo>
                <a:lnTo>
                  <a:pt x="607" y="622"/>
                </a:lnTo>
                <a:lnTo>
                  <a:pt x="621" y="609"/>
                </a:lnTo>
                <a:lnTo>
                  <a:pt x="621" y="609"/>
                </a:lnTo>
                <a:lnTo>
                  <a:pt x="621" y="609"/>
                </a:lnTo>
                <a:lnTo>
                  <a:pt x="633" y="596"/>
                </a:lnTo>
                <a:lnTo>
                  <a:pt x="643" y="584"/>
                </a:lnTo>
                <a:lnTo>
                  <a:pt x="653" y="569"/>
                </a:lnTo>
                <a:lnTo>
                  <a:pt x="663" y="555"/>
                </a:lnTo>
                <a:lnTo>
                  <a:pt x="672" y="540"/>
                </a:lnTo>
                <a:lnTo>
                  <a:pt x="680" y="526"/>
                </a:lnTo>
                <a:lnTo>
                  <a:pt x="688" y="510"/>
                </a:lnTo>
                <a:lnTo>
                  <a:pt x="694" y="495"/>
                </a:lnTo>
                <a:lnTo>
                  <a:pt x="701" y="478"/>
                </a:lnTo>
                <a:lnTo>
                  <a:pt x="706" y="463"/>
                </a:lnTo>
                <a:lnTo>
                  <a:pt x="710" y="446"/>
                </a:lnTo>
                <a:lnTo>
                  <a:pt x="714" y="429"/>
                </a:lnTo>
                <a:lnTo>
                  <a:pt x="716" y="413"/>
                </a:lnTo>
                <a:lnTo>
                  <a:pt x="719" y="395"/>
                </a:lnTo>
                <a:lnTo>
                  <a:pt x="720" y="378"/>
                </a:lnTo>
                <a:lnTo>
                  <a:pt x="720" y="360"/>
                </a:lnTo>
                <a:lnTo>
                  <a:pt x="720" y="342"/>
                </a:lnTo>
                <a:lnTo>
                  <a:pt x="719" y="324"/>
                </a:lnTo>
                <a:lnTo>
                  <a:pt x="716" y="306"/>
                </a:lnTo>
                <a:lnTo>
                  <a:pt x="714" y="288"/>
                </a:lnTo>
                <a:lnTo>
                  <a:pt x="708" y="270"/>
                </a:lnTo>
                <a:lnTo>
                  <a:pt x="705" y="253"/>
                </a:lnTo>
                <a:lnTo>
                  <a:pt x="698" y="237"/>
                </a:lnTo>
                <a:lnTo>
                  <a:pt x="692" y="220"/>
                </a:lnTo>
                <a:lnTo>
                  <a:pt x="685" y="205"/>
                </a:lnTo>
                <a:lnTo>
                  <a:pt x="676" y="189"/>
                </a:lnTo>
                <a:lnTo>
                  <a:pt x="669" y="174"/>
                </a:lnTo>
                <a:lnTo>
                  <a:pt x="658" y="160"/>
                </a:lnTo>
                <a:lnTo>
                  <a:pt x="648" y="146"/>
                </a:lnTo>
                <a:lnTo>
                  <a:pt x="638" y="131"/>
                </a:lnTo>
                <a:lnTo>
                  <a:pt x="626" y="119"/>
                </a:lnTo>
                <a:lnTo>
                  <a:pt x="615" y="106"/>
                </a:lnTo>
                <a:lnTo>
                  <a:pt x="602" y="94"/>
                </a:lnTo>
                <a:lnTo>
                  <a:pt x="589" y="83"/>
                </a:lnTo>
                <a:lnTo>
                  <a:pt x="575" y="72"/>
                </a:lnTo>
                <a:lnTo>
                  <a:pt x="561" y="62"/>
                </a:lnTo>
                <a:lnTo>
                  <a:pt x="547" y="52"/>
                </a:lnTo>
                <a:lnTo>
                  <a:pt x="531" y="44"/>
                </a:lnTo>
                <a:lnTo>
                  <a:pt x="516" y="35"/>
                </a:lnTo>
                <a:lnTo>
                  <a:pt x="500" y="29"/>
                </a:lnTo>
                <a:lnTo>
                  <a:pt x="484" y="22"/>
                </a:lnTo>
                <a:lnTo>
                  <a:pt x="467" y="16"/>
                </a:lnTo>
                <a:lnTo>
                  <a:pt x="450" y="12"/>
                </a:lnTo>
                <a:lnTo>
                  <a:pt x="432" y="7"/>
                </a:lnTo>
                <a:lnTo>
                  <a:pt x="414" y="4"/>
                </a:lnTo>
                <a:lnTo>
                  <a:pt x="396" y="2"/>
                </a:lnTo>
                <a:lnTo>
                  <a:pt x="378" y="0"/>
                </a:lnTo>
                <a:lnTo>
                  <a:pt x="359" y="0"/>
                </a:lnTo>
                <a:close/>
              </a:path>
            </a:pathLst>
          </a:custGeom>
          <a:solidFill>
            <a:srgbClr val="E8365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1" name="Freeform 3447">
            <a:extLst>
              <a:ext uri="{FF2B5EF4-FFF2-40B4-BE49-F238E27FC236}">
                <a16:creationId xmlns="" xmlns:a16="http://schemas.microsoft.com/office/drawing/2014/main" id="{BA360C00-960C-41E3-BD65-00C4FA315787}"/>
              </a:ext>
            </a:extLst>
          </p:cNvPr>
          <p:cNvSpPr>
            <a:spLocks noEditPoints="1"/>
          </p:cNvSpPr>
          <p:nvPr/>
        </p:nvSpPr>
        <p:spPr bwMode="auto">
          <a:xfrm>
            <a:off x="3873389" y="5471345"/>
            <a:ext cx="285750" cy="285750"/>
          </a:xfrm>
          <a:custGeom>
            <a:avLst/>
            <a:gdLst>
              <a:gd name="T0" fmla="*/ 482 w 720"/>
              <a:gd name="T1" fmla="*/ 537 h 721"/>
              <a:gd name="T2" fmla="*/ 445 w 720"/>
              <a:gd name="T3" fmla="*/ 450 h 721"/>
              <a:gd name="T4" fmla="*/ 477 w 720"/>
              <a:gd name="T5" fmla="*/ 370 h 721"/>
              <a:gd name="T6" fmla="*/ 495 w 720"/>
              <a:gd name="T7" fmla="*/ 345 h 721"/>
              <a:gd name="T8" fmla="*/ 488 w 720"/>
              <a:gd name="T9" fmla="*/ 298 h 721"/>
              <a:gd name="T10" fmla="*/ 493 w 720"/>
              <a:gd name="T11" fmla="*/ 246 h 721"/>
              <a:gd name="T12" fmla="*/ 486 w 720"/>
              <a:gd name="T13" fmla="*/ 178 h 721"/>
              <a:gd name="T14" fmla="*/ 450 w 720"/>
              <a:gd name="T15" fmla="*/ 148 h 721"/>
              <a:gd name="T16" fmla="*/ 351 w 720"/>
              <a:gd name="T17" fmla="*/ 139 h 721"/>
              <a:gd name="T18" fmla="*/ 283 w 720"/>
              <a:gd name="T19" fmla="*/ 170 h 721"/>
              <a:gd name="T20" fmla="*/ 251 w 720"/>
              <a:gd name="T21" fmla="*/ 184 h 721"/>
              <a:gd name="T22" fmla="*/ 229 w 720"/>
              <a:gd name="T23" fmla="*/ 218 h 721"/>
              <a:gd name="T24" fmla="*/ 240 w 720"/>
              <a:gd name="T25" fmla="*/ 292 h 721"/>
              <a:gd name="T26" fmla="*/ 223 w 720"/>
              <a:gd name="T27" fmla="*/ 331 h 721"/>
              <a:gd name="T28" fmla="*/ 235 w 720"/>
              <a:gd name="T29" fmla="*/ 364 h 721"/>
              <a:gd name="T30" fmla="*/ 260 w 720"/>
              <a:gd name="T31" fmla="*/ 433 h 721"/>
              <a:gd name="T32" fmla="*/ 272 w 720"/>
              <a:gd name="T33" fmla="*/ 524 h 721"/>
              <a:gd name="T34" fmla="*/ 133 w 720"/>
              <a:gd name="T35" fmla="*/ 573 h 721"/>
              <a:gd name="T36" fmla="*/ 65 w 720"/>
              <a:gd name="T37" fmla="*/ 523 h 721"/>
              <a:gd name="T38" fmla="*/ 32 w 720"/>
              <a:gd name="T39" fmla="*/ 437 h 721"/>
              <a:gd name="T40" fmla="*/ 24 w 720"/>
              <a:gd name="T41" fmla="*/ 343 h 721"/>
              <a:gd name="T42" fmla="*/ 43 w 720"/>
              <a:gd name="T43" fmla="*/ 244 h 721"/>
              <a:gd name="T44" fmla="*/ 91 w 720"/>
              <a:gd name="T45" fmla="*/ 160 h 721"/>
              <a:gd name="T46" fmla="*/ 159 w 720"/>
              <a:gd name="T47" fmla="*/ 92 h 721"/>
              <a:gd name="T48" fmla="*/ 244 w 720"/>
              <a:gd name="T49" fmla="*/ 44 h 721"/>
              <a:gd name="T50" fmla="*/ 342 w 720"/>
              <a:gd name="T51" fmla="*/ 25 h 721"/>
              <a:gd name="T52" fmla="*/ 444 w 720"/>
              <a:gd name="T53" fmla="*/ 35 h 721"/>
              <a:gd name="T54" fmla="*/ 534 w 720"/>
              <a:gd name="T55" fmla="*/ 72 h 721"/>
              <a:gd name="T56" fmla="*/ 608 w 720"/>
              <a:gd name="T57" fmla="*/ 134 h 721"/>
              <a:gd name="T58" fmla="*/ 663 w 720"/>
              <a:gd name="T59" fmla="*/ 215 h 721"/>
              <a:gd name="T60" fmla="*/ 692 w 720"/>
              <a:gd name="T61" fmla="*/ 310 h 721"/>
              <a:gd name="T62" fmla="*/ 693 w 720"/>
              <a:gd name="T63" fmla="*/ 408 h 721"/>
              <a:gd name="T64" fmla="*/ 669 w 720"/>
              <a:gd name="T65" fmla="*/ 495 h 721"/>
              <a:gd name="T66" fmla="*/ 620 w 720"/>
              <a:gd name="T67" fmla="*/ 573 h 721"/>
              <a:gd name="T68" fmla="*/ 287 w 720"/>
              <a:gd name="T69" fmla="*/ 7 h 721"/>
              <a:gd name="T70" fmla="*/ 188 w 720"/>
              <a:gd name="T71" fmla="*/ 44 h 721"/>
              <a:gd name="T72" fmla="*/ 105 w 720"/>
              <a:gd name="T73" fmla="*/ 106 h 721"/>
              <a:gd name="T74" fmla="*/ 43 w 720"/>
              <a:gd name="T75" fmla="*/ 189 h 721"/>
              <a:gd name="T76" fmla="*/ 6 w 720"/>
              <a:gd name="T77" fmla="*/ 288 h 721"/>
              <a:gd name="T78" fmla="*/ 1 w 720"/>
              <a:gd name="T79" fmla="*/ 395 h 721"/>
              <a:gd name="T80" fmla="*/ 25 w 720"/>
              <a:gd name="T81" fmla="*/ 495 h 721"/>
              <a:gd name="T82" fmla="*/ 75 w 720"/>
              <a:gd name="T83" fmla="*/ 582 h 721"/>
              <a:gd name="T84" fmla="*/ 98 w 720"/>
              <a:gd name="T85" fmla="*/ 609 h 721"/>
              <a:gd name="T86" fmla="*/ 98 w 720"/>
              <a:gd name="T87" fmla="*/ 609 h 721"/>
              <a:gd name="T88" fmla="*/ 98 w 720"/>
              <a:gd name="T89" fmla="*/ 609 h 721"/>
              <a:gd name="T90" fmla="*/ 98 w 720"/>
              <a:gd name="T91" fmla="*/ 609 h 721"/>
              <a:gd name="T92" fmla="*/ 98 w 720"/>
              <a:gd name="T93" fmla="*/ 609 h 721"/>
              <a:gd name="T94" fmla="*/ 172 w 720"/>
              <a:gd name="T95" fmla="*/ 666 h 721"/>
              <a:gd name="T96" fmla="*/ 272 w 720"/>
              <a:gd name="T97" fmla="*/ 709 h 721"/>
              <a:gd name="T98" fmla="*/ 377 w 720"/>
              <a:gd name="T99" fmla="*/ 721 h 721"/>
              <a:gd name="T100" fmla="*/ 482 w 720"/>
              <a:gd name="T101" fmla="*/ 698 h 721"/>
              <a:gd name="T102" fmla="*/ 579 w 720"/>
              <a:gd name="T103" fmla="*/ 645 h 721"/>
              <a:gd name="T104" fmla="*/ 633 w 720"/>
              <a:gd name="T105" fmla="*/ 596 h 721"/>
              <a:gd name="T106" fmla="*/ 688 w 720"/>
              <a:gd name="T107" fmla="*/ 510 h 721"/>
              <a:gd name="T108" fmla="*/ 716 w 720"/>
              <a:gd name="T109" fmla="*/ 413 h 721"/>
              <a:gd name="T110" fmla="*/ 716 w 720"/>
              <a:gd name="T111" fmla="*/ 306 h 721"/>
              <a:gd name="T112" fmla="*/ 685 w 720"/>
              <a:gd name="T113" fmla="*/ 205 h 721"/>
              <a:gd name="T114" fmla="*/ 626 w 720"/>
              <a:gd name="T115" fmla="*/ 119 h 721"/>
              <a:gd name="T116" fmla="*/ 547 w 720"/>
              <a:gd name="T117" fmla="*/ 52 h 721"/>
              <a:gd name="T118" fmla="*/ 450 w 720"/>
              <a:gd name="T119" fmla="*/ 1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20" h="721">
                <a:moveTo>
                  <a:pt x="610" y="585"/>
                </a:moveTo>
                <a:lnTo>
                  <a:pt x="594" y="578"/>
                </a:lnTo>
                <a:lnTo>
                  <a:pt x="571" y="568"/>
                </a:lnTo>
                <a:lnTo>
                  <a:pt x="539" y="558"/>
                </a:lnTo>
                <a:lnTo>
                  <a:pt x="499" y="542"/>
                </a:lnTo>
                <a:lnTo>
                  <a:pt x="482" y="537"/>
                </a:lnTo>
                <a:lnTo>
                  <a:pt x="466" y="531"/>
                </a:lnTo>
                <a:lnTo>
                  <a:pt x="449" y="524"/>
                </a:lnTo>
                <a:lnTo>
                  <a:pt x="432" y="519"/>
                </a:lnTo>
                <a:lnTo>
                  <a:pt x="432" y="459"/>
                </a:lnTo>
                <a:lnTo>
                  <a:pt x="439" y="455"/>
                </a:lnTo>
                <a:lnTo>
                  <a:pt x="445" y="450"/>
                </a:lnTo>
                <a:lnTo>
                  <a:pt x="453" y="442"/>
                </a:lnTo>
                <a:lnTo>
                  <a:pt x="459" y="433"/>
                </a:lnTo>
                <a:lnTo>
                  <a:pt x="466" y="422"/>
                </a:lnTo>
                <a:lnTo>
                  <a:pt x="471" y="406"/>
                </a:lnTo>
                <a:lnTo>
                  <a:pt x="476" y="390"/>
                </a:lnTo>
                <a:lnTo>
                  <a:pt x="477" y="370"/>
                </a:lnTo>
                <a:lnTo>
                  <a:pt x="481" y="368"/>
                </a:lnTo>
                <a:lnTo>
                  <a:pt x="485" y="364"/>
                </a:lnTo>
                <a:lnTo>
                  <a:pt x="488" y="361"/>
                </a:lnTo>
                <a:lnTo>
                  <a:pt x="490" y="357"/>
                </a:lnTo>
                <a:lnTo>
                  <a:pt x="493" y="351"/>
                </a:lnTo>
                <a:lnTo>
                  <a:pt x="495" y="345"/>
                </a:lnTo>
                <a:lnTo>
                  <a:pt x="497" y="338"/>
                </a:lnTo>
                <a:lnTo>
                  <a:pt x="497" y="331"/>
                </a:lnTo>
                <a:lnTo>
                  <a:pt x="495" y="318"/>
                </a:lnTo>
                <a:lnTo>
                  <a:pt x="493" y="307"/>
                </a:lnTo>
                <a:lnTo>
                  <a:pt x="490" y="302"/>
                </a:lnTo>
                <a:lnTo>
                  <a:pt x="488" y="298"/>
                </a:lnTo>
                <a:lnTo>
                  <a:pt x="484" y="295"/>
                </a:lnTo>
                <a:lnTo>
                  <a:pt x="480" y="292"/>
                </a:lnTo>
                <a:lnTo>
                  <a:pt x="481" y="292"/>
                </a:lnTo>
                <a:lnTo>
                  <a:pt x="481" y="291"/>
                </a:lnTo>
                <a:lnTo>
                  <a:pt x="488" y="270"/>
                </a:lnTo>
                <a:lnTo>
                  <a:pt x="493" y="246"/>
                </a:lnTo>
                <a:lnTo>
                  <a:pt x="495" y="232"/>
                </a:lnTo>
                <a:lnTo>
                  <a:pt x="495" y="219"/>
                </a:lnTo>
                <a:lnTo>
                  <a:pt x="495" y="205"/>
                </a:lnTo>
                <a:lnTo>
                  <a:pt x="493" y="191"/>
                </a:lnTo>
                <a:lnTo>
                  <a:pt x="490" y="184"/>
                </a:lnTo>
                <a:lnTo>
                  <a:pt x="486" y="178"/>
                </a:lnTo>
                <a:lnTo>
                  <a:pt x="482" y="171"/>
                </a:lnTo>
                <a:lnTo>
                  <a:pt x="477" y="165"/>
                </a:lnTo>
                <a:lnTo>
                  <a:pt x="472" y="161"/>
                </a:lnTo>
                <a:lnTo>
                  <a:pt x="466" y="156"/>
                </a:lnTo>
                <a:lnTo>
                  <a:pt x="458" y="152"/>
                </a:lnTo>
                <a:lnTo>
                  <a:pt x="450" y="148"/>
                </a:lnTo>
                <a:lnTo>
                  <a:pt x="434" y="143"/>
                </a:lnTo>
                <a:lnTo>
                  <a:pt x="417" y="139"/>
                </a:lnTo>
                <a:lnTo>
                  <a:pt x="400" y="137"/>
                </a:lnTo>
                <a:lnTo>
                  <a:pt x="382" y="137"/>
                </a:lnTo>
                <a:lnTo>
                  <a:pt x="367" y="137"/>
                </a:lnTo>
                <a:lnTo>
                  <a:pt x="351" y="139"/>
                </a:lnTo>
                <a:lnTo>
                  <a:pt x="335" y="142"/>
                </a:lnTo>
                <a:lnTo>
                  <a:pt x="321" y="147"/>
                </a:lnTo>
                <a:lnTo>
                  <a:pt x="306" y="152"/>
                </a:lnTo>
                <a:lnTo>
                  <a:pt x="294" y="160"/>
                </a:lnTo>
                <a:lnTo>
                  <a:pt x="288" y="165"/>
                </a:lnTo>
                <a:lnTo>
                  <a:pt x="283" y="170"/>
                </a:lnTo>
                <a:lnTo>
                  <a:pt x="279" y="175"/>
                </a:lnTo>
                <a:lnTo>
                  <a:pt x="276" y="180"/>
                </a:lnTo>
                <a:lnTo>
                  <a:pt x="269" y="180"/>
                </a:lnTo>
                <a:lnTo>
                  <a:pt x="262" y="182"/>
                </a:lnTo>
                <a:lnTo>
                  <a:pt x="256" y="183"/>
                </a:lnTo>
                <a:lnTo>
                  <a:pt x="251" y="184"/>
                </a:lnTo>
                <a:lnTo>
                  <a:pt x="244" y="189"/>
                </a:lnTo>
                <a:lnTo>
                  <a:pt x="237" y="196"/>
                </a:lnTo>
                <a:lnTo>
                  <a:pt x="235" y="201"/>
                </a:lnTo>
                <a:lnTo>
                  <a:pt x="232" y="206"/>
                </a:lnTo>
                <a:lnTo>
                  <a:pt x="231" y="211"/>
                </a:lnTo>
                <a:lnTo>
                  <a:pt x="229" y="218"/>
                </a:lnTo>
                <a:lnTo>
                  <a:pt x="228" y="230"/>
                </a:lnTo>
                <a:lnTo>
                  <a:pt x="229" y="243"/>
                </a:lnTo>
                <a:lnTo>
                  <a:pt x="233" y="269"/>
                </a:lnTo>
                <a:lnTo>
                  <a:pt x="240" y="291"/>
                </a:lnTo>
                <a:lnTo>
                  <a:pt x="240" y="292"/>
                </a:lnTo>
                <a:lnTo>
                  <a:pt x="240" y="292"/>
                </a:lnTo>
                <a:lnTo>
                  <a:pt x="236" y="295"/>
                </a:lnTo>
                <a:lnTo>
                  <a:pt x="232" y="298"/>
                </a:lnTo>
                <a:lnTo>
                  <a:pt x="229" y="302"/>
                </a:lnTo>
                <a:lnTo>
                  <a:pt x="227" y="307"/>
                </a:lnTo>
                <a:lnTo>
                  <a:pt x="224" y="318"/>
                </a:lnTo>
                <a:lnTo>
                  <a:pt x="223" y="331"/>
                </a:lnTo>
                <a:lnTo>
                  <a:pt x="223" y="337"/>
                </a:lnTo>
                <a:lnTo>
                  <a:pt x="224" y="343"/>
                </a:lnTo>
                <a:lnTo>
                  <a:pt x="226" y="350"/>
                </a:lnTo>
                <a:lnTo>
                  <a:pt x="228" y="355"/>
                </a:lnTo>
                <a:lnTo>
                  <a:pt x="231" y="360"/>
                </a:lnTo>
                <a:lnTo>
                  <a:pt x="235" y="364"/>
                </a:lnTo>
                <a:lnTo>
                  <a:pt x="237" y="368"/>
                </a:lnTo>
                <a:lnTo>
                  <a:pt x="242" y="370"/>
                </a:lnTo>
                <a:lnTo>
                  <a:pt x="244" y="390"/>
                </a:lnTo>
                <a:lnTo>
                  <a:pt x="249" y="406"/>
                </a:lnTo>
                <a:lnTo>
                  <a:pt x="254" y="422"/>
                </a:lnTo>
                <a:lnTo>
                  <a:pt x="260" y="433"/>
                </a:lnTo>
                <a:lnTo>
                  <a:pt x="267" y="442"/>
                </a:lnTo>
                <a:lnTo>
                  <a:pt x="274" y="450"/>
                </a:lnTo>
                <a:lnTo>
                  <a:pt x="281" y="455"/>
                </a:lnTo>
                <a:lnTo>
                  <a:pt x="287" y="459"/>
                </a:lnTo>
                <a:lnTo>
                  <a:pt x="287" y="519"/>
                </a:lnTo>
                <a:lnTo>
                  <a:pt x="272" y="524"/>
                </a:lnTo>
                <a:lnTo>
                  <a:pt x="256" y="530"/>
                </a:lnTo>
                <a:lnTo>
                  <a:pt x="241" y="535"/>
                </a:lnTo>
                <a:lnTo>
                  <a:pt x="226" y="540"/>
                </a:lnTo>
                <a:lnTo>
                  <a:pt x="193" y="550"/>
                </a:lnTo>
                <a:lnTo>
                  <a:pt x="161" y="562"/>
                </a:lnTo>
                <a:lnTo>
                  <a:pt x="133" y="573"/>
                </a:lnTo>
                <a:lnTo>
                  <a:pt x="110" y="586"/>
                </a:lnTo>
                <a:lnTo>
                  <a:pt x="100" y="573"/>
                </a:lnTo>
                <a:lnTo>
                  <a:pt x="89" y="562"/>
                </a:lnTo>
                <a:lnTo>
                  <a:pt x="80" y="549"/>
                </a:lnTo>
                <a:lnTo>
                  <a:pt x="73" y="536"/>
                </a:lnTo>
                <a:lnTo>
                  <a:pt x="65" y="523"/>
                </a:lnTo>
                <a:lnTo>
                  <a:pt x="57" y="509"/>
                </a:lnTo>
                <a:lnTo>
                  <a:pt x="51" y="495"/>
                </a:lnTo>
                <a:lnTo>
                  <a:pt x="46" y="481"/>
                </a:lnTo>
                <a:lnTo>
                  <a:pt x="41" y="467"/>
                </a:lnTo>
                <a:lnTo>
                  <a:pt x="35" y="453"/>
                </a:lnTo>
                <a:lnTo>
                  <a:pt x="32" y="437"/>
                </a:lnTo>
                <a:lnTo>
                  <a:pt x="29" y="422"/>
                </a:lnTo>
                <a:lnTo>
                  <a:pt x="26" y="408"/>
                </a:lnTo>
                <a:lnTo>
                  <a:pt x="25" y="392"/>
                </a:lnTo>
                <a:lnTo>
                  <a:pt x="24" y="377"/>
                </a:lnTo>
                <a:lnTo>
                  <a:pt x="23" y="360"/>
                </a:lnTo>
                <a:lnTo>
                  <a:pt x="24" y="343"/>
                </a:lnTo>
                <a:lnTo>
                  <a:pt x="25" y="327"/>
                </a:lnTo>
                <a:lnTo>
                  <a:pt x="26" y="310"/>
                </a:lnTo>
                <a:lnTo>
                  <a:pt x="30" y="293"/>
                </a:lnTo>
                <a:lnTo>
                  <a:pt x="34" y="277"/>
                </a:lnTo>
                <a:lnTo>
                  <a:pt x="38" y="261"/>
                </a:lnTo>
                <a:lnTo>
                  <a:pt x="43" y="244"/>
                </a:lnTo>
                <a:lnTo>
                  <a:pt x="50" y="230"/>
                </a:lnTo>
                <a:lnTo>
                  <a:pt x="56" y="215"/>
                </a:lnTo>
                <a:lnTo>
                  <a:pt x="64" y="201"/>
                </a:lnTo>
                <a:lnTo>
                  <a:pt x="71" y="187"/>
                </a:lnTo>
                <a:lnTo>
                  <a:pt x="80" y="173"/>
                </a:lnTo>
                <a:lnTo>
                  <a:pt x="91" y="160"/>
                </a:lnTo>
                <a:lnTo>
                  <a:pt x="100" y="147"/>
                </a:lnTo>
                <a:lnTo>
                  <a:pt x="111" y="134"/>
                </a:lnTo>
                <a:lnTo>
                  <a:pt x="122" y="122"/>
                </a:lnTo>
                <a:lnTo>
                  <a:pt x="133" y="112"/>
                </a:lnTo>
                <a:lnTo>
                  <a:pt x="146" y="101"/>
                </a:lnTo>
                <a:lnTo>
                  <a:pt x="159" y="92"/>
                </a:lnTo>
                <a:lnTo>
                  <a:pt x="172" y="81"/>
                </a:lnTo>
                <a:lnTo>
                  <a:pt x="186" y="72"/>
                </a:lnTo>
                <a:lnTo>
                  <a:pt x="200" y="65"/>
                </a:lnTo>
                <a:lnTo>
                  <a:pt x="214" y="57"/>
                </a:lnTo>
                <a:lnTo>
                  <a:pt x="229" y="51"/>
                </a:lnTo>
                <a:lnTo>
                  <a:pt x="244" y="44"/>
                </a:lnTo>
                <a:lnTo>
                  <a:pt x="260" y="39"/>
                </a:lnTo>
                <a:lnTo>
                  <a:pt x="276" y="35"/>
                </a:lnTo>
                <a:lnTo>
                  <a:pt x="292" y="31"/>
                </a:lnTo>
                <a:lnTo>
                  <a:pt x="309" y="27"/>
                </a:lnTo>
                <a:lnTo>
                  <a:pt x="326" y="26"/>
                </a:lnTo>
                <a:lnTo>
                  <a:pt x="342" y="25"/>
                </a:lnTo>
                <a:lnTo>
                  <a:pt x="359" y="24"/>
                </a:lnTo>
                <a:lnTo>
                  <a:pt x="377" y="25"/>
                </a:lnTo>
                <a:lnTo>
                  <a:pt x="394" y="26"/>
                </a:lnTo>
                <a:lnTo>
                  <a:pt x="410" y="27"/>
                </a:lnTo>
                <a:lnTo>
                  <a:pt x="427" y="31"/>
                </a:lnTo>
                <a:lnTo>
                  <a:pt x="444" y="35"/>
                </a:lnTo>
                <a:lnTo>
                  <a:pt x="459" y="39"/>
                </a:lnTo>
                <a:lnTo>
                  <a:pt x="475" y="44"/>
                </a:lnTo>
                <a:lnTo>
                  <a:pt x="490" y="51"/>
                </a:lnTo>
                <a:lnTo>
                  <a:pt x="506" y="57"/>
                </a:lnTo>
                <a:lnTo>
                  <a:pt x="520" y="65"/>
                </a:lnTo>
                <a:lnTo>
                  <a:pt x="534" y="72"/>
                </a:lnTo>
                <a:lnTo>
                  <a:pt x="548" y="81"/>
                </a:lnTo>
                <a:lnTo>
                  <a:pt x="561" y="92"/>
                </a:lnTo>
                <a:lnTo>
                  <a:pt x="574" y="101"/>
                </a:lnTo>
                <a:lnTo>
                  <a:pt x="586" y="112"/>
                </a:lnTo>
                <a:lnTo>
                  <a:pt x="598" y="122"/>
                </a:lnTo>
                <a:lnTo>
                  <a:pt x="608" y="134"/>
                </a:lnTo>
                <a:lnTo>
                  <a:pt x="620" y="147"/>
                </a:lnTo>
                <a:lnTo>
                  <a:pt x="629" y="160"/>
                </a:lnTo>
                <a:lnTo>
                  <a:pt x="639" y="173"/>
                </a:lnTo>
                <a:lnTo>
                  <a:pt x="648" y="187"/>
                </a:lnTo>
                <a:lnTo>
                  <a:pt x="656" y="201"/>
                </a:lnTo>
                <a:lnTo>
                  <a:pt x="663" y="215"/>
                </a:lnTo>
                <a:lnTo>
                  <a:pt x="670" y="230"/>
                </a:lnTo>
                <a:lnTo>
                  <a:pt x="676" y="244"/>
                </a:lnTo>
                <a:lnTo>
                  <a:pt x="681" y="261"/>
                </a:lnTo>
                <a:lnTo>
                  <a:pt x="685" y="277"/>
                </a:lnTo>
                <a:lnTo>
                  <a:pt x="689" y="293"/>
                </a:lnTo>
                <a:lnTo>
                  <a:pt x="692" y="310"/>
                </a:lnTo>
                <a:lnTo>
                  <a:pt x="694" y="327"/>
                </a:lnTo>
                <a:lnTo>
                  <a:pt x="696" y="343"/>
                </a:lnTo>
                <a:lnTo>
                  <a:pt x="697" y="360"/>
                </a:lnTo>
                <a:lnTo>
                  <a:pt x="696" y="377"/>
                </a:lnTo>
                <a:lnTo>
                  <a:pt x="694" y="392"/>
                </a:lnTo>
                <a:lnTo>
                  <a:pt x="693" y="408"/>
                </a:lnTo>
                <a:lnTo>
                  <a:pt x="690" y="422"/>
                </a:lnTo>
                <a:lnTo>
                  <a:pt x="688" y="437"/>
                </a:lnTo>
                <a:lnTo>
                  <a:pt x="684" y="453"/>
                </a:lnTo>
                <a:lnTo>
                  <a:pt x="679" y="467"/>
                </a:lnTo>
                <a:lnTo>
                  <a:pt x="674" y="481"/>
                </a:lnTo>
                <a:lnTo>
                  <a:pt x="669" y="495"/>
                </a:lnTo>
                <a:lnTo>
                  <a:pt x="662" y="509"/>
                </a:lnTo>
                <a:lnTo>
                  <a:pt x="654" y="523"/>
                </a:lnTo>
                <a:lnTo>
                  <a:pt x="647" y="536"/>
                </a:lnTo>
                <a:lnTo>
                  <a:pt x="639" y="549"/>
                </a:lnTo>
                <a:lnTo>
                  <a:pt x="630" y="562"/>
                </a:lnTo>
                <a:lnTo>
                  <a:pt x="620" y="573"/>
                </a:lnTo>
                <a:lnTo>
                  <a:pt x="610" y="585"/>
                </a:lnTo>
                <a:close/>
                <a:moveTo>
                  <a:pt x="359" y="0"/>
                </a:moveTo>
                <a:lnTo>
                  <a:pt x="341" y="0"/>
                </a:lnTo>
                <a:lnTo>
                  <a:pt x="323" y="2"/>
                </a:lnTo>
                <a:lnTo>
                  <a:pt x="305" y="4"/>
                </a:lnTo>
                <a:lnTo>
                  <a:pt x="287" y="7"/>
                </a:lnTo>
                <a:lnTo>
                  <a:pt x="269" y="12"/>
                </a:lnTo>
                <a:lnTo>
                  <a:pt x="253" y="16"/>
                </a:lnTo>
                <a:lnTo>
                  <a:pt x="236" y="22"/>
                </a:lnTo>
                <a:lnTo>
                  <a:pt x="219" y="29"/>
                </a:lnTo>
                <a:lnTo>
                  <a:pt x="204" y="35"/>
                </a:lnTo>
                <a:lnTo>
                  <a:pt x="188" y="44"/>
                </a:lnTo>
                <a:lnTo>
                  <a:pt x="173" y="52"/>
                </a:lnTo>
                <a:lnTo>
                  <a:pt x="159" y="62"/>
                </a:lnTo>
                <a:lnTo>
                  <a:pt x="145" y="72"/>
                </a:lnTo>
                <a:lnTo>
                  <a:pt x="131" y="83"/>
                </a:lnTo>
                <a:lnTo>
                  <a:pt x="118" y="94"/>
                </a:lnTo>
                <a:lnTo>
                  <a:pt x="105" y="106"/>
                </a:lnTo>
                <a:lnTo>
                  <a:pt x="93" y="119"/>
                </a:lnTo>
                <a:lnTo>
                  <a:pt x="82" y="131"/>
                </a:lnTo>
                <a:lnTo>
                  <a:pt x="71" y="146"/>
                </a:lnTo>
                <a:lnTo>
                  <a:pt x="61" y="160"/>
                </a:lnTo>
                <a:lnTo>
                  <a:pt x="51" y="174"/>
                </a:lnTo>
                <a:lnTo>
                  <a:pt x="43" y="189"/>
                </a:lnTo>
                <a:lnTo>
                  <a:pt x="34" y="205"/>
                </a:lnTo>
                <a:lnTo>
                  <a:pt x="28" y="220"/>
                </a:lnTo>
                <a:lnTo>
                  <a:pt x="21" y="237"/>
                </a:lnTo>
                <a:lnTo>
                  <a:pt x="15" y="253"/>
                </a:lnTo>
                <a:lnTo>
                  <a:pt x="11" y="270"/>
                </a:lnTo>
                <a:lnTo>
                  <a:pt x="6" y="288"/>
                </a:lnTo>
                <a:lnTo>
                  <a:pt x="3" y="306"/>
                </a:lnTo>
                <a:lnTo>
                  <a:pt x="1" y="324"/>
                </a:lnTo>
                <a:lnTo>
                  <a:pt x="0" y="342"/>
                </a:lnTo>
                <a:lnTo>
                  <a:pt x="0" y="360"/>
                </a:lnTo>
                <a:lnTo>
                  <a:pt x="0" y="378"/>
                </a:lnTo>
                <a:lnTo>
                  <a:pt x="1" y="395"/>
                </a:lnTo>
                <a:lnTo>
                  <a:pt x="3" y="413"/>
                </a:lnTo>
                <a:lnTo>
                  <a:pt x="6" y="429"/>
                </a:lnTo>
                <a:lnTo>
                  <a:pt x="10" y="446"/>
                </a:lnTo>
                <a:lnTo>
                  <a:pt x="14" y="463"/>
                </a:lnTo>
                <a:lnTo>
                  <a:pt x="19" y="478"/>
                </a:lnTo>
                <a:lnTo>
                  <a:pt x="25" y="495"/>
                </a:lnTo>
                <a:lnTo>
                  <a:pt x="32" y="510"/>
                </a:lnTo>
                <a:lnTo>
                  <a:pt x="39" y="526"/>
                </a:lnTo>
                <a:lnTo>
                  <a:pt x="47" y="540"/>
                </a:lnTo>
                <a:lnTo>
                  <a:pt x="56" y="555"/>
                </a:lnTo>
                <a:lnTo>
                  <a:pt x="65" y="569"/>
                </a:lnTo>
                <a:lnTo>
                  <a:pt x="75" y="582"/>
                </a:lnTo>
                <a:lnTo>
                  <a:pt x="87" y="596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113" y="622"/>
                </a:lnTo>
                <a:lnTo>
                  <a:pt x="127" y="635"/>
                </a:lnTo>
                <a:lnTo>
                  <a:pt x="141" y="645"/>
                </a:lnTo>
                <a:lnTo>
                  <a:pt x="156" y="657"/>
                </a:lnTo>
                <a:lnTo>
                  <a:pt x="172" y="666"/>
                </a:lnTo>
                <a:lnTo>
                  <a:pt x="187" y="676"/>
                </a:lnTo>
                <a:lnTo>
                  <a:pt x="204" y="684"/>
                </a:lnTo>
                <a:lnTo>
                  <a:pt x="220" y="691"/>
                </a:lnTo>
                <a:lnTo>
                  <a:pt x="237" y="698"/>
                </a:lnTo>
                <a:lnTo>
                  <a:pt x="254" y="704"/>
                </a:lnTo>
                <a:lnTo>
                  <a:pt x="272" y="709"/>
                </a:lnTo>
                <a:lnTo>
                  <a:pt x="288" y="713"/>
                </a:lnTo>
                <a:lnTo>
                  <a:pt x="306" y="717"/>
                </a:lnTo>
                <a:lnTo>
                  <a:pt x="324" y="720"/>
                </a:lnTo>
                <a:lnTo>
                  <a:pt x="342" y="721"/>
                </a:lnTo>
                <a:lnTo>
                  <a:pt x="359" y="721"/>
                </a:lnTo>
                <a:lnTo>
                  <a:pt x="377" y="721"/>
                </a:lnTo>
                <a:lnTo>
                  <a:pt x="395" y="720"/>
                </a:lnTo>
                <a:lnTo>
                  <a:pt x="413" y="717"/>
                </a:lnTo>
                <a:lnTo>
                  <a:pt x="431" y="713"/>
                </a:lnTo>
                <a:lnTo>
                  <a:pt x="448" y="709"/>
                </a:lnTo>
                <a:lnTo>
                  <a:pt x="466" y="704"/>
                </a:lnTo>
                <a:lnTo>
                  <a:pt x="482" y="698"/>
                </a:lnTo>
                <a:lnTo>
                  <a:pt x="499" y="691"/>
                </a:lnTo>
                <a:lnTo>
                  <a:pt x="516" y="684"/>
                </a:lnTo>
                <a:lnTo>
                  <a:pt x="532" y="676"/>
                </a:lnTo>
                <a:lnTo>
                  <a:pt x="549" y="666"/>
                </a:lnTo>
                <a:lnTo>
                  <a:pt x="565" y="657"/>
                </a:lnTo>
                <a:lnTo>
                  <a:pt x="579" y="645"/>
                </a:lnTo>
                <a:lnTo>
                  <a:pt x="594" y="635"/>
                </a:lnTo>
                <a:lnTo>
                  <a:pt x="607" y="622"/>
                </a:lnTo>
                <a:lnTo>
                  <a:pt x="621" y="609"/>
                </a:lnTo>
                <a:lnTo>
                  <a:pt x="621" y="609"/>
                </a:lnTo>
                <a:lnTo>
                  <a:pt x="621" y="609"/>
                </a:lnTo>
                <a:lnTo>
                  <a:pt x="633" y="596"/>
                </a:lnTo>
                <a:lnTo>
                  <a:pt x="643" y="584"/>
                </a:lnTo>
                <a:lnTo>
                  <a:pt x="653" y="569"/>
                </a:lnTo>
                <a:lnTo>
                  <a:pt x="663" y="555"/>
                </a:lnTo>
                <a:lnTo>
                  <a:pt x="672" y="540"/>
                </a:lnTo>
                <a:lnTo>
                  <a:pt x="680" y="526"/>
                </a:lnTo>
                <a:lnTo>
                  <a:pt x="688" y="510"/>
                </a:lnTo>
                <a:lnTo>
                  <a:pt x="694" y="495"/>
                </a:lnTo>
                <a:lnTo>
                  <a:pt x="701" y="478"/>
                </a:lnTo>
                <a:lnTo>
                  <a:pt x="706" y="463"/>
                </a:lnTo>
                <a:lnTo>
                  <a:pt x="710" y="446"/>
                </a:lnTo>
                <a:lnTo>
                  <a:pt x="714" y="429"/>
                </a:lnTo>
                <a:lnTo>
                  <a:pt x="716" y="413"/>
                </a:lnTo>
                <a:lnTo>
                  <a:pt x="719" y="395"/>
                </a:lnTo>
                <a:lnTo>
                  <a:pt x="720" y="378"/>
                </a:lnTo>
                <a:lnTo>
                  <a:pt x="720" y="360"/>
                </a:lnTo>
                <a:lnTo>
                  <a:pt x="720" y="342"/>
                </a:lnTo>
                <a:lnTo>
                  <a:pt x="719" y="324"/>
                </a:lnTo>
                <a:lnTo>
                  <a:pt x="716" y="306"/>
                </a:lnTo>
                <a:lnTo>
                  <a:pt x="714" y="288"/>
                </a:lnTo>
                <a:lnTo>
                  <a:pt x="708" y="270"/>
                </a:lnTo>
                <a:lnTo>
                  <a:pt x="705" y="253"/>
                </a:lnTo>
                <a:lnTo>
                  <a:pt x="698" y="237"/>
                </a:lnTo>
                <a:lnTo>
                  <a:pt x="692" y="220"/>
                </a:lnTo>
                <a:lnTo>
                  <a:pt x="685" y="205"/>
                </a:lnTo>
                <a:lnTo>
                  <a:pt x="676" y="189"/>
                </a:lnTo>
                <a:lnTo>
                  <a:pt x="669" y="174"/>
                </a:lnTo>
                <a:lnTo>
                  <a:pt x="658" y="160"/>
                </a:lnTo>
                <a:lnTo>
                  <a:pt x="648" y="146"/>
                </a:lnTo>
                <a:lnTo>
                  <a:pt x="638" y="131"/>
                </a:lnTo>
                <a:lnTo>
                  <a:pt x="626" y="119"/>
                </a:lnTo>
                <a:lnTo>
                  <a:pt x="615" y="106"/>
                </a:lnTo>
                <a:lnTo>
                  <a:pt x="602" y="94"/>
                </a:lnTo>
                <a:lnTo>
                  <a:pt x="589" y="83"/>
                </a:lnTo>
                <a:lnTo>
                  <a:pt x="575" y="72"/>
                </a:lnTo>
                <a:lnTo>
                  <a:pt x="561" y="62"/>
                </a:lnTo>
                <a:lnTo>
                  <a:pt x="547" y="52"/>
                </a:lnTo>
                <a:lnTo>
                  <a:pt x="531" y="44"/>
                </a:lnTo>
                <a:lnTo>
                  <a:pt x="516" y="35"/>
                </a:lnTo>
                <a:lnTo>
                  <a:pt x="500" y="29"/>
                </a:lnTo>
                <a:lnTo>
                  <a:pt x="484" y="22"/>
                </a:lnTo>
                <a:lnTo>
                  <a:pt x="467" y="16"/>
                </a:lnTo>
                <a:lnTo>
                  <a:pt x="450" y="12"/>
                </a:lnTo>
                <a:lnTo>
                  <a:pt x="432" y="7"/>
                </a:lnTo>
                <a:lnTo>
                  <a:pt x="414" y="4"/>
                </a:lnTo>
                <a:lnTo>
                  <a:pt x="396" y="2"/>
                </a:lnTo>
                <a:lnTo>
                  <a:pt x="378" y="0"/>
                </a:lnTo>
                <a:lnTo>
                  <a:pt x="359" y="0"/>
                </a:lnTo>
                <a:close/>
              </a:path>
            </a:pathLst>
          </a:custGeom>
          <a:solidFill>
            <a:srgbClr val="E8365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2" name="Rectangle 231">
            <a:extLst>
              <a:ext uri="{FF2B5EF4-FFF2-40B4-BE49-F238E27FC236}">
                <a16:creationId xmlns="" xmlns:a16="http://schemas.microsoft.com/office/drawing/2014/main" id="{1EF12215-DE97-401B-8E09-F1A09FF52496}"/>
              </a:ext>
            </a:extLst>
          </p:cNvPr>
          <p:cNvSpPr/>
          <p:nvPr/>
        </p:nvSpPr>
        <p:spPr>
          <a:xfrm>
            <a:off x="4347184" y="1453298"/>
            <a:ext cx="1957076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b="1" i="1" dirty="0">
                <a:solidFill>
                  <a:srgbClr val="E83650"/>
                </a:solidFill>
              </a:rPr>
              <a:t>Exemplification</a:t>
            </a:r>
            <a:r>
              <a:rPr lang="en-US" b="1" dirty="0">
                <a:solidFill>
                  <a:srgbClr val="E83650"/>
                </a:solidFill>
              </a:rPr>
              <a:t> (</a:t>
            </a:r>
            <a:r>
              <a:rPr lang="en-US" b="1" dirty="0" err="1">
                <a:solidFill>
                  <a:srgbClr val="E83650"/>
                </a:solidFill>
              </a:rPr>
              <a:t>contoh</a:t>
            </a:r>
            <a:r>
              <a:rPr lang="en-US" b="1" dirty="0">
                <a:solidFill>
                  <a:srgbClr val="E83650"/>
                </a:solidFill>
              </a:rPr>
              <a:t>)</a:t>
            </a:r>
          </a:p>
        </p:txBody>
      </p:sp>
      <p:sp>
        <p:nvSpPr>
          <p:cNvPr id="233" name="Rectangle 232">
            <a:extLst>
              <a:ext uri="{FF2B5EF4-FFF2-40B4-BE49-F238E27FC236}">
                <a16:creationId xmlns="" xmlns:a16="http://schemas.microsoft.com/office/drawing/2014/main" id="{64F8EBAF-5913-4193-A749-8EE1A3911297}"/>
              </a:ext>
            </a:extLst>
          </p:cNvPr>
          <p:cNvSpPr/>
          <p:nvPr/>
        </p:nvSpPr>
        <p:spPr>
          <a:xfrm>
            <a:off x="4500875" y="5291055"/>
            <a:ext cx="1957076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b="1" i="1" dirty="0">
                <a:solidFill>
                  <a:srgbClr val="E83650"/>
                </a:solidFill>
              </a:rPr>
              <a:t>Intimidation </a:t>
            </a:r>
            <a:r>
              <a:rPr lang="en-US" b="1" dirty="0">
                <a:solidFill>
                  <a:srgbClr val="E83650"/>
                </a:solidFill>
              </a:rPr>
              <a:t>(</a:t>
            </a:r>
            <a:r>
              <a:rPr lang="en-US" b="1" dirty="0" err="1">
                <a:solidFill>
                  <a:srgbClr val="E83650"/>
                </a:solidFill>
              </a:rPr>
              <a:t>intimidasi</a:t>
            </a:r>
            <a:r>
              <a:rPr lang="en-US" b="1" dirty="0">
                <a:solidFill>
                  <a:srgbClr val="E83650"/>
                </a:solidFill>
              </a:rPr>
              <a:t>)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="" xmlns:a16="http://schemas.microsoft.com/office/drawing/2014/main" id="{1FB35668-7B6D-4136-B143-ED533214938D}"/>
              </a:ext>
            </a:extLst>
          </p:cNvPr>
          <p:cNvSpPr/>
          <p:nvPr/>
        </p:nvSpPr>
        <p:spPr>
          <a:xfrm>
            <a:off x="4828700" y="4081963"/>
            <a:ext cx="2001530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b="1" i="1" dirty="0">
                <a:solidFill>
                  <a:srgbClr val="E83650"/>
                </a:solidFill>
              </a:rPr>
              <a:t>Self promotion </a:t>
            </a:r>
            <a:r>
              <a:rPr lang="en-US" b="1" dirty="0">
                <a:solidFill>
                  <a:srgbClr val="E83650"/>
                </a:solidFill>
              </a:rPr>
              <a:t>(</a:t>
            </a:r>
            <a:r>
              <a:rPr lang="en-US" b="1" dirty="0" err="1">
                <a:solidFill>
                  <a:srgbClr val="E83650"/>
                </a:solidFill>
              </a:rPr>
              <a:t>promosi</a:t>
            </a:r>
            <a:r>
              <a:rPr lang="en-US" b="1" dirty="0">
                <a:solidFill>
                  <a:srgbClr val="E83650"/>
                </a:solidFill>
              </a:rPr>
              <a:t> </a:t>
            </a:r>
            <a:r>
              <a:rPr lang="en-US" b="1" dirty="0" err="1">
                <a:solidFill>
                  <a:srgbClr val="E83650"/>
                </a:solidFill>
              </a:rPr>
              <a:t>diri</a:t>
            </a:r>
            <a:r>
              <a:rPr lang="en-US" b="1" dirty="0">
                <a:solidFill>
                  <a:srgbClr val="E83650"/>
                </a:solidFill>
              </a:rPr>
              <a:t>)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="" xmlns:a16="http://schemas.microsoft.com/office/drawing/2014/main" id="{0DF0AFED-8466-4C51-AA71-BF52402F7EAF}"/>
              </a:ext>
            </a:extLst>
          </p:cNvPr>
          <p:cNvSpPr/>
          <p:nvPr/>
        </p:nvSpPr>
        <p:spPr>
          <a:xfrm>
            <a:off x="4830966" y="3000886"/>
            <a:ext cx="2001530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b="1" i="1" dirty="0">
                <a:solidFill>
                  <a:srgbClr val="E83650"/>
                </a:solidFill>
              </a:rPr>
              <a:t>Ingratiation</a:t>
            </a:r>
            <a:endParaRPr lang="en-US" b="1" dirty="0">
              <a:solidFill>
                <a:srgbClr val="E83650"/>
              </a:solidFill>
            </a:endParaRPr>
          </a:p>
        </p:txBody>
      </p:sp>
      <p:sp>
        <p:nvSpPr>
          <p:cNvPr id="236" name="Rectangle 235">
            <a:extLst>
              <a:ext uri="{FF2B5EF4-FFF2-40B4-BE49-F238E27FC236}">
                <a16:creationId xmlns="" xmlns:a16="http://schemas.microsoft.com/office/drawing/2014/main" id="{BCEB6613-2D33-4E58-9442-69036689304D}"/>
              </a:ext>
            </a:extLst>
          </p:cNvPr>
          <p:cNvSpPr/>
          <p:nvPr/>
        </p:nvSpPr>
        <p:spPr>
          <a:xfrm>
            <a:off x="6106036" y="1199382"/>
            <a:ext cx="5946264" cy="115416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en-US" sz="1500" dirty="0" err="1" smtClean="0">
                <a:sym typeface="Wingdings" panose="05000000000000000000" pitchFamily="2" charset="2"/>
              </a:rPr>
              <a:t>Taktik</a:t>
            </a:r>
            <a:r>
              <a:rPr lang="en-US" sz="1500" dirty="0" smtClean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ini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meliputi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perilaku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mendemonstrasikan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dedikasi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dan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loyalitas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terhadap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misi</a:t>
            </a:r>
            <a:r>
              <a:rPr lang="en-US" sz="1500" dirty="0">
                <a:sym typeface="Wingdings" panose="05000000000000000000" pitchFamily="2" charset="2"/>
              </a:rPr>
              <a:t>, </a:t>
            </a:r>
            <a:r>
              <a:rPr lang="en-US" sz="1500" dirty="0" err="1">
                <a:sym typeface="Wingdings" panose="05000000000000000000" pitchFamily="2" charset="2"/>
              </a:rPr>
              <a:t>organisasi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atau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kepada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anggota</a:t>
            </a:r>
            <a:r>
              <a:rPr lang="en-US" sz="1500" dirty="0">
                <a:sym typeface="Wingdings" panose="05000000000000000000" pitchFamily="2" charset="2"/>
              </a:rPr>
              <a:t>. </a:t>
            </a:r>
            <a:r>
              <a:rPr lang="en-US" sz="1500" b="1" dirty="0" err="1">
                <a:sym typeface="Wingdings" panose="05000000000000000000" pitchFamily="2" charset="2"/>
              </a:rPr>
              <a:t>Taktik</a:t>
            </a:r>
            <a:r>
              <a:rPr lang="en-US" sz="1500" b="1" dirty="0">
                <a:sym typeface="Wingdings" panose="05000000000000000000" pitchFamily="2" charset="2"/>
              </a:rPr>
              <a:t> </a:t>
            </a:r>
            <a:r>
              <a:rPr lang="en-US" sz="1500" b="1" dirty="0" err="1">
                <a:sym typeface="Wingdings" panose="05000000000000000000" pitchFamily="2" charset="2"/>
              </a:rPr>
              <a:t>ini</a:t>
            </a:r>
            <a:r>
              <a:rPr lang="en-US" sz="1500" b="1" dirty="0">
                <a:sym typeface="Wingdings" panose="05000000000000000000" pitchFamily="2" charset="2"/>
              </a:rPr>
              <a:t> </a:t>
            </a:r>
            <a:r>
              <a:rPr lang="en-US" sz="1500" b="1" dirty="0" err="1">
                <a:sym typeface="Wingdings" panose="05000000000000000000" pitchFamily="2" charset="2"/>
              </a:rPr>
              <a:t>digunakan</a:t>
            </a:r>
            <a:r>
              <a:rPr lang="en-US" sz="1500" b="1" dirty="0">
                <a:sym typeface="Wingdings" panose="05000000000000000000" pitchFamily="2" charset="2"/>
              </a:rPr>
              <a:t> </a:t>
            </a:r>
            <a:r>
              <a:rPr lang="en-US" sz="1500" b="1" dirty="0" err="1">
                <a:sym typeface="Wingdings" panose="05000000000000000000" pitchFamily="2" charset="2"/>
              </a:rPr>
              <a:t>untuk</a:t>
            </a:r>
            <a:r>
              <a:rPr lang="en-US" sz="1500" b="1" dirty="0">
                <a:sym typeface="Wingdings" panose="05000000000000000000" pitchFamily="2" charset="2"/>
              </a:rPr>
              <a:t> </a:t>
            </a:r>
            <a:r>
              <a:rPr lang="en-US" sz="1500" b="1" dirty="0" err="1">
                <a:sym typeface="Wingdings" panose="05000000000000000000" pitchFamily="2" charset="2"/>
              </a:rPr>
              <a:t>mempengaruhi</a:t>
            </a:r>
            <a:r>
              <a:rPr lang="en-US" sz="1500" b="1" dirty="0">
                <a:sym typeface="Wingdings" panose="05000000000000000000" pitchFamily="2" charset="2"/>
              </a:rPr>
              <a:t> </a:t>
            </a:r>
            <a:r>
              <a:rPr lang="en-US" sz="1500" b="1" dirty="0" err="1">
                <a:sym typeface="Wingdings" panose="05000000000000000000" pitchFamily="2" charset="2"/>
              </a:rPr>
              <a:t>atasan</a:t>
            </a:r>
            <a:r>
              <a:rPr lang="en-US" sz="1500" dirty="0">
                <a:sym typeface="Wingdings" panose="05000000000000000000" pitchFamily="2" charset="2"/>
              </a:rPr>
              <a:t>, </a:t>
            </a:r>
            <a:r>
              <a:rPr lang="en-US" sz="1500" dirty="0" err="1">
                <a:sym typeface="Wingdings" panose="05000000000000000000" pitchFamily="2" charset="2"/>
              </a:rPr>
              <a:t>misalnya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datang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lebih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awal</a:t>
            </a:r>
            <a:r>
              <a:rPr lang="en-US" sz="1500" dirty="0">
                <a:sym typeface="Wingdings" panose="05000000000000000000" pitchFamily="2" charset="2"/>
              </a:rPr>
              <a:t>, </a:t>
            </a:r>
            <a:r>
              <a:rPr lang="en-US" sz="1500" dirty="0" err="1">
                <a:sym typeface="Wingdings" panose="05000000000000000000" pitchFamily="2" charset="2"/>
              </a:rPr>
              <a:t>bekerja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hingga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melebihi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batas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 smtClean="0">
                <a:sym typeface="Wingdings" panose="05000000000000000000" pitchFamily="2" charset="2"/>
              </a:rPr>
              <a:t>waktu</a:t>
            </a:r>
            <a:r>
              <a:rPr lang="en-US" sz="1500" dirty="0" smtClean="0">
                <a:sym typeface="Wingdings" panose="05000000000000000000" pitchFamily="2" charset="2"/>
              </a:rPr>
              <a:t>, </a:t>
            </a:r>
            <a:r>
              <a:rPr lang="en-US" sz="1500" dirty="0" err="1" smtClean="0">
                <a:sym typeface="Wingdings" panose="05000000000000000000" pitchFamily="2" charset="2"/>
              </a:rPr>
              <a:t>mendemonstrasikan</a:t>
            </a:r>
            <a:r>
              <a:rPr lang="en-US" sz="1500" dirty="0" smtClean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perilaku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efektif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ketika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 smtClean="0">
                <a:sym typeface="Wingdings" panose="05000000000000000000" pitchFamily="2" charset="2"/>
              </a:rPr>
              <a:t>diperhatikan</a:t>
            </a:r>
            <a:r>
              <a:rPr lang="en-US" sz="1500" dirty="0" smtClean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dan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mengerjakan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tugas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suka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rela</a:t>
            </a:r>
            <a:r>
              <a:rPr lang="en-US" sz="1500" dirty="0">
                <a:sym typeface="Wingdings" panose="05000000000000000000" pitchFamily="2" charset="2"/>
              </a:rPr>
              <a:t> yang </a:t>
            </a:r>
            <a:r>
              <a:rPr lang="en-US" sz="1500" dirty="0" err="1">
                <a:sym typeface="Wingdings" panose="05000000000000000000" pitchFamily="2" charset="2"/>
              </a:rPr>
              <a:t>bisa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dilihat</a:t>
            </a:r>
            <a:r>
              <a:rPr lang="en-US" sz="1500" dirty="0">
                <a:sym typeface="Wingdings" panose="05000000000000000000" pitchFamily="2" charset="2"/>
              </a:rPr>
              <a:t> orang lain.</a:t>
            </a:r>
            <a:endParaRPr lang="en-US" sz="1500" dirty="0"/>
          </a:p>
        </p:txBody>
      </p:sp>
      <p:sp>
        <p:nvSpPr>
          <p:cNvPr id="237" name="Rectangle 236">
            <a:extLst>
              <a:ext uri="{FF2B5EF4-FFF2-40B4-BE49-F238E27FC236}">
                <a16:creationId xmlns="" xmlns:a16="http://schemas.microsoft.com/office/drawing/2014/main" id="{A791A2F0-BCA5-48CB-B0FE-F9FB67827D25}"/>
              </a:ext>
            </a:extLst>
          </p:cNvPr>
          <p:cNvSpPr/>
          <p:nvPr/>
        </p:nvSpPr>
        <p:spPr>
          <a:xfrm>
            <a:off x="6168618" y="5162713"/>
            <a:ext cx="5947182" cy="923330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en-US" sz="1500" dirty="0" err="1" smtClean="0">
                <a:sym typeface="Wingdings" panose="05000000000000000000" pitchFamily="2" charset="2"/>
              </a:rPr>
              <a:t>Taktik</a:t>
            </a:r>
            <a:r>
              <a:rPr lang="en-US" sz="1500" dirty="0" smtClean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ini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meliputi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perilaku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untuk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mempengaruhi</a:t>
            </a:r>
            <a:r>
              <a:rPr lang="en-US" sz="1500" dirty="0">
                <a:sym typeface="Wingdings" panose="05000000000000000000" pitchFamily="2" charset="2"/>
              </a:rPr>
              <a:t> orang lain </a:t>
            </a:r>
            <a:r>
              <a:rPr lang="en-US" sz="1500" dirty="0" err="1">
                <a:sym typeface="Wingdings" panose="05000000000000000000" pitchFamily="2" charset="2"/>
              </a:rPr>
              <a:t>untuk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menerima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dirinya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sebagai</a:t>
            </a:r>
            <a:r>
              <a:rPr lang="en-US" sz="1500" dirty="0">
                <a:sym typeface="Wingdings" panose="05000000000000000000" pitchFamily="2" charset="2"/>
              </a:rPr>
              <a:t> orang yang </a:t>
            </a:r>
            <a:r>
              <a:rPr lang="en-US" sz="1500" dirty="0" err="1">
                <a:sym typeface="Wingdings" panose="05000000000000000000" pitchFamily="2" charset="2"/>
              </a:rPr>
              <a:t>berbahaya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dan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dapat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menggunakan</a:t>
            </a:r>
            <a:r>
              <a:rPr lang="en-US" sz="1500" dirty="0">
                <a:sym typeface="Wingdings" panose="05000000000000000000" pitchFamily="2" charset="2"/>
              </a:rPr>
              <a:t> power </a:t>
            </a:r>
            <a:r>
              <a:rPr lang="en-US" sz="1500" dirty="0" err="1">
                <a:sym typeface="Wingdings" panose="05000000000000000000" pitchFamily="2" charset="2"/>
              </a:rPr>
              <a:t>untuk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menyakiti</a:t>
            </a:r>
            <a:r>
              <a:rPr lang="en-US" sz="1500" dirty="0">
                <a:sym typeface="Wingdings" panose="05000000000000000000" pitchFamily="2" charset="2"/>
              </a:rPr>
              <a:t> orang lain yang </a:t>
            </a:r>
            <a:r>
              <a:rPr lang="en-US" sz="1500" dirty="0" err="1">
                <a:sym typeface="Wingdings" panose="05000000000000000000" pitchFamily="2" charset="2"/>
              </a:rPr>
              <a:t>gagal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dalam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memenuhi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keinginannya</a:t>
            </a:r>
            <a:r>
              <a:rPr lang="en-US" sz="1500" dirty="0">
                <a:sym typeface="Wingdings" panose="05000000000000000000" pitchFamily="2" charset="2"/>
              </a:rPr>
              <a:t>. </a:t>
            </a:r>
            <a:r>
              <a:rPr lang="en-US" sz="1500" dirty="0" err="1">
                <a:sym typeface="Wingdings" panose="05000000000000000000" pitchFamily="2" charset="2"/>
              </a:rPr>
              <a:t>Perilaku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ini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mendatangkan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ketakutan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dan</a:t>
            </a:r>
            <a:r>
              <a:rPr lang="en-US" sz="1500" dirty="0">
                <a:sym typeface="Wingdings" panose="05000000000000000000" pitchFamily="2" charset="2"/>
              </a:rPr>
              <a:t> di </a:t>
            </a:r>
            <a:r>
              <a:rPr lang="en-US" sz="1500" dirty="0" err="1">
                <a:sym typeface="Wingdings" panose="05000000000000000000" pitchFamily="2" charset="2"/>
              </a:rPr>
              <a:t>sisi</a:t>
            </a:r>
            <a:r>
              <a:rPr lang="en-US" sz="1500" dirty="0">
                <a:sym typeface="Wingdings" panose="05000000000000000000" pitchFamily="2" charset="2"/>
              </a:rPr>
              <a:t> lain, </a:t>
            </a:r>
            <a:r>
              <a:rPr lang="en-US" sz="1500" dirty="0" err="1">
                <a:sym typeface="Wingdings" panose="05000000000000000000" pitchFamily="2" charset="2"/>
              </a:rPr>
              <a:t>menghargai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adanya</a:t>
            </a:r>
            <a:r>
              <a:rPr lang="en-US" sz="1500" dirty="0">
                <a:sym typeface="Wingdings" panose="05000000000000000000" pitchFamily="2" charset="2"/>
              </a:rPr>
              <a:t> power.</a:t>
            </a:r>
            <a:endParaRPr lang="en-US" sz="1500" dirty="0"/>
          </a:p>
        </p:txBody>
      </p:sp>
      <p:sp>
        <p:nvSpPr>
          <p:cNvPr id="238" name="Rectangle 237">
            <a:extLst>
              <a:ext uri="{FF2B5EF4-FFF2-40B4-BE49-F238E27FC236}">
                <a16:creationId xmlns="" xmlns:a16="http://schemas.microsoft.com/office/drawing/2014/main" id="{438D8C54-E44D-402B-9DEE-B8FD69D66B73}"/>
              </a:ext>
            </a:extLst>
          </p:cNvPr>
          <p:cNvSpPr/>
          <p:nvPr/>
        </p:nvSpPr>
        <p:spPr>
          <a:xfrm>
            <a:off x="6171168" y="2596133"/>
            <a:ext cx="5672403" cy="115416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en-US" sz="1500" dirty="0" err="1" smtClean="0">
                <a:sym typeface="Wingdings" panose="05000000000000000000" pitchFamily="2" charset="2"/>
              </a:rPr>
              <a:t>Taktik</a:t>
            </a:r>
            <a:r>
              <a:rPr lang="en-US" sz="1500" dirty="0" smtClean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ini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meliputi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perilaku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untuk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mempengaruhi</a:t>
            </a:r>
            <a:r>
              <a:rPr lang="en-US" sz="1500" dirty="0">
                <a:sym typeface="Wingdings" panose="05000000000000000000" pitchFamily="2" charset="2"/>
              </a:rPr>
              <a:t> orang lain </a:t>
            </a:r>
            <a:r>
              <a:rPr lang="en-US" sz="1500" dirty="0" err="1">
                <a:sym typeface="Wingdings" panose="05000000000000000000" pitchFamily="2" charset="2"/>
              </a:rPr>
              <a:t>untuk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menerima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dirinya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sebagai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seseorang</a:t>
            </a:r>
            <a:r>
              <a:rPr lang="en-US" sz="1500" dirty="0">
                <a:sym typeface="Wingdings" panose="05000000000000000000" pitchFamily="2" charset="2"/>
              </a:rPr>
              <a:t> yang </a:t>
            </a:r>
            <a:r>
              <a:rPr lang="en-US" sz="1500" dirty="0" err="1">
                <a:sym typeface="Wingdings" panose="05000000000000000000" pitchFamily="2" charset="2"/>
              </a:rPr>
              <a:t>memiliki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kualitas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sosial</a:t>
            </a:r>
            <a:r>
              <a:rPr lang="en-US" sz="1500" dirty="0">
                <a:sym typeface="Wingdings" panose="05000000000000000000" pitchFamily="2" charset="2"/>
              </a:rPr>
              <a:t> yang </a:t>
            </a:r>
            <a:r>
              <a:rPr lang="en-US" sz="1500" dirty="0" err="1">
                <a:sym typeface="Wingdings" panose="05000000000000000000" pitchFamily="2" charset="2"/>
              </a:rPr>
              <a:t>baik</a:t>
            </a:r>
            <a:r>
              <a:rPr lang="en-US" sz="1500" dirty="0">
                <a:sym typeface="Wingdings" panose="05000000000000000000" pitchFamily="2" charset="2"/>
              </a:rPr>
              <a:t> (</a:t>
            </a:r>
            <a:r>
              <a:rPr lang="en-US" sz="1500" dirty="0" err="1">
                <a:sym typeface="Wingdings" panose="05000000000000000000" pitchFamily="2" charset="2"/>
              </a:rPr>
              <a:t>misal</a:t>
            </a:r>
            <a:r>
              <a:rPr lang="en-US" sz="1500" dirty="0">
                <a:sym typeface="Wingdings" panose="05000000000000000000" pitchFamily="2" charset="2"/>
              </a:rPr>
              <a:t>, </a:t>
            </a:r>
            <a:r>
              <a:rPr lang="en-US" sz="1500" dirty="0" err="1">
                <a:sym typeface="Wingdings" panose="05000000000000000000" pitchFamily="2" charset="2"/>
              </a:rPr>
              <a:t>bersahabat</a:t>
            </a:r>
            <a:r>
              <a:rPr lang="en-US" sz="1500" dirty="0">
                <a:sym typeface="Wingdings" panose="05000000000000000000" pitchFamily="2" charset="2"/>
              </a:rPr>
              <a:t>, </a:t>
            </a:r>
            <a:r>
              <a:rPr lang="en-US" sz="1500" dirty="0" err="1">
                <a:sym typeface="Wingdings" panose="05000000000000000000" pitchFamily="2" charset="2"/>
              </a:rPr>
              <a:t>perduli</a:t>
            </a:r>
            <a:r>
              <a:rPr lang="en-US" sz="1500" dirty="0">
                <a:sym typeface="Wingdings" panose="05000000000000000000" pitchFamily="2" charset="2"/>
              </a:rPr>
              <a:t>, </a:t>
            </a:r>
            <a:r>
              <a:rPr lang="en-US" sz="1500" dirty="0" err="1">
                <a:sym typeface="Wingdings" panose="05000000000000000000" pitchFamily="2" charset="2"/>
              </a:rPr>
              <a:t>menarik</a:t>
            </a:r>
            <a:r>
              <a:rPr lang="en-US" sz="1500" dirty="0">
                <a:sym typeface="Wingdings" panose="05000000000000000000" pitchFamily="2" charset="2"/>
              </a:rPr>
              <a:t>, </a:t>
            </a:r>
            <a:r>
              <a:rPr lang="en-US" sz="1500" dirty="0" err="1">
                <a:sym typeface="Wingdings" panose="05000000000000000000" pitchFamily="2" charset="2"/>
              </a:rPr>
              <a:t>atraktif</a:t>
            </a:r>
            <a:r>
              <a:rPr lang="en-US" sz="1500" dirty="0">
                <a:sym typeface="Wingdings" panose="05000000000000000000" pitchFamily="2" charset="2"/>
              </a:rPr>
              <a:t>). </a:t>
            </a:r>
            <a:r>
              <a:rPr lang="en-US" sz="1500" i="1" dirty="0">
                <a:sym typeface="Wingdings" panose="05000000000000000000" pitchFamily="2" charset="2"/>
              </a:rPr>
              <a:t>Ingratiation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dapat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memiliki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banyak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bentuk</a:t>
            </a:r>
            <a:r>
              <a:rPr lang="en-US" sz="1500" dirty="0">
                <a:sym typeface="Wingdings" panose="05000000000000000000" pitchFamily="2" charset="2"/>
              </a:rPr>
              <a:t>. </a:t>
            </a:r>
            <a:r>
              <a:rPr lang="en-US" sz="1500" dirty="0" err="1">
                <a:sym typeface="Wingdings" panose="05000000000000000000" pitchFamily="2" charset="2"/>
              </a:rPr>
              <a:t>Contoh</a:t>
            </a:r>
            <a:r>
              <a:rPr lang="en-US" sz="1500" dirty="0">
                <a:sym typeface="Wingdings" panose="05000000000000000000" pitchFamily="2" charset="2"/>
              </a:rPr>
              <a:t>: </a:t>
            </a:r>
            <a:r>
              <a:rPr lang="en-US" sz="1500" dirty="0" err="1">
                <a:sym typeface="Wingdings" panose="05000000000000000000" pitchFamily="2" charset="2"/>
              </a:rPr>
              <a:t>memberikan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pujian</a:t>
            </a:r>
            <a:r>
              <a:rPr lang="en-US" sz="1500" dirty="0">
                <a:sym typeface="Wingdings" panose="05000000000000000000" pitchFamily="2" charset="2"/>
              </a:rPr>
              <a:t>, </a:t>
            </a:r>
            <a:r>
              <a:rPr lang="en-US" sz="1500" dirty="0" err="1">
                <a:sym typeface="Wingdings" panose="05000000000000000000" pitchFamily="2" charset="2"/>
              </a:rPr>
              <a:t>sepakat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dengan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opini</a:t>
            </a:r>
            <a:r>
              <a:rPr lang="en-US" sz="1500" dirty="0">
                <a:sym typeface="Wingdings" panose="05000000000000000000" pitchFamily="2" charset="2"/>
              </a:rPr>
              <a:t> orang lain, </a:t>
            </a:r>
            <a:r>
              <a:rPr lang="en-US" sz="1500" dirty="0" err="1">
                <a:sym typeface="Wingdings" panose="05000000000000000000" pitchFamily="2" charset="2"/>
              </a:rPr>
              <a:t>menunjukkan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apresiasi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terhadap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penyelesaian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tugas</a:t>
            </a:r>
            <a:r>
              <a:rPr lang="en-US" sz="1500" dirty="0">
                <a:sym typeface="Wingdings" panose="05000000000000000000" pitchFamily="2" charset="2"/>
              </a:rPr>
              <a:t>. </a:t>
            </a:r>
            <a:endParaRPr lang="en-US" sz="1500" dirty="0"/>
          </a:p>
        </p:txBody>
      </p:sp>
      <p:sp>
        <p:nvSpPr>
          <p:cNvPr id="239" name="Rectangle 238">
            <a:extLst>
              <a:ext uri="{FF2B5EF4-FFF2-40B4-BE49-F238E27FC236}">
                <a16:creationId xmlns="" xmlns:a16="http://schemas.microsoft.com/office/drawing/2014/main" id="{E11A157F-0BFF-418D-8314-ECDB8FCBCB1A}"/>
              </a:ext>
            </a:extLst>
          </p:cNvPr>
          <p:cNvSpPr/>
          <p:nvPr/>
        </p:nvSpPr>
        <p:spPr>
          <a:xfrm>
            <a:off x="6501798" y="4162885"/>
            <a:ext cx="5423502" cy="46166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en-US" sz="1500" dirty="0" err="1">
                <a:sym typeface="Wingdings" panose="05000000000000000000" pitchFamily="2" charset="2"/>
              </a:rPr>
              <a:t>Perilaku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ini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berbentuk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menginformasikan</a:t>
            </a:r>
            <a:r>
              <a:rPr lang="en-US" sz="1500" dirty="0">
                <a:sym typeface="Wingdings" panose="05000000000000000000" pitchFamily="2" charset="2"/>
              </a:rPr>
              <a:t> orang lain </a:t>
            </a:r>
            <a:r>
              <a:rPr lang="en-US" sz="1500" dirty="0" err="1">
                <a:sym typeface="Wingdings" panose="05000000000000000000" pitchFamily="2" charset="2"/>
              </a:rPr>
              <a:t>tentang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pencapaian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dan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membicarakan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 smtClean="0">
                <a:sym typeface="Wingdings" panose="05000000000000000000" pitchFamily="2" charset="2"/>
              </a:rPr>
              <a:t>kemampuannya</a:t>
            </a:r>
            <a:endParaRPr lang="en-US" sz="1500" dirty="0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07" b="3307"/>
          <a:stretch>
            <a:fillRect/>
          </a:stretch>
        </p:blipFill>
        <p:spPr/>
      </p:pic>
      <p:sp>
        <p:nvSpPr>
          <p:cNvPr id="72" name="Freeform: Shape 220">
            <a:extLst>
              <a:ext uri="{FF2B5EF4-FFF2-40B4-BE49-F238E27FC236}">
                <a16:creationId xmlns="" xmlns:a16="http://schemas.microsoft.com/office/drawing/2014/main" id="{D882C94D-7EFE-4513-A4C9-C00E9C74E317}"/>
              </a:ext>
            </a:extLst>
          </p:cNvPr>
          <p:cNvSpPr/>
          <p:nvPr/>
        </p:nvSpPr>
        <p:spPr>
          <a:xfrm>
            <a:off x="79806" y="1032425"/>
            <a:ext cx="3838575" cy="5308822"/>
          </a:xfrm>
          <a:custGeom>
            <a:avLst/>
            <a:gdLst>
              <a:gd name="connsiteX0" fmla="*/ 1184164 w 3838575"/>
              <a:gd name="connsiteY0" fmla="*/ 0 h 5308822"/>
              <a:gd name="connsiteX1" fmla="*/ 3838575 w 3838575"/>
              <a:gd name="connsiteY1" fmla="*/ 2654411 h 5308822"/>
              <a:gd name="connsiteX2" fmla="*/ 1184164 w 3838575"/>
              <a:gd name="connsiteY2" fmla="*/ 5308822 h 5308822"/>
              <a:gd name="connsiteX3" fmla="*/ 150947 w 3838575"/>
              <a:gd name="connsiteY3" fmla="*/ 5100225 h 5308822"/>
              <a:gd name="connsiteX4" fmla="*/ 0 w 3838575"/>
              <a:gd name="connsiteY4" fmla="*/ 5027510 h 5308822"/>
              <a:gd name="connsiteX5" fmla="*/ 0 w 3838575"/>
              <a:gd name="connsiteY5" fmla="*/ 281312 h 5308822"/>
              <a:gd name="connsiteX6" fmla="*/ 150947 w 3838575"/>
              <a:gd name="connsiteY6" fmla="*/ 208597 h 5308822"/>
              <a:gd name="connsiteX7" fmla="*/ 1184164 w 3838575"/>
              <a:gd name="connsiteY7" fmla="*/ 0 h 5308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38575" h="5308822">
                <a:moveTo>
                  <a:pt x="1184164" y="0"/>
                </a:moveTo>
                <a:cubicBezTo>
                  <a:pt x="2650155" y="0"/>
                  <a:pt x="3838575" y="1188420"/>
                  <a:pt x="3838575" y="2654411"/>
                </a:cubicBezTo>
                <a:cubicBezTo>
                  <a:pt x="3838575" y="4120402"/>
                  <a:pt x="2650155" y="5308822"/>
                  <a:pt x="1184164" y="5308822"/>
                </a:cubicBezTo>
                <a:cubicBezTo>
                  <a:pt x="817666" y="5308822"/>
                  <a:pt x="468517" y="5234546"/>
                  <a:pt x="150947" y="5100225"/>
                </a:cubicBezTo>
                <a:lnTo>
                  <a:pt x="0" y="5027510"/>
                </a:lnTo>
                <a:lnTo>
                  <a:pt x="0" y="281312"/>
                </a:lnTo>
                <a:lnTo>
                  <a:pt x="150947" y="208597"/>
                </a:lnTo>
                <a:cubicBezTo>
                  <a:pt x="468517" y="74276"/>
                  <a:pt x="817666" y="0"/>
                  <a:pt x="1184164" y="0"/>
                </a:cubicBezTo>
                <a:close/>
              </a:path>
            </a:pathLst>
          </a:custGeom>
          <a:solidFill>
            <a:srgbClr val="E836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0910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>
            <a:extLst>
              <a:ext uri="{FF2B5EF4-FFF2-40B4-BE49-F238E27FC236}">
                <a16:creationId xmlns="" xmlns:a16="http://schemas.microsoft.com/office/drawing/2014/main" id="{18A54FB6-C9B5-4937-8C27-B582FCFF4191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03" r="9401"/>
          <a:stretch/>
        </p:blipFill>
        <p:spPr>
          <a:xfrm>
            <a:off x="0" y="1003300"/>
            <a:ext cx="3952764" cy="5537200"/>
          </a:xfrm>
        </p:spPr>
      </p:pic>
      <p:grpSp>
        <p:nvGrpSpPr>
          <p:cNvPr id="46" name="Group 45">
            <a:extLst>
              <a:ext uri="{FF2B5EF4-FFF2-40B4-BE49-F238E27FC236}">
                <a16:creationId xmlns="" xmlns:a16="http://schemas.microsoft.com/office/drawing/2014/main" id="{08A46FDD-398E-43AA-B152-2BDF549290DA}"/>
              </a:ext>
            </a:extLst>
          </p:cNvPr>
          <p:cNvGrpSpPr/>
          <p:nvPr/>
        </p:nvGrpSpPr>
        <p:grpSpPr>
          <a:xfrm>
            <a:off x="12052300" y="0"/>
            <a:ext cx="139700" cy="6375400"/>
            <a:chOff x="12052300" y="0"/>
            <a:chExt cx="139700" cy="6375400"/>
          </a:xfrm>
        </p:grpSpPr>
        <p:sp>
          <p:nvSpPr>
            <p:cNvPr id="15" name="Rectangle 14">
              <a:extLst>
                <a:ext uri="{FF2B5EF4-FFF2-40B4-BE49-F238E27FC236}">
                  <a16:creationId xmlns="" xmlns:a16="http://schemas.microsoft.com/office/drawing/2014/main" id="{BB1578A2-6138-4092-829F-3E8658F40460}"/>
                </a:ext>
              </a:extLst>
            </p:cNvPr>
            <p:cNvSpPr/>
            <p:nvPr/>
          </p:nvSpPr>
          <p:spPr>
            <a:xfrm>
              <a:off x="12052300" y="0"/>
              <a:ext cx="139700" cy="4152900"/>
            </a:xfrm>
            <a:prstGeom prst="rect">
              <a:avLst/>
            </a:prstGeom>
            <a:solidFill>
              <a:srgbClr val="E836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="" xmlns:a16="http://schemas.microsoft.com/office/drawing/2014/main" id="{A0FB6E7D-C3ED-4DB9-8B2C-93F4C984BE5D}"/>
                </a:ext>
              </a:extLst>
            </p:cNvPr>
            <p:cNvSpPr/>
            <p:nvPr/>
          </p:nvSpPr>
          <p:spPr>
            <a:xfrm>
              <a:off x="12052300" y="4419600"/>
              <a:ext cx="139700" cy="1955800"/>
            </a:xfrm>
            <a:prstGeom prst="rect">
              <a:avLst/>
            </a:prstGeom>
            <a:solidFill>
              <a:srgbClr val="E836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9818C7FB-E02F-4CDE-A95B-B116D22BC2B7}"/>
              </a:ext>
            </a:extLst>
          </p:cNvPr>
          <p:cNvSpPr txBox="1"/>
          <p:nvPr/>
        </p:nvSpPr>
        <p:spPr>
          <a:xfrm>
            <a:off x="266700" y="241300"/>
            <a:ext cx="1165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err="1">
                <a:solidFill>
                  <a:srgbClr val="E83650"/>
                </a:solidFill>
              </a:rPr>
              <a:t>Manajemen</a:t>
            </a:r>
            <a:r>
              <a:rPr lang="en-US" sz="3200" b="1" u="sng" dirty="0">
                <a:solidFill>
                  <a:srgbClr val="E83650"/>
                </a:solidFill>
              </a:rPr>
              <a:t> </a:t>
            </a:r>
            <a:r>
              <a:rPr lang="en-US" sz="3200" b="1" u="sng" dirty="0" err="1">
                <a:solidFill>
                  <a:srgbClr val="E83650"/>
                </a:solidFill>
              </a:rPr>
              <a:t>impresi</a:t>
            </a:r>
            <a:r>
              <a:rPr lang="en-US" sz="3200" b="1" u="sng" dirty="0">
                <a:solidFill>
                  <a:srgbClr val="E83650"/>
                </a:solidFill>
              </a:rPr>
              <a:t> </a:t>
            </a:r>
            <a:r>
              <a:rPr lang="en-US" sz="3200" b="1" u="sng" dirty="0" err="1">
                <a:solidFill>
                  <a:srgbClr val="E83650"/>
                </a:solidFill>
              </a:rPr>
              <a:t>dari</a:t>
            </a:r>
            <a:r>
              <a:rPr lang="en-US" sz="3200" b="1" u="sng" dirty="0">
                <a:solidFill>
                  <a:srgbClr val="E83650"/>
                </a:solidFill>
              </a:rPr>
              <a:t> </a:t>
            </a:r>
            <a:r>
              <a:rPr lang="en-US" sz="3200" b="1" u="sng" dirty="0" err="1">
                <a:solidFill>
                  <a:srgbClr val="E83650"/>
                </a:solidFill>
              </a:rPr>
              <a:t>anggota</a:t>
            </a:r>
            <a:endParaRPr lang="en-US" sz="3200" b="1" u="sng" dirty="0">
              <a:solidFill>
                <a:srgbClr val="E83650"/>
              </a:solidFill>
              <a:latin typeface="Arial Narrow" panose="020B0606020202030204" pitchFamily="34" charset="0"/>
            </a:endParaRPr>
          </a:p>
        </p:txBody>
      </p:sp>
      <p:sp>
        <p:nvSpPr>
          <p:cNvPr id="190" name="Arc 189">
            <a:extLst>
              <a:ext uri="{FF2B5EF4-FFF2-40B4-BE49-F238E27FC236}">
                <a16:creationId xmlns="" xmlns:a16="http://schemas.microsoft.com/office/drawing/2014/main" id="{6B8DF9E5-C9F8-4807-AEC0-FF964F4F0FD5}"/>
              </a:ext>
            </a:extLst>
          </p:cNvPr>
          <p:cNvSpPr/>
          <p:nvPr/>
        </p:nvSpPr>
        <p:spPr>
          <a:xfrm rot="8969045">
            <a:off x="-1739900" y="561200"/>
            <a:ext cx="6296801" cy="6296800"/>
          </a:xfrm>
          <a:prstGeom prst="arc">
            <a:avLst>
              <a:gd name="adj1" fmla="val 9670968"/>
              <a:gd name="adj2" fmla="val 15660902"/>
            </a:avLst>
          </a:prstGeom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87" name="Rectangle 186">
            <a:extLst>
              <a:ext uri="{FF2B5EF4-FFF2-40B4-BE49-F238E27FC236}">
                <a16:creationId xmlns="" xmlns:a16="http://schemas.microsoft.com/office/drawing/2014/main" id="{8734934A-0CA4-4191-92FF-55233FDFE26C}"/>
              </a:ext>
            </a:extLst>
          </p:cNvPr>
          <p:cNvSpPr/>
          <p:nvPr/>
        </p:nvSpPr>
        <p:spPr>
          <a:xfrm>
            <a:off x="4219503" y="4967421"/>
            <a:ext cx="7516354" cy="9538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04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8" name="Rectangle 187">
            <a:extLst>
              <a:ext uri="{FF2B5EF4-FFF2-40B4-BE49-F238E27FC236}">
                <a16:creationId xmlns="" xmlns:a16="http://schemas.microsoft.com/office/drawing/2014/main" id="{BFA24EC9-7E4C-44EF-AE96-5E73026FE58B}"/>
              </a:ext>
            </a:extLst>
          </p:cNvPr>
          <p:cNvSpPr/>
          <p:nvPr/>
        </p:nvSpPr>
        <p:spPr>
          <a:xfrm>
            <a:off x="4490059" y="3104451"/>
            <a:ext cx="7516354" cy="9391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04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9" name="Rectangle 188">
            <a:extLst>
              <a:ext uri="{FF2B5EF4-FFF2-40B4-BE49-F238E27FC236}">
                <a16:creationId xmlns="" xmlns:a16="http://schemas.microsoft.com/office/drawing/2014/main" id="{31FC86EF-0A2B-4AA2-AA70-67BB0E7679DA}"/>
              </a:ext>
            </a:extLst>
          </p:cNvPr>
          <p:cNvSpPr/>
          <p:nvPr/>
        </p:nvSpPr>
        <p:spPr>
          <a:xfrm>
            <a:off x="4016264" y="1511681"/>
            <a:ext cx="8036036" cy="12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04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2" name="Oval 191">
            <a:extLst>
              <a:ext uri="{FF2B5EF4-FFF2-40B4-BE49-F238E27FC236}">
                <a16:creationId xmlns="" xmlns:a16="http://schemas.microsoft.com/office/drawing/2014/main" id="{58EE40D0-0F5D-4D9F-89D7-C7A9D9A5FCE7}"/>
              </a:ext>
            </a:extLst>
          </p:cNvPr>
          <p:cNvSpPr/>
          <p:nvPr/>
        </p:nvSpPr>
        <p:spPr>
          <a:xfrm>
            <a:off x="3640148" y="1719960"/>
            <a:ext cx="752232" cy="752232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93" name="Oval 192">
            <a:extLst>
              <a:ext uri="{FF2B5EF4-FFF2-40B4-BE49-F238E27FC236}">
                <a16:creationId xmlns="" xmlns:a16="http://schemas.microsoft.com/office/drawing/2014/main" id="{F7787D25-F86B-4C7D-863E-598A61206730}"/>
              </a:ext>
            </a:extLst>
          </p:cNvPr>
          <p:cNvSpPr/>
          <p:nvPr/>
        </p:nvSpPr>
        <p:spPr>
          <a:xfrm>
            <a:off x="4080173" y="3197265"/>
            <a:ext cx="752232" cy="752232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94" name="Oval 193">
            <a:extLst>
              <a:ext uri="{FF2B5EF4-FFF2-40B4-BE49-F238E27FC236}">
                <a16:creationId xmlns="" xmlns:a16="http://schemas.microsoft.com/office/drawing/2014/main" id="{060B1DF4-0871-4F8E-A83A-C7F02DF3CBCA}"/>
              </a:ext>
            </a:extLst>
          </p:cNvPr>
          <p:cNvSpPr/>
          <p:nvPr/>
        </p:nvSpPr>
        <p:spPr>
          <a:xfrm>
            <a:off x="3797500" y="5031741"/>
            <a:ext cx="752232" cy="752232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221" name="Freeform: Shape 220">
            <a:extLst>
              <a:ext uri="{FF2B5EF4-FFF2-40B4-BE49-F238E27FC236}">
                <a16:creationId xmlns="" xmlns:a16="http://schemas.microsoft.com/office/drawing/2014/main" id="{D882C94D-7EFE-4513-A4C9-C00E9C74E317}"/>
              </a:ext>
            </a:extLst>
          </p:cNvPr>
          <p:cNvSpPr/>
          <p:nvPr/>
        </p:nvSpPr>
        <p:spPr>
          <a:xfrm>
            <a:off x="0" y="1117489"/>
            <a:ext cx="3838575" cy="5308822"/>
          </a:xfrm>
          <a:custGeom>
            <a:avLst/>
            <a:gdLst>
              <a:gd name="connsiteX0" fmla="*/ 1184164 w 3838575"/>
              <a:gd name="connsiteY0" fmla="*/ 0 h 5308822"/>
              <a:gd name="connsiteX1" fmla="*/ 3838575 w 3838575"/>
              <a:gd name="connsiteY1" fmla="*/ 2654411 h 5308822"/>
              <a:gd name="connsiteX2" fmla="*/ 1184164 w 3838575"/>
              <a:gd name="connsiteY2" fmla="*/ 5308822 h 5308822"/>
              <a:gd name="connsiteX3" fmla="*/ 150947 w 3838575"/>
              <a:gd name="connsiteY3" fmla="*/ 5100225 h 5308822"/>
              <a:gd name="connsiteX4" fmla="*/ 0 w 3838575"/>
              <a:gd name="connsiteY4" fmla="*/ 5027510 h 5308822"/>
              <a:gd name="connsiteX5" fmla="*/ 0 w 3838575"/>
              <a:gd name="connsiteY5" fmla="*/ 281312 h 5308822"/>
              <a:gd name="connsiteX6" fmla="*/ 150947 w 3838575"/>
              <a:gd name="connsiteY6" fmla="*/ 208597 h 5308822"/>
              <a:gd name="connsiteX7" fmla="*/ 1184164 w 3838575"/>
              <a:gd name="connsiteY7" fmla="*/ 0 h 5308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38575" h="5308822">
                <a:moveTo>
                  <a:pt x="1184164" y="0"/>
                </a:moveTo>
                <a:cubicBezTo>
                  <a:pt x="2650155" y="0"/>
                  <a:pt x="3838575" y="1188420"/>
                  <a:pt x="3838575" y="2654411"/>
                </a:cubicBezTo>
                <a:cubicBezTo>
                  <a:pt x="3838575" y="4120402"/>
                  <a:pt x="2650155" y="5308822"/>
                  <a:pt x="1184164" y="5308822"/>
                </a:cubicBezTo>
                <a:cubicBezTo>
                  <a:pt x="817666" y="5308822"/>
                  <a:pt x="468517" y="5234546"/>
                  <a:pt x="150947" y="5100225"/>
                </a:cubicBezTo>
                <a:lnTo>
                  <a:pt x="0" y="5027510"/>
                </a:lnTo>
                <a:lnTo>
                  <a:pt x="0" y="281312"/>
                </a:lnTo>
                <a:lnTo>
                  <a:pt x="150947" y="208597"/>
                </a:lnTo>
                <a:cubicBezTo>
                  <a:pt x="468517" y="74276"/>
                  <a:pt x="817666" y="0"/>
                  <a:pt x="1184164" y="0"/>
                </a:cubicBezTo>
                <a:close/>
              </a:path>
            </a:pathLst>
          </a:custGeom>
          <a:solidFill>
            <a:srgbClr val="E836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Freeform 3447">
            <a:extLst>
              <a:ext uri="{FF2B5EF4-FFF2-40B4-BE49-F238E27FC236}">
                <a16:creationId xmlns="" xmlns:a16="http://schemas.microsoft.com/office/drawing/2014/main" id="{48EAF116-161C-45E3-92B9-ABA730087431}"/>
              </a:ext>
            </a:extLst>
          </p:cNvPr>
          <p:cNvSpPr>
            <a:spLocks noEditPoints="1"/>
          </p:cNvSpPr>
          <p:nvPr/>
        </p:nvSpPr>
        <p:spPr bwMode="auto">
          <a:xfrm>
            <a:off x="3887866" y="1933575"/>
            <a:ext cx="285750" cy="285750"/>
          </a:xfrm>
          <a:custGeom>
            <a:avLst/>
            <a:gdLst>
              <a:gd name="T0" fmla="*/ 482 w 720"/>
              <a:gd name="T1" fmla="*/ 537 h 721"/>
              <a:gd name="T2" fmla="*/ 445 w 720"/>
              <a:gd name="T3" fmla="*/ 450 h 721"/>
              <a:gd name="T4" fmla="*/ 477 w 720"/>
              <a:gd name="T5" fmla="*/ 370 h 721"/>
              <a:gd name="T6" fmla="*/ 495 w 720"/>
              <a:gd name="T7" fmla="*/ 345 h 721"/>
              <a:gd name="T8" fmla="*/ 488 w 720"/>
              <a:gd name="T9" fmla="*/ 298 h 721"/>
              <a:gd name="T10" fmla="*/ 493 w 720"/>
              <a:gd name="T11" fmla="*/ 246 h 721"/>
              <a:gd name="T12" fmla="*/ 486 w 720"/>
              <a:gd name="T13" fmla="*/ 178 h 721"/>
              <a:gd name="T14" fmla="*/ 450 w 720"/>
              <a:gd name="T15" fmla="*/ 148 h 721"/>
              <a:gd name="T16" fmla="*/ 351 w 720"/>
              <a:gd name="T17" fmla="*/ 139 h 721"/>
              <a:gd name="T18" fmla="*/ 283 w 720"/>
              <a:gd name="T19" fmla="*/ 170 h 721"/>
              <a:gd name="T20" fmla="*/ 251 w 720"/>
              <a:gd name="T21" fmla="*/ 184 h 721"/>
              <a:gd name="T22" fmla="*/ 229 w 720"/>
              <a:gd name="T23" fmla="*/ 218 h 721"/>
              <a:gd name="T24" fmla="*/ 240 w 720"/>
              <a:gd name="T25" fmla="*/ 292 h 721"/>
              <a:gd name="T26" fmla="*/ 223 w 720"/>
              <a:gd name="T27" fmla="*/ 331 h 721"/>
              <a:gd name="T28" fmla="*/ 235 w 720"/>
              <a:gd name="T29" fmla="*/ 364 h 721"/>
              <a:gd name="T30" fmla="*/ 260 w 720"/>
              <a:gd name="T31" fmla="*/ 433 h 721"/>
              <a:gd name="T32" fmla="*/ 272 w 720"/>
              <a:gd name="T33" fmla="*/ 524 h 721"/>
              <a:gd name="T34" fmla="*/ 133 w 720"/>
              <a:gd name="T35" fmla="*/ 573 h 721"/>
              <a:gd name="T36" fmla="*/ 65 w 720"/>
              <a:gd name="T37" fmla="*/ 523 h 721"/>
              <a:gd name="T38" fmla="*/ 32 w 720"/>
              <a:gd name="T39" fmla="*/ 437 h 721"/>
              <a:gd name="T40" fmla="*/ 24 w 720"/>
              <a:gd name="T41" fmla="*/ 343 h 721"/>
              <a:gd name="T42" fmla="*/ 43 w 720"/>
              <a:gd name="T43" fmla="*/ 244 h 721"/>
              <a:gd name="T44" fmla="*/ 91 w 720"/>
              <a:gd name="T45" fmla="*/ 160 h 721"/>
              <a:gd name="T46" fmla="*/ 159 w 720"/>
              <a:gd name="T47" fmla="*/ 92 h 721"/>
              <a:gd name="T48" fmla="*/ 244 w 720"/>
              <a:gd name="T49" fmla="*/ 44 h 721"/>
              <a:gd name="T50" fmla="*/ 342 w 720"/>
              <a:gd name="T51" fmla="*/ 25 h 721"/>
              <a:gd name="T52" fmla="*/ 444 w 720"/>
              <a:gd name="T53" fmla="*/ 35 h 721"/>
              <a:gd name="T54" fmla="*/ 534 w 720"/>
              <a:gd name="T55" fmla="*/ 72 h 721"/>
              <a:gd name="T56" fmla="*/ 608 w 720"/>
              <a:gd name="T57" fmla="*/ 134 h 721"/>
              <a:gd name="T58" fmla="*/ 663 w 720"/>
              <a:gd name="T59" fmla="*/ 215 h 721"/>
              <a:gd name="T60" fmla="*/ 692 w 720"/>
              <a:gd name="T61" fmla="*/ 310 h 721"/>
              <a:gd name="T62" fmla="*/ 693 w 720"/>
              <a:gd name="T63" fmla="*/ 408 h 721"/>
              <a:gd name="T64" fmla="*/ 669 w 720"/>
              <a:gd name="T65" fmla="*/ 495 h 721"/>
              <a:gd name="T66" fmla="*/ 620 w 720"/>
              <a:gd name="T67" fmla="*/ 573 h 721"/>
              <a:gd name="T68" fmla="*/ 287 w 720"/>
              <a:gd name="T69" fmla="*/ 7 h 721"/>
              <a:gd name="T70" fmla="*/ 188 w 720"/>
              <a:gd name="T71" fmla="*/ 44 h 721"/>
              <a:gd name="T72" fmla="*/ 105 w 720"/>
              <a:gd name="T73" fmla="*/ 106 h 721"/>
              <a:gd name="T74" fmla="*/ 43 w 720"/>
              <a:gd name="T75" fmla="*/ 189 h 721"/>
              <a:gd name="T76" fmla="*/ 6 w 720"/>
              <a:gd name="T77" fmla="*/ 288 h 721"/>
              <a:gd name="T78" fmla="*/ 1 w 720"/>
              <a:gd name="T79" fmla="*/ 395 h 721"/>
              <a:gd name="T80" fmla="*/ 25 w 720"/>
              <a:gd name="T81" fmla="*/ 495 h 721"/>
              <a:gd name="T82" fmla="*/ 75 w 720"/>
              <a:gd name="T83" fmla="*/ 582 h 721"/>
              <a:gd name="T84" fmla="*/ 98 w 720"/>
              <a:gd name="T85" fmla="*/ 609 h 721"/>
              <a:gd name="T86" fmla="*/ 98 w 720"/>
              <a:gd name="T87" fmla="*/ 609 h 721"/>
              <a:gd name="T88" fmla="*/ 98 w 720"/>
              <a:gd name="T89" fmla="*/ 609 h 721"/>
              <a:gd name="T90" fmla="*/ 98 w 720"/>
              <a:gd name="T91" fmla="*/ 609 h 721"/>
              <a:gd name="T92" fmla="*/ 98 w 720"/>
              <a:gd name="T93" fmla="*/ 609 h 721"/>
              <a:gd name="T94" fmla="*/ 172 w 720"/>
              <a:gd name="T95" fmla="*/ 666 h 721"/>
              <a:gd name="T96" fmla="*/ 272 w 720"/>
              <a:gd name="T97" fmla="*/ 709 h 721"/>
              <a:gd name="T98" fmla="*/ 377 w 720"/>
              <a:gd name="T99" fmla="*/ 721 h 721"/>
              <a:gd name="T100" fmla="*/ 482 w 720"/>
              <a:gd name="T101" fmla="*/ 698 h 721"/>
              <a:gd name="T102" fmla="*/ 579 w 720"/>
              <a:gd name="T103" fmla="*/ 645 h 721"/>
              <a:gd name="T104" fmla="*/ 633 w 720"/>
              <a:gd name="T105" fmla="*/ 596 h 721"/>
              <a:gd name="T106" fmla="*/ 688 w 720"/>
              <a:gd name="T107" fmla="*/ 510 h 721"/>
              <a:gd name="T108" fmla="*/ 716 w 720"/>
              <a:gd name="T109" fmla="*/ 413 h 721"/>
              <a:gd name="T110" fmla="*/ 716 w 720"/>
              <a:gd name="T111" fmla="*/ 306 h 721"/>
              <a:gd name="T112" fmla="*/ 685 w 720"/>
              <a:gd name="T113" fmla="*/ 205 h 721"/>
              <a:gd name="T114" fmla="*/ 626 w 720"/>
              <a:gd name="T115" fmla="*/ 119 h 721"/>
              <a:gd name="T116" fmla="*/ 547 w 720"/>
              <a:gd name="T117" fmla="*/ 52 h 721"/>
              <a:gd name="T118" fmla="*/ 450 w 720"/>
              <a:gd name="T119" fmla="*/ 1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20" h="721">
                <a:moveTo>
                  <a:pt x="610" y="585"/>
                </a:moveTo>
                <a:lnTo>
                  <a:pt x="594" y="578"/>
                </a:lnTo>
                <a:lnTo>
                  <a:pt x="571" y="568"/>
                </a:lnTo>
                <a:lnTo>
                  <a:pt x="539" y="558"/>
                </a:lnTo>
                <a:lnTo>
                  <a:pt x="499" y="542"/>
                </a:lnTo>
                <a:lnTo>
                  <a:pt x="482" y="537"/>
                </a:lnTo>
                <a:lnTo>
                  <a:pt x="466" y="531"/>
                </a:lnTo>
                <a:lnTo>
                  <a:pt x="449" y="524"/>
                </a:lnTo>
                <a:lnTo>
                  <a:pt x="432" y="519"/>
                </a:lnTo>
                <a:lnTo>
                  <a:pt x="432" y="459"/>
                </a:lnTo>
                <a:lnTo>
                  <a:pt x="439" y="455"/>
                </a:lnTo>
                <a:lnTo>
                  <a:pt x="445" y="450"/>
                </a:lnTo>
                <a:lnTo>
                  <a:pt x="453" y="442"/>
                </a:lnTo>
                <a:lnTo>
                  <a:pt x="459" y="433"/>
                </a:lnTo>
                <a:lnTo>
                  <a:pt x="466" y="422"/>
                </a:lnTo>
                <a:lnTo>
                  <a:pt x="471" y="406"/>
                </a:lnTo>
                <a:lnTo>
                  <a:pt x="476" y="390"/>
                </a:lnTo>
                <a:lnTo>
                  <a:pt x="477" y="370"/>
                </a:lnTo>
                <a:lnTo>
                  <a:pt x="481" y="368"/>
                </a:lnTo>
                <a:lnTo>
                  <a:pt x="485" y="364"/>
                </a:lnTo>
                <a:lnTo>
                  <a:pt x="488" y="361"/>
                </a:lnTo>
                <a:lnTo>
                  <a:pt x="490" y="357"/>
                </a:lnTo>
                <a:lnTo>
                  <a:pt x="493" y="351"/>
                </a:lnTo>
                <a:lnTo>
                  <a:pt x="495" y="345"/>
                </a:lnTo>
                <a:lnTo>
                  <a:pt x="497" y="338"/>
                </a:lnTo>
                <a:lnTo>
                  <a:pt x="497" y="331"/>
                </a:lnTo>
                <a:lnTo>
                  <a:pt x="495" y="318"/>
                </a:lnTo>
                <a:lnTo>
                  <a:pt x="493" y="307"/>
                </a:lnTo>
                <a:lnTo>
                  <a:pt x="490" y="302"/>
                </a:lnTo>
                <a:lnTo>
                  <a:pt x="488" y="298"/>
                </a:lnTo>
                <a:lnTo>
                  <a:pt x="484" y="295"/>
                </a:lnTo>
                <a:lnTo>
                  <a:pt x="480" y="292"/>
                </a:lnTo>
                <a:lnTo>
                  <a:pt x="481" y="292"/>
                </a:lnTo>
                <a:lnTo>
                  <a:pt x="481" y="291"/>
                </a:lnTo>
                <a:lnTo>
                  <a:pt x="488" y="270"/>
                </a:lnTo>
                <a:lnTo>
                  <a:pt x="493" y="246"/>
                </a:lnTo>
                <a:lnTo>
                  <a:pt x="495" y="232"/>
                </a:lnTo>
                <a:lnTo>
                  <a:pt x="495" y="219"/>
                </a:lnTo>
                <a:lnTo>
                  <a:pt x="495" y="205"/>
                </a:lnTo>
                <a:lnTo>
                  <a:pt x="493" y="191"/>
                </a:lnTo>
                <a:lnTo>
                  <a:pt x="490" y="184"/>
                </a:lnTo>
                <a:lnTo>
                  <a:pt x="486" y="178"/>
                </a:lnTo>
                <a:lnTo>
                  <a:pt x="482" y="171"/>
                </a:lnTo>
                <a:lnTo>
                  <a:pt x="477" y="165"/>
                </a:lnTo>
                <a:lnTo>
                  <a:pt x="472" y="161"/>
                </a:lnTo>
                <a:lnTo>
                  <a:pt x="466" y="156"/>
                </a:lnTo>
                <a:lnTo>
                  <a:pt x="458" y="152"/>
                </a:lnTo>
                <a:lnTo>
                  <a:pt x="450" y="148"/>
                </a:lnTo>
                <a:lnTo>
                  <a:pt x="434" y="143"/>
                </a:lnTo>
                <a:lnTo>
                  <a:pt x="417" y="139"/>
                </a:lnTo>
                <a:lnTo>
                  <a:pt x="400" y="137"/>
                </a:lnTo>
                <a:lnTo>
                  <a:pt x="382" y="137"/>
                </a:lnTo>
                <a:lnTo>
                  <a:pt x="367" y="137"/>
                </a:lnTo>
                <a:lnTo>
                  <a:pt x="351" y="139"/>
                </a:lnTo>
                <a:lnTo>
                  <a:pt x="335" y="142"/>
                </a:lnTo>
                <a:lnTo>
                  <a:pt x="321" y="147"/>
                </a:lnTo>
                <a:lnTo>
                  <a:pt x="306" y="152"/>
                </a:lnTo>
                <a:lnTo>
                  <a:pt x="294" y="160"/>
                </a:lnTo>
                <a:lnTo>
                  <a:pt x="288" y="165"/>
                </a:lnTo>
                <a:lnTo>
                  <a:pt x="283" y="170"/>
                </a:lnTo>
                <a:lnTo>
                  <a:pt x="279" y="175"/>
                </a:lnTo>
                <a:lnTo>
                  <a:pt x="276" y="180"/>
                </a:lnTo>
                <a:lnTo>
                  <a:pt x="269" y="180"/>
                </a:lnTo>
                <a:lnTo>
                  <a:pt x="262" y="182"/>
                </a:lnTo>
                <a:lnTo>
                  <a:pt x="256" y="183"/>
                </a:lnTo>
                <a:lnTo>
                  <a:pt x="251" y="184"/>
                </a:lnTo>
                <a:lnTo>
                  <a:pt x="244" y="189"/>
                </a:lnTo>
                <a:lnTo>
                  <a:pt x="237" y="196"/>
                </a:lnTo>
                <a:lnTo>
                  <a:pt x="235" y="201"/>
                </a:lnTo>
                <a:lnTo>
                  <a:pt x="232" y="206"/>
                </a:lnTo>
                <a:lnTo>
                  <a:pt x="231" y="211"/>
                </a:lnTo>
                <a:lnTo>
                  <a:pt x="229" y="218"/>
                </a:lnTo>
                <a:lnTo>
                  <a:pt x="228" y="230"/>
                </a:lnTo>
                <a:lnTo>
                  <a:pt x="229" y="243"/>
                </a:lnTo>
                <a:lnTo>
                  <a:pt x="233" y="269"/>
                </a:lnTo>
                <a:lnTo>
                  <a:pt x="240" y="291"/>
                </a:lnTo>
                <a:lnTo>
                  <a:pt x="240" y="292"/>
                </a:lnTo>
                <a:lnTo>
                  <a:pt x="240" y="292"/>
                </a:lnTo>
                <a:lnTo>
                  <a:pt x="236" y="295"/>
                </a:lnTo>
                <a:lnTo>
                  <a:pt x="232" y="298"/>
                </a:lnTo>
                <a:lnTo>
                  <a:pt x="229" y="302"/>
                </a:lnTo>
                <a:lnTo>
                  <a:pt x="227" y="307"/>
                </a:lnTo>
                <a:lnTo>
                  <a:pt x="224" y="318"/>
                </a:lnTo>
                <a:lnTo>
                  <a:pt x="223" y="331"/>
                </a:lnTo>
                <a:lnTo>
                  <a:pt x="223" y="337"/>
                </a:lnTo>
                <a:lnTo>
                  <a:pt x="224" y="343"/>
                </a:lnTo>
                <a:lnTo>
                  <a:pt x="226" y="350"/>
                </a:lnTo>
                <a:lnTo>
                  <a:pt x="228" y="355"/>
                </a:lnTo>
                <a:lnTo>
                  <a:pt x="231" y="360"/>
                </a:lnTo>
                <a:lnTo>
                  <a:pt x="235" y="364"/>
                </a:lnTo>
                <a:lnTo>
                  <a:pt x="237" y="368"/>
                </a:lnTo>
                <a:lnTo>
                  <a:pt x="242" y="370"/>
                </a:lnTo>
                <a:lnTo>
                  <a:pt x="244" y="390"/>
                </a:lnTo>
                <a:lnTo>
                  <a:pt x="249" y="406"/>
                </a:lnTo>
                <a:lnTo>
                  <a:pt x="254" y="422"/>
                </a:lnTo>
                <a:lnTo>
                  <a:pt x="260" y="433"/>
                </a:lnTo>
                <a:lnTo>
                  <a:pt x="267" y="442"/>
                </a:lnTo>
                <a:lnTo>
                  <a:pt x="274" y="450"/>
                </a:lnTo>
                <a:lnTo>
                  <a:pt x="281" y="455"/>
                </a:lnTo>
                <a:lnTo>
                  <a:pt x="287" y="459"/>
                </a:lnTo>
                <a:lnTo>
                  <a:pt x="287" y="519"/>
                </a:lnTo>
                <a:lnTo>
                  <a:pt x="272" y="524"/>
                </a:lnTo>
                <a:lnTo>
                  <a:pt x="256" y="530"/>
                </a:lnTo>
                <a:lnTo>
                  <a:pt x="241" y="535"/>
                </a:lnTo>
                <a:lnTo>
                  <a:pt x="226" y="540"/>
                </a:lnTo>
                <a:lnTo>
                  <a:pt x="193" y="550"/>
                </a:lnTo>
                <a:lnTo>
                  <a:pt x="161" y="562"/>
                </a:lnTo>
                <a:lnTo>
                  <a:pt x="133" y="573"/>
                </a:lnTo>
                <a:lnTo>
                  <a:pt x="110" y="586"/>
                </a:lnTo>
                <a:lnTo>
                  <a:pt x="100" y="573"/>
                </a:lnTo>
                <a:lnTo>
                  <a:pt x="89" y="562"/>
                </a:lnTo>
                <a:lnTo>
                  <a:pt x="80" y="549"/>
                </a:lnTo>
                <a:lnTo>
                  <a:pt x="73" y="536"/>
                </a:lnTo>
                <a:lnTo>
                  <a:pt x="65" y="523"/>
                </a:lnTo>
                <a:lnTo>
                  <a:pt x="57" y="509"/>
                </a:lnTo>
                <a:lnTo>
                  <a:pt x="51" y="495"/>
                </a:lnTo>
                <a:lnTo>
                  <a:pt x="46" y="481"/>
                </a:lnTo>
                <a:lnTo>
                  <a:pt x="41" y="467"/>
                </a:lnTo>
                <a:lnTo>
                  <a:pt x="35" y="453"/>
                </a:lnTo>
                <a:lnTo>
                  <a:pt x="32" y="437"/>
                </a:lnTo>
                <a:lnTo>
                  <a:pt x="29" y="422"/>
                </a:lnTo>
                <a:lnTo>
                  <a:pt x="26" y="408"/>
                </a:lnTo>
                <a:lnTo>
                  <a:pt x="25" y="392"/>
                </a:lnTo>
                <a:lnTo>
                  <a:pt x="24" y="377"/>
                </a:lnTo>
                <a:lnTo>
                  <a:pt x="23" y="360"/>
                </a:lnTo>
                <a:lnTo>
                  <a:pt x="24" y="343"/>
                </a:lnTo>
                <a:lnTo>
                  <a:pt x="25" y="327"/>
                </a:lnTo>
                <a:lnTo>
                  <a:pt x="26" y="310"/>
                </a:lnTo>
                <a:lnTo>
                  <a:pt x="30" y="293"/>
                </a:lnTo>
                <a:lnTo>
                  <a:pt x="34" y="277"/>
                </a:lnTo>
                <a:lnTo>
                  <a:pt x="38" y="261"/>
                </a:lnTo>
                <a:lnTo>
                  <a:pt x="43" y="244"/>
                </a:lnTo>
                <a:lnTo>
                  <a:pt x="50" y="230"/>
                </a:lnTo>
                <a:lnTo>
                  <a:pt x="56" y="215"/>
                </a:lnTo>
                <a:lnTo>
                  <a:pt x="64" y="201"/>
                </a:lnTo>
                <a:lnTo>
                  <a:pt x="71" y="187"/>
                </a:lnTo>
                <a:lnTo>
                  <a:pt x="80" y="173"/>
                </a:lnTo>
                <a:lnTo>
                  <a:pt x="91" y="160"/>
                </a:lnTo>
                <a:lnTo>
                  <a:pt x="100" y="147"/>
                </a:lnTo>
                <a:lnTo>
                  <a:pt x="111" y="134"/>
                </a:lnTo>
                <a:lnTo>
                  <a:pt x="122" y="122"/>
                </a:lnTo>
                <a:lnTo>
                  <a:pt x="133" y="112"/>
                </a:lnTo>
                <a:lnTo>
                  <a:pt x="146" y="101"/>
                </a:lnTo>
                <a:lnTo>
                  <a:pt x="159" y="92"/>
                </a:lnTo>
                <a:lnTo>
                  <a:pt x="172" y="81"/>
                </a:lnTo>
                <a:lnTo>
                  <a:pt x="186" y="72"/>
                </a:lnTo>
                <a:lnTo>
                  <a:pt x="200" y="65"/>
                </a:lnTo>
                <a:lnTo>
                  <a:pt x="214" y="57"/>
                </a:lnTo>
                <a:lnTo>
                  <a:pt x="229" y="51"/>
                </a:lnTo>
                <a:lnTo>
                  <a:pt x="244" y="44"/>
                </a:lnTo>
                <a:lnTo>
                  <a:pt x="260" y="39"/>
                </a:lnTo>
                <a:lnTo>
                  <a:pt x="276" y="35"/>
                </a:lnTo>
                <a:lnTo>
                  <a:pt x="292" y="31"/>
                </a:lnTo>
                <a:lnTo>
                  <a:pt x="309" y="27"/>
                </a:lnTo>
                <a:lnTo>
                  <a:pt x="326" y="26"/>
                </a:lnTo>
                <a:lnTo>
                  <a:pt x="342" y="25"/>
                </a:lnTo>
                <a:lnTo>
                  <a:pt x="359" y="24"/>
                </a:lnTo>
                <a:lnTo>
                  <a:pt x="377" y="25"/>
                </a:lnTo>
                <a:lnTo>
                  <a:pt x="394" y="26"/>
                </a:lnTo>
                <a:lnTo>
                  <a:pt x="410" y="27"/>
                </a:lnTo>
                <a:lnTo>
                  <a:pt x="427" y="31"/>
                </a:lnTo>
                <a:lnTo>
                  <a:pt x="444" y="35"/>
                </a:lnTo>
                <a:lnTo>
                  <a:pt x="459" y="39"/>
                </a:lnTo>
                <a:lnTo>
                  <a:pt x="475" y="44"/>
                </a:lnTo>
                <a:lnTo>
                  <a:pt x="490" y="51"/>
                </a:lnTo>
                <a:lnTo>
                  <a:pt x="506" y="57"/>
                </a:lnTo>
                <a:lnTo>
                  <a:pt x="520" y="65"/>
                </a:lnTo>
                <a:lnTo>
                  <a:pt x="534" y="72"/>
                </a:lnTo>
                <a:lnTo>
                  <a:pt x="548" y="81"/>
                </a:lnTo>
                <a:lnTo>
                  <a:pt x="561" y="92"/>
                </a:lnTo>
                <a:lnTo>
                  <a:pt x="574" y="101"/>
                </a:lnTo>
                <a:lnTo>
                  <a:pt x="586" y="112"/>
                </a:lnTo>
                <a:lnTo>
                  <a:pt x="598" y="122"/>
                </a:lnTo>
                <a:lnTo>
                  <a:pt x="608" y="134"/>
                </a:lnTo>
                <a:lnTo>
                  <a:pt x="620" y="147"/>
                </a:lnTo>
                <a:lnTo>
                  <a:pt x="629" y="160"/>
                </a:lnTo>
                <a:lnTo>
                  <a:pt x="639" y="173"/>
                </a:lnTo>
                <a:lnTo>
                  <a:pt x="648" y="187"/>
                </a:lnTo>
                <a:lnTo>
                  <a:pt x="656" y="201"/>
                </a:lnTo>
                <a:lnTo>
                  <a:pt x="663" y="215"/>
                </a:lnTo>
                <a:lnTo>
                  <a:pt x="670" y="230"/>
                </a:lnTo>
                <a:lnTo>
                  <a:pt x="676" y="244"/>
                </a:lnTo>
                <a:lnTo>
                  <a:pt x="681" y="261"/>
                </a:lnTo>
                <a:lnTo>
                  <a:pt x="685" y="277"/>
                </a:lnTo>
                <a:lnTo>
                  <a:pt x="689" y="293"/>
                </a:lnTo>
                <a:lnTo>
                  <a:pt x="692" y="310"/>
                </a:lnTo>
                <a:lnTo>
                  <a:pt x="694" y="327"/>
                </a:lnTo>
                <a:lnTo>
                  <a:pt x="696" y="343"/>
                </a:lnTo>
                <a:lnTo>
                  <a:pt x="697" y="360"/>
                </a:lnTo>
                <a:lnTo>
                  <a:pt x="696" y="377"/>
                </a:lnTo>
                <a:lnTo>
                  <a:pt x="694" y="392"/>
                </a:lnTo>
                <a:lnTo>
                  <a:pt x="693" y="408"/>
                </a:lnTo>
                <a:lnTo>
                  <a:pt x="690" y="422"/>
                </a:lnTo>
                <a:lnTo>
                  <a:pt x="688" y="437"/>
                </a:lnTo>
                <a:lnTo>
                  <a:pt x="684" y="453"/>
                </a:lnTo>
                <a:lnTo>
                  <a:pt x="679" y="467"/>
                </a:lnTo>
                <a:lnTo>
                  <a:pt x="674" y="481"/>
                </a:lnTo>
                <a:lnTo>
                  <a:pt x="669" y="495"/>
                </a:lnTo>
                <a:lnTo>
                  <a:pt x="662" y="509"/>
                </a:lnTo>
                <a:lnTo>
                  <a:pt x="654" y="523"/>
                </a:lnTo>
                <a:lnTo>
                  <a:pt x="647" y="536"/>
                </a:lnTo>
                <a:lnTo>
                  <a:pt x="639" y="549"/>
                </a:lnTo>
                <a:lnTo>
                  <a:pt x="630" y="562"/>
                </a:lnTo>
                <a:lnTo>
                  <a:pt x="620" y="573"/>
                </a:lnTo>
                <a:lnTo>
                  <a:pt x="610" y="585"/>
                </a:lnTo>
                <a:close/>
                <a:moveTo>
                  <a:pt x="359" y="0"/>
                </a:moveTo>
                <a:lnTo>
                  <a:pt x="341" y="0"/>
                </a:lnTo>
                <a:lnTo>
                  <a:pt x="323" y="2"/>
                </a:lnTo>
                <a:lnTo>
                  <a:pt x="305" y="4"/>
                </a:lnTo>
                <a:lnTo>
                  <a:pt x="287" y="7"/>
                </a:lnTo>
                <a:lnTo>
                  <a:pt x="269" y="12"/>
                </a:lnTo>
                <a:lnTo>
                  <a:pt x="253" y="16"/>
                </a:lnTo>
                <a:lnTo>
                  <a:pt x="236" y="22"/>
                </a:lnTo>
                <a:lnTo>
                  <a:pt x="219" y="29"/>
                </a:lnTo>
                <a:lnTo>
                  <a:pt x="204" y="35"/>
                </a:lnTo>
                <a:lnTo>
                  <a:pt x="188" y="44"/>
                </a:lnTo>
                <a:lnTo>
                  <a:pt x="173" y="52"/>
                </a:lnTo>
                <a:lnTo>
                  <a:pt x="159" y="62"/>
                </a:lnTo>
                <a:lnTo>
                  <a:pt x="145" y="72"/>
                </a:lnTo>
                <a:lnTo>
                  <a:pt x="131" y="83"/>
                </a:lnTo>
                <a:lnTo>
                  <a:pt x="118" y="94"/>
                </a:lnTo>
                <a:lnTo>
                  <a:pt x="105" y="106"/>
                </a:lnTo>
                <a:lnTo>
                  <a:pt x="93" y="119"/>
                </a:lnTo>
                <a:lnTo>
                  <a:pt x="82" y="131"/>
                </a:lnTo>
                <a:lnTo>
                  <a:pt x="71" y="146"/>
                </a:lnTo>
                <a:lnTo>
                  <a:pt x="61" y="160"/>
                </a:lnTo>
                <a:lnTo>
                  <a:pt x="51" y="174"/>
                </a:lnTo>
                <a:lnTo>
                  <a:pt x="43" y="189"/>
                </a:lnTo>
                <a:lnTo>
                  <a:pt x="34" y="205"/>
                </a:lnTo>
                <a:lnTo>
                  <a:pt x="28" y="220"/>
                </a:lnTo>
                <a:lnTo>
                  <a:pt x="21" y="237"/>
                </a:lnTo>
                <a:lnTo>
                  <a:pt x="15" y="253"/>
                </a:lnTo>
                <a:lnTo>
                  <a:pt x="11" y="270"/>
                </a:lnTo>
                <a:lnTo>
                  <a:pt x="6" y="288"/>
                </a:lnTo>
                <a:lnTo>
                  <a:pt x="3" y="306"/>
                </a:lnTo>
                <a:lnTo>
                  <a:pt x="1" y="324"/>
                </a:lnTo>
                <a:lnTo>
                  <a:pt x="0" y="342"/>
                </a:lnTo>
                <a:lnTo>
                  <a:pt x="0" y="360"/>
                </a:lnTo>
                <a:lnTo>
                  <a:pt x="0" y="378"/>
                </a:lnTo>
                <a:lnTo>
                  <a:pt x="1" y="395"/>
                </a:lnTo>
                <a:lnTo>
                  <a:pt x="3" y="413"/>
                </a:lnTo>
                <a:lnTo>
                  <a:pt x="6" y="429"/>
                </a:lnTo>
                <a:lnTo>
                  <a:pt x="10" y="446"/>
                </a:lnTo>
                <a:lnTo>
                  <a:pt x="14" y="463"/>
                </a:lnTo>
                <a:lnTo>
                  <a:pt x="19" y="478"/>
                </a:lnTo>
                <a:lnTo>
                  <a:pt x="25" y="495"/>
                </a:lnTo>
                <a:lnTo>
                  <a:pt x="32" y="510"/>
                </a:lnTo>
                <a:lnTo>
                  <a:pt x="39" y="526"/>
                </a:lnTo>
                <a:lnTo>
                  <a:pt x="47" y="540"/>
                </a:lnTo>
                <a:lnTo>
                  <a:pt x="56" y="555"/>
                </a:lnTo>
                <a:lnTo>
                  <a:pt x="65" y="569"/>
                </a:lnTo>
                <a:lnTo>
                  <a:pt x="75" y="582"/>
                </a:lnTo>
                <a:lnTo>
                  <a:pt x="87" y="596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113" y="622"/>
                </a:lnTo>
                <a:lnTo>
                  <a:pt x="127" y="635"/>
                </a:lnTo>
                <a:lnTo>
                  <a:pt x="141" y="645"/>
                </a:lnTo>
                <a:lnTo>
                  <a:pt x="156" y="657"/>
                </a:lnTo>
                <a:lnTo>
                  <a:pt x="172" y="666"/>
                </a:lnTo>
                <a:lnTo>
                  <a:pt x="187" y="676"/>
                </a:lnTo>
                <a:lnTo>
                  <a:pt x="204" y="684"/>
                </a:lnTo>
                <a:lnTo>
                  <a:pt x="220" y="691"/>
                </a:lnTo>
                <a:lnTo>
                  <a:pt x="237" y="698"/>
                </a:lnTo>
                <a:lnTo>
                  <a:pt x="254" y="704"/>
                </a:lnTo>
                <a:lnTo>
                  <a:pt x="272" y="709"/>
                </a:lnTo>
                <a:lnTo>
                  <a:pt x="288" y="713"/>
                </a:lnTo>
                <a:lnTo>
                  <a:pt x="306" y="717"/>
                </a:lnTo>
                <a:lnTo>
                  <a:pt x="324" y="720"/>
                </a:lnTo>
                <a:lnTo>
                  <a:pt x="342" y="721"/>
                </a:lnTo>
                <a:lnTo>
                  <a:pt x="359" y="721"/>
                </a:lnTo>
                <a:lnTo>
                  <a:pt x="377" y="721"/>
                </a:lnTo>
                <a:lnTo>
                  <a:pt x="395" y="720"/>
                </a:lnTo>
                <a:lnTo>
                  <a:pt x="413" y="717"/>
                </a:lnTo>
                <a:lnTo>
                  <a:pt x="431" y="713"/>
                </a:lnTo>
                <a:lnTo>
                  <a:pt x="448" y="709"/>
                </a:lnTo>
                <a:lnTo>
                  <a:pt x="466" y="704"/>
                </a:lnTo>
                <a:lnTo>
                  <a:pt x="482" y="698"/>
                </a:lnTo>
                <a:lnTo>
                  <a:pt x="499" y="691"/>
                </a:lnTo>
                <a:lnTo>
                  <a:pt x="516" y="684"/>
                </a:lnTo>
                <a:lnTo>
                  <a:pt x="532" y="676"/>
                </a:lnTo>
                <a:lnTo>
                  <a:pt x="549" y="666"/>
                </a:lnTo>
                <a:lnTo>
                  <a:pt x="565" y="657"/>
                </a:lnTo>
                <a:lnTo>
                  <a:pt x="579" y="645"/>
                </a:lnTo>
                <a:lnTo>
                  <a:pt x="594" y="635"/>
                </a:lnTo>
                <a:lnTo>
                  <a:pt x="607" y="622"/>
                </a:lnTo>
                <a:lnTo>
                  <a:pt x="621" y="609"/>
                </a:lnTo>
                <a:lnTo>
                  <a:pt x="621" y="609"/>
                </a:lnTo>
                <a:lnTo>
                  <a:pt x="621" y="609"/>
                </a:lnTo>
                <a:lnTo>
                  <a:pt x="633" y="596"/>
                </a:lnTo>
                <a:lnTo>
                  <a:pt x="643" y="584"/>
                </a:lnTo>
                <a:lnTo>
                  <a:pt x="653" y="569"/>
                </a:lnTo>
                <a:lnTo>
                  <a:pt x="663" y="555"/>
                </a:lnTo>
                <a:lnTo>
                  <a:pt x="672" y="540"/>
                </a:lnTo>
                <a:lnTo>
                  <a:pt x="680" y="526"/>
                </a:lnTo>
                <a:lnTo>
                  <a:pt x="688" y="510"/>
                </a:lnTo>
                <a:lnTo>
                  <a:pt x="694" y="495"/>
                </a:lnTo>
                <a:lnTo>
                  <a:pt x="701" y="478"/>
                </a:lnTo>
                <a:lnTo>
                  <a:pt x="706" y="463"/>
                </a:lnTo>
                <a:lnTo>
                  <a:pt x="710" y="446"/>
                </a:lnTo>
                <a:lnTo>
                  <a:pt x="714" y="429"/>
                </a:lnTo>
                <a:lnTo>
                  <a:pt x="716" y="413"/>
                </a:lnTo>
                <a:lnTo>
                  <a:pt x="719" y="395"/>
                </a:lnTo>
                <a:lnTo>
                  <a:pt x="720" y="378"/>
                </a:lnTo>
                <a:lnTo>
                  <a:pt x="720" y="360"/>
                </a:lnTo>
                <a:lnTo>
                  <a:pt x="720" y="342"/>
                </a:lnTo>
                <a:lnTo>
                  <a:pt x="719" y="324"/>
                </a:lnTo>
                <a:lnTo>
                  <a:pt x="716" y="306"/>
                </a:lnTo>
                <a:lnTo>
                  <a:pt x="714" y="288"/>
                </a:lnTo>
                <a:lnTo>
                  <a:pt x="708" y="270"/>
                </a:lnTo>
                <a:lnTo>
                  <a:pt x="705" y="253"/>
                </a:lnTo>
                <a:lnTo>
                  <a:pt x="698" y="237"/>
                </a:lnTo>
                <a:lnTo>
                  <a:pt x="692" y="220"/>
                </a:lnTo>
                <a:lnTo>
                  <a:pt x="685" y="205"/>
                </a:lnTo>
                <a:lnTo>
                  <a:pt x="676" y="189"/>
                </a:lnTo>
                <a:lnTo>
                  <a:pt x="669" y="174"/>
                </a:lnTo>
                <a:lnTo>
                  <a:pt x="658" y="160"/>
                </a:lnTo>
                <a:lnTo>
                  <a:pt x="648" y="146"/>
                </a:lnTo>
                <a:lnTo>
                  <a:pt x="638" y="131"/>
                </a:lnTo>
                <a:lnTo>
                  <a:pt x="626" y="119"/>
                </a:lnTo>
                <a:lnTo>
                  <a:pt x="615" y="106"/>
                </a:lnTo>
                <a:lnTo>
                  <a:pt x="602" y="94"/>
                </a:lnTo>
                <a:lnTo>
                  <a:pt x="589" y="83"/>
                </a:lnTo>
                <a:lnTo>
                  <a:pt x="575" y="72"/>
                </a:lnTo>
                <a:lnTo>
                  <a:pt x="561" y="62"/>
                </a:lnTo>
                <a:lnTo>
                  <a:pt x="547" y="52"/>
                </a:lnTo>
                <a:lnTo>
                  <a:pt x="531" y="44"/>
                </a:lnTo>
                <a:lnTo>
                  <a:pt x="516" y="35"/>
                </a:lnTo>
                <a:lnTo>
                  <a:pt x="500" y="29"/>
                </a:lnTo>
                <a:lnTo>
                  <a:pt x="484" y="22"/>
                </a:lnTo>
                <a:lnTo>
                  <a:pt x="467" y="16"/>
                </a:lnTo>
                <a:lnTo>
                  <a:pt x="450" y="12"/>
                </a:lnTo>
                <a:lnTo>
                  <a:pt x="432" y="7"/>
                </a:lnTo>
                <a:lnTo>
                  <a:pt x="414" y="4"/>
                </a:lnTo>
                <a:lnTo>
                  <a:pt x="396" y="2"/>
                </a:lnTo>
                <a:lnTo>
                  <a:pt x="378" y="0"/>
                </a:lnTo>
                <a:lnTo>
                  <a:pt x="359" y="0"/>
                </a:lnTo>
                <a:close/>
              </a:path>
            </a:pathLst>
          </a:custGeom>
          <a:solidFill>
            <a:srgbClr val="E8365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9" name="Freeform 3447">
            <a:extLst>
              <a:ext uri="{FF2B5EF4-FFF2-40B4-BE49-F238E27FC236}">
                <a16:creationId xmlns="" xmlns:a16="http://schemas.microsoft.com/office/drawing/2014/main" id="{469950E7-BBA9-4389-BA65-5144814D24A3}"/>
              </a:ext>
            </a:extLst>
          </p:cNvPr>
          <p:cNvSpPr>
            <a:spLocks noEditPoints="1"/>
          </p:cNvSpPr>
          <p:nvPr/>
        </p:nvSpPr>
        <p:spPr bwMode="auto">
          <a:xfrm>
            <a:off x="4316491" y="3430506"/>
            <a:ext cx="285750" cy="285750"/>
          </a:xfrm>
          <a:custGeom>
            <a:avLst/>
            <a:gdLst>
              <a:gd name="T0" fmla="*/ 482 w 720"/>
              <a:gd name="T1" fmla="*/ 537 h 721"/>
              <a:gd name="T2" fmla="*/ 445 w 720"/>
              <a:gd name="T3" fmla="*/ 450 h 721"/>
              <a:gd name="T4" fmla="*/ 477 w 720"/>
              <a:gd name="T5" fmla="*/ 370 h 721"/>
              <a:gd name="T6" fmla="*/ 495 w 720"/>
              <a:gd name="T7" fmla="*/ 345 h 721"/>
              <a:gd name="T8" fmla="*/ 488 w 720"/>
              <a:gd name="T9" fmla="*/ 298 h 721"/>
              <a:gd name="T10" fmla="*/ 493 w 720"/>
              <a:gd name="T11" fmla="*/ 246 h 721"/>
              <a:gd name="T12" fmla="*/ 486 w 720"/>
              <a:gd name="T13" fmla="*/ 178 h 721"/>
              <a:gd name="T14" fmla="*/ 450 w 720"/>
              <a:gd name="T15" fmla="*/ 148 h 721"/>
              <a:gd name="T16" fmla="*/ 351 w 720"/>
              <a:gd name="T17" fmla="*/ 139 h 721"/>
              <a:gd name="T18" fmla="*/ 283 w 720"/>
              <a:gd name="T19" fmla="*/ 170 h 721"/>
              <a:gd name="T20" fmla="*/ 251 w 720"/>
              <a:gd name="T21" fmla="*/ 184 h 721"/>
              <a:gd name="T22" fmla="*/ 229 w 720"/>
              <a:gd name="T23" fmla="*/ 218 h 721"/>
              <a:gd name="T24" fmla="*/ 240 w 720"/>
              <a:gd name="T25" fmla="*/ 292 h 721"/>
              <a:gd name="T26" fmla="*/ 223 w 720"/>
              <a:gd name="T27" fmla="*/ 331 h 721"/>
              <a:gd name="T28" fmla="*/ 235 w 720"/>
              <a:gd name="T29" fmla="*/ 364 h 721"/>
              <a:gd name="T30" fmla="*/ 260 w 720"/>
              <a:gd name="T31" fmla="*/ 433 h 721"/>
              <a:gd name="T32" fmla="*/ 272 w 720"/>
              <a:gd name="T33" fmla="*/ 524 h 721"/>
              <a:gd name="T34" fmla="*/ 133 w 720"/>
              <a:gd name="T35" fmla="*/ 573 h 721"/>
              <a:gd name="T36" fmla="*/ 65 w 720"/>
              <a:gd name="T37" fmla="*/ 523 h 721"/>
              <a:gd name="T38" fmla="*/ 32 w 720"/>
              <a:gd name="T39" fmla="*/ 437 h 721"/>
              <a:gd name="T40" fmla="*/ 24 w 720"/>
              <a:gd name="T41" fmla="*/ 343 h 721"/>
              <a:gd name="T42" fmla="*/ 43 w 720"/>
              <a:gd name="T43" fmla="*/ 244 h 721"/>
              <a:gd name="T44" fmla="*/ 91 w 720"/>
              <a:gd name="T45" fmla="*/ 160 h 721"/>
              <a:gd name="T46" fmla="*/ 159 w 720"/>
              <a:gd name="T47" fmla="*/ 92 h 721"/>
              <a:gd name="T48" fmla="*/ 244 w 720"/>
              <a:gd name="T49" fmla="*/ 44 h 721"/>
              <a:gd name="T50" fmla="*/ 342 w 720"/>
              <a:gd name="T51" fmla="*/ 25 h 721"/>
              <a:gd name="T52" fmla="*/ 444 w 720"/>
              <a:gd name="T53" fmla="*/ 35 h 721"/>
              <a:gd name="T54" fmla="*/ 534 w 720"/>
              <a:gd name="T55" fmla="*/ 72 h 721"/>
              <a:gd name="T56" fmla="*/ 608 w 720"/>
              <a:gd name="T57" fmla="*/ 134 h 721"/>
              <a:gd name="T58" fmla="*/ 663 w 720"/>
              <a:gd name="T59" fmla="*/ 215 h 721"/>
              <a:gd name="T60" fmla="*/ 692 w 720"/>
              <a:gd name="T61" fmla="*/ 310 h 721"/>
              <a:gd name="T62" fmla="*/ 693 w 720"/>
              <a:gd name="T63" fmla="*/ 408 h 721"/>
              <a:gd name="T64" fmla="*/ 669 w 720"/>
              <a:gd name="T65" fmla="*/ 495 h 721"/>
              <a:gd name="T66" fmla="*/ 620 w 720"/>
              <a:gd name="T67" fmla="*/ 573 h 721"/>
              <a:gd name="T68" fmla="*/ 287 w 720"/>
              <a:gd name="T69" fmla="*/ 7 h 721"/>
              <a:gd name="T70" fmla="*/ 188 w 720"/>
              <a:gd name="T71" fmla="*/ 44 h 721"/>
              <a:gd name="T72" fmla="*/ 105 w 720"/>
              <a:gd name="T73" fmla="*/ 106 h 721"/>
              <a:gd name="T74" fmla="*/ 43 w 720"/>
              <a:gd name="T75" fmla="*/ 189 h 721"/>
              <a:gd name="T76" fmla="*/ 6 w 720"/>
              <a:gd name="T77" fmla="*/ 288 h 721"/>
              <a:gd name="T78" fmla="*/ 1 w 720"/>
              <a:gd name="T79" fmla="*/ 395 h 721"/>
              <a:gd name="T80" fmla="*/ 25 w 720"/>
              <a:gd name="T81" fmla="*/ 495 h 721"/>
              <a:gd name="T82" fmla="*/ 75 w 720"/>
              <a:gd name="T83" fmla="*/ 582 h 721"/>
              <a:gd name="T84" fmla="*/ 98 w 720"/>
              <a:gd name="T85" fmla="*/ 609 h 721"/>
              <a:gd name="T86" fmla="*/ 98 w 720"/>
              <a:gd name="T87" fmla="*/ 609 h 721"/>
              <a:gd name="T88" fmla="*/ 98 w 720"/>
              <a:gd name="T89" fmla="*/ 609 h 721"/>
              <a:gd name="T90" fmla="*/ 98 w 720"/>
              <a:gd name="T91" fmla="*/ 609 h 721"/>
              <a:gd name="T92" fmla="*/ 98 w 720"/>
              <a:gd name="T93" fmla="*/ 609 h 721"/>
              <a:gd name="T94" fmla="*/ 172 w 720"/>
              <a:gd name="T95" fmla="*/ 666 h 721"/>
              <a:gd name="T96" fmla="*/ 272 w 720"/>
              <a:gd name="T97" fmla="*/ 709 h 721"/>
              <a:gd name="T98" fmla="*/ 377 w 720"/>
              <a:gd name="T99" fmla="*/ 721 h 721"/>
              <a:gd name="T100" fmla="*/ 482 w 720"/>
              <a:gd name="T101" fmla="*/ 698 h 721"/>
              <a:gd name="T102" fmla="*/ 579 w 720"/>
              <a:gd name="T103" fmla="*/ 645 h 721"/>
              <a:gd name="T104" fmla="*/ 633 w 720"/>
              <a:gd name="T105" fmla="*/ 596 h 721"/>
              <a:gd name="T106" fmla="*/ 688 w 720"/>
              <a:gd name="T107" fmla="*/ 510 h 721"/>
              <a:gd name="T108" fmla="*/ 716 w 720"/>
              <a:gd name="T109" fmla="*/ 413 h 721"/>
              <a:gd name="T110" fmla="*/ 716 w 720"/>
              <a:gd name="T111" fmla="*/ 306 h 721"/>
              <a:gd name="T112" fmla="*/ 685 w 720"/>
              <a:gd name="T113" fmla="*/ 205 h 721"/>
              <a:gd name="T114" fmla="*/ 626 w 720"/>
              <a:gd name="T115" fmla="*/ 119 h 721"/>
              <a:gd name="T116" fmla="*/ 547 w 720"/>
              <a:gd name="T117" fmla="*/ 52 h 721"/>
              <a:gd name="T118" fmla="*/ 450 w 720"/>
              <a:gd name="T119" fmla="*/ 1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20" h="721">
                <a:moveTo>
                  <a:pt x="610" y="585"/>
                </a:moveTo>
                <a:lnTo>
                  <a:pt x="594" y="578"/>
                </a:lnTo>
                <a:lnTo>
                  <a:pt x="571" y="568"/>
                </a:lnTo>
                <a:lnTo>
                  <a:pt x="539" y="558"/>
                </a:lnTo>
                <a:lnTo>
                  <a:pt x="499" y="542"/>
                </a:lnTo>
                <a:lnTo>
                  <a:pt x="482" y="537"/>
                </a:lnTo>
                <a:lnTo>
                  <a:pt x="466" y="531"/>
                </a:lnTo>
                <a:lnTo>
                  <a:pt x="449" y="524"/>
                </a:lnTo>
                <a:lnTo>
                  <a:pt x="432" y="519"/>
                </a:lnTo>
                <a:lnTo>
                  <a:pt x="432" y="459"/>
                </a:lnTo>
                <a:lnTo>
                  <a:pt x="439" y="455"/>
                </a:lnTo>
                <a:lnTo>
                  <a:pt x="445" y="450"/>
                </a:lnTo>
                <a:lnTo>
                  <a:pt x="453" y="442"/>
                </a:lnTo>
                <a:lnTo>
                  <a:pt x="459" y="433"/>
                </a:lnTo>
                <a:lnTo>
                  <a:pt x="466" y="422"/>
                </a:lnTo>
                <a:lnTo>
                  <a:pt x="471" y="406"/>
                </a:lnTo>
                <a:lnTo>
                  <a:pt x="476" y="390"/>
                </a:lnTo>
                <a:lnTo>
                  <a:pt x="477" y="370"/>
                </a:lnTo>
                <a:lnTo>
                  <a:pt x="481" y="368"/>
                </a:lnTo>
                <a:lnTo>
                  <a:pt x="485" y="364"/>
                </a:lnTo>
                <a:lnTo>
                  <a:pt x="488" y="361"/>
                </a:lnTo>
                <a:lnTo>
                  <a:pt x="490" y="357"/>
                </a:lnTo>
                <a:lnTo>
                  <a:pt x="493" y="351"/>
                </a:lnTo>
                <a:lnTo>
                  <a:pt x="495" y="345"/>
                </a:lnTo>
                <a:lnTo>
                  <a:pt x="497" y="338"/>
                </a:lnTo>
                <a:lnTo>
                  <a:pt x="497" y="331"/>
                </a:lnTo>
                <a:lnTo>
                  <a:pt x="495" y="318"/>
                </a:lnTo>
                <a:lnTo>
                  <a:pt x="493" y="307"/>
                </a:lnTo>
                <a:lnTo>
                  <a:pt x="490" y="302"/>
                </a:lnTo>
                <a:lnTo>
                  <a:pt x="488" y="298"/>
                </a:lnTo>
                <a:lnTo>
                  <a:pt x="484" y="295"/>
                </a:lnTo>
                <a:lnTo>
                  <a:pt x="480" y="292"/>
                </a:lnTo>
                <a:lnTo>
                  <a:pt x="481" y="292"/>
                </a:lnTo>
                <a:lnTo>
                  <a:pt x="481" y="291"/>
                </a:lnTo>
                <a:lnTo>
                  <a:pt x="488" y="270"/>
                </a:lnTo>
                <a:lnTo>
                  <a:pt x="493" y="246"/>
                </a:lnTo>
                <a:lnTo>
                  <a:pt x="495" y="232"/>
                </a:lnTo>
                <a:lnTo>
                  <a:pt x="495" y="219"/>
                </a:lnTo>
                <a:lnTo>
                  <a:pt x="495" y="205"/>
                </a:lnTo>
                <a:lnTo>
                  <a:pt x="493" y="191"/>
                </a:lnTo>
                <a:lnTo>
                  <a:pt x="490" y="184"/>
                </a:lnTo>
                <a:lnTo>
                  <a:pt x="486" y="178"/>
                </a:lnTo>
                <a:lnTo>
                  <a:pt x="482" y="171"/>
                </a:lnTo>
                <a:lnTo>
                  <a:pt x="477" y="165"/>
                </a:lnTo>
                <a:lnTo>
                  <a:pt x="472" y="161"/>
                </a:lnTo>
                <a:lnTo>
                  <a:pt x="466" y="156"/>
                </a:lnTo>
                <a:lnTo>
                  <a:pt x="458" y="152"/>
                </a:lnTo>
                <a:lnTo>
                  <a:pt x="450" y="148"/>
                </a:lnTo>
                <a:lnTo>
                  <a:pt x="434" y="143"/>
                </a:lnTo>
                <a:lnTo>
                  <a:pt x="417" y="139"/>
                </a:lnTo>
                <a:lnTo>
                  <a:pt x="400" y="137"/>
                </a:lnTo>
                <a:lnTo>
                  <a:pt x="382" y="137"/>
                </a:lnTo>
                <a:lnTo>
                  <a:pt x="367" y="137"/>
                </a:lnTo>
                <a:lnTo>
                  <a:pt x="351" y="139"/>
                </a:lnTo>
                <a:lnTo>
                  <a:pt x="335" y="142"/>
                </a:lnTo>
                <a:lnTo>
                  <a:pt x="321" y="147"/>
                </a:lnTo>
                <a:lnTo>
                  <a:pt x="306" y="152"/>
                </a:lnTo>
                <a:lnTo>
                  <a:pt x="294" y="160"/>
                </a:lnTo>
                <a:lnTo>
                  <a:pt x="288" y="165"/>
                </a:lnTo>
                <a:lnTo>
                  <a:pt x="283" y="170"/>
                </a:lnTo>
                <a:lnTo>
                  <a:pt x="279" y="175"/>
                </a:lnTo>
                <a:lnTo>
                  <a:pt x="276" y="180"/>
                </a:lnTo>
                <a:lnTo>
                  <a:pt x="269" y="180"/>
                </a:lnTo>
                <a:lnTo>
                  <a:pt x="262" y="182"/>
                </a:lnTo>
                <a:lnTo>
                  <a:pt x="256" y="183"/>
                </a:lnTo>
                <a:lnTo>
                  <a:pt x="251" y="184"/>
                </a:lnTo>
                <a:lnTo>
                  <a:pt x="244" y="189"/>
                </a:lnTo>
                <a:lnTo>
                  <a:pt x="237" y="196"/>
                </a:lnTo>
                <a:lnTo>
                  <a:pt x="235" y="201"/>
                </a:lnTo>
                <a:lnTo>
                  <a:pt x="232" y="206"/>
                </a:lnTo>
                <a:lnTo>
                  <a:pt x="231" y="211"/>
                </a:lnTo>
                <a:lnTo>
                  <a:pt x="229" y="218"/>
                </a:lnTo>
                <a:lnTo>
                  <a:pt x="228" y="230"/>
                </a:lnTo>
                <a:lnTo>
                  <a:pt x="229" y="243"/>
                </a:lnTo>
                <a:lnTo>
                  <a:pt x="233" y="269"/>
                </a:lnTo>
                <a:lnTo>
                  <a:pt x="240" y="291"/>
                </a:lnTo>
                <a:lnTo>
                  <a:pt x="240" y="292"/>
                </a:lnTo>
                <a:lnTo>
                  <a:pt x="240" y="292"/>
                </a:lnTo>
                <a:lnTo>
                  <a:pt x="236" y="295"/>
                </a:lnTo>
                <a:lnTo>
                  <a:pt x="232" y="298"/>
                </a:lnTo>
                <a:lnTo>
                  <a:pt x="229" y="302"/>
                </a:lnTo>
                <a:lnTo>
                  <a:pt x="227" y="307"/>
                </a:lnTo>
                <a:lnTo>
                  <a:pt x="224" y="318"/>
                </a:lnTo>
                <a:lnTo>
                  <a:pt x="223" y="331"/>
                </a:lnTo>
                <a:lnTo>
                  <a:pt x="223" y="337"/>
                </a:lnTo>
                <a:lnTo>
                  <a:pt x="224" y="343"/>
                </a:lnTo>
                <a:lnTo>
                  <a:pt x="226" y="350"/>
                </a:lnTo>
                <a:lnTo>
                  <a:pt x="228" y="355"/>
                </a:lnTo>
                <a:lnTo>
                  <a:pt x="231" y="360"/>
                </a:lnTo>
                <a:lnTo>
                  <a:pt x="235" y="364"/>
                </a:lnTo>
                <a:lnTo>
                  <a:pt x="237" y="368"/>
                </a:lnTo>
                <a:lnTo>
                  <a:pt x="242" y="370"/>
                </a:lnTo>
                <a:lnTo>
                  <a:pt x="244" y="390"/>
                </a:lnTo>
                <a:lnTo>
                  <a:pt x="249" y="406"/>
                </a:lnTo>
                <a:lnTo>
                  <a:pt x="254" y="422"/>
                </a:lnTo>
                <a:lnTo>
                  <a:pt x="260" y="433"/>
                </a:lnTo>
                <a:lnTo>
                  <a:pt x="267" y="442"/>
                </a:lnTo>
                <a:lnTo>
                  <a:pt x="274" y="450"/>
                </a:lnTo>
                <a:lnTo>
                  <a:pt x="281" y="455"/>
                </a:lnTo>
                <a:lnTo>
                  <a:pt x="287" y="459"/>
                </a:lnTo>
                <a:lnTo>
                  <a:pt x="287" y="519"/>
                </a:lnTo>
                <a:lnTo>
                  <a:pt x="272" y="524"/>
                </a:lnTo>
                <a:lnTo>
                  <a:pt x="256" y="530"/>
                </a:lnTo>
                <a:lnTo>
                  <a:pt x="241" y="535"/>
                </a:lnTo>
                <a:lnTo>
                  <a:pt x="226" y="540"/>
                </a:lnTo>
                <a:lnTo>
                  <a:pt x="193" y="550"/>
                </a:lnTo>
                <a:lnTo>
                  <a:pt x="161" y="562"/>
                </a:lnTo>
                <a:lnTo>
                  <a:pt x="133" y="573"/>
                </a:lnTo>
                <a:lnTo>
                  <a:pt x="110" y="586"/>
                </a:lnTo>
                <a:lnTo>
                  <a:pt x="100" y="573"/>
                </a:lnTo>
                <a:lnTo>
                  <a:pt x="89" y="562"/>
                </a:lnTo>
                <a:lnTo>
                  <a:pt x="80" y="549"/>
                </a:lnTo>
                <a:lnTo>
                  <a:pt x="73" y="536"/>
                </a:lnTo>
                <a:lnTo>
                  <a:pt x="65" y="523"/>
                </a:lnTo>
                <a:lnTo>
                  <a:pt x="57" y="509"/>
                </a:lnTo>
                <a:lnTo>
                  <a:pt x="51" y="495"/>
                </a:lnTo>
                <a:lnTo>
                  <a:pt x="46" y="481"/>
                </a:lnTo>
                <a:lnTo>
                  <a:pt x="41" y="467"/>
                </a:lnTo>
                <a:lnTo>
                  <a:pt x="35" y="453"/>
                </a:lnTo>
                <a:lnTo>
                  <a:pt x="32" y="437"/>
                </a:lnTo>
                <a:lnTo>
                  <a:pt x="29" y="422"/>
                </a:lnTo>
                <a:lnTo>
                  <a:pt x="26" y="408"/>
                </a:lnTo>
                <a:lnTo>
                  <a:pt x="25" y="392"/>
                </a:lnTo>
                <a:lnTo>
                  <a:pt x="24" y="377"/>
                </a:lnTo>
                <a:lnTo>
                  <a:pt x="23" y="360"/>
                </a:lnTo>
                <a:lnTo>
                  <a:pt x="24" y="343"/>
                </a:lnTo>
                <a:lnTo>
                  <a:pt x="25" y="327"/>
                </a:lnTo>
                <a:lnTo>
                  <a:pt x="26" y="310"/>
                </a:lnTo>
                <a:lnTo>
                  <a:pt x="30" y="293"/>
                </a:lnTo>
                <a:lnTo>
                  <a:pt x="34" y="277"/>
                </a:lnTo>
                <a:lnTo>
                  <a:pt x="38" y="261"/>
                </a:lnTo>
                <a:lnTo>
                  <a:pt x="43" y="244"/>
                </a:lnTo>
                <a:lnTo>
                  <a:pt x="50" y="230"/>
                </a:lnTo>
                <a:lnTo>
                  <a:pt x="56" y="215"/>
                </a:lnTo>
                <a:lnTo>
                  <a:pt x="64" y="201"/>
                </a:lnTo>
                <a:lnTo>
                  <a:pt x="71" y="187"/>
                </a:lnTo>
                <a:lnTo>
                  <a:pt x="80" y="173"/>
                </a:lnTo>
                <a:lnTo>
                  <a:pt x="91" y="160"/>
                </a:lnTo>
                <a:lnTo>
                  <a:pt x="100" y="147"/>
                </a:lnTo>
                <a:lnTo>
                  <a:pt x="111" y="134"/>
                </a:lnTo>
                <a:lnTo>
                  <a:pt x="122" y="122"/>
                </a:lnTo>
                <a:lnTo>
                  <a:pt x="133" y="112"/>
                </a:lnTo>
                <a:lnTo>
                  <a:pt x="146" y="101"/>
                </a:lnTo>
                <a:lnTo>
                  <a:pt x="159" y="92"/>
                </a:lnTo>
                <a:lnTo>
                  <a:pt x="172" y="81"/>
                </a:lnTo>
                <a:lnTo>
                  <a:pt x="186" y="72"/>
                </a:lnTo>
                <a:lnTo>
                  <a:pt x="200" y="65"/>
                </a:lnTo>
                <a:lnTo>
                  <a:pt x="214" y="57"/>
                </a:lnTo>
                <a:lnTo>
                  <a:pt x="229" y="51"/>
                </a:lnTo>
                <a:lnTo>
                  <a:pt x="244" y="44"/>
                </a:lnTo>
                <a:lnTo>
                  <a:pt x="260" y="39"/>
                </a:lnTo>
                <a:lnTo>
                  <a:pt x="276" y="35"/>
                </a:lnTo>
                <a:lnTo>
                  <a:pt x="292" y="31"/>
                </a:lnTo>
                <a:lnTo>
                  <a:pt x="309" y="27"/>
                </a:lnTo>
                <a:lnTo>
                  <a:pt x="326" y="26"/>
                </a:lnTo>
                <a:lnTo>
                  <a:pt x="342" y="25"/>
                </a:lnTo>
                <a:lnTo>
                  <a:pt x="359" y="24"/>
                </a:lnTo>
                <a:lnTo>
                  <a:pt x="377" y="25"/>
                </a:lnTo>
                <a:lnTo>
                  <a:pt x="394" y="26"/>
                </a:lnTo>
                <a:lnTo>
                  <a:pt x="410" y="27"/>
                </a:lnTo>
                <a:lnTo>
                  <a:pt x="427" y="31"/>
                </a:lnTo>
                <a:lnTo>
                  <a:pt x="444" y="35"/>
                </a:lnTo>
                <a:lnTo>
                  <a:pt x="459" y="39"/>
                </a:lnTo>
                <a:lnTo>
                  <a:pt x="475" y="44"/>
                </a:lnTo>
                <a:lnTo>
                  <a:pt x="490" y="51"/>
                </a:lnTo>
                <a:lnTo>
                  <a:pt x="506" y="57"/>
                </a:lnTo>
                <a:lnTo>
                  <a:pt x="520" y="65"/>
                </a:lnTo>
                <a:lnTo>
                  <a:pt x="534" y="72"/>
                </a:lnTo>
                <a:lnTo>
                  <a:pt x="548" y="81"/>
                </a:lnTo>
                <a:lnTo>
                  <a:pt x="561" y="92"/>
                </a:lnTo>
                <a:lnTo>
                  <a:pt x="574" y="101"/>
                </a:lnTo>
                <a:lnTo>
                  <a:pt x="586" y="112"/>
                </a:lnTo>
                <a:lnTo>
                  <a:pt x="598" y="122"/>
                </a:lnTo>
                <a:lnTo>
                  <a:pt x="608" y="134"/>
                </a:lnTo>
                <a:lnTo>
                  <a:pt x="620" y="147"/>
                </a:lnTo>
                <a:lnTo>
                  <a:pt x="629" y="160"/>
                </a:lnTo>
                <a:lnTo>
                  <a:pt x="639" y="173"/>
                </a:lnTo>
                <a:lnTo>
                  <a:pt x="648" y="187"/>
                </a:lnTo>
                <a:lnTo>
                  <a:pt x="656" y="201"/>
                </a:lnTo>
                <a:lnTo>
                  <a:pt x="663" y="215"/>
                </a:lnTo>
                <a:lnTo>
                  <a:pt x="670" y="230"/>
                </a:lnTo>
                <a:lnTo>
                  <a:pt x="676" y="244"/>
                </a:lnTo>
                <a:lnTo>
                  <a:pt x="681" y="261"/>
                </a:lnTo>
                <a:lnTo>
                  <a:pt x="685" y="277"/>
                </a:lnTo>
                <a:lnTo>
                  <a:pt x="689" y="293"/>
                </a:lnTo>
                <a:lnTo>
                  <a:pt x="692" y="310"/>
                </a:lnTo>
                <a:lnTo>
                  <a:pt x="694" y="327"/>
                </a:lnTo>
                <a:lnTo>
                  <a:pt x="696" y="343"/>
                </a:lnTo>
                <a:lnTo>
                  <a:pt x="697" y="360"/>
                </a:lnTo>
                <a:lnTo>
                  <a:pt x="696" y="377"/>
                </a:lnTo>
                <a:lnTo>
                  <a:pt x="694" y="392"/>
                </a:lnTo>
                <a:lnTo>
                  <a:pt x="693" y="408"/>
                </a:lnTo>
                <a:lnTo>
                  <a:pt x="690" y="422"/>
                </a:lnTo>
                <a:lnTo>
                  <a:pt x="688" y="437"/>
                </a:lnTo>
                <a:lnTo>
                  <a:pt x="684" y="453"/>
                </a:lnTo>
                <a:lnTo>
                  <a:pt x="679" y="467"/>
                </a:lnTo>
                <a:lnTo>
                  <a:pt x="674" y="481"/>
                </a:lnTo>
                <a:lnTo>
                  <a:pt x="669" y="495"/>
                </a:lnTo>
                <a:lnTo>
                  <a:pt x="662" y="509"/>
                </a:lnTo>
                <a:lnTo>
                  <a:pt x="654" y="523"/>
                </a:lnTo>
                <a:lnTo>
                  <a:pt x="647" y="536"/>
                </a:lnTo>
                <a:lnTo>
                  <a:pt x="639" y="549"/>
                </a:lnTo>
                <a:lnTo>
                  <a:pt x="630" y="562"/>
                </a:lnTo>
                <a:lnTo>
                  <a:pt x="620" y="573"/>
                </a:lnTo>
                <a:lnTo>
                  <a:pt x="610" y="585"/>
                </a:lnTo>
                <a:close/>
                <a:moveTo>
                  <a:pt x="359" y="0"/>
                </a:moveTo>
                <a:lnTo>
                  <a:pt x="341" y="0"/>
                </a:lnTo>
                <a:lnTo>
                  <a:pt x="323" y="2"/>
                </a:lnTo>
                <a:lnTo>
                  <a:pt x="305" y="4"/>
                </a:lnTo>
                <a:lnTo>
                  <a:pt x="287" y="7"/>
                </a:lnTo>
                <a:lnTo>
                  <a:pt x="269" y="12"/>
                </a:lnTo>
                <a:lnTo>
                  <a:pt x="253" y="16"/>
                </a:lnTo>
                <a:lnTo>
                  <a:pt x="236" y="22"/>
                </a:lnTo>
                <a:lnTo>
                  <a:pt x="219" y="29"/>
                </a:lnTo>
                <a:lnTo>
                  <a:pt x="204" y="35"/>
                </a:lnTo>
                <a:lnTo>
                  <a:pt x="188" y="44"/>
                </a:lnTo>
                <a:lnTo>
                  <a:pt x="173" y="52"/>
                </a:lnTo>
                <a:lnTo>
                  <a:pt x="159" y="62"/>
                </a:lnTo>
                <a:lnTo>
                  <a:pt x="145" y="72"/>
                </a:lnTo>
                <a:lnTo>
                  <a:pt x="131" y="83"/>
                </a:lnTo>
                <a:lnTo>
                  <a:pt x="118" y="94"/>
                </a:lnTo>
                <a:lnTo>
                  <a:pt x="105" y="106"/>
                </a:lnTo>
                <a:lnTo>
                  <a:pt x="93" y="119"/>
                </a:lnTo>
                <a:lnTo>
                  <a:pt x="82" y="131"/>
                </a:lnTo>
                <a:lnTo>
                  <a:pt x="71" y="146"/>
                </a:lnTo>
                <a:lnTo>
                  <a:pt x="61" y="160"/>
                </a:lnTo>
                <a:lnTo>
                  <a:pt x="51" y="174"/>
                </a:lnTo>
                <a:lnTo>
                  <a:pt x="43" y="189"/>
                </a:lnTo>
                <a:lnTo>
                  <a:pt x="34" y="205"/>
                </a:lnTo>
                <a:lnTo>
                  <a:pt x="28" y="220"/>
                </a:lnTo>
                <a:lnTo>
                  <a:pt x="21" y="237"/>
                </a:lnTo>
                <a:lnTo>
                  <a:pt x="15" y="253"/>
                </a:lnTo>
                <a:lnTo>
                  <a:pt x="11" y="270"/>
                </a:lnTo>
                <a:lnTo>
                  <a:pt x="6" y="288"/>
                </a:lnTo>
                <a:lnTo>
                  <a:pt x="3" y="306"/>
                </a:lnTo>
                <a:lnTo>
                  <a:pt x="1" y="324"/>
                </a:lnTo>
                <a:lnTo>
                  <a:pt x="0" y="342"/>
                </a:lnTo>
                <a:lnTo>
                  <a:pt x="0" y="360"/>
                </a:lnTo>
                <a:lnTo>
                  <a:pt x="0" y="378"/>
                </a:lnTo>
                <a:lnTo>
                  <a:pt x="1" y="395"/>
                </a:lnTo>
                <a:lnTo>
                  <a:pt x="3" y="413"/>
                </a:lnTo>
                <a:lnTo>
                  <a:pt x="6" y="429"/>
                </a:lnTo>
                <a:lnTo>
                  <a:pt x="10" y="446"/>
                </a:lnTo>
                <a:lnTo>
                  <a:pt x="14" y="463"/>
                </a:lnTo>
                <a:lnTo>
                  <a:pt x="19" y="478"/>
                </a:lnTo>
                <a:lnTo>
                  <a:pt x="25" y="495"/>
                </a:lnTo>
                <a:lnTo>
                  <a:pt x="32" y="510"/>
                </a:lnTo>
                <a:lnTo>
                  <a:pt x="39" y="526"/>
                </a:lnTo>
                <a:lnTo>
                  <a:pt x="47" y="540"/>
                </a:lnTo>
                <a:lnTo>
                  <a:pt x="56" y="555"/>
                </a:lnTo>
                <a:lnTo>
                  <a:pt x="65" y="569"/>
                </a:lnTo>
                <a:lnTo>
                  <a:pt x="75" y="582"/>
                </a:lnTo>
                <a:lnTo>
                  <a:pt x="87" y="596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113" y="622"/>
                </a:lnTo>
                <a:lnTo>
                  <a:pt x="127" y="635"/>
                </a:lnTo>
                <a:lnTo>
                  <a:pt x="141" y="645"/>
                </a:lnTo>
                <a:lnTo>
                  <a:pt x="156" y="657"/>
                </a:lnTo>
                <a:lnTo>
                  <a:pt x="172" y="666"/>
                </a:lnTo>
                <a:lnTo>
                  <a:pt x="187" y="676"/>
                </a:lnTo>
                <a:lnTo>
                  <a:pt x="204" y="684"/>
                </a:lnTo>
                <a:lnTo>
                  <a:pt x="220" y="691"/>
                </a:lnTo>
                <a:lnTo>
                  <a:pt x="237" y="698"/>
                </a:lnTo>
                <a:lnTo>
                  <a:pt x="254" y="704"/>
                </a:lnTo>
                <a:lnTo>
                  <a:pt x="272" y="709"/>
                </a:lnTo>
                <a:lnTo>
                  <a:pt x="288" y="713"/>
                </a:lnTo>
                <a:lnTo>
                  <a:pt x="306" y="717"/>
                </a:lnTo>
                <a:lnTo>
                  <a:pt x="324" y="720"/>
                </a:lnTo>
                <a:lnTo>
                  <a:pt x="342" y="721"/>
                </a:lnTo>
                <a:lnTo>
                  <a:pt x="359" y="721"/>
                </a:lnTo>
                <a:lnTo>
                  <a:pt x="377" y="721"/>
                </a:lnTo>
                <a:lnTo>
                  <a:pt x="395" y="720"/>
                </a:lnTo>
                <a:lnTo>
                  <a:pt x="413" y="717"/>
                </a:lnTo>
                <a:lnTo>
                  <a:pt x="431" y="713"/>
                </a:lnTo>
                <a:lnTo>
                  <a:pt x="448" y="709"/>
                </a:lnTo>
                <a:lnTo>
                  <a:pt x="466" y="704"/>
                </a:lnTo>
                <a:lnTo>
                  <a:pt x="482" y="698"/>
                </a:lnTo>
                <a:lnTo>
                  <a:pt x="499" y="691"/>
                </a:lnTo>
                <a:lnTo>
                  <a:pt x="516" y="684"/>
                </a:lnTo>
                <a:lnTo>
                  <a:pt x="532" y="676"/>
                </a:lnTo>
                <a:lnTo>
                  <a:pt x="549" y="666"/>
                </a:lnTo>
                <a:lnTo>
                  <a:pt x="565" y="657"/>
                </a:lnTo>
                <a:lnTo>
                  <a:pt x="579" y="645"/>
                </a:lnTo>
                <a:lnTo>
                  <a:pt x="594" y="635"/>
                </a:lnTo>
                <a:lnTo>
                  <a:pt x="607" y="622"/>
                </a:lnTo>
                <a:lnTo>
                  <a:pt x="621" y="609"/>
                </a:lnTo>
                <a:lnTo>
                  <a:pt x="621" y="609"/>
                </a:lnTo>
                <a:lnTo>
                  <a:pt x="621" y="609"/>
                </a:lnTo>
                <a:lnTo>
                  <a:pt x="633" y="596"/>
                </a:lnTo>
                <a:lnTo>
                  <a:pt x="643" y="584"/>
                </a:lnTo>
                <a:lnTo>
                  <a:pt x="653" y="569"/>
                </a:lnTo>
                <a:lnTo>
                  <a:pt x="663" y="555"/>
                </a:lnTo>
                <a:lnTo>
                  <a:pt x="672" y="540"/>
                </a:lnTo>
                <a:lnTo>
                  <a:pt x="680" y="526"/>
                </a:lnTo>
                <a:lnTo>
                  <a:pt x="688" y="510"/>
                </a:lnTo>
                <a:lnTo>
                  <a:pt x="694" y="495"/>
                </a:lnTo>
                <a:lnTo>
                  <a:pt x="701" y="478"/>
                </a:lnTo>
                <a:lnTo>
                  <a:pt x="706" y="463"/>
                </a:lnTo>
                <a:lnTo>
                  <a:pt x="710" y="446"/>
                </a:lnTo>
                <a:lnTo>
                  <a:pt x="714" y="429"/>
                </a:lnTo>
                <a:lnTo>
                  <a:pt x="716" y="413"/>
                </a:lnTo>
                <a:lnTo>
                  <a:pt x="719" y="395"/>
                </a:lnTo>
                <a:lnTo>
                  <a:pt x="720" y="378"/>
                </a:lnTo>
                <a:lnTo>
                  <a:pt x="720" y="360"/>
                </a:lnTo>
                <a:lnTo>
                  <a:pt x="720" y="342"/>
                </a:lnTo>
                <a:lnTo>
                  <a:pt x="719" y="324"/>
                </a:lnTo>
                <a:lnTo>
                  <a:pt x="716" y="306"/>
                </a:lnTo>
                <a:lnTo>
                  <a:pt x="714" y="288"/>
                </a:lnTo>
                <a:lnTo>
                  <a:pt x="708" y="270"/>
                </a:lnTo>
                <a:lnTo>
                  <a:pt x="705" y="253"/>
                </a:lnTo>
                <a:lnTo>
                  <a:pt x="698" y="237"/>
                </a:lnTo>
                <a:lnTo>
                  <a:pt x="692" y="220"/>
                </a:lnTo>
                <a:lnTo>
                  <a:pt x="685" y="205"/>
                </a:lnTo>
                <a:lnTo>
                  <a:pt x="676" y="189"/>
                </a:lnTo>
                <a:lnTo>
                  <a:pt x="669" y="174"/>
                </a:lnTo>
                <a:lnTo>
                  <a:pt x="658" y="160"/>
                </a:lnTo>
                <a:lnTo>
                  <a:pt x="648" y="146"/>
                </a:lnTo>
                <a:lnTo>
                  <a:pt x="638" y="131"/>
                </a:lnTo>
                <a:lnTo>
                  <a:pt x="626" y="119"/>
                </a:lnTo>
                <a:lnTo>
                  <a:pt x="615" y="106"/>
                </a:lnTo>
                <a:lnTo>
                  <a:pt x="602" y="94"/>
                </a:lnTo>
                <a:lnTo>
                  <a:pt x="589" y="83"/>
                </a:lnTo>
                <a:lnTo>
                  <a:pt x="575" y="72"/>
                </a:lnTo>
                <a:lnTo>
                  <a:pt x="561" y="62"/>
                </a:lnTo>
                <a:lnTo>
                  <a:pt x="547" y="52"/>
                </a:lnTo>
                <a:lnTo>
                  <a:pt x="531" y="44"/>
                </a:lnTo>
                <a:lnTo>
                  <a:pt x="516" y="35"/>
                </a:lnTo>
                <a:lnTo>
                  <a:pt x="500" y="29"/>
                </a:lnTo>
                <a:lnTo>
                  <a:pt x="484" y="22"/>
                </a:lnTo>
                <a:lnTo>
                  <a:pt x="467" y="16"/>
                </a:lnTo>
                <a:lnTo>
                  <a:pt x="450" y="12"/>
                </a:lnTo>
                <a:lnTo>
                  <a:pt x="432" y="7"/>
                </a:lnTo>
                <a:lnTo>
                  <a:pt x="414" y="4"/>
                </a:lnTo>
                <a:lnTo>
                  <a:pt x="396" y="2"/>
                </a:lnTo>
                <a:lnTo>
                  <a:pt x="378" y="0"/>
                </a:lnTo>
                <a:lnTo>
                  <a:pt x="359" y="0"/>
                </a:lnTo>
                <a:close/>
              </a:path>
            </a:pathLst>
          </a:custGeom>
          <a:solidFill>
            <a:srgbClr val="E8365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" name="Freeform 3447">
            <a:extLst>
              <a:ext uri="{FF2B5EF4-FFF2-40B4-BE49-F238E27FC236}">
                <a16:creationId xmlns="" xmlns:a16="http://schemas.microsoft.com/office/drawing/2014/main" id="{5078F616-CBC4-4636-A367-AD671CA37E5A}"/>
              </a:ext>
            </a:extLst>
          </p:cNvPr>
          <p:cNvSpPr>
            <a:spLocks noEditPoints="1"/>
          </p:cNvSpPr>
          <p:nvPr/>
        </p:nvSpPr>
        <p:spPr bwMode="auto">
          <a:xfrm>
            <a:off x="4030741" y="5264982"/>
            <a:ext cx="285750" cy="285750"/>
          </a:xfrm>
          <a:custGeom>
            <a:avLst/>
            <a:gdLst>
              <a:gd name="T0" fmla="*/ 482 w 720"/>
              <a:gd name="T1" fmla="*/ 537 h 721"/>
              <a:gd name="T2" fmla="*/ 445 w 720"/>
              <a:gd name="T3" fmla="*/ 450 h 721"/>
              <a:gd name="T4" fmla="*/ 477 w 720"/>
              <a:gd name="T5" fmla="*/ 370 h 721"/>
              <a:gd name="T6" fmla="*/ 495 w 720"/>
              <a:gd name="T7" fmla="*/ 345 h 721"/>
              <a:gd name="T8" fmla="*/ 488 w 720"/>
              <a:gd name="T9" fmla="*/ 298 h 721"/>
              <a:gd name="T10" fmla="*/ 493 w 720"/>
              <a:gd name="T11" fmla="*/ 246 h 721"/>
              <a:gd name="T12" fmla="*/ 486 w 720"/>
              <a:gd name="T13" fmla="*/ 178 h 721"/>
              <a:gd name="T14" fmla="*/ 450 w 720"/>
              <a:gd name="T15" fmla="*/ 148 h 721"/>
              <a:gd name="T16" fmla="*/ 351 w 720"/>
              <a:gd name="T17" fmla="*/ 139 h 721"/>
              <a:gd name="T18" fmla="*/ 283 w 720"/>
              <a:gd name="T19" fmla="*/ 170 h 721"/>
              <a:gd name="T20" fmla="*/ 251 w 720"/>
              <a:gd name="T21" fmla="*/ 184 h 721"/>
              <a:gd name="T22" fmla="*/ 229 w 720"/>
              <a:gd name="T23" fmla="*/ 218 h 721"/>
              <a:gd name="T24" fmla="*/ 240 w 720"/>
              <a:gd name="T25" fmla="*/ 292 h 721"/>
              <a:gd name="T26" fmla="*/ 223 w 720"/>
              <a:gd name="T27" fmla="*/ 331 h 721"/>
              <a:gd name="T28" fmla="*/ 235 w 720"/>
              <a:gd name="T29" fmla="*/ 364 h 721"/>
              <a:gd name="T30" fmla="*/ 260 w 720"/>
              <a:gd name="T31" fmla="*/ 433 h 721"/>
              <a:gd name="T32" fmla="*/ 272 w 720"/>
              <a:gd name="T33" fmla="*/ 524 h 721"/>
              <a:gd name="T34" fmla="*/ 133 w 720"/>
              <a:gd name="T35" fmla="*/ 573 h 721"/>
              <a:gd name="T36" fmla="*/ 65 w 720"/>
              <a:gd name="T37" fmla="*/ 523 h 721"/>
              <a:gd name="T38" fmla="*/ 32 w 720"/>
              <a:gd name="T39" fmla="*/ 437 h 721"/>
              <a:gd name="T40" fmla="*/ 24 w 720"/>
              <a:gd name="T41" fmla="*/ 343 h 721"/>
              <a:gd name="T42" fmla="*/ 43 w 720"/>
              <a:gd name="T43" fmla="*/ 244 h 721"/>
              <a:gd name="T44" fmla="*/ 91 w 720"/>
              <a:gd name="T45" fmla="*/ 160 h 721"/>
              <a:gd name="T46" fmla="*/ 159 w 720"/>
              <a:gd name="T47" fmla="*/ 92 h 721"/>
              <a:gd name="T48" fmla="*/ 244 w 720"/>
              <a:gd name="T49" fmla="*/ 44 h 721"/>
              <a:gd name="T50" fmla="*/ 342 w 720"/>
              <a:gd name="T51" fmla="*/ 25 h 721"/>
              <a:gd name="T52" fmla="*/ 444 w 720"/>
              <a:gd name="T53" fmla="*/ 35 h 721"/>
              <a:gd name="T54" fmla="*/ 534 w 720"/>
              <a:gd name="T55" fmla="*/ 72 h 721"/>
              <a:gd name="T56" fmla="*/ 608 w 720"/>
              <a:gd name="T57" fmla="*/ 134 h 721"/>
              <a:gd name="T58" fmla="*/ 663 w 720"/>
              <a:gd name="T59" fmla="*/ 215 h 721"/>
              <a:gd name="T60" fmla="*/ 692 w 720"/>
              <a:gd name="T61" fmla="*/ 310 h 721"/>
              <a:gd name="T62" fmla="*/ 693 w 720"/>
              <a:gd name="T63" fmla="*/ 408 h 721"/>
              <a:gd name="T64" fmla="*/ 669 w 720"/>
              <a:gd name="T65" fmla="*/ 495 h 721"/>
              <a:gd name="T66" fmla="*/ 620 w 720"/>
              <a:gd name="T67" fmla="*/ 573 h 721"/>
              <a:gd name="T68" fmla="*/ 287 w 720"/>
              <a:gd name="T69" fmla="*/ 7 h 721"/>
              <a:gd name="T70" fmla="*/ 188 w 720"/>
              <a:gd name="T71" fmla="*/ 44 h 721"/>
              <a:gd name="T72" fmla="*/ 105 w 720"/>
              <a:gd name="T73" fmla="*/ 106 h 721"/>
              <a:gd name="T74" fmla="*/ 43 w 720"/>
              <a:gd name="T75" fmla="*/ 189 h 721"/>
              <a:gd name="T76" fmla="*/ 6 w 720"/>
              <a:gd name="T77" fmla="*/ 288 h 721"/>
              <a:gd name="T78" fmla="*/ 1 w 720"/>
              <a:gd name="T79" fmla="*/ 395 h 721"/>
              <a:gd name="T80" fmla="*/ 25 w 720"/>
              <a:gd name="T81" fmla="*/ 495 h 721"/>
              <a:gd name="T82" fmla="*/ 75 w 720"/>
              <a:gd name="T83" fmla="*/ 582 h 721"/>
              <a:gd name="T84" fmla="*/ 98 w 720"/>
              <a:gd name="T85" fmla="*/ 609 h 721"/>
              <a:gd name="T86" fmla="*/ 98 w 720"/>
              <a:gd name="T87" fmla="*/ 609 h 721"/>
              <a:gd name="T88" fmla="*/ 98 w 720"/>
              <a:gd name="T89" fmla="*/ 609 h 721"/>
              <a:gd name="T90" fmla="*/ 98 w 720"/>
              <a:gd name="T91" fmla="*/ 609 h 721"/>
              <a:gd name="T92" fmla="*/ 98 w 720"/>
              <a:gd name="T93" fmla="*/ 609 h 721"/>
              <a:gd name="T94" fmla="*/ 172 w 720"/>
              <a:gd name="T95" fmla="*/ 666 h 721"/>
              <a:gd name="T96" fmla="*/ 272 w 720"/>
              <a:gd name="T97" fmla="*/ 709 h 721"/>
              <a:gd name="T98" fmla="*/ 377 w 720"/>
              <a:gd name="T99" fmla="*/ 721 h 721"/>
              <a:gd name="T100" fmla="*/ 482 w 720"/>
              <a:gd name="T101" fmla="*/ 698 h 721"/>
              <a:gd name="T102" fmla="*/ 579 w 720"/>
              <a:gd name="T103" fmla="*/ 645 h 721"/>
              <a:gd name="T104" fmla="*/ 633 w 720"/>
              <a:gd name="T105" fmla="*/ 596 h 721"/>
              <a:gd name="T106" fmla="*/ 688 w 720"/>
              <a:gd name="T107" fmla="*/ 510 h 721"/>
              <a:gd name="T108" fmla="*/ 716 w 720"/>
              <a:gd name="T109" fmla="*/ 413 h 721"/>
              <a:gd name="T110" fmla="*/ 716 w 720"/>
              <a:gd name="T111" fmla="*/ 306 h 721"/>
              <a:gd name="T112" fmla="*/ 685 w 720"/>
              <a:gd name="T113" fmla="*/ 205 h 721"/>
              <a:gd name="T114" fmla="*/ 626 w 720"/>
              <a:gd name="T115" fmla="*/ 119 h 721"/>
              <a:gd name="T116" fmla="*/ 547 w 720"/>
              <a:gd name="T117" fmla="*/ 52 h 721"/>
              <a:gd name="T118" fmla="*/ 450 w 720"/>
              <a:gd name="T119" fmla="*/ 1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20" h="721">
                <a:moveTo>
                  <a:pt x="610" y="585"/>
                </a:moveTo>
                <a:lnTo>
                  <a:pt x="594" y="578"/>
                </a:lnTo>
                <a:lnTo>
                  <a:pt x="571" y="568"/>
                </a:lnTo>
                <a:lnTo>
                  <a:pt x="539" y="558"/>
                </a:lnTo>
                <a:lnTo>
                  <a:pt x="499" y="542"/>
                </a:lnTo>
                <a:lnTo>
                  <a:pt x="482" y="537"/>
                </a:lnTo>
                <a:lnTo>
                  <a:pt x="466" y="531"/>
                </a:lnTo>
                <a:lnTo>
                  <a:pt x="449" y="524"/>
                </a:lnTo>
                <a:lnTo>
                  <a:pt x="432" y="519"/>
                </a:lnTo>
                <a:lnTo>
                  <a:pt x="432" y="459"/>
                </a:lnTo>
                <a:lnTo>
                  <a:pt x="439" y="455"/>
                </a:lnTo>
                <a:lnTo>
                  <a:pt x="445" y="450"/>
                </a:lnTo>
                <a:lnTo>
                  <a:pt x="453" y="442"/>
                </a:lnTo>
                <a:lnTo>
                  <a:pt x="459" y="433"/>
                </a:lnTo>
                <a:lnTo>
                  <a:pt x="466" y="422"/>
                </a:lnTo>
                <a:lnTo>
                  <a:pt x="471" y="406"/>
                </a:lnTo>
                <a:lnTo>
                  <a:pt x="476" y="390"/>
                </a:lnTo>
                <a:lnTo>
                  <a:pt x="477" y="370"/>
                </a:lnTo>
                <a:lnTo>
                  <a:pt x="481" y="368"/>
                </a:lnTo>
                <a:lnTo>
                  <a:pt x="485" y="364"/>
                </a:lnTo>
                <a:lnTo>
                  <a:pt x="488" y="361"/>
                </a:lnTo>
                <a:lnTo>
                  <a:pt x="490" y="357"/>
                </a:lnTo>
                <a:lnTo>
                  <a:pt x="493" y="351"/>
                </a:lnTo>
                <a:lnTo>
                  <a:pt x="495" y="345"/>
                </a:lnTo>
                <a:lnTo>
                  <a:pt x="497" y="338"/>
                </a:lnTo>
                <a:lnTo>
                  <a:pt x="497" y="331"/>
                </a:lnTo>
                <a:lnTo>
                  <a:pt x="495" y="318"/>
                </a:lnTo>
                <a:lnTo>
                  <a:pt x="493" y="307"/>
                </a:lnTo>
                <a:lnTo>
                  <a:pt x="490" y="302"/>
                </a:lnTo>
                <a:lnTo>
                  <a:pt x="488" y="298"/>
                </a:lnTo>
                <a:lnTo>
                  <a:pt x="484" y="295"/>
                </a:lnTo>
                <a:lnTo>
                  <a:pt x="480" y="292"/>
                </a:lnTo>
                <a:lnTo>
                  <a:pt x="481" y="292"/>
                </a:lnTo>
                <a:lnTo>
                  <a:pt x="481" y="291"/>
                </a:lnTo>
                <a:lnTo>
                  <a:pt x="488" y="270"/>
                </a:lnTo>
                <a:lnTo>
                  <a:pt x="493" y="246"/>
                </a:lnTo>
                <a:lnTo>
                  <a:pt x="495" y="232"/>
                </a:lnTo>
                <a:lnTo>
                  <a:pt x="495" y="219"/>
                </a:lnTo>
                <a:lnTo>
                  <a:pt x="495" y="205"/>
                </a:lnTo>
                <a:lnTo>
                  <a:pt x="493" y="191"/>
                </a:lnTo>
                <a:lnTo>
                  <a:pt x="490" y="184"/>
                </a:lnTo>
                <a:lnTo>
                  <a:pt x="486" y="178"/>
                </a:lnTo>
                <a:lnTo>
                  <a:pt x="482" y="171"/>
                </a:lnTo>
                <a:lnTo>
                  <a:pt x="477" y="165"/>
                </a:lnTo>
                <a:lnTo>
                  <a:pt x="472" y="161"/>
                </a:lnTo>
                <a:lnTo>
                  <a:pt x="466" y="156"/>
                </a:lnTo>
                <a:lnTo>
                  <a:pt x="458" y="152"/>
                </a:lnTo>
                <a:lnTo>
                  <a:pt x="450" y="148"/>
                </a:lnTo>
                <a:lnTo>
                  <a:pt x="434" y="143"/>
                </a:lnTo>
                <a:lnTo>
                  <a:pt x="417" y="139"/>
                </a:lnTo>
                <a:lnTo>
                  <a:pt x="400" y="137"/>
                </a:lnTo>
                <a:lnTo>
                  <a:pt x="382" y="137"/>
                </a:lnTo>
                <a:lnTo>
                  <a:pt x="367" y="137"/>
                </a:lnTo>
                <a:lnTo>
                  <a:pt x="351" y="139"/>
                </a:lnTo>
                <a:lnTo>
                  <a:pt x="335" y="142"/>
                </a:lnTo>
                <a:lnTo>
                  <a:pt x="321" y="147"/>
                </a:lnTo>
                <a:lnTo>
                  <a:pt x="306" y="152"/>
                </a:lnTo>
                <a:lnTo>
                  <a:pt x="294" y="160"/>
                </a:lnTo>
                <a:lnTo>
                  <a:pt x="288" y="165"/>
                </a:lnTo>
                <a:lnTo>
                  <a:pt x="283" y="170"/>
                </a:lnTo>
                <a:lnTo>
                  <a:pt x="279" y="175"/>
                </a:lnTo>
                <a:lnTo>
                  <a:pt x="276" y="180"/>
                </a:lnTo>
                <a:lnTo>
                  <a:pt x="269" y="180"/>
                </a:lnTo>
                <a:lnTo>
                  <a:pt x="262" y="182"/>
                </a:lnTo>
                <a:lnTo>
                  <a:pt x="256" y="183"/>
                </a:lnTo>
                <a:lnTo>
                  <a:pt x="251" y="184"/>
                </a:lnTo>
                <a:lnTo>
                  <a:pt x="244" y="189"/>
                </a:lnTo>
                <a:lnTo>
                  <a:pt x="237" y="196"/>
                </a:lnTo>
                <a:lnTo>
                  <a:pt x="235" y="201"/>
                </a:lnTo>
                <a:lnTo>
                  <a:pt x="232" y="206"/>
                </a:lnTo>
                <a:lnTo>
                  <a:pt x="231" y="211"/>
                </a:lnTo>
                <a:lnTo>
                  <a:pt x="229" y="218"/>
                </a:lnTo>
                <a:lnTo>
                  <a:pt x="228" y="230"/>
                </a:lnTo>
                <a:lnTo>
                  <a:pt x="229" y="243"/>
                </a:lnTo>
                <a:lnTo>
                  <a:pt x="233" y="269"/>
                </a:lnTo>
                <a:lnTo>
                  <a:pt x="240" y="291"/>
                </a:lnTo>
                <a:lnTo>
                  <a:pt x="240" y="292"/>
                </a:lnTo>
                <a:lnTo>
                  <a:pt x="240" y="292"/>
                </a:lnTo>
                <a:lnTo>
                  <a:pt x="236" y="295"/>
                </a:lnTo>
                <a:lnTo>
                  <a:pt x="232" y="298"/>
                </a:lnTo>
                <a:lnTo>
                  <a:pt x="229" y="302"/>
                </a:lnTo>
                <a:lnTo>
                  <a:pt x="227" y="307"/>
                </a:lnTo>
                <a:lnTo>
                  <a:pt x="224" y="318"/>
                </a:lnTo>
                <a:lnTo>
                  <a:pt x="223" y="331"/>
                </a:lnTo>
                <a:lnTo>
                  <a:pt x="223" y="337"/>
                </a:lnTo>
                <a:lnTo>
                  <a:pt x="224" y="343"/>
                </a:lnTo>
                <a:lnTo>
                  <a:pt x="226" y="350"/>
                </a:lnTo>
                <a:lnTo>
                  <a:pt x="228" y="355"/>
                </a:lnTo>
                <a:lnTo>
                  <a:pt x="231" y="360"/>
                </a:lnTo>
                <a:lnTo>
                  <a:pt x="235" y="364"/>
                </a:lnTo>
                <a:lnTo>
                  <a:pt x="237" y="368"/>
                </a:lnTo>
                <a:lnTo>
                  <a:pt x="242" y="370"/>
                </a:lnTo>
                <a:lnTo>
                  <a:pt x="244" y="390"/>
                </a:lnTo>
                <a:lnTo>
                  <a:pt x="249" y="406"/>
                </a:lnTo>
                <a:lnTo>
                  <a:pt x="254" y="422"/>
                </a:lnTo>
                <a:lnTo>
                  <a:pt x="260" y="433"/>
                </a:lnTo>
                <a:lnTo>
                  <a:pt x="267" y="442"/>
                </a:lnTo>
                <a:lnTo>
                  <a:pt x="274" y="450"/>
                </a:lnTo>
                <a:lnTo>
                  <a:pt x="281" y="455"/>
                </a:lnTo>
                <a:lnTo>
                  <a:pt x="287" y="459"/>
                </a:lnTo>
                <a:lnTo>
                  <a:pt x="287" y="519"/>
                </a:lnTo>
                <a:lnTo>
                  <a:pt x="272" y="524"/>
                </a:lnTo>
                <a:lnTo>
                  <a:pt x="256" y="530"/>
                </a:lnTo>
                <a:lnTo>
                  <a:pt x="241" y="535"/>
                </a:lnTo>
                <a:lnTo>
                  <a:pt x="226" y="540"/>
                </a:lnTo>
                <a:lnTo>
                  <a:pt x="193" y="550"/>
                </a:lnTo>
                <a:lnTo>
                  <a:pt x="161" y="562"/>
                </a:lnTo>
                <a:lnTo>
                  <a:pt x="133" y="573"/>
                </a:lnTo>
                <a:lnTo>
                  <a:pt x="110" y="586"/>
                </a:lnTo>
                <a:lnTo>
                  <a:pt x="100" y="573"/>
                </a:lnTo>
                <a:lnTo>
                  <a:pt x="89" y="562"/>
                </a:lnTo>
                <a:lnTo>
                  <a:pt x="80" y="549"/>
                </a:lnTo>
                <a:lnTo>
                  <a:pt x="73" y="536"/>
                </a:lnTo>
                <a:lnTo>
                  <a:pt x="65" y="523"/>
                </a:lnTo>
                <a:lnTo>
                  <a:pt x="57" y="509"/>
                </a:lnTo>
                <a:lnTo>
                  <a:pt x="51" y="495"/>
                </a:lnTo>
                <a:lnTo>
                  <a:pt x="46" y="481"/>
                </a:lnTo>
                <a:lnTo>
                  <a:pt x="41" y="467"/>
                </a:lnTo>
                <a:lnTo>
                  <a:pt x="35" y="453"/>
                </a:lnTo>
                <a:lnTo>
                  <a:pt x="32" y="437"/>
                </a:lnTo>
                <a:lnTo>
                  <a:pt x="29" y="422"/>
                </a:lnTo>
                <a:lnTo>
                  <a:pt x="26" y="408"/>
                </a:lnTo>
                <a:lnTo>
                  <a:pt x="25" y="392"/>
                </a:lnTo>
                <a:lnTo>
                  <a:pt x="24" y="377"/>
                </a:lnTo>
                <a:lnTo>
                  <a:pt x="23" y="360"/>
                </a:lnTo>
                <a:lnTo>
                  <a:pt x="24" y="343"/>
                </a:lnTo>
                <a:lnTo>
                  <a:pt x="25" y="327"/>
                </a:lnTo>
                <a:lnTo>
                  <a:pt x="26" y="310"/>
                </a:lnTo>
                <a:lnTo>
                  <a:pt x="30" y="293"/>
                </a:lnTo>
                <a:lnTo>
                  <a:pt x="34" y="277"/>
                </a:lnTo>
                <a:lnTo>
                  <a:pt x="38" y="261"/>
                </a:lnTo>
                <a:lnTo>
                  <a:pt x="43" y="244"/>
                </a:lnTo>
                <a:lnTo>
                  <a:pt x="50" y="230"/>
                </a:lnTo>
                <a:lnTo>
                  <a:pt x="56" y="215"/>
                </a:lnTo>
                <a:lnTo>
                  <a:pt x="64" y="201"/>
                </a:lnTo>
                <a:lnTo>
                  <a:pt x="71" y="187"/>
                </a:lnTo>
                <a:lnTo>
                  <a:pt x="80" y="173"/>
                </a:lnTo>
                <a:lnTo>
                  <a:pt x="91" y="160"/>
                </a:lnTo>
                <a:lnTo>
                  <a:pt x="100" y="147"/>
                </a:lnTo>
                <a:lnTo>
                  <a:pt x="111" y="134"/>
                </a:lnTo>
                <a:lnTo>
                  <a:pt x="122" y="122"/>
                </a:lnTo>
                <a:lnTo>
                  <a:pt x="133" y="112"/>
                </a:lnTo>
                <a:lnTo>
                  <a:pt x="146" y="101"/>
                </a:lnTo>
                <a:lnTo>
                  <a:pt x="159" y="92"/>
                </a:lnTo>
                <a:lnTo>
                  <a:pt x="172" y="81"/>
                </a:lnTo>
                <a:lnTo>
                  <a:pt x="186" y="72"/>
                </a:lnTo>
                <a:lnTo>
                  <a:pt x="200" y="65"/>
                </a:lnTo>
                <a:lnTo>
                  <a:pt x="214" y="57"/>
                </a:lnTo>
                <a:lnTo>
                  <a:pt x="229" y="51"/>
                </a:lnTo>
                <a:lnTo>
                  <a:pt x="244" y="44"/>
                </a:lnTo>
                <a:lnTo>
                  <a:pt x="260" y="39"/>
                </a:lnTo>
                <a:lnTo>
                  <a:pt x="276" y="35"/>
                </a:lnTo>
                <a:lnTo>
                  <a:pt x="292" y="31"/>
                </a:lnTo>
                <a:lnTo>
                  <a:pt x="309" y="27"/>
                </a:lnTo>
                <a:lnTo>
                  <a:pt x="326" y="26"/>
                </a:lnTo>
                <a:lnTo>
                  <a:pt x="342" y="25"/>
                </a:lnTo>
                <a:lnTo>
                  <a:pt x="359" y="24"/>
                </a:lnTo>
                <a:lnTo>
                  <a:pt x="377" y="25"/>
                </a:lnTo>
                <a:lnTo>
                  <a:pt x="394" y="26"/>
                </a:lnTo>
                <a:lnTo>
                  <a:pt x="410" y="27"/>
                </a:lnTo>
                <a:lnTo>
                  <a:pt x="427" y="31"/>
                </a:lnTo>
                <a:lnTo>
                  <a:pt x="444" y="35"/>
                </a:lnTo>
                <a:lnTo>
                  <a:pt x="459" y="39"/>
                </a:lnTo>
                <a:lnTo>
                  <a:pt x="475" y="44"/>
                </a:lnTo>
                <a:lnTo>
                  <a:pt x="490" y="51"/>
                </a:lnTo>
                <a:lnTo>
                  <a:pt x="506" y="57"/>
                </a:lnTo>
                <a:lnTo>
                  <a:pt x="520" y="65"/>
                </a:lnTo>
                <a:lnTo>
                  <a:pt x="534" y="72"/>
                </a:lnTo>
                <a:lnTo>
                  <a:pt x="548" y="81"/>
                </a:lnTo>
                <a:lnTo>
                  <a:pt x="561" y="92"/>
                </a:lnTo>
                <a:lnTo>
                  <a:pt x="574" y="101"/>
                </a:lnTo>
                <a:lnTo>
                  <a:pt x="586" y="112"/>
                </a:lnTo>
                <a:lnTo>
                  <a:pt x="598" y="122"/>
                </a:lnTo>
                <a:lnTo>
                  <a:pt x="608" y="134"/>
                </a:lnTo>
                <a:lnTo>
                  <a:pt x="620" y="147"/>
                </a:lnTo>
                <a:lnTo>
                  <a:pt x="629" y="160"/>
                </a:lnTo>
                <a:lnTo>
                  <a:pt x="639" y="173"/>
                </a:lnTo>
                <a:lnTo>
                  <a:pt x="648" y="187"/>
                </a:lnTo>
                <a:lnTo>
                  <a:pt x="656" y="201"/>
                </a:lnTo>
                <a:lnTo>
                  <a:pt x="663" y="215"/>
                </a:lnTo>
                <a:lnTo>
                  <a:pt x="670" y="230"/>
                </a:lnTo>
                <a:lnTo>
                  <a:pt x="676" y="244"/>
                </a:lnTo>
                <a:lnTo>
                  <a:pt x="681" y="261"/>
                </a:lnTo>
                <a:lnTo>
                  <a:pt x="685" y="277"/>
                </a:lnTo>
                <a:lnTo>
                  <a:pt x="689" y="293"/>
                </a:lnTo>
                <a:lnTo>
                  <a:pt x="692" y="310"/>
                </a:lnTo>
                <a:lnTo>
                  <a:pt x="694" y="327"/>
                </a:lnTo>
                <a:lnTo>
                  <a:pt x="696" y="343"/>
                </a:lnTo>
                <a:lnTo>
                  <a:pt x="697" y="360"/>
                </a:lnTo>
                <a:lnTo>
                  <a:pt x="696" y="377"/>
                </a:lnTo>
                <a:lnTo>
                  <a:pt x="694" y="392"/>
                </a:lnTo>
                <a:lnTo>
                  <a:pt x="693" y="408"/>
                </a:lnTo>
                <a:lnTo>
                  <a:pt x="690" y="422"/>
                </a:lnTo>
                <a:lnTo>
                  <a:pt x="688" y="437"/>
                </a:lnTo>
                <a:lnTo>
                  <a:pt x="684" y="453"/>
                </a:lnTo>
                <a:lnTo>
                  <a:pt x="679" y="467"/>
                </a:lnTo>
                <a:lnTo>
                  <a:pt x="674" y="481"/>
                </a:lnTo>
                <a:lnTo>
                  <a:pt x="669" y="495"/>
                </a:lnTo>
                <a:lnTo>
                  <a:pt x="662" y="509"/>
                </a:lnTo>
                <a:lnTo>
                  <a:pt x="654" y="523"/>
                </a:lnTo>
                <a:lnTo>
                  <a:pt x="647" y="536"/>
                </a:lnTo>
                <a:lnTo>
                  <a:pt x="639" y="549"/>
                </a:lnTo>
                <a:lnTo>
                  <a:pt x="630" y="562"/>
                </a:lnTo>
                <a:lnTo>
                  <a:pt x="620" y="573"/>
                </a:lnTo>
                <a:lnTo>
                  <a:pt x="610" y="585"/>
                </a:lnTo>
                <a:close/>
                <a:moveTo>
                  <a:pt x="359" y="0"/>
                </a:moveTo>
                <a:lnTo>
                  <a:pt x="341" y="0"/>
                </a:lnTo>
                <a:lnTo>
                  <a:pt x="323" y="2"/>
                </a:lnTo>
                <a:lnTo>
                  <a:pt x="305" y="4"/>
                </a:lnTo>
                <a:lnTo>
                  <a:pt x="287" y="7"/>
                </a:lnTo>
                <a:lnTo>
                  <a:pt x="269" y="12"/>
                </a:lnTo>
                <a:lnTo>
                  <a:pt x="253" y="16"/>
                </a:lnTo>
                <a:lnTo>
                  <a:pt x="236" y="22"/>
                </a:lnTo>
                <a:lnTo>
                  <a:pt x="219" y="29"/>
                </a:lnTo>
                <a:lnTo>
                  <a:pt x="204" y="35"/>
                </a:lnTo>
                <a:lnTo>
                  <a:pt x="188" y="44"/>
                </a:lnTo>
                <a:lnTo>
                  <a:pt x="173" y="52"/>
                </a:lnTo>
                <a:lnTo>
                  <a:pt x="159" y="62"/>
                </a:lnTo>
                <a:lnTo>
                  <a:pt x="145" y="72"/>
                </a:lnTo>
                <a:lnTo>
                  <a:pt x="131" y="83"/>
                </a:lnTo>
                <a:lnTo>
                  <a:pt x="118" y="94"/>
                </a:lnTo>
                <a:lnTo>
                  <a:pt x="105" y="106"/>
                </a:lnTo>
                <a:lnTo>
                  <a:pt x="93" y="119"/>
                </a:lnTo>
                <a:lnTo>
                  <a:pt x="82" y="131"/>
                </a:lnTo>
                <a:lnTo>
                  <a:pt x="71" y="146"/>
                </a:lnTo>
                <a:lnTo>
                  <a:pt x="61" y="160"/>
                </a:lnTo>
                <a:lnTo>
                  <a:pt x="51" y="174"/>
                </a:lnTo>
                <a:lnTo>
                  <a:pt x="43" y="189"/>
                </a:lnTo>
                <a:lnTo>
                  <a:pt x="34" y="205"/>
                </a:lnTo>
                <a:lnTo>
                  <a:pt x="28" y="220"/>
                </a:lnTo>
                <a:lnTo>
                  <a:pt x="21" y="237"/>
                </a:lnTo>
                <a:lnTo>
                  <a:pt x="15" y="253"/>
                </a:lnTo>
                <a:lnTo>
                  <a:pt x="11" y="270"/>
                </a:lnTo>
                <a:lnTo>
                  <a:pt x="6" y="288"/>
                </a:lnTo>
                <a:lnTo>
                  <a:pt x="3" y="306"/>
                </a:lnTo>
                <a:lnTo>
                  <a:pt x="1" y="324"/>
                </a:lnTo>
                <a:lnTo>
                  <a:pt x="0" y="342"/>
                </a:lnTo>
                <a:lnTo>
                  <a:pt x="0" y="360"/>
                </a:lnTo>
                <a:lnTo>
                  <a:pt x="0" y="378"/>
                </a:lnTo>
                <a:lnTo>
                  <a:pt x="1" y="395"/>
                </a:lnTo>
                <a:lnTo>
                  <a:pt x="3" y="413"/>
                </a:lnTo>
                <a:lnTo>
                  <a:pt x="6" y="429"/>
                </a:lnTo>
                <a:lnTo>
                  <a:pt x="10" y="446"/>
                </a:lnTo>
                <a:lnTo>
                  <a:pt x="14" y="463"/>
                </a:lnTo>
                <a:lnTo>
                  <a:pt x="19" y="478"/>
                </a:lnTo>
                <a:lnTo>
                  <a:pt x="25" y="495"/>
                </a:lnTo>
                <a:lnTo>
                  <a:pt x="32" y="510"/>
                </a:lnTo>
                <a:lnTo>
                  <a:pt x="39" y="526"/>
                </a:lnTo>
                <a:lnTo>
                  <a:pt x="47" y="540"/>
                </a:lnTo>
                <a:lnTo>
                  <a:pt x="56" y="555"/>
                </a:lnTo>
                <a:lnTo>
                  <a:pt x="65" y="569"/>
                </a:lnTo>
                <a:lnTo>
                  <a:pt x="75" y="582"/>
                </a:lnTo>
                <a:lnTo>
                  <a:pt x="87" y="596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113" y="622"/>
                </a:lnTo>
                <a:lnTo>
                  <a:pt x="127" y="635"/>
                </a:lnTo>
                <a:lnTo>
                  <a:pt x="141" y="645"/>
                </a:lnTo>
                <a:lnTo>
                  <a:pt x="156" y="657"/>
                </a:lnTo>
                <a:lnTo>
                  <a:pt x="172" y="666"/>
                </a:lnTo>
                <a:lnTo>
                  <a:pt x="187" y="676"/>
                </a:lnTo>
                <a:lnTo>
                  <a:pt x="204" y="684"/>
                </a:lnTo>
                <a:lnTo>
                  <a:pt x="220" y="691"/>
                </a:lnTo>
                <a:lnTo>
                  <a:pt x="237" y="698"/>
                </a:lnTo>
                <a:lnTo>
                  <a:pt x="254" y="704"/>
                </a:lnTo>
                <a:lnTo>
                  <a:pt x="272" y="709"/>
                </a:lnTo>
                <a:lnTo>
                  <a:pt x="288" y="713"/>
                </a:lnTo>
                <a:lnTo>
                  <a:pt x="306" y="717"/>
                </a:lnTo>
                <a:lnTo>
                  <a:pt x="324" y="720"/>
                </a:lnTo>
                <a:lnTo>
                  <a:pt x="342" y="721"/>
                </a:lnTo>
                <a:lnTo>
                  <a:pt x="359" y="721"/>
                </a:lnTo>
                <a:lnTo>
                  <a:pt x="377" y="721"/>
                </a:lnTo>
                <a:lnTo>
                  <a:pt x="395" y="720"/>
                </a:lnTo>
                <a:lnTo>
                  <a:pt x="413" y="717"/>
                </a:lnTo>
                <a:lnTo>
                  <a:pt x="431" y="713"/>
                </a:lnTo>
                <a:lnTo>
                  <a:pt x="448" y="709"/>
                </a:lnTo>
                <a:lnTo>
                  <a:pt x="466" y="704"/>
                </a:lnTo>
                <a:lnTo>
                  <a:pt x="482" y="698"/>
                </a:lnTo>
                <a:lnTo>
                  <a:pt x="499" y="691"/>
                </a:lnTo>
                <a:lnTo>
                  <a:pt x="516" y="684"/>
                </a:lnTo>
                <a:lnTo>
                  <a:pt x="532" y="676"/>
                </a:lnTo>
                <a:lnTo>
                  <a:pt x="549" y="666"/>
                </a:lnTo>
                <a:lnTo>
                  <a:pt x="565" y="657"/>
                </a:lnTo>
                <a:lnTo>
                  <a:pt x="579" y="645"/>
                </a:lnTo>
                <a:lnTo>
                  <a:pt x="594" y="635"/>
                </a:lnTo>
                <a:lnTo>
                  <a:pt x="607" y="622"/>
                </a:lnTo>
                <a:lnTo>
                  <a:pt x="621" y="609"/>
                </a:lnTo>
                <a:lnTo>
                  <a:pt x="621" y="609"/>
                </a:lnTo>
                <a:lnTo>
                  <a:pt x="621" y="609"/>
                </a:lnTo>
                <a:lnTo>
                  <a:pt x="633" y="596"/>
                </a:lnTo>
                <a:lnTo>
                  <a:pt x="643" y="584"/>
                </a:lnTo>
                <a:lnTo>
                  <a:pt x="653" y="569"/>
                </a:lnTo>
                <a:lnTo>
                  <a:pt x="663" y="555"/>
                </a:lnTo>
                <a:lnTo>
                  <a:pt x="672" y="540"/>
                </a:lnTo>
                <a:lnTo>
                  <a:pt x="680" y="526"/>
                </a:lnTo>
                <a:lnTo>
                  <a:pt x="688" y="510"/>
                </a:lnTo>
                <a:lnTo>
                  <a:pt x="694" y="495"/>
                </a:lnTo>
                <a:lnTo>
                  <a:pt x="701" y="478"/>
                </a:lnTo>
                <a:lnTo>
                  <a:pt x="706" y="463"/>
                </a:lnTo>
                <a:lnTo>
                  <a:pt x="710" y="446"/>
                </a:lnTo>
                <a:lnTo>
                  <a:pt x="714" y="429"/>
                </a:lnTo>
                <a:lnTo>
                  <a:pt x="716" y="413"/>
                </a:lnTo>
                <a:lnTo>
                  <a:pt x="719" y="395"/>
                </a:lnTo>
                <a:lnTo>
                  <a:pt x="720" y="378"/>
                </a:lnTo>
                <a:lnTo>
                  <a:pt x="720" y="360"/>
                </a:lnTo>
                <a:lnTo>
                  <a:pt x="720" y="342"/>
                </a:lnTo>
                <a:lnTo>
                  <a:pt x="719" y="324"/>
                </a:lnTo>
                <a:lnTo>
                  <a:pt x="716" y="306"/>
                </a:lnTo>
                <a:lnTo>
                  <a:pt x="714" y="288"/>
                </a:lnTo>
                <a:lnTo>
                  <a:pt x="708" y="270"/>
                </a:lnTo>
                <a:lnTo>
                  <a:pt x="705" y="253"/>
                </a:lnTo>
                <a:lnTo>
                  <a:pt x="698" y="237"/>
                </a:lnTo>
                <a:lnTo>
                  <a:pt x="692" y="220"/>
                </a:lnTo>
                <a:lnTo>
                  <a:pt x="685" y="205"/>
                </a:lnTo>
                <a:lnTo>
                  <a:pt x="676" y="189"/>
                </a:lnTo>
                <a:lnTo>
                  <a:pt x="669" y="174"/>
                </a:lnTo>
                <a:lnTo>
                  <a:pt x="658" y="160"/>
                </a:lnTo>
                <a:lnTo>
                  <a:pt x="648" y="146"/>
                </a:lnTo>
                <a:lnTo>
                  <a:pt x="638" y="131"/>
                </a:lnTo>
                <a:lnTo>
                  <a:pt x="626" y="119"/>
                </a:lnTo>
                <a:lnTo>
                  <a:pt x="615" y="106"/>
                </a:lnTo>
                <a:lnTo>
                  <a:pt x="602" y="94"/>
                </a:lnTo>
                <a:lnTo>
                  <a:pt x="589" y="83"/>
                </a:lnTo>
                <a:lnTo>
                  <a:pt x="575" y="72"/>
                </a:lnTo>
                <a:lnTo>
                  <a:pt x="561" y="62"/>
                </a:lnTo>
                <a:lnTo>
                  <a:pt x="547" y="52"/>
                </a:lnTo>
                <a:lnTo>
                  <a:pt x="531" y="44"/>
                </a:lnTo>
                <a:lnTo>
                  <a:pt x="516" y="35"/>
                </a:lnTo>
                <a:lnTo>
                  <a:pt x="500" y="29"/>
                </a:lnTo>
                <a:lnTo>
                  <a:pt x="484" y="22"/>
                </a:lnTo>
                <a:lnTo>
                  <a:pt x="467" y="16"/>
                </a:lnTo>
                <a:lnTo>
                  <a:pt x="450" y="12"/>
                </a:lnTo>
                <a:lnTo>
                  <a:pt x="432" y="7"/>
                </a:lnTo>
                <a:lnTo>
                  <a:pt x="414" y="4"/>
                </a:lnTo>
                <a:lnTo>
                  <a:pt x="396" y="2"/>
                </a:lnTo>
                <a:lnTo>
                  <a:pt x="378" y="0"/>
                </a:lnTo>
                <a:lnTo>
                  <a:pt x="359" y="0"/>
                </a:lnTo>
                <a:close/>
              </a:path>
            </a:pathLst>
          </a:custGeom>
          <a:solidFill>
            <a:srgbClr val="E8365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2" name="Rectangle 231">
            <a:extLst>
              <a:ext uri="{FF2B5EF4-FFF2-40B4-BE49-F238E27FC236}">
                <a16:creationId xmlns="" xmlns:a16="http://schemas.microsoft.com/office/drawing/2014/main" id="{1EF12215-DE97-401B-8E09-F1A09FF52496}"/>
              </a:ext>
            </a:extLst>
          </p:cNvPr>
          <p:cNvSpPr/>
          <p:nvPr/>
        </p:nvSpPr>
        <p:spPr>
          <a:xfrm>
            <a:off x="4347184" y="1772910"/>
            <a:ext cx="1957076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b="1" i="1" dirty="0">
                <a:solidFill>
                  <a:srgbClr val="E83650"/>
                </a:solidFill>
              </a:rPr>
              <a:t>Supervisor focused tactics</a:t>
            </a:r>
            <a:endParaRPr lang="en-US" b="1" dirty="0">
              <a:solidFill>
                <a:srgbClr val="E83650"/>
              </a:solidFill>
            </a:endParaRPr>
          </a:p>
        </p:txBody>
      </p:sp>
      <p:sp>
        <p:nvSpPr>
          <p:cNvPr id="234" name="Rectangle 233">
            <a:extLst>
              <a:ext uri="{FF2B5EF4-FFF2-40B4-BE49-F238E27FC236}">
                <a16:creationId xmlns="" xmlns:a16="http://schemas.microsoft.com/office/drawing/2014/main" id="{1FB35668-7B6D-4136-B143-ED533214938D}"/>
              </a:ext>
            </a:extLst>
          </p:cNvPr>
          <p:cNvSpPr/>
          <p:nvPr/>
        </p:nvSpPr>
        <p:spPr>
          <a:xfrm>
            <a:off x="4802157" y="5214598"/>
            <a:ext cx="2001530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b="1" i="1" dirty="0">
                <a:solidFill>
                  <a:srgbClr val="E83650"/>
                </a:solidFill>
              </a:rPr>
              <a:t>Self focused tactics</a:t>
            </a:r>
            <a:endParaRPr lang="en-US" b="1" dirty="0">
              <a:solidFill>
                <a:srgbClr val="E83650"/>
              </a:solidFill>
            </a:endParaRPr>
          </a:p>
        </p:txBody>
      </p:sp>
      <p:sp>
        <p:nvSpPr>
          <p:cNvPr id="235" name="Rectangle 234">
            <a:extLst>
              <a:ext uri="{FF2B5EF4-FFF2-40B4-BE49-F238E27FC236}">
                <a16:creationId xmlns="" xmlns:a16="http://schemas.microsoft.com/office/drawing/2014/main" id="{0DF0AFED-8466-4C51-AA71-BF52402F7EAF}"/>
              </a:ext>
            </a:extLst>
          </p:cNvPr>
          <p:cNvSpPr/>
          <p:nvPr/>
        </p:nvSpPr>
        <p:spPr>
          <a:xfrm>
            <a:off x="4797196" y="3401053"/>
            <a:ext cx="2001530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b="1" i="1" dirty="0">
                <a:solidFill>
                  <a:srgbClr val="E83650"/>
                </a:solidFill>
              </a:rPr>
              <a:t>Job focused tactics</a:t>
            </a:r>
            <a:endParaRPr lang="en-US" b="1" dirty="0">
              <a:solidFill>
                <a:srgbClr val="E83650"/>
              </a:solidFill>
            </a:endParaRPr>
          </a:p>
        </p:txBody>
      </p:sp>
      <p:sp>
        <p:nvSpPr>
          <p:cNvPr id="236" name="Rectangle 235">
            <a:extLst>
              <a:ext uri="{FF2B5EF4-FFF2-40B4-BE49-F238E27FC236}">
                <a16:creationId xmlns="" xmlns:a16="http://schemas.microsoft.com/office/drawing/2014/main" id="{BCEB6613-2D33-4E58-9442-69036689304D}"/>
              </a:ext>
            </a:extLst>
          </p:cNvPr>
          <p:cNvSpPr/>
          <p:nvPr/>
        </p:nvSpPr>
        <p:spPr>
          <a:xfrm>
            <a:off x="6946808" y="1620953"/>
            <a:ext cx="4978492" cy="98488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en-US" sz="1600" b="1" dirty="0"/>
              <a:t>(</a:t>
            </a:r>
            <a:r>
              <a:rPr lang="en-US" sz="1600" b="1" dirty="0" err="1"/>
              <a:t>sama</a:t>
            </a:r>
            <a:r>
              <a:rPr lang="en-US" sz="1600" b="1" dirty="0"/>
              <a:t> </a:t>
            </a:r>
            <a:r>
              <a:rPr lang="en-US" sz="1600" b="1" dirty="0" err="1"/>
              <a:t>dengan</a:t>
            </a:r>
            <a:r>
              <a:rPr lang="en-US" sz="1600" b="1" dirty="0"/>
              <a:t> </a:t>
            </a:r>
            <a:r>
              <a:rPr lang="en-US" sz="1600" b="1" i="1" dirty="0" smtClean="0"/>
              <a:t>ingratiation).</a:t>
            </a:r>
          </a:p>
          <a:p>
            <a:r>
              <a:rPr lang="en-US" sz="1600" dirty="0" err="1" smtClean="0">
                <a:sym typeface="Wingdings" panose="05000000000000000000" pitchFamily="2" charset="2"/>
              </a:rPr>
              <a:t>Taktik</a:t>
            </a:r>
            <a:r>
              <a:rPr lang="en-US" sz="1600" dirty="0" smtClean="0">
                <a:sym typeface="Wingdings" panose="05000000000000000000" pitchFamily="2" charset="2"/>
              </a:rPr>
              <a:t> </a:t>
            </a:r>
            <a:r>
              <a:rPr lang="en-US" sz="1600" dirty="0">
                <a:sym typeface="Wingdings" panose="05000000000000000000" pitchFamily="2" charset="2"/>
              </a:rPr>
              <a:t>paling </a:t>
            </a:r>
            <a:r>
              <a:rPr lang="en-US" sz="1600" dirty="0" err="1">
                <a:sym typeface="Wingdings" panose="05000000000000000000" pitchFamily="2" charset="2"/>
              </a:rPr>
              <a:t>efektif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untuk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mempengaruhi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atasan</a:t>
            </a:r>
            <a:r>
              <a:rPr lang="en-US" sz="1600" dirty="0">
                <a:sym typeface="Wingdings" panose="05000000000000000000" pitchFamily="2" charset="2"/>
              </a:rPr>
              <a:t> (</a:t>
            </a:r>
            <a:r>
              <a:rPr lang="en-US" sz="1600" dirty="0" err="1">
                <a:sym typeface="Wingdings" panose="05000000000000000000" pitchFamily="2" charset="2"/>
              </a:rPr>
              <a:t>namun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harus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tulus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dan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tidak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bertolak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belakang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dengan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smtClean="0">
                <a:sym typeface="Wingdings" panose="05000000000000000000" pitchFamily="2" charset="2"/>
              </a:rPr>
              <a:t>yang </a:t>
            </a:r>
            <a:r>
              <a:rPr lang="en-US" sz="1600" dirty="0" err="1" smtClean="0">
                <a:sym typeface="Wingdings" panose="05000000000000000000" pitchFamily="2" charset="2"/>
              </a:rPr>
              <a:t>sebenarnya</a:t>
            </a:r>
            <a:r>
              <a:rPr lang="en-US" sz="1600" dirty="0" smtClean="0">
                <a:sym typeface="Wingdings" panose="05000000000000000000" pitchFamily="2" charset="2"/>
              </a:rPr>
              <a:t> / </a:t>
            </a:r>
            <a:r>
              <a:rPr lang="en-US" sz="1600" i="1" dirty="0" smtClean="0">
                <a:sym typeface="Wingdings" panose="05000000000000000000" pitchFamily="2" charset="2"/>
              </a:rPr>
              <a:t>counterproductive</a:t>
            </a:r>
            <a:r>
              <a:rPr lang="en-US" sz="1600" dirty="0">
                <a:sym typeface="Wingdings" panose="05000000000000000000" pitchFamily="2" charset="2"/>
              </a:rPr>
              <a:t>)</a:t>
            </a:r>
            <a:endParaRPr lang="en-US" sz="1600" dirty="0"/>
          </a:p>
        </p:txBody>
      </p:sp>
      <p:sp>
        <p:nvSpPr>
          <p:cNvPr id="238" name="Rectangle 237">
            <a:extLst>
              <a:ext uri="{FF2B5EF4-FFF2-40B4-BE49-F238E27FC236}">
                <a16:creationId xmlns="" xmlns:a16="http://schemas.microsoft.com/office/drawing/2014/main" id="{438D8C54-E44D-402B-9DEE-B8FD69D66B73}"/>
              </a:ext>
            </a:extLst>
          </p:cNvPr>
          <p:cNvSpPr/>
          <p:nvPr/>
        </p:nvSpPr>
        <p:spPr>
          <a:xfrm>
            <a:off x="6925726" y="3450270"/>
            <a:ext cx="4981384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en-US" sz="1600" b="1" dirty="0"/>
              <a:t>(</a:t>
            </a:r>
            <a:r>
              <a:rPr lang="en-US" sz="1600" b="1" dirty="0" err="1"/>
              <a:t>sama</a:t>
            </a:r>
            <a:r>
              <a:rPr lang="en-US" sz="1600" b="1" dirty="0"/>
              <a:t> </a:t>
            </a:r>
            <a:r>
              <a:rPr lang="en-US" sz="1600" b="1" dirty="0" err="1"/>
              <a:t>dengan</a:t>
            </a:r>
            <a:r>
              <a:rPr lang="en-US" sz="1600" b="1" dirty="0"/>
              <a:t> </a:t>
            </a:r>
            <a:r>
              <a:rPr lang="en-US" sz="1600" b="1" i="1" dirty="0"/>
              <a:t>exemplification</a:t>
            </a:r>
            <a:r>
              <a:rPr lang="en-US" sz="1600" b="1" dirty="0"/>
              <a:t>)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="" xmlns:a16="http://schemas.microsoft.com/office/drawing/2014/main" id="{E11A157F-0BFF-418D-8314-ECDB8FCBCB1A}"/>
              </a:ext>
            </a:extLst>
          </p:cNvPr>
          <p:cNvSpPr/>
          <p:nvPr/>
        </p:nvSpPr>
        <p:spPr>
          <a:xfrm>
            <a:off x="6946808" y="5304511"/>
            <a:ext cx="5423502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en-US" sz="1600" b="1" dirty="0"/>
              <a:t>(</a:t>
            </a:r>
            <a:r>
              <a:rPr lang="en-US" sz="1600" b="1" dirty="0" err="1"/>
              <a:t>sama</a:t>
            </a:r>
            <a:r>
              <a:rPr lang="en-US" sz="1600" b="1" dirty="0"/>
              <a:t> </a:t>
            </a:r>
            <a:r>
              <a:rPr lang="en-US" sz="1600" b="1" dirty="0" err="1"/>
              <a:t>dengan</a:t>
            </a:r>
            <a:r>
              <a:rPr lang="en-US" sz="1600" b="1" dirty="0"/>
              <a:t> </a:t>
            </a:r>
            <a:r>
              <a:rPr lang="en-US" sz="1600" b="1" i="1" dirty="0"/>
              <a:t>Self </a:t>
            </a:r>
            <a:r>
              <a:rPr lang="en-US" sz="1600" b="1" i="1" dirty="0" smtClean="0"/>
              <a:t>Promotion)</a:t>
            </a:r>
            <a:endParaRPr lang="en-US" sz="1500" b="1" dirty="0"/>
          </a:p>
        </p:txBody>
      </p:sp>
    </p:spTree>
    <p:extLst>
      <p:ext uri="{BB962C8B-B14F-4D97-AF65-F5344CB8AC3E}">
        <p14:creationId xmlns:p14="http://schemas.microsoft.com/office/powerpoint/2010/main" val="27774910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1043998"/>
            <a:ext cx="10515600" cy="964911"/>
          </a:xfrm>
        </p:spPr>
        <p:txBody>
          <a:bodyPr>
            <a:normAutofit/>
          </a:bodyPr>
          <a:lstStyle/>
          <a:p>
            <a:r>
              <a:rPr lang="en-US" sz="3500" dirty="0" err="1" smtClean="0">
                <a:latin typeface="Arial Narrow" panose="020B0606020202030204" pitchFamily="34" charset="0"/>
              </a:rPr>
              <a:t>Manajemen</a:t>
            </a:r>
            <a:r>
              <a:rPr lang="en-US" sz="3500" dirty="0" smtClean="0">
                <a:latin typeface="Arial Narrow" panose="020B0606020202030204" pitchFamily="34" charset="0"/>
              </a:rPr>
              <a:t> </a:t>
            </a:r>
            <a:r>
              <a:rPr lang="en-US" sz="3500" dirty="0" err="1" smtClean="0">
                <a:latin typeface="Arial Narrow" panose="020B0606020202030204" pitchFamily="34" charset="0"/>
              </a:rPr>
              <a:t>impresi</a:t>
            </a:r>
            <a:r>
              <a:rPr lang="en-US" sz="3500" dirty="0" smtClean="0">
                <a:latin typeface="Arial Narrow" panose="020B0606020202030204" pitchFamily="34" charset="0"/>
              </a:rPr>
              <a:t> </a:t>
            </a:r>
            <a:r>
              <a:rPr lang="en-US" sz="3500" dirty="0" err="1" smtClean="0">
                <a:latin typeface="Arial Narrow" panose="020B0606020202030204" pitchFamily="34" charset="0"/>
              </a:rPr>
              <a:t>dari</a:t>
            </a:r>
            <a:r>
              <a:rPr lang="en-US" sz="3500" dirty="0" smtClean="0">
                <a:latin typeface="Arial Narrow" panose="020B0606020202030204" pitchFamily="34" charset="0"/>
              </a:rPr>
              <a:t> </a:t>
            </a:r>
            <a:r>
              <a:rPr lang="en-US" sz="3500" dirty="0" err="1" smtClean="0">
                <a:latin typeface="Arial Narrow" panose="020B0606020202030204" pitchFamily="34" charset="0"/>
              </a:rPr>
              <a:t>pemimpin</a:t>
            </a:r>
            <a:r>
              <a:rPr lang="en-US" sz="3500" dirty="0" smtClean="0">
                <a:latin typeface="Arial Narrow" panose="020B0606020202030204" pitchFamily="34" charset="0"/>
              </a:rPr>
              <a:t> </a:t>
            </a:r>
            <a:r>
              <a:rPr lang="en-US" sz="3500" dirty="0" err="1" smtClean="0">
                <a:latin typeface="Arial Narrow" panose="020B0606020202030204" pitchFamily="34" charset="0"/>
              </a:rPr>
              <a:t>kepada</a:t>
            </a:r>
            <a:r>
              <a:rPr lang="en-US" sz="3500" dirty="0" smtClean="0">
                <a:latin typeface="Arial Narrow" panose="020B0606020202030204" pitchFamily="34" charset="0"/>
              </a:rPr>
              <a:t> </a:t>
            </a:r>
            <a:r>
              <a:rPr lang="en-US" sz="3500" dirty="0" err="1" smtClean="0">
                <a:latin typeface="Arial Narrow" panose="020B0606020202030204" pitchFamily="34" charset="0"/>
              </a:rPr>
              <a:t>anggota</a:t>
            </a:r>
            <a:endParaRPr lang="en-US" sz="3500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7167" y="2510118"/>
            <a:ext cx="10492943" cy="4195481"/>
          </a:xfrm>
        </p:spPr>
        <p:txBody>
          <a:bodyPr/>
          <a:lstStyle/>
          <a:p>
            <a:r>
              <a:rPr lang="en-US" dirty="0" err="1" smtClean="0">
                <a:latin typeface="Arial Narrow" panose="020B0606020202030204" pitchFamily="34" charset="0"/>
              </a:rPr>
              <a:t>Taktik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manajemen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impresi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dapat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bersifat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manipulatif</a:t>
            </a:r>
            <a:r>
              <a:rPr lang="en-US" dirty="0" smtClean="0">
                <a:latin typeface="Arial Narrow" panose="020B0606020202030204" pitchFamily="34" charset="0"/>
              </a:rPr>
              <a:t>, </a:t>
            </a:r>
            <a:r>
              <a:rPr lang="en-US" dirty="0" err="1" smtClean="0">
                <a:latin typeface="Arial Narrow" panose="020B0606020202030204" pitchFamily="34" charset="0"/>
              </a:rPr>
              <a:t>namun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beberapa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perilaku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dapat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digunakan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pemimpin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untuk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hal</a:t>
            </a:r>
            <a:r>
              <a:rPr lang="en-US" dirty="0" smtClean="0">
                <a:latin typeface="Arial Narrow" panose="020B0606020202030204" pitchFamily="34" charset="0"/>
              </a:rPr>
              <a:t> yang </a:t>
            </a:r>
            <a:r>
              <a:rPr lang="en-US" dirty="0" err="1" smtClean="0">
                <a:latin typeface="Arial Narrow" panose="020B0606020202030204" pitchFamily="34" charset="0"/>
              </a:rPr>
              <a:t>positif</a:t>
            </a:r>
            <a:r>
              <a:rPr lang="en-US" dirty="0" smtClean="0">
                <a:latin typeface="Arial Narrow" panose="020B0606020202030204" pitchFamily="34" charset="0"/>
              </a:rPr>
              <a:t>. </a:t>
            </a:r>
          </a:p>
          <a:p>
            <a:r>
              <a:rPr lang="en-US" dirty="0" err="1" smtClean="0">
                <a:latin typeface="Arial Narrow" panose="020B0606020202030204" pitchFamily="34" charset="0"/>
              </a:rPr>
              <a:t>Pujian</a:t>
            </a:r>
            <a:r>
              <a:rPr lang="en-US" dirty="0" smtClean="0">
                <a:latin typeface="Arial Narrow" panose="020B0606020202030204" pitchFamily="34" charset="0"/>
              </a:rPr>
              <a:t> (</a:t>
            </a:r>
            <a:r>
              <a:rPr lang="en-US" dirty="0" err="1" smtClean="0">
                <a:latin typeface="Arial Narrow" panose="020B0606020202030204" pitchFamily="34" charset="0"/>
              </a:rPr>
              <a:t>bentuk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i="1" dirty="0" smtClean="0">
                <a:latin typeface="Arial Narrow" panose="020B0606020202030204" pitchFamily="34" charset="0"/>
              </a:rPr>
              <a:t>ingratiation</a:t>
            </a:r>
            <a:r>
              <a:rPr lang="en-US" dirty="0" smtClean="0">
                <a:latin typeface="Arial Narrow" panose="020B0606020202030204" pitchFamily="34" charset="0"/>
              </a:rPr>
              <a:t>) </a:t>
            </a:r>
            <a:r>
              <a:rPr lang="en-US" dirty="0" err="1" smtClean="0">
                <a:latin typeface="Arial Narrow" panose="020B0606020202030204" pitchFamily="34" charset="0"/>
              </a:rPr>
              <a:t>dapat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digunakan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untuk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membangun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kepercayaan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diri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bawahan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dan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meningkatkan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performanya</a:t>
            </a:r>
            <a:r>
              <a:rPr lang="en-US" dirty="0" smtClean="0">
                <a:latin typeface="Arial Narrow" panose="020B0606020202030204" pitchFamily="34" charset="0"/>
              </a:rPr>
              <a:t>. </a:t>
            </a:r>
          </a:p>
          <a:p>
            <a:r>
              <a:rPr lang="en-US" dirty="0" err="1" smtClean="0">
                <a:latin typeface="Arial Narrow" panose="020B0606020202030204" pitchFamily="34" charset="0"/>
              </a:rPr>
              <a:t>Mengumumkan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pencapaian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terhadap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progres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kerja</a:t>
            </a:r>
            <a:r>
              <a:rPr lang="en-US" dirty="0" smtClean="0">
                <a:latin typeface="Arial Narrow" panose="020B0606020202030204" pitchFamily="34" charset="0"/>
              </a:rPr>
              <a:t> (</a:t>
            </a:r>
            <a:r>
              <a:rPr lang="en-US" dirty="0" err="1" smtClean="0">
                <a:latin typeface="Arial Narrow" panose="020B0606020202030204" pitchFamily="34" charset="0"/>
              </a:rPr>
              <a:t>bentuk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i="1" dirty="0" smtClean="0">
                <a:latin typeface="Arial Narrow" panose="020B0606020202030204" pitchFamily="34" charset="0"/>
              </a:rPr>
              <a:t>self promotion</a:t>
            </a:r>
            <a:r>
              <a:rPr lang="en-US" dirty="0" smtClean="0">
                <a:latin typeface="Arial Narrow" panose="020B0606020202030204" pitchFamily="34" charset="0"/>
              </a:rPr>
              <a:t>) </a:t>
            </a:r>
            <a:r>
              <a:rPr lang="en-US" dirty="0" err="1" smtClean="0">
                <a:latin typeface="Arial Narrow" panose="020B0606020202030204" pitchFamily="34" charset="0"/>
              </a:rPr>
              <a:t>dapat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meningkatkan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optimisme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dan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komitmen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untuk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membuat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perubahan</a:t>
            </a:r>
            <a:r>
              <a:rPr lang="en-US" dirty="0" smtClean="0">
                <a:latin typeface="Arial Narrow" panose="020B0606020202030204" pitchFamily="34" charset="0"/>
              </a:rPr>
              <a:t>.</a:t>
            </a:r>
          </a:p>
          <a:p>
            <a:r>
              <a:rPr lang="en-US" dirty="0" err="1" smtClean="0">
                <a:latin typeface="Arial Narrow" panose="020B0606020202030204" pitchFamily="34" charset="0"/>
              </a:rPr>
              <a:t>Bentuk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i="1" dirty="0" smtClean="0">
                <a:latin typeface="Arial Narrow" panose="020B0606020202030204" pitchFamily="34" charset="0"/>
              </a:rPr>
              <a:t>exemplification</a:t>
            </a:r>
            <a:r>
              <a:rPr lang="en-US" dirty="0" smtClean="0">
                <a:latin typeface="Arial Narrow" panose="020B0606020202030204" pitchFamily="34" charset="0"/>
              </a:rPr>
              <a:t> juga </a:t>
            </a:r>
            <a:r>
              <a:rPr lang="en-US" dirty="0" err="1" smtClean="0">
                <a:latin typeface="Arial Narrow" panose="020B0606020202030204" pitchFamily="34" charset="0"/>
              </a:rPr>
              <a:t>menunjukkan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konsistensi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nilai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dan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menginspirasi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anggota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terhadap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strategi</a:t>
            </a:r>
            <a:r>
              <a:rPr lang="en-US" dirty="0" smtClean="0">
                <a:latin typeface="Arial Narrow" panose="020B0606020202030204" pitchFamily="34" charset="0"/>
              </a:rPr>
              <a:t>.</a:t>
            </a:r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9846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30000"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46" y="780761"/>
            <a:ext cx="7100455" cy="1325563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 err="1" smtClean="0"/>
              <a:t>Kontribusi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anggota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terhadap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kepemimpinan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efektif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146" y="2827629"/>
            <a:ext cx="7571509" cy="29433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>
                <a:latin typeface="Arial Narrow" panose="020B0606020202030204" pitchFamily="34" charset="0"/>
              </a:rPr>
              <a:t>Beberapa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kualitas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anggota</a:t>
            </a:r>
            <a:r>
              <a:rPr lang="en-US" dirty="0" smtClean="0">
                <a:latin typeface="Arial Narrow" panose="020B0606020202030204" pitchFamily="34" charset="0"/>
              </a:rPr>
              <a:t> yang </a:t>
            </a:r>
            <a:r>
              <a:rPr lang="en-US" dirty="0" err="1" smtClean="0">
                <a:latin typeface="Arial Narrow" panose="020B0606020202030204" pitchFamily="34" charset="0"/>
              </a:rPr>
              <a:t>dapat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memberikan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kontribusi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terhadap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kepemimpinan</a:t>
            </a:r>
            <a:r>
              <a:rPr lang="en-US" dirty="0" smtClean="0">
                <a:latin typeface="Arial Narrow" panose="020B0606020202030204" pitchFamily="34" charset="0"/>
              </a:rPr>
              <a:t> yang </a:t>
            </a:r>
            <a:r>
              <a:rPr lang="en-US" dirty="0" err="1" smtClean="0">
                <a:latin typeface="Arial Narrow" panose="020B0606020202030204" pitchFamily="34" charset="0"/>
              </a:rPr>
              <a:t>efektif</a:t>
            </a:r>
            <a:r>
              <a:rPr lang="en-US" dirty="0" smtClean="0">
                <a:latin typeface="Arial Narrow" panose="020B0606020202030204" pitchFamily="34" charset="0"/>
              </a:rPr>
              <a:t>, </a:t>
            </a:r>
            <a:r>
              <a:rPr lang="en-US" dirty="0" err="1" smtClean="0">
                <a:latin typeface="Arial Narrow" panose="020B0606020202030204" pitchFamily="34" charset="0"/>
              </a:rPr>
              <a:t>yakni</a:t>
            </a:r>
            <a:r>
              <a:rPr lang="en-US" dirty="0" smtClean="0">
                <a:latin typeface="Arial Narrow" panose="020B0606020202030204" pitchFamily="34" charset="0"/>
              </a:rPr>
              <a:t> :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E83650"/>
                </a:solidFill>
                <a:latin typeface="Arial Narrow" panose="020B0606020202030204" pitchFamily="34" charset="0"/>
              </a:rPr>
              <a:t>kepercayaan</a:t>
            </a:r>
            <a:r>
              <a:rPr lang="en-US" dirty="0" smtClean="0">
                <a:solidFill>
                  <a:srgbClr val="E83650"/>
                </a:solidFill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solidFill>
                  <a:srgbClr val="E83650"/>
                </a:solidFill>
                <a:latin typeface="Arial Narrow" panose="020B0606020202030204" pitchFamily="34" charset="0"/>
              </a:rPr>
              <a:t>diri</a:t>
            </a:r>
            <a:r>
              <a:rPr lang="en-US" dirty="0" smtClean="0">
                <a:solidFill>
                  <a:srgbClr val="E83650"/>
                </a:solidFill>
                <a:latin typeface="Arial Narrow" panose="020B0606020202030204" pitchFamily="34" charset="0"/>
              </a:rPr>
              <a:t>, </a:t>
            </a:r>
            <a:r>
              <a:rPr lang="en-US" dirty="0" err="1" smtClean="0">
                <a:solidFill>
                  <a:srgbClr val="E83650"/>
                </a:solidFill>
                <a:latin typeface="Arial Narrow" panose="020B0606020202030204" pitchFamily="34" charset="0"/>
              </a:rPr>
              <a:t>keyakinan</a:t>
            </a:r>
            <a:r>
              <a:rPr lang="en-US" dirty="0" smtClean="0">
                <a:solidFill>
                  <a:srgbClr val="E83650"/>
                </a:solidFill>
                <a:latin typeface="Arial Narrow" panose="020B0606020202030204" pitchFamily="34" charset="0"/>
              </a:rPr>
              <a:t> yang </a:t>
            </a:r>
            <a:r>
              <a:rPr lang="en-US" dirty="0" err="1" smtClean="0">
                <a:solidFill>
                  <a:srgbClr val="E83650"/>
                </a:solidFill>
                <a:latin typeface="Arial Narrow" panose="020B0606020202030204" pitchFamily="34" charset="0"/>
              </a:rPr>
              <a:t>kuat</a:t>
            </a:r>
            <a:r>
              <a:rPr lang="en-US" dirty="0" smtClean="0">
                <a:solidFill>
                  <a:srgbClr val="E83650"/>
                </a:solidFill>
                <a:latin typeface="Arial Narrow" panose="020B0606020202030204" pitchFamily="34" charset="0"/>
              </a:rPr>
              <a:t>, </a:t>
            </a:r>
            <a:r>
              <a:rPr lang="en-US" dirty="0" err="1" smtClean="0">
                <a:solidFill>
                  <a:srgbClr val="E83650"/>
                </a:solidFill>
                <a:latin typeface="Arial Narrow" panose="020B0606020202030204" pitchFamily="34" charset="0"/>
              </a:rPr>
              <a:t>minat</a:t>
            </a:r>
            <a:r>
              <a:rPr lang="en-US" dirty="0" smtClean="0">
                <a:solidFill>
                  <a:srgbClr val="E83650"/>
                </a:solidFill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solidFill>
                  <a:srgbClr val="E83650"/>
                </a:solidFill>
                <a:latin typeface="Arial Narrow" panose="020B0606020202030204" pitchFamily="34" charset="0"/>
              </a:rPr>
              <a:t>untuk</a:t>
            </a:r>
            <a:r>
              <a:rPr lang="en-US" dirty="0" smtClean="0">
                <a:solidFill>
                  <a:srgbClr val="E83650"/>
                </a:solidFill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solidFill>
                  <a:srgbClr val="E83650"/>
                </a:solidFill>
                <a:latin typeface="Arial Narrow" panose="020B0606020202030204" pitchFamily="34" charset="0"/>
              </a:rPr>
              <a:t>membuat</a:t>
            </a:r>
            <a:r>
              <a:rPr lang="en-US" dirty="0" smtClean="0">
                <a:solidFill>
                  <a:srgbClr val="E83650"/>
                </a:solidFill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solidFill>
                  <a:srgbClr val="E83650"/>
                </a:solidFill>
                <a:latin typeface="Arial Narrow" panose="020B0606020202030204" pitchFamily="34" charset="0"/>
              </a:rPr>
              <a:t>perubahan</a:t>
            </a:r>
            <a:r>
              <a:rPr lang="en-US" dirty="0" smtClean="0">
                <a:solidFill>
                  <a:srgbClr val="E83650"/>
                </a:solidFill>
                <a:latin typeface="Arial Narrow" panose="020B0606020202030204" pitchFamily="34" charset="0"/>
              </a:rPr>
              <a:t>.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Arial Narrow" panose="020B0606020202030204" pitchFamily="34" charset="0"/>
              </a:rPr>
              <a:t>Hal </a:t>
            </a:r>
            <a:r>
              <a:rPr lang="en-US" dirty="0" err="1" smtClean="0">
                <a:latin typeface="Arial Narrow" panose="020B0606020202030204" pitchFamily="34" charset="0"/>
              </a:rPr>
              <a:t>tersebut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dapat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membantu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pemimpin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untuk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mencapai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ambisi</a:t>
            </a:r>
            <a:r>
              <a:rPr lang="en-US" dirty="0" smtClean="0">
                <a:latin typeface="Arial Narrow" panose="020B0606020202030204" pitchFamily="34" charset="0"/>
              </a:rPr>
              <a:t>, </a:t>
            </a:r>
            <a:r>
              <a:rPr lang="en-US" dirty="0" err="1" smtClean="0">
                <a:latin typeface="Arial Narrow" panose="020B0606020202030204" pitchFamily="34" charset="0"/>
              </a:rPr>
              <a:t>mengambil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resiko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atau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menetapkan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kebenaran</a:t>
            </a:r>
            <a:r>
              <a:rPr lang="en-US" dirty="0" smtClean="0">
                <a:latin typeface="Arial Narrow" panose="020B0606020202030204" pitchFamily="34" charset="0"/>
              </a:rPr>
              <a:t>. </a:t>
            </a:r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3054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1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552218" cy="1690688"/>
          </a:xfrm>
          <a:solidFill>
            <a:srgbClr val="EFEFF1"/>
          </a:solidFill>
        </p:spPr>
        <p:txBody>
          <a:bodyPr>
            <a:normAutofit/>
          </a:bodyPr>
          <a:lstStyle/>
          <a:p>
            <a:pPr algn="ctr"/>
            <a:r>
              <a:rPr lang="en-US" sz="4000" b="1" u="sng" dirty="0" err="1" smtClean="0"/>
              <a:t>Manajemen</a:t>
            </a:r>
            <a:r>
              <a:rPr lang="en-US" sz="4000" b="1" u="sng" dirty="0" smtClean="0"/>
              <a:t> </a:t>
            </a:r>
            <a:r>
              <a:rPr lang="en-US" sz="4000" b="1" u="sng" dirty="0" err="1" smtClean="0"/>
              <a:t>diri</a:t>
            </a:r>
            <a:r>
              <a:rPr lang="en-US" sz="4000" b="1" u="sng" dirty="0" smtClean="0"/>
              <a:t> (</a:t>
            </a:r>
            <a:r>
              <a:rPr lang="en-US" sz="4000" b="1" i="1" u="sng" dirty="0" smtClean="0"/>
              <a:t>Self Management</a:t>
            </a:r>
            <a:r>
              <a:rPr lang="en-US" sz="4000" b="1" u="sng" dirty="0" smtClean="0"/>
              <a:t>)</a:t>
            </a:r>
            <a:endParaRPr lang="en-US" sz="4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709" y="1520825"/>
            <a:ext cx="11617036" cy="4351338"/>
          </a:xfrm>
        </p:spPr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perilakunya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,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kepemimpinan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i="1" dirty="0" smtClean="0"/>
              <a:t>(self leadership) </a:t>
            </a:r>
            <a:r>
              <a:rPr lang="en-US" dirty="0" err="1" smtClean="0"/>
              <a:t>atau</a:t>
            </a:r>
            <a:r>
              <a:rPr lang="en-US" dirty="0" smtClean="0"/>
              <a:t> control </a:t>
            </a:r>
            <a:r>
              <a:rPr lang="en-US" dirty="0" err="1" smtClean="0"/>
              <a:t>diri</a:t>
            </a:r>
            <a:r>
              <a:rPr lang="en-US" dirty="0" smtClean="0"/>
              <a:t> (</a:t>
            </a:r>
            <a:r>
              <a:rPr lang="en-US" i="1" dirty="0" smtClean="0"/>
              <a:t>self control)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kepemimpinan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5959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749" y="262677"/>
            <a:ext cx="11434197" cy="788777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 err="1" smtClean="0">
                <a:solidFill>
                  <a:schemeClr val="accent4"/>
                </a:solidFill>
              </a:rPr>
              <a:t>Strategi</a:t>
            </a:r>
            <a:r>
              <a:rPr lang="en-US" sz="3000" b="1" dirty="0" smtClean="0">
                <a:solidFill>
                  <a:schemeClr val="accent4"/>
                </a:solidFill>
              </a:rPr>
              <a:t> </a:t>
            </a:r>
            <a:r>
              <a:rPr lang="en-US" sz="3000" b="1" dirty="0" err="1" smtClean="0">
                <a:solidFill>
                  <a:schemeClr val="accent4"/>
                </a:solidFill>
              </a:rPr>
              <a:t>Manajemen</a:t>
            </a:r>
            <a:r>
              <a:rPr lang="en-US" sz="3000" b="1" dirty="0" smtClean="0">
                <a:solidFill>
                  <a:schemeClr val="accent4"/>
                </a:solidFill>
              </a:rPr>
              <a:t> </a:t>
            </a:r>
            <a:r>
              <a:rPr lang="en-US" sz="3000" b="1" dirty="0" err="1" smtClean="0">
                <a:solidFill>
                  <a:schemeClr val="accent4"/>
                </a:solidFill>
              </a:rPr>
              <a:t>Diri</a:t>
            </a:r>
            <a:endParaRPr lang="en-US" sz="3000" b="1" dirty="0">
              <a:solidFill>
                <a:schemeClr val="accent4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8140455"/>
              </p:ext>
            </p:extLst>
          </p:nvPr>
        </p:nvGraphicFramePr>
        <p:xfrm>
          <a:off x="394749" y="1162290"/>
          <a:ext cx="11610109" cy="4953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32159"/>
                <a:gridCol w="91779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 smtClean="0"/>
                        <a:t>Strategi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perilaku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 smtClean="0"/>
                        <a:t>Contoh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i="1" dirty="0" smtClean="0"/>
                        <a:t>Self reward</a:t>
                      </a:r>
                      <a:endParaRPr lang="en-US" sz="15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Hargai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diri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sendiri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dirty="0" err="1" smtClean="0"/>
                        <a:t>ketika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sudah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berbuat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hal</a:t>
                      </a:r>
                      <a:r>
                        <a:rPr lang="en-US" sz="1500" dirty="0" smtClean="0"/>
                        <a:t> yang </a:t>
                      </a:r>
                      <a:r>
                        <a:rPr lang="en-US" sz="1500" dirty="0" err="1" smtClean="0"/>
                        <a:t>baik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beri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i="1" dirty="0" smtClean="0"/>
                        <a:t>reward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ketika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tujuan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sudah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tercapai</a:t>
                      </a:r>
                      <a:r>
                        <a:rPr lang="en-US" sz="1500" baseline="0" dirty="0" smtClean="0"/>
                        <a:t> (</a:t>
                      </a:r>
                      <a:r>
                        <a:rPr lang="en-US" sz="1500" baseline="0" dirty="0" err="1" smtClean="0"/>
                        <a:t>misal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menonton</a:t>
                      </a:r>
                      <a:r>
                        <a:rPr lang="en-US" sz="1500" baseline="0" dirty="0" smtClean="0"/>
                        <a:t> film, </a:t>
                      </a:r>
                      <a:r>
                        <a:rPr lang="en-US" sz="1500" baseline="0" dirty="0" err="1" smtClean="0"/>
                        <a:t>atau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membeli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apa</a:t>
                      </a:r>
                      <a:r>
                        <a:rPr lang="en-US" sz="1500" baseline="0" dirty="0" smtClean="0"/>
                        <a:t> yang </a:t>
                      </a:r>
                      <a:r>
                        <a:rPr lang="en-US" sz="1500" baseline="0" dirty="0" err="1" smtClean="0"/>
                        <a:t>disukai</a:t>
                      </a:r>
                      <a:r>
                        <a:rPr lang="en-US" sz="1500" baseline="0" dirty="0" smtClean="0"/>
                        <a:t>)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i="1" dirty="0" smtClean="0"/>
                        <a:t>Self punishment</a:t>
                      </a:r>
                      <a:endParaRPr lang="en-US" sz="15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Gunakan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kritik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atau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i="1" dirty="0" smtClean="0"/>
                        <a:t>punishment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setelah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melakukan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hal</a:t>
                      </a:r>
                      <a:r>
                        <a:rPr lang="en-US" sz="1500" baseline="0" dirty="0" smtClean="0"/>
                        <a:t> yang </a:t>
                      </a:r>
                      <a:r>
                        <a:rPr lang="en-US" sz="1500" baseline="0" dirty="0" err="1" smtClean="0"/>
                        <a:t>tidak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baik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dapat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menganggu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perubahan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perilaku</a:t>
                      </a:r>
                      <a:r>
                        <a:rPr lang="en-US" sz="1500" baseline="0" dirty="0" smtClean="0"/>
                        <a:t> yang </a:t>
                      </a:r>
                      <a:r>
                        <a:rPr lang="en-US" sz="1500" baseline="0" dirty="0" err="1" smtClean="0"/>
                        <a:t>diharapkan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i="1" dirty="0" smtClean="0"/>
                        <a:t>Self monitoring</a:t>
                      </a:r>
                      <a:endParaRPr lang="en-US" sz="15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Melakukan</a:t>
                      </a:r>
                      <a:r>
                        <a:rPr lang="en-US" sz="1500" dirty="0" smtClean="0"/>
                        <a:t> monitoring </a:t>
                      </a:r>
                      <a:r>
                        <a:rPr lang="en-US" sz="1500" dirty="0" err="1" smtClean="0"/>
                        <a:t>terhadap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perilaku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diri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sendiri</a:t>
                      </a:r>
                      <a:r>
                        <a:rPr lang="en-US" sz="1500" dirty="0" smtClean="0"/>
                        <a:t>, </a:t>
                      </a:r>
                      <a:r>
                        <a:rPr lang="en-US" sz="1500" dirty="0" err="1" smtClean="0"/>
                        <a:t>tulis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apa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di</a:t>
                      </a:r>
                      <a:r>
                        <a:rPr lang="en-US" sz="1500" baseline="0" dirty="0" err="1" smtClean="0"/>
                        <a:t>kerjakan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tulis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bagaimana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reaksi</a:t>
                      </a:r>
                      <a:r>
                        <a:rPr lang="en-US" sz="1500" baseline="0" dirty="0" smtClean="0"/>
                        <a:t> orang lain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i="1" dirty="0" smtClean="0"/>
                        <a:t>Self goal setting</a:t>
                      </a:r>
                      <a:endParaRPr lang="en-US" sz="15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Tulis</a:t>
                      </a:r>
                      <a:r>
                        <a:rPr lang="en-US" sz="1500" dirty="0" smtClean="0"/>
                        <a:t> goal/</a:t>
                      </a:r>
                      <a:r>
                        <a:rPr lang="en-US" sz="1500" dirty="0" err="1" smtClean="0"/>
                        <a:t>tujuan</a:t>
                      </a:r>
                      <a:r>
                        <a:rPr lang="en-US" sz="1500" dirty="0" smtClean="0"/>
                        <a:t> (</a:t>
                      </a:r>
                      <a:r>
                        <a:rPr lang="en-US" sz="1500" baseline="0" dirty="0" err="1" smtClean="0"/>
                        <a:t>dapat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jangka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pendek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atau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jangka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panjang</a:t>
                      </a:r>
                      <a:r>
                        <a:rPr lang="en-US" sz="1500" baseline="0" dirty="0" smtClean="0"/>
                        <a:t>). </a:t>
                      </a:r>
                      <a:r>
                        <a:rPr lang="en-US" sz="1500" baseline="0" dirty="0" err="1" smtClean="0"/>
                        <a:t>Misal</a:t>
                      </a:r>
                      <a:r>
                        <a:rPr lang="en-US" sz="1500" baseline="0" dirty="0" smtClean="0"/>
                        <a:t>, </a:t>
                      </a:r>
                      <a:r>
                        <a:rPr lang="en-US" sz="1500" baseline="0" dirty="0" err="1" smtClean="0"/>
                        <a:t>menyelesaikan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tugas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kepemimpinan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hari</a:t>
                      </a:r>
                      <a:r>
                        <a:rPr lang="en-US" sz="1500" baseline="0" dirty="0" smtClean="0"/>
                        <a:t>  </a:t>
                      </a:r>
                      <a:r>
                        <a:rPr lang="en-US" sz="1500" baseline="0" dirty="0" err="1" smtClean="0"/>
                        <a:t>ini</a:t>
                      </a:r>
                      <a:r>
                        <a:rPr lang="en-US" sz="1500" baseline="0" dirty="0" smtClean="0"/>
                        <a:t>, </a:t>
                      </a:r>
                      <a:r>
                        <a:rPr lang="en-US" sz="1500" baseline="0" dirty="0" err="1" smtClean="0"/>
                        <a:t>menyusun</a:t>
                      </a:r>
                      <a:r>
                        <a:rPr lang="en-US" sz="1500" baseline="0" dirty="0" smtClean="0"/>
                        <a:t> proposal </a:t>
                      </a:r>
                      <a:r>
                        <a:rPr lang="en-US" sz="1500" baseline="0" dirty="0" err="1" smtClean="0"/>
                        <a:t>besok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hari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dsbnya</a:t>
                      </a:r>
                      <a:r>
                        <a:rPr lang="en-US" sz="1500" baseline="0" dirty="0" smtClean="0"/>
                        <a:t>.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i="1" dirty="0" smtClean="0"/>
                        <a:t>Self rehearsal</a:t>
                      </a:r>
                      <a:endParaRPr lang="en-US" sz="15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Latih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untuk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menampilkan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perilaku</a:t>
                      </a:r>
                      <a:r>
                        <a:rPr lang="en-US" sz="1500" dirty="0" smtClean="0"/>
                        <a:t> yang </a:t>
                      </a:r>
                      <a:r>
                        <a:rPr lang="en-US" sz="1500" dirty="0" err="1" smtClean="0"/>
                        <a:t>sulit</a:t>
                      </a:r>
                      <a:r>
                        <a:rPr lang="en-US" sz="1500" dirty="0" smtClean="0"/>
                        <a:t>.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Tingkatkan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i="1" dirty="0" smtClean="0"/>
                        <a:t>skill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kepercayaan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diri</a:t>
                      </a:r>
                      <a:r>
                        <a:rPr lang="en-US" sz="1500" dirty="0" smtClean="0"/>
                        <a:t> (</a:t>
                      </a:r>
                      <a:r>
                        <a:rPr lang="en-US" sz="1500" dirty="0" err="1" smtClean="0"/>
                        <a:t>misal</a:t>
                      </a:r>
                      <a:r>
                        <a:rPr lang="en-US" sz="1500" baseline="0" dirty="0" smtClean="0"/>
                        <a:t> : </a:t>
                      </a:r>
                      <a:r>
                        <a:rPr lang="en-US" sz="1500" dirty="0" err="1" smtClean="0"/>
                        <a:t>berlatih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presentasi</a:t>
                      </a:r>
                      <a:r>
                        <a:rPr lang="en-US" sz="1500" dirty="0" smtClean="0"/>
                        <a:t> di </a:t>
                      </a:r>
                      <a:r>
                        <a:rPr lang="en-US" sz="1500" dirty="0" err="1" smtClean="0"/>
                        <a:t>depan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cermin</a:t>
                      </a:r>
                      <a:r>
                        <a:rPr lang="en-US" sz="1500" dirty="0" smtClean="0"/>
                        <a:t>)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i="1" dirty="0" smtClean="0"/>
                        <a:t>Cue modification</a:t>
                      </a:r>
                      <a:endParaRPr lang="en-US" sz="15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err="1" smtClean="0"/>
                        <a:t>Berlatih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untuk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mengganti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lingkungan</a:t>
                      </a:r>
                      <a:r>
                        <a:rPr lang="en-US" sz="1500" baseline="0" dirty="0" smtClean="0"/>
                        <a:t>/</a:t>
                      </a:r>
                      <a:r>
                        <a:rPr lang="en-US" sz="1500" baseline="0" dirty="0" err="1" smtClean="0"/>
                        <a:t>suasana</a:t>
                      </a:r>
                      <a:r>
                        <a:rPr lang="en-US" sz="1500" baseline="0" dirty="0" smtClean="0"/>
                        <a:t> yang </a:t>
                      </a:r>
                      <a:r>
                        <a:rPr lang="en-US" sz="1500" baseline="0" dirty="0" err="1" smtClean="0"/>
                        <a:t>dapat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menimbulkan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perilaku</a:t>
                      </a:r>
                      <a:r>
                        <a:rPr lang="en-US" sz="1500" baseline="0" dirty="0" smtClean="0"/>
                        <a:t> yang </a:t>
                      </a:r>
                      <a:r>
                        <a:rPr lang="en-US" sz="1500" baseline="0" dirty="0" err="1" smtClean="0"/>
                        <a:t>tidak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diharapkan</a:t>
                      </a:r>
                      <a:r>
                        <a:rPr lang="en-US" sz="1500" baseline="0" dirty="0" smtClean="0"/>
                        <a:t> (</a:t>
                      </a:r>
                      <a:r>
                        <a:rPr lang="en-US" sz="1500" baseline="0" dirty="0" err="1" smtClean="0"/>
                        <a:t>misal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pergi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ke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tempat</a:t>
                      </a:r>
                      <a:r>
                        <a:rPr lang="en-US" sz="1500" baseline="0" dirty="0" smtClean="0"/>
                        <a:t> yang </a:t>
                      </a:r>
                      <a:r>
                        <a:rPr lang="en-US" sz="1500" baseline="0" dirty="0" err="1" smtClean="0"/>
                        <a:t>hening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untuk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mengerjakan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tugas</a:t>
                      </a:r>
                      <a:r>
                        <a:rPr lang="en-US" sz="1500" baseline="0" dirty="0" smtClean="0"/>
                        <a:t>)</a:t>
                      </a:r>
                      <a:endParaRPr lang="en-US" sz="15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Strategi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kognitif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4775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>
                    <a:solidFill>
                      <a:srgbClr val="4775E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i="1" dirty="0" smtClean="0"/>
                        <a:t>Positive self talk</a:t>
                      </a:r>
                      <a:endParaRPr lang="en-US" sz="15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Identifikasi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mengganti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pola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pikir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destruktif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menjadi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pola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pikir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konstruktif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i="1" dirty="0" smtClean="0"/>
                        <a:t>Mental rehearsal</a:t>
                      </a:r>
                      <a:endParaRPr lang="en-US" sz="15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Melakukan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visualisasi</a:t>
                      </a:r>
                      <a:r>
                        <a:rPr lang="en-US" sz="1500" dirty="0" smtClean="0"/>
                        <a:t> di </a:t>
                      </a:r>
                      <a:r>
                        <a:rPr lang="en-US" sz="1500" dirty="0" err="1" smtClean="0"/>
                        <a:t>dalam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mengerjakan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tugas</a:t>
                      </a:r>
                      <a:r>
                        <a:rPr lang="en-US" sz="1500" dirty="0" smtClean="0"/>
                        <a:t> yang </a:t>
                      </a:r>
                      <a:r>
                        <a:rPr lang="en-US" sz="1500" dirty="0" err="1" smtClean="0"/>
                        <a:t>sulit</a:t>
                      </a:r>
                      <a:r>
                        <a:rPr lang="en-US" sz="1500" dirty="0" smtClean="0"/>
                        <a:t>, </a:t>
                      </a:r>
                      <a:r>
                        <a:rPr lang="en-US" sz="1500" dirty="0" err="1" smtClean="0"/>
                        <a:t>lalu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membayangkan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bagaimana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merasakan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kepuasan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pada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saat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berhasil</a:t>
                      </a:r>
                      <a:r>
                        <a:rPr lang="en-US" sz="1500" baseline="0" dirty="0" smtClean="0"/>
                        <a:t>/</a:t>
                      </a:r>
                      <a:r>
                        <a:rPr lang="en-US" sz="1500" baseline="0" dirty="0" err="1" smtClean="0"/>
                        <a:t>sukses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mengerjakannya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81744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529" y="937627"/>
            <a:ext cx="9404723" cy="1400530"/>
          </a:xfrm>
        </p:spPr>
        <p:txBody>
          <a:bodyPr>
            <a:normAutofit/>
          </a:bodyPr>
          <a:lstStyle/>
          <a:p>
            <a:r>
              <a:rPr lang="en-US" sz="3000" b="1" dirty="0" err="1" smtClean="0"/>
              <a:t>Bagaimana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pemimpin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mendorong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manajemen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diri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pada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bawahan</a:t>
            </a:r>
            <a:r>
              <a:rPr lang="en-US" sz="3000" b="1" dirty="0" smtClean="0"/>
              <a:t>?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186607"/>
            <a:ext cx="10515600" cy="2569210"/>
          </a:xfrm>
        </p:spPr>
        <p:txBody>
          <a:bodyPr/>
          <a:lstStyle/>
          <a:p>
            <a:r>
              <a:rPr lang="en-US" dirty="0" smtClean="0"/>
              <a:t>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kepemimpinan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di </a:t>
            </a:r>
            <a:r>
              <a:rPr lang="en-US" dirty="0" err="1" smtClean="0"/>
              <a:t>dalamnya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kognitif</a:t>
            </a:r>
            <a:r>
              <a:rPr lang="en-US" dirty="0" smtClean="0"/>
              <a:t>,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63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625" y="600652"/>
            <a:ext cx="10515600" cy="1325563"/>
          </a:xfrm>
        </p:spPr>
        <p:txBody>
          <a:bodyPr/>
          <a:lstStyle/>
          <a:p>
            <a:r>
              <a:rPr lang="en-US" sz="3500" b="1" u="sng" dirty="0" err="1" smtClean="0"/>
              <a:t>Pedoman</a:t>
            </a:r>
            <a:r>
              <a:rPr lang="en-US" sz="3500" b="1" u="sng" dirty="0" smtClean="0"/>
              <a:t> </a:t>
            </a:r>
            <a:r>
              <a:rPr lang="en-US" sz="3500" b="1" u="sng" dirty="0" err="1" smtClean="0"/>
              <a:t>untuk</a:t>
            </a:r>
            <a:r>
              <a:rPr lang="en-US" sz="3500" b="1" u="sng" dirty="0" smtClean="0"/>
              <a:t> </a:t>
            </a:r>
            <a:r>
              <a:rPr lang="en-US" sz="3500" b="1" u="sng" dirty="0" err="1" smtClean="0"/>
              <a:t>anggota</a:t>
            </a:r>
            <a:endParaRPr lang="en-US" sz="3500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7910054"/>
              </p:ext>
            </p:extLst>
          </p:nvPr>
        </p:nvGraphicFramePr>
        <p:xfrm>
          <a:off x="337625" y="1690688"/>
          <a:ext cx="11662117" cy="459572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62117"/>
              </a:tblGrid>
              <a:tr h="353154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Pedoman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anggota</a:t>
                      </a:r>
                      <a:endParaRPr lang="en-US" dirty="0"/>
                    </a:p>
                  </a:txBody>
                  <a:tcPr/>
                </a:tc>
              </a:tr>
              <a:tr h="35315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b="0" dirty="0" smtClean="0"/>
                        <a:t>1. </a:t>
                      </a:r>
                      <a:r>
                        <a:rPr lang="en-US" dirty="0" err="1" smtClean="0"/>
                        <a:t>Tentukan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apa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kamu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inginkan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anggota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perlu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asertif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namun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diplomatis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tentang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ambigu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terhadap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konflik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53154">
                <a:tc>
                  <a:txBody>
                    <a:bodyPr/>
                    <a:lstStyle/>
                    <a:p>
                      <a:r>
                        <a:rPr lang="en-US" dirty="0" smtClean="0"/>
                        <a:t>2. </a:t>
                      </a:r>
                      <a:r>
                        <a:rPr lang="en-US" dirty="0" err="1" smtClean="0"/>
                        <a:t>Ambil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inisiatif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mengatasi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permasalahan</a:t>
                      </a:r>
                      <a:endParaRPr lang="en-US" dirty="0"/>
                    </a:p>
                  </a:txBody>
                  <a:tcPr/>
                </a:tc>
              </a:tr>
              <a:tr h="353154">
                <a:tc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Informasikan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kepada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pemimpin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tentang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keputusan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tindakan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anda</a:t>
                      </a:r>
                      <a:endParaRPr lang="en-US" dirty="0"/>
                    </a:p>
                  </a:txBody>
                  <a:tcPr/>
                </a:tc>
              </a:tr>
              <a:tr h="353154">
                <a:tc>
                  <a:txBody>
                    <a:bodyPr/>
                    <a:lstStyle/>
                    <a:p>
                      <a:r>
                        <a:rPr lang="en-US" dirty="0" smtClean="0"/>
                        <a:t>4. </a:t>
                      </a:r>
                      <a:r>
                        <a:rPr lang="en-US" dirty="0" err="1" smtClean="0"/>
                        <a:t>Pastikan</a:t>
                      </a:r>
                      <a:r>
                        <a:rPr lang="en-US" dirty="0" smtClean="0"/>
                        <a:t> </a:t>
                      </a:r>
                      <a:r>
                        <a:rPr lang="en-US" baseline="0" dirty="0" err="1" smtClean="0"/>
                        <a:t>keakuratan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informasi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diberikan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kepada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pemimpin</a:t>
                      </a:r>
                      <a:endParaRPr lang="en-US" dirty="0"/>
                    </a:p>
                  </a:txBody>
                  <a:tcPr/>
                </a:tc>
              </a:tr>
              <a:tr h="353154">
                <a:tc>
                  <a:txBody>
                    <a:bodyPr/>
                    <a:lstStyle/>
                    <a:p>
                      <a:r>
                        <a:rPr lang="en-US" dirty="0" smtClean="0"/>
                        <a:t>5. </a:t>
                      </a:r>
                      <a:r>
                        <a:rPr lang="en-US" dirty="0" err="1" smtClean="0"/>
                        <a:t>Dorong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pemimpin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memberikan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umpan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balik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jujur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anda</a:t>
                      </a:r>
                      <a:endParaRPr lang="en-US" dirty="0"/>
                    </a:p>
                  </a:txBody>
                  <a:tcPr/>
                </a:tc>
              </a:tr>
              <a:tr h="353154">
                <a:tc>
                  <a:txBody>
                    <a:bodyPr/>
                    <a:lstStyle/>
                    <a:p>
                      <a:r>
                        <a:rPr lang="en-US" dirty="0" smtClean="0"/>
                        <a:t>6. </a:t>
                      </a:r>
                      <a:r>
                        <a:rPr lang="en-US" dirty="0" err="1" smtClean="0"/>
                        <a:t>Dukung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usaha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pemimpin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untuk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membuat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perubahan</a:t>
                      </a:r>
                      <a:endParaRPr lang="en-US" dirty="0"/>
                    </a:p>
                  </a:txBody>
                  <a:tcPr/>
                </a:tc>
              </a:tr>
              <a:tr h="353154">
                <a:tc>
                  <a:txBody>
                    <a:bodyPr/>
                    <a:lstStyle/>
                    <a:p>
                      <a:r>
                        <a:rPr lang="en-US" dirty="0" smtClean="0"/>
                        <a:t>7. </a:t>
                      </a:r>
                      <a:r>
                        <a:rPr lang="en-US" dirty="0" err="1" smtClean="0"/>
                        <a:t>Tunjukkan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apresiasi</a:t>
                      </a:r>
                      <a:r>
                        <a:rPr lang="en-US" dirty="0" smtClean="0"/>
                        <a:t> yang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sesuai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kepada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pemimpin</a:t>
                      </a:r>
                      <a:endParaRPr lang="en-US" dirty="0"/>
                    </a:p>
                  </a:txBody>
                  <a:tcPr/>
                </a:tc>
              </a:tr>
              <a:tr h="353154">
                <a:tc>
                  <a:txBody>
                    <a:bodyPr/>
                    <a:lstStyle/>
                    <a:p>
                      <a:r>
                        <a:rPr lang="en-US" dirty="0" smtClean="0"/>
                        <a:t>8. </a:t>
                      </a:r>
                      <a:r>
                        <a:rPr lang="en-US" dirty="0" err="1" smtClean="0"/>
                        <a:t>Tunjukkan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tanggapan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terhadap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rencana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proposal yang </a:t>
                      </a:r>
                      <a:r>
                        <a:rPr lang="en-US" dirty="0" err="1" smtClean="0"/>
                        <a:t>disusun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atasan</a:t>
                      </a:r>
                      <a:endParaRPr lang="en-US" dirty="0"/>
                    </a:p>
                  </a:txBody>
                  <a:tcPr/>
                </a:tc>
              </a:tr>
              <a:tr h="353154">
                <a:tc>
                  <a:txBody>
                    <a:bodyPr/>
                    <a:lstStyle/>
                    <a:p>
                      <a:r>
                        <a:rPr lang="en-US" dirty="0" smtClean="0"/>
                        <a:t>9. </a:t>
                      </a:r>
                      <a:r>
                        <a:rPr lang="en-US" dirty="0" err="1" smtClean="0"/>
                        <a:t>Menolak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pengaruh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pantas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tidak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sesuai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atasan</a:t>
                      </a:r>
                      <a:endParaRPr lang="en-US" baseline="0" dirty="0" smtClean="0"/>
                    </a:p>
                  </a:txBody>
                  <a:tcPr/>
                </a:tc>
              </a:tr>
              <a:tr h="663807">
                <a:tc>
                  <a:txBody>
                    <a:bodyPr/>
                    <a:lstStyle/>
                    <a:p>
                      <a:r>
                        <a:rPr lang="en-US" dirty="0" smtClean="0"/>
                        <a:t>10. </a:t>
                      </a:r>
                      <a:r>
                        <a:rPr lang="en-US" dirty="0" err="1" smtClean="0"/>
                        <a:t>Memberikan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i="1" baseline="0" dirty="0" smtClean="0"/>
                        <a:t>coaching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konseling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jika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sesuai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44299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7232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20" y="1027874"/>
            <a:ext cx="9404723" cy="1400530"/>
          </a:xfrm>
        </p:spPr>
        <p:txBody>
          <a:bodyPr/>
          <a:lstStyle/>
          <a:p>
            <a:pPr algn="ctr"/>
            <a:r>
              <a:rPr lang="en-US" dirty="0" smtClean="0">
                <a:latin typeface="Arial Narrow" panose="020B0606020202030204" pitchFamily="34" charset="0"/>
              </a:rPr>
              <a:t>Leader-Member Exchange Theory (LMX)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2920" y="2580804"/>
            <a:ext cx="11338560" cy="2647901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Teori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LMX 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mendeskripsikan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proses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pembentukan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peran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antara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pemimpin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dan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tiap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bawahan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dan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hubungan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pertukaran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i="1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(exchange relationship)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yang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berkembang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sepanjang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waktu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</a:p>
          <a:p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LMX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pada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awalnya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disebut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hubungan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diadik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vertikal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(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pengaruh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timbal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balik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secara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vertikal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langsung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kepada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bawahannya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)</a:t>
            </a:r>
          </a:p>
          <a:p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Graen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and Cashman (1975) :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hubungan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terbentuk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karena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adanya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kecocokan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pribadi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,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adanya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kompetensi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dan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ketergantungan</a:t>
            </a:r>
            <a:r>
              <a:rPr lang="en-US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bawahan</a:t>
            </a:r>
            <a:endParaRPr lang="en-US" dirty="0" smtClean="0">
              <a:latin typeface="Arial Narrow" panose="020B0606020202030204" pitchFamily="34" charset="0"/>
              <a:ea typeface="Arial Unicode MS" panose="020B0604020202020204" pitchFamily="34" charset="-128"/>
              <a:cs typeface="Arial Unicode MS" panose="020B0604020202020204" pitchFamily="34" charset="-128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5850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93000"/>
            <a:lum/>
          </a:blip>
          <a:srcRect/>
          <a:stretch>
            <a:fillRect b="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354" y="3547671"/>
            <a:ext cx="11802794" cy="3310329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2000" dirty="0" err="1">
                <a:sym typeface="Wingdings" panose="05000000000000000000" pitchFamily="2" charset="2"/>
              </a:rPr>
              <a:t>Kebanyakan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atasan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memiliki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i="1" dirty="0">
                <a:sym typeface="Wingdings" panose="05000000000000000000" pitchFamily="2" charset="2"/>
              </a:rPr>
              <a:t>High Exchange Relationship </a:t>
            </a:r>
            <a:r>
              <a:rPr lang="en-US" sz="2000" dirty="0" err="1">
                <a:sym typeface="Wingdings" panose="05000000000000000000" pitchFamily="2" charset="2"/>
              </a:rPr>
              <a:t>terhadap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sejumlah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kecil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bawahan</a:t>
            </a:r>
            <a:r>
              <a:rPr lang="en-US" sz="2000" dirty="0">
                <a:sym typeface="Wingdings" panose="05000000000000000000" pitchFamily="2" charset="2"/>
              </a:rPr>
              <a:t> yang </a:t>
            </a:r>
            <a:r>
              <a:rPr lang="en-US" sz="2000" dirty="0" err="1">
                <a:sym typeface="Wingdings" panose="05000000000000000000" pitchFamily="2" charset="2"/>
              </a:rPr>
              <a:t>ia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percaya</a:t>
            </a:r>
            <a:r>
              <a:rPr lang="en-US" sz="2000" dirty="0">
                <a:sym typeface="Wingdings" panose="05000000000000000000" pitchFamily="2" charset="2"/>
              </a:rPr>
              <a:t>, </a:t>
            </a:r>
            <a:r>
              <a:rPr lang="en-US" sz="2000" dirty="0" err="1">
                <a:sym typeface="Wingdings" panose="05000000000000000000" pitchFamily="2" charset="2"/>
              </a:rPr>
              <a:t>seperti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asisten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atau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penasihat</a:t>
            </a:r>
            <a:r>
              <a:rPr lang="en-US" sz="2000" dirty="0">
                <a:sym typeface="Wingdings" panose="05000000000000000000" pitchFamily="2" charset="2"/>
              </a:rPr>
              <a:t>. </a:t>
            </a:r>
          </a:p>
          <a:p>
            <a:r>
              <a:rPr lang="en-US" sz="2000" dirty="0" err="1">
                <a:sym typeface="Wingdings" panose="05000000000000000000" pitchFamily="2" charset="2"/>
              </a:rPr>
              <a:t>Dasar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terbentuknya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i="1" dirty="0">
                <a:sym typeface="Wingdings" panose="05000000000000000000" pitchFamily="2" charset="2"/>
              </a:rPr>
              <a:t>High Exchange Relationship </a:t>
            </a:r>
            <a:r>
              <a:rPr lang="en-US" sz="2000" dirty="0" smtClean="0">
                <a:sym typeface="Wingdings" panose="05000000000000000000" pitchFamily="2" charset="2"/>
              </a:rPr>
              <a:t> </a:t>
            </a:r>
            <a:r>
              <a:rPr lang="en-US" sz="2000" dirty="0" err="1">
                <a:sym typeface="Wingdings" panose="05000000000000000000" pitchFamily="2" charset="2"/>
              </a:rPr>
              <a:t>pemimpin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b="1" dirty="0" err="1">
                <a:sym typeface="Wingdings" panose="05000000000000000000" pitchFamily="2" charset="2"/>
              </a:rPr>
              <a:t>dapat</a:t>
            </a:r>
            <a:r>
              <a:rPr lang="en-US" sz="2000" b="1" dirty="0">
                <a:sym typeface="Wingdings" panose="05000000000000000000" pitchFamily="2" charset="2"/>
              </a:rPr>
              <a:t> </a:t>
            </a:r>
            <a:r>
              <a:rPr lang="en-US" sz="2000" b="1" dirty="0" err="1">
                <a:sym typeface="Wingdings" panose="05000000000000000000" pitchFamily="2" charset="2"/>
              </a:rPr>
              <a:t>mengontrol</a:t>
            </a:r>
            <a:r>
              <a:rPr lang="en-US" sz="2000" b="1" dirty="0">
                <a:sym typeface="Wingdings" panose="05000000000000000000" pitchFamily="2" charset="2"/>
              </a:rPr>
              <a:t> </a:t>
            </a:r>
            <a:r>
              <a:rPr lang="en-US" sz="2000" b="1" dirty="0" err="1">
                <a:sym typeface="Wingdings" panose="05000000000000000000" pitchFamily="2" charset="2"/>
              </a:rPr>
              <a:t>hasil</a:t>
            </a:r>
            <a:r>
              <a:rPr lang="en-US" sz="2000" b="1" dirty="0">
                <a:sym typeface="Wingdings" panose="05000000000000000000" pitchFamily="2" charset="2"/>
              </a:rPr>
              <a:t> </a:t>
            </a:r>
            <a:r>
              <a:rPr lang="en-US" sz="2000" dirty="0">
                <a:sym typeface="Wingdings" panose="05000000000000000000" pitchFamily="2" charset="2"/>
              </a:rPr>
              <a:t>yang </a:t>
            </a:r>
            <a:r>
              <a:rPr lang="en-US" sz="2000" dirty="0" err="1">
                <a:sym typeface="Wingdings" panose="05000000000000000000" pitchFamily="2" charset="2"/>
              </a:rPr>
              <a:t>diinginkan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dari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bawahan</a:t>
            </a:r>
            <a:r>
              <a:rPr lang="en-US" sz="2000" dirty="0">
                <a:sym typeface="Wingdings" panose="05000000000000000000" pitchFamily="2" charset="2"/>
              </a:rPr>
              <a:t>. </a:t>
            </a:r>
            <a:r>
              <a:rPr lang="en-US" sz="2000" dirty="0" err="1">
                <a:sym typeface="Wingdings" panose="05000000000000000000" pitchFamily="2" charset="2"/>
              </a:rPr>
              <a:t>Hasilnya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berupa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tugas-tugas</a:t>
            </a:r>
            <a:r>
              <a:rPr lang="en-US" sz="2000" dirty="0">
                <a:sym typeface="Wingdings" panose="05000000000000000000" pitchFamily="2" charset="2"/>
              </a:rPr>
              <a:t>, </a:t>
            </a:r>
            <a:r>
              <a:rPr lang="en-US" sz="2000" dirty="0" err="1">
                <a:sym typeface="Wingdings" panose="05000000000000000000" pitchFamily="2" charset="2"/>
              </a:rPr>
              <a:t>pendelegasian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tanggung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jawab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dan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otoritas</a:t>
            </a:r>
            <a:r>
              <a:rPr lang="en-US" sz="2000" dirty="0">
                <a:sym typeface="Wingdings" panose="05000000000000000000" pitchFamily="2" charset="2"/>
              </a:rPr>
              <a:t>, </a:t>
            </a:r>
            <a:r>
              <a:rPr lang="en-US" sz="2000" dirty="0" err="1">
                <a:sym typeface="Wingdings" panose="05000000000000000000" pitchFamily="2" charset="2"/>
              </a:rPr>
              <a:t>sering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berbagi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informasi</a:t>
            </a:r>
            <a:r>
              <a:rPr lang="en-US" sz="2000" dirty="0">
                <a:sym typeface="Wingdings" panose="05000000000000000000" pitchFamily="2" charset="2"/>
              </a:rPr>
              <a:t>, </a:t>
            </a:r>
            <a:r>
              <a:rPr lang="en-US" sz="2000" dirty="0" err="1">
                <a:sym typeface="Wingdings" panose="05000000000000000000" pitchFamily="2" charset="2"/>
              </a:rPr>
              <a:t>dapat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membantu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atasan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dalam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mengambil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keputusan</a:t>
            </a:r>
            <a:r>
              <a:rPr lang="en-US" sz="2000" dirty="0">
                <a:sym typeface="Wingdings" panose="05000000000000000000" pitchFamily="2" charset="2"/>
              </a:rPr>
              <a:t>, </a:t>
            </a:r>
            <a:r>
              <a:rPr lang="en-US" sz="2000" dirty="0" err="1" smtClean="0">
                <a:sym typeface="Wingdings" panose="05000000000000000000" pitchFamily="2" charset="2"/>
              </a:rPr>
              <a:t>dukungan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>
                <a:sym typeface="Wingdings" panose="05000000000000000000" pitchFamily="2" charset="2"/>
              </a:rPr>
              <a:t>personal </a:t>
            </a:r>
            <a:r>
              <a:rPr lang="en-US" sz="2000" dirty="0" err="1">
                <a:sym typeface="Wingdings" panose="05000000000000000000" pitchFamily="2" charset="2"/>
              </a:rPr>
              <a:t>dan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penerimaan</a:t>
            </a:r>
            <a:r>
              <a:rPr lang="en-US" sz="2000" dirty="0">
                <a:sym typeface="Wingdings" panose="05000000000000000000" pitchFamily="2" charset="2"/>
              </a:rPr>
              <a:t>, </a:t>
            </a:r>
            <a:r>
              <a:rPr lang="en-US" sz="2000" dirty="0" err="1">
                <a:sym typeface="Wingdings" panose="05000000000000000000" pitchFamily="2" charset="2"/>
              </a:rPr>
              <a:t>memfasilitasi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karir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bawahan</a:t>
            </a:r>
            <a:r>
              <a:rPr lang="en-US" sz="2000" dirty="0">
                <a:sym typeface="Wingdings" panose="05000000000000000000" pitchFamily="2" charset="2"/>
              </a:rPr>
              <a:t> (</a:t>
            </a:r>
            <a:r>
              <a:rPr lang="en-US" sz="2000" dirty="0" err="1">
                <a:sym typeface="Wingdings" panose="05000000000000000000" pitchFamily="2" charset="2"/>
              </a:rPr>
              <a:t>merekomendasikan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promosi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pada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bawahan</a:t>
            </a:r>
            <a:r>
              <a:rPr lang="en-US" sz="2000" dirty="0" smtClean="0">
                <a:sym typeface="Wingdings" panose="05000000000000000000" pitchFamily="2" charset="2"/>
              </a:rPr>
              <a:t>). </a:t>
            </a:r>
            <a:endParaRPr lang="en-US" sz="2000" dirty="0">
              <a:sym typeface="Wingdings" panose="05000000000000000000" pitchFamily="2" charset="2"/>
            </a:endParaRPr>
          </a:p>
          <a:p>
            <a:r>
              <a:rPr lang="en-US" sz="2000" dirty="0" err="1" smtClean="0">
                <a:sym typeface="Wingdings" panose="05000000000000000000" pitchFamily="2" charset="2"/>
              </a:rPr>
              <a:t>Sebaliknya</a:t>
            </a:r>
            <a:r>
              <a:rPr lang="en-US" sz="2000" dirty="0">
                <a:sym typeface="Wingdings" panose="05000000000000000000" pitchFamily="2" charset="2"/>
              </a:rPr>
              <a:t>, </a:t>
            </a:r>
            <a:r>
              <a:rPr lang="en-US" sz="2000" dirty="0" err="1">
                <a:sym typeface="Wingdings" panose="05000000000000000000" pitchFamily="2" charset="2"/>
              </a:rPr>
              <a:t>bawahan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tersebut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memiliki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kewajiban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dan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biaya</a:t>
            </a:r>
            <a:r>
              <a:rPr lang="en-US" sz="2000" dirty="0">
                <a:sym typeface="Wingdings" panose="05000000000000000000" pitchFamily="2" charset="2"/>
              </a:rPr>
              <a:t> yang </a:t>
            </a:r>
            <a:r>
              <a:rPr lang="en-US" sz="2000" dirty="0" err="1">
                <a:sym typeface="Wingdings" panose="05000000000000000000" pitchFamily="2" charset="2"/>
              </a:rPr>
              <a:t>besar</a:t>
            </a:r>
            <a:r>
              <a:rPr lang="en-US" sz="2000" dirty="0">
                <a:sym typeface="Wingdings" panose="05000000000000000000" pitchFamily="2" charset="2"/>
              </a:rPr>
              <a:t>. </a:t>
            </a:r>
            <a:r>
              <a:rPr lang="en-US" sz="2000" dirty="0" err="1">
                <a:sym typeface="Wingdings" panose="05000000000000000000" pitchFamily="2" charset="2"/>
              </a:rPr>
              <a:t>Bawahan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dituntut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lebih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bekerja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maksimal</a:t>
            </a:r>
            <a:r>
              <a:rPr lang="en-US" sz="2000" dirty="0">
                <a:sym typeface="Wingdings" panose="05000000000000000000" pitchFamily="2" charset="2"/>
              </a:rPr>
              <a:t>, </a:t>
            </a:r>
            <a:r>
              <a:rPr lang="en-US" sz="2000" dirty="0" err="1">
                <a:sym typeface="Wingdings" panose="05000000000000000000" pitchFamily="2" charset="2"/>
              </a:rPr>
              <a:t>lebih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komitmen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terhadap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tugas</a:t>
            </a:r>
            <a:r>
              <a:rPr lang="en-US" sz="2000" dirty="0">
                <a:sym typeface="Wingdings" panose="05000000000000000000" pitchFamily="2" charset="2"/>
              </a:rPr>
              <a:t>, </a:t>
            </a:r>
            <a:r>
              <a:rPr lang="en-US" sz="2000" dirty="0" err="1">
                <a:sym typeface="Wingdings" panose="05000000000000000000" pitchFamily="2" charset="2"/>
              </a:rPr>
              <a:t>setia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terhadap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pemimpin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dan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mengerjakan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beberapa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tugas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administasi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atasan</a:t>
            </a:r>
            <a:r>
              <a:rPr lang="en-US" sz="2000" dirty="0" smtClean="0">
                <a:sym typeface="Wingdings" panose="05000000000000000000" pitchFamily="2" charset="2"/>
              </a:rPr>
              <a:t>.</a:t>
            </a:r>
          </a:p>
          <a:p>
            <a:r>
              <a:rPr lang="en-US" sz="2000" dirty="0" smtClean="0">
                <a:sym typeface="Wingdings" panose="05000000000000000000" pitchFamily="2" charset="2"/>
              </a:rPr>
              <a:t>Hal </a:t>
            </a:r>
            <a:r>
              <a:rPr lang="en-US" sz="2000" dirty="0" err="1">
                <a:sym typeface="Wingdings" panose="05000000000000000000" pitchFamily="2" charset="2"/>
              </a:rPr>
              <a:t>tersebut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dilakukan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untuk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b="1" dirty="0">
                <a:sym typeface="Wingdings" panose="05000000000000000000" pitchFamily="2" charset="2"/>
              </a:rPr>
              <a:t>status yang </a:t>
            </a:r>
            <a:r>
              <a:rPr lang="en-US" sz="2000" b="1" dirty="0" err="1">
                <a:sym typeface="Wingdings" panose="05000000000000000000" pitchFamily="2" charset="2"/>
              </a:rPr>
              <a:t>lebih</a:t>
            </a:r>
            <a:r>
              <a:rPr lang="en-US" sz="2000" b="1" dirty="0">
                <a:sym typeface="Wingdings" panose="05000000000000000000" pitchFamily="2" charset="2"/>
              </a:rPr>
              <a:t> </a:t>
            </a:r>
            <a:r>
              <a:rPr lang="en-US" sz="2000" b="1" dirty="0" err="1">
                <a:sym typeface="Wingdings" panose="05000000000000000000" pitchFamily="2" charset="2"/>
              </a:rPr>
              <a:t>tinggi</a:t>
            </a:r>
            <a:r>
              <a:rPr lang="en-US" sz="2000" b="1" dirty="0">
                <a:sym typeface="Wingdings" panose="05000000000000000000" pitchFamily="2" charset="2"/>
              </a:rPr>
              <a:t>, </a:t>
            </a:r>
            <a:r>
              <a:rPr lang="en-US" sz="2000" b="1" dirty="0" err="1">
                <a:sym typeface="Wingdings" panose="05000000000000000000" pitchFamily="2" charset="2"/>
              </a:rPr>
              <a:t>pengaruh</a:t>
            </a:r>
            <a:r>
              <a:rPr lang="en-US" sz="2000" b="1" dirty="0">
                <a:sym typeface="Wingdings" panose="05000000000000000000" pitchFamily="2" charset="2"/>
              </a:rPr>
              <a:t> </a:t>
            </a:r>
            <a:r>
              <a:rPr lang="en-US" sz="2000" b="1" dirty="0" err="1">
                <a:sym typeface="Wingdings" panose="05000000000000000000" pitchFamily="2" charset="2"/>
              </a:rPr>
              <a:t>dan</a:t>
            </a:r>
            <a:r>
              <a:rPr lang="en-US" sz="2000" b="1" dirty="0">
                <a:sym typeface="Wingdings" panose="05000000000000000000" pitchFamily="2" charset="2"/>
              </a:rPr>
              <a:t> </a:t>
            </a:r>
            <a:r>
              <a:rPr lang="en-US" sz="2000" b="1" dirty="0" err="1">
                <a:sym typeface="Wingdings" panose="05000000000000000000" pitchFamily="2" charset="2"/>
              </a:rPr>
              <a:t>keuntungan</a:t>
            </a:r>
            <a:r>
              <a:rPr lang="en-US" sz="2000" b="1" dirty="0">
                <a:sym typeface="Wingdings" panose="05000000000000000000" pitchFamily="2" charset="2"/>
              </a:rPr>
              <a:t> </a:t>
            </a:r>
            <a:r>
              <a:rPr lang="en-US" sz="2000" b="1" dirty="0" err="1">
                <a:sym typeface="Wingdings" panose="05000000000000000000" pitchFamily="2" charset="2"/>
              </a:rPr>
              <a:t>lainnya</a:t>
            </a:r>
            <a:endParaRPr lang="en-US" sz="2000" b="1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28223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3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6" name="Google Shape;3196;p58"/>
          <p:cNvSpPr txBox="1">
            <a:spLocks noGrp="1"/>
          </p:cNvSpPr>
          <p:nvPr>
            <p:ph type="title"/>
          </p:nvPr>
        </p:nvSpPr>
        <p:spPr>
          <a:xfrm>
            <a:off x="960000" y="287743"/>
            <a:ext cx="10272000" cy="1049958"/>
          </a:xfrm>
          <a:prstGeom prst="rect">
            <a:avLst/>
          </a:prstGeom>
          <a:solidFill>
            <a:srgbClr val="4472C4"/>
          </a:solidFill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 Narrow" panose="020B0606020202030204" pitchFamily="34" charset="0"/>
              </a:rPr>
              <a:t>Life Cycle Model </a:t>
            </a:r>
            <a:r>
              <a:rPr lang="en-US" sz="3200" dirty="0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 3 </a:t>
            </a:r>
            <a:r>
              <a:rPr lang="en-US" sz="3200" dirty="0" err="1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tahapan</a:t>
            </a:r>
            <a:r>
              <a:rPr lang="en-US" sz="3200" dirty="0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dalam</a:t>
            </a:r>
            <a:r>
              <a:rPr lang="en-US" sz="3200" dirty="0" smtClean="0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pembentukan</a:t>
            </a:r>
            <a:r>
              <a:rPr lang="en-US" sz="3200" dirty="0" smtClean="0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peran</a:t>
            </a:r>
            <a:r>
              <a:rPr lang="en-US" sz="3200" dirty="0" smtClean="0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 (</a:t>
            </a:r>
            <a:r>
              <a:rPr lang="en-US" sz="3200" dirty="0" err="1" smtClean="0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Graen</a:t>
            </a:r>
            <a:r>
              <a:rPr lang="en-US" sz="3200" dirty="0" smtClean="0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3200" dirty="0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&amp; </a:t>
            </a:r>
            <a:r>
              <a:rPr lang="en-US" sz="3200" dirty="0" err="1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Scendura</a:t>
            </a:r>
            <a:r>
              <a:rPr lang="en-US" sz="3200" dirty="0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, 1987, </a:t>
            </a:r>
            <a:r>
              <a:rPr lang="en-US" sz="3200" dirty="0" err="1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Graen</a:t>
            </a:r>
            <a:r>
              <a:rPr lang="en-US" sz="3200" dirty="0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 &amp; </a:t>
            </a:r>
            <a:r>
              <a:rPr lang="en-US" sz="3200" dirty="0" err="1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Uhl</a:t>
            </a:r>
            <a:r>
              <a:rPr lang="en-US" sz="3200" dirty="0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 Bien, 1991) </a:t>
            </a:r>
          </a:p>
        </p:txBody>
      </p:sp>
      <p:sp>
        <p:nvSpPr>
          <p:cNvPr id="3198" name="Google Shape;3198;p58"/>
          <p:cNvSpPr txBox="1">
            <a:spLocks noGrp="1"/>
          </p:cNvSpPr>
          <p:nvPr>
            <p:ph type="subTitle" idx="2"/>
          </p:nvPr>
        </p:nvSpPr>
        <p:spPr>
          <a:xfrm>
            <a:off x="1169976" y="3745553"/>
            <a:ext cx="3214154" cy="1132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/>
            <a:r>
              <a:rPr lang="en-US" sz="2000" dirty="0" err="1" smtClean="0">
                <a:latin typeface="Arial Narrow" panose="020B0606020202030204" pitchFamily="34" charset="0"/>
                <a:sym typeface="Wingdings" panose="05000000000000000000" pitchFamily="2" charset="2"/>
              </a:rPr>
              <a:t>Atasan</a:t>
            </a:r>
            <a:r>
              <a:rPr lang="en-US" sz="2000" dirty="0" smtClean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dan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bawahan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mengevaluasi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motif,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sikap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dan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sumber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daya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potensial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untuk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dapat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saling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ditukar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(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namun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,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beberapa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relasi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tidak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dibangun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pada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tahap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pertama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ini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) </a:t>
            </a:r>
            <a:endParaRPr lang="en-US" sz="2000" dirty="0" smtClean="0">
              <a:latin typeface="Arial Narrow" panose="020B0606020202030204" pitchFamily="34" charset="0"/>
              <a:sym typeface="Wingdings" panose="05000000000000000000" pitchFamily="2" charset="2"/>
            </a:endParaRPr>
          </a:p>
          <a:p>
            <a:pPr marL="0" indent="0"/>
            <a:r>
              <a:rPr lang="en-US" sz="2000" dirty="0" smtClean="0">
                <a:latin typeface="Arial Narrow" panose="020B0606020202030204" pitchFamily="34" charset="0"/>
                <a:sym typeface="Wingdings" panose="05000000000000000000" pitchFamily="2" charset="2"/>
              </a:rPr>
              <a:t>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tahap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ini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disebut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b="1" dirty="0" err="1">
                <a:latin typeface="Arial Narrow" panose="020B0606020202030204" pitchFamily="34" charset="0"/>
                <a:sym typeface="Wingdings" panose="05000000000000000000" pitchFamily="2" charset="2"/>
              </a:rPr>
              <a:t>kepemimpinan</a:t>
            </a:r>
            <a:r>
              <a:rPr lang="en-US" sz="2000" b="1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b="1" dirty="0" err="1">
                <a:latin typeface="Arial Narrow" panose="020B0606020202030204" pitchFamily="34" charset="0"/>
                <a:sym typeface="Wingdings" panose="05000000000000000000" pitchFamily="2" charset="2"/>
              </a:rPr>
              <a:t>transaksional</a:t>
            </a:r>
            <a:r>
              <a:rPr lang="en-US" sz="2000" b="1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</a:p>
        </p:txBody>
      </p:sp>
      <p:sp>
        <p:nvSpPr>
          <p:cNvPr id="3200" name="Google Shape;3200;p58"/>
          <p:cNvSpPr txBox="1">
            <a:spLocks noGrp="1"/>
          </p:cNvSpPr>
          <p:nvPr>
            <p:ph type="subTitle" idx="4"/>
          </p:nvPr>
        </p:nvSpPr>
        <p:spPr>
          <a:xfrm>
            <a:off x="4984679" y="4371076"/>
            <a:ext cx="2260800" cy="1132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/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Pertukaran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terbentuk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,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adanya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saling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percaya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,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kesetiaan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dan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hubungan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saling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menghormati</a:t>
            </a:r>
            <a:endParaRPr lang="en-US" sz="2000" dirty="0">
              <a:latin typeface="Arial Narrow" panose="020B0606020202030204" pitchFamily="34" charset="0"/>
              <a:sym typeface="Wingdings" panose="05000000000000000000" pitchFamily="2" charset="2"/>
            </a:endParaRPr>
          </a:p>
        </p:txBody>
      </p:sp>
      <p:sp>
        <p:nvSpPr>
          <p:cNvPr id="3202" name="Google Shape;3202;p58"/>
          <p:cNvSpPr txBox="1">
            <a:spLocks noGrp="1"/>
          </p:cNvSpPr>
          <p:nvPr>
            <p:ph type="subTitle" idx="6"/>
          </p:nvPr>
        </p:nvSpPr>
        <p:spPr>
          <a:xfrm>
            <a:off x="8246405" y="3694039"/>
            <a:ext cx="2853626" cy="1132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/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Pertukaran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didasarkan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pada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dorongan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pribadi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yang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ditransformasikan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ke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dalam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komitmen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terhadap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misi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dan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sasaran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unit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kerja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endParaRPr lang="en-US" sz="2000" dirty="0" smtClean="0">
              <a:latin typeface="Arial Narrow" panose="020B0606020202030204" pitchFamily="34" charset="0"/>
              <a:sym typeface="Wingdings" panose="05000000000000000000" pitchFamily="2" charset="2"/>
            </a:endParaRPr>
          </a:p>
          <a:p>
            <a:pPr marL="0" indent="0"/>
            <a:r>
              <a:rPr lang="en-US" sz="2000" dirty="0" smtClean="0">
                <a:latin typeface="Arial Narrow" panose="020B0606020202030204" pitchFamily="34" charset="0"/>
                <a:sym typeface="Wingdings" panose="05000000000000000000" pitchFamily="2" charset="2"/>
              </a:rPr>
              <a:t>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tahap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ini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disebut</a:t>
            </a:r>
            <a:r>
              <a:rPr lang="en-US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b="1" dirty="0" err="1">
                <a:latin typeface="Arial Narrow" panose="020B0606020202030204" pitchFamily="34" charset="0"/>
                <a:sym typeface="Wingdings" panose="05000000000000000000" pitchFamily="2" charset="2"/>
              </a:rPr>
              <a:t>kepemimpinan</a:t>
            </a:r>
            <a:r>
              <a:rPr lang="en-US" sz="2000" b="1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2000" b="1" dirty="0" err="1">
                <a:latin typeface="Arial Narrow" panose="020B0606020202030204" pitchFamily="34" charset="0"/>
                <a:sym typeface="Wingdings" panose="05000000000000000000" pitchFamily="2" charset="2"/>
              </a:rPr>
              <a:t>transformasional</a:t>
            </a:r>
            <a:endParaRPr lang="en-US" sz="2000" b="1" dirty="0">
              <a:latin typeface="Arial Narrow" panose="020B0606020202030204" pitchFamily="34" charset="0"/>
              <a:sym typeface="Wingdings" panose="05000000000000000000" pitchFamily="2" charset="2"/>
            </a:endParaRPr>
          </a:p>
        </p:txBody>
      </p:sp>
      <p:grpSp>
        <p:nvGrpSpPr>
          <p:cNvPr id="3203" name="Google Shape;3203;p58"/>
          <p:cNvGrpSpPr/>
          <p:nvPr/>
        </p:nvGrpSpPr>
        <p:grpSpPr>
          <a:xfrm>
            <a:off x="9871687" y="1806664"/>
            <a:ext cx="866845" cy="856632"/>
            <a:chOff x="7302646" y="1315923"/>
            <a:chExt cx="650134" cy="642474"/>
          </a:xfrm>
        </p:grpSpPr>
        <p:sp>
          <p:nvSpPr>
            <p:cNvPr id="3204" name="Google Shape;3204;p58"/>
            <p:cNvSpPr/>
            <p:nvPr/>
          </p:nvSpPr>
          <p:spPr>
            <a:xfrm>
              <a:off x="7379213" y="1315923"/>
              <a:ext cx="562862" cy="485654"/>
            </a:xfrm>
            <a:custGeom>
              <a:avLst/>
              <a:gdLst/>
              <a:ahLst/>
              <a:cxnLst/>
              <a:rect l="l" t="t" r="r" b="b"/>
              <a:pathLst>
                <a:path w="17562" h="15153" extrusionOk="0">
                  <a:moveTo>
                    <a:pt x="3640" y="1"/>
                  </a:moveTo>
                  <a:cubicBezTo>
                    <a:pt x="3422" y="1"/>
                    <a:pt x="3211" y="140"/>
                    <a:pt x="3125" y="360"/>
                  </a:cubicBezTo>
                  <a:lnTo>
                    <a:pt x="101" y="8113"/>
                  </a:lnTo>
                  <a:cubicBezTo>
                    <a:pt x="0" y="8397"/>
                    <a:pt x="117" y="8698"/>
                    <a:pt x="385" y="8832"/>
                  </a:cubicBezTo>
                  <a:lnTo>
                    <a:pt x="13969" y="15097"/>
                  </a:lnTo>
                  <a:cubicBezTo>
                    <a:pt x="14048" y="15135"/>
                    <a:pt x="14132" y="15152"/>
                    <a:pt x="14213" y="15152"/>
                  </a:cubicBezTo>
                  <a:cubicBezTo>
                    <a:pt x="14423" y="15152"/>
                    <a:pt x="14620" y="15034"/>
                    <a:pt x="14704" y="14830"/>
                  </a:cubicBezTo>
                  <a:lnTo>
                    <a:pt x="17427" y="8965"/>
                  </a:lnTo>
                  <a:cubicBezTo>
                    <a:pt x="17561" y="8681"/>
                    <a:pt x="17427" y="8347"/>
                    <a:pt x="17143" y="8213"/>
                  </a:cubicBezTo>
                  <a:lnTo>
                    <a:pt x="8772" y="4404"/>
                  </a:lnTo>
                  <a:cubicBezTo>
                    <a:pt x="8639" y="4337"/>
                    <a:pt x="8539" y="4237"/>
                    <a:pt x="8488" y="4086"/>
                  </a:cubicBezTo>
                  <a:lnTo>
                    <a:pt x="7686" y="1998"/>
                  </a:lnTo>
                  <a:cubicBezTo>
                    <a:pt x="7636" y="1847"/>
                    <a:pt x="7536" y="1747"/>
                    <a:pt x="7402" y="1680"/>
                  </a:cubicBezTo>
                  <a:lnTo>
                    <a:pt x="3877" y="60"/>
                  </a:lnTo>
                  <a:cubicBezTo>
                    <a:pt x="3801" y="19"/>
                    <a:pt x="3720" y="1"/>
                    <a:pt x="3640" y="1"/>
                  </a:cubicBezTo>
                  <a:close/>
                </a:path>
              </a:pathLst>
            </a:custGeom>
            <a:solidFill>
              <a:srgbClr val="19B5B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05" name="Google Shape;3205;p58"/>
            <p:cNvSpPr/>
            <p:nvPr/>
          </p:nvSpPr>
          <p:spPr>
            <a:xfrm>
              <a:off x="7379213" y="1315923"/>
              <a:ext cx="562862" cy="485654"/>
            </a:xfrm>
            <a:custGeom>
              <a:avLst/>
              <a:gdLst/>
              <a:ahLst/>
              <a:cxnLst/>
              <a:rect l="l" t="t" r="r" b="b"/>
              <a:pathLst>
                <a:path w="17562" h="15153" extrusionOk="0">
                  <a:moveTo>
                    <a:pt x="3640" y="1"/>
                  </a:moveTo>
                  <a:cubicBezTo>
                    <a:pt x="3422" y="1"/>
                    <a:pt x="3211" y="140"/>
                    <a:pt x="3125" y="360"/>
                  </a:cubicBezTo>
                  <a:lnTo>
                    <a:pt x="101" y="8113"/>
                  </a:lnTo>
                  <a:cubicBezTo>
                    <a:pt x="0" y="8397"/>
                    <a:pt x="117" y="8698"/>
                    <a:pt x="385" y="8832"/>
                  </a:cubicBezTo>
                  <a:lnTo>
                    <a:pt x="13969" y="15097"/>
                  </a:lnTo>
                  <a:cubicBezTo>
                    <a:pt x="14048" y="15135"/>
                    <a:pt x="14132" y="15152"/>
                    <a:pt x="14213" y="15152"/>
                  </a:cubicBezTo>
                  <a:cubicBezTo>
                    <a:pt x="14423" y="15152"/>
                    <a:pt x="14620" y="15034"/>
                    <a:pt x="14704" y="14830"/>
                  </a:cubicBezTo>
                  <a:lnTo>
                    <a:pt x="17427" y="8965"/>
                  </a:lnTo>
                  <a:cubicBezTo>
                    <a:pt x="17561" y="8681"/>
                    <a:pt x="17427" y="8347"/>
                    <a:pt x="17143" y="8213"/>
                  </a:cubicBezTo>
                  <a:lnTo>
                    <a:pt x="8772" y="4404"/>
                  </a:lnTo>
                  <a:cubicBezTo>
                    <a:pt x="8639" y="4337"/>
                    <a:pt x="8539" y="4237"/>
                    <a:pt x="8488" y="4086"/>
                  </a:cubicBezTo>
                  <a:lnTo>
                    <a:pt x="7686" y="1998"/>
                  </a:lnTo>
                  <a:cubicBezTo>
                    <a:pt x="7636" y="1847"/>
                    <a:pt x="7536" y="1747"/>
                    <a:pt x="7402" y="1680"/>
                  </a:cubicBezTo>
                  <a:lnTo>
                    <a:pt x="3877" y="60"/>
                  </a:lnTo>
                  <a:cubicBezTo>
                    <a:pt x="3801" y="19"/>
                    <a:pt x="3720" y="1"/>
                    <a:pt x="3640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06" name="Google Shape;3206;p58"/>
            <p:cNvSpPr/>
            <p:nvPr/>
          </p:nvSpPr>
          <p:spPr>
            <a:xfrm>
              <a:off x="7302646" y="1407586"/>
              <a:ext cx="650134" cy="550811"/>
            </a:xfrm>
            <a:custGeom>
              <a:avLst/>
              <a:gdLst/>
              <a:ahLst/>
              <a:cxnLst/>
              <a:rect l="l" t="t" r="r" b="b"/>
              <a:pathLst>
                <a:path w="20285" h="17186" extrusionOk="0">
                  <a:moveTo>
                    <a:pt x="3530" y="1"/>
                  </a:moveTo>
                  <a:cubicBezTo>
                    <a:pt x="3380" y="1"/>
                    <a:pt x="3241" y="97"/>
                    <a:pt x="3191" y="257"/>
                  </a:cubicBezTo>
                  <a:lnTo>
                    <a:pt x="50" y="10015"/>
                  </a:lnTo>
                  <a:cubicBezTo>
                    <a:pt x="0" y="10199"/>
                    <a:pt x="84" y="10383"/>
                    <a:pt x="251" y="10466"/>
                  </a:cubicBezTo>
                  <a:lnTo>
                    <a:pt x="14704" y="17150"/>
                  </a:lnTo>
                  <a:cubicBezTo>
                    <a:pt x="14752" y="17174"/>
                    <a:pt x="14804" y="17185"/>
                    <a:pt x="14855" y="17185"/>
                  </a:cubicBezTo>
                  <a:cubicBezTo>
                    <a:pt x="14979" y="17185"/>
                    <a:pt x="15101" y="17117"/>
                    <a:pt x="15171" y="16999"/>
                  </a:cubicBezTo>
                  <a:lnTo>
                    <a:pt x="20167" y="8093"/>
                  </a:lnTo>
                  <a:cubicBezTo>
                    <a:pt x="20284" y="7910"/>
                    <a:pt x="20201" y="7676"/>
                    <a:pt x="20017" y="7576"/>
                  </a:cubicBezTo>
                  <a:lnTo>
                    <a:pt x="3693" y="40"/>
                  </a:lnTo>
                  <a:cubicBezTo>
                    <a:pt x="3640" y="13"/>
                    <a:pt x="3584" y="1"/>
                    <a:pt x="3530" y="1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3207" name="Google Shape;3207;p58"/>
          <p:cNvGrpSpPr/>
          <p:nvPr/>
        </p:nvGrpSpPr>
        <p:grpSpPr>
          <a:xfrm>
            <a:off x="1453451" y="2212564"/>
            <a:ext cx="879708" cy="909707"/>
            <a:chOff x="1475763" y="1500948"/>
            <a:chExt cx="659781" cy="682280"/>
          </a:xfrm>
        </p:grpSpPr>
        <p:sp>
          <p:nvSpPr>
            <p:cNvPr id="3208" name="Google Shape;3208;p58"/>
            <p:cNvSpPr/>
            <p:nvPr/>
          </p:nvSpPr>
          <p:spPr>
            <a:xfrm>
              <a:off x="1475763" y="1542741"/>
              <a:ext cx="659781" cy="640487"/>
            </a:xfrm>
            <a:custGeom>
              <a:avLst/>
              <a:gdLst/>
              <a:ahLst/>
              <a:cxnLst/>
              <a:rect l="l" t="t" r="r" b="b"/>
              <a:pathLst>
                <a:path w="20586" h="19984" extrusionOk="0">
                  <a:moveTo>
                    <a:pt x="18563" y="0"/>
                  </a:moveTo>
                  <a:lnTo>
                    <a:pt x="0" y="1788"/>
                  </a:lnTo>
                  <a:lnTo>
                    <a:pt x="251" y="3191"/>
                  </a:lnTo>
                  <a:lnTo>
                    <a:pt x="802" y="2991"/>
                  </a:lnTo>
                  <a:cubicBezTo>
                    <a:pt x="814" y="2990"/>
                    <a:pt x="827" y="2990"/>
                    <a:pt x="839" y="2990"/>
                  </a:cubicBezTo>
                  <a:cubicBezTo>
                    <a:pt x="1181" y="2990"/>
                    <a:pt x="1338" y="3221"/>
                    <a:pt x="1387" y="3576"/>
                  </a:cubicBezTo>
                  <a:cubicBezTo>
                    <a:pt x="1387" y="3576"/>
                    <a:pt x="1387" y="3592"/>
                    <a:pt x="1404" y="3592"/>
                  </a:cubicBezTo>
                  <a:cubicBezTo>
                    <a:pt x="1437" y="3960"/>
                    <a:pt x="1354" y="4311"/>
                    <a:pt x="986" y="4378"/>
                  </a:cubicBezTo>
                  <a:lnTo>
                    <a:pt x="284" y="4344"/>
                  </a:lnTo>
                  <a:lnTo>
                    <a:pt x="435" y="5614"/>
                  </a:lnTo>
                  <a:cubicBezTo>
                    <a:pt x="435" y="5614"/>
                    <a:pt x="652" y="5564"/>
                    <a:pt x="909" y="5564"/>
                  </a:cubicBezTo>
                  <a:cubicBezTo>
                    <a:pt x="1264" y="5564"/>
                    <a:pt x="1692" y="5660"/>
                    <a:pt x="1721" y="6115"/>
                  </a:cubicBezTo>
                  <a:cubicBezTo>
                    <a:pt x="1721" y="6115"/>
                    <a:pt x="1676" y="6757"/>
                    <a:pt x="741" y="6757"/>
                  </a:cubicBezTo>
                  <a:cubicBezTo>
                    <a:pt x="686" y="6757"/>
                    <a:pt x="629" y="6755"/>
                    <a:pt x="568" y="6750"/>
                  </a:cubicBezTo>
                  <a:lnTo>
                    <a:pt x="568" y="6750"/>
                  </a:lnTo>
                  <a:lnTo>
                    <a:pt x="685" y="7820"/>
                  </a:lnTo>
                  <a:cubicBezTo>
                    <a:pt x="685" y="7820"/>
                    <a:pt x="937" y="7751"/>
                    <a:pt x="1218" y="7751"/>
                  </a:cubicBezTo>
                  <a:cubicBezTo>
                    <a:pt x="1556" y="7751"/>
                    <a:pt x="1935" y="7850"/>
                    <a:pt x="1972" y="8288"/>
                  </a:cubicBezTo>
                  <a:cubicBezTo>
                    <a:pt x="2039" y="8973"/>
                    <a:pt x="1320" y="9023"/>
                    <a:pt x="819" y="9056"/>
                  </a:cubicBezTo>
                  <a:lnTo>
                    <a:pt x="953" y="10159"/>
                  </a:lnTo>
                  <a:cubicBezTo>
                    <a:pt x="953" y="10159"/>
                    <a:pt x="1124" y="10124"/>
                    <a:pt x="1338" y="10124"/>
                  </a:cubicBezTo>
                  <a:cubicBezTo>
                    <a:pt x="1693" y="10124"/>
                    <a:pt x="2166" y="10222"/>
                    <a:pt x="2156" y="10744"/>
                  </a:cubicBezTo>
                  <a:cubicBezTo>
                    <a:pt x="2144" y="11340"/>
                    <a:pt x="1603" y="11426"/>
                    <a:pt x="1295" y="11426"/>
                  </a:cubicBezTo>
                  <a:cubicBezTo>
                    <a:pt x="1172" y="11426"/>
                    <a:pt x="1086" y="11412"/>
                    <a:pt x="1086" y="11412"/>
                  </a:cubicBezTo>
                  <a:lnTo>
                    <a:pt x="1086" y="11412"/>
                  </a:lnTo>
                  <a:lnTo>
                    <a:pt x="1253" y="12832"/>
                  </a:lnTo>
                  <a:cubicBezTo>
                    <a:pt x="1253" y="12832"/>
                    <a:pt x="1576" y="12693"/>
                    <a:pt x="1891" y="12693"/>
                  </a:cubicBezTo>
                  <a:cubicBezTo>
                    <a:pt x="2162" y="12693"/>
                    <a:pt x="2427" y="12796"/>
                    <a:pt x="2473" y="13183"/>
                  </a:cubicBezTo>
                  <a:cubicBezTo>
                    <a:pt x="2546" y="13805"/>
                    <a:pt x="2076" y="13938"/>
                    <a:pt x="1706" y="13938"/>
                  </a:cubicBezTo>
                  <a:cubicBezTo>
                    <a:pt x="1570" y="13938"/>
                    <a:pt x="1447" y="13920"/>
                    <a:pt x="1370" y="13902"/>
                  </a:cubicBezTo>
                  <a:lnTo>
                    <a:pt x="1370" y="13902"/>
                  </a:lnTo>
                  <a:lnTo>
                    <a:pt x="1487" y="14988"/>
                  </a:lnTo>
                  <a:cubicBezTo>
                    <a:pt x="1487" y="14988"/>
                    <a:pt x="1753" y="14872"/>
                    <a:pt x="2035" y="14872"/>
                  </a:cubicBezTo>
                  <a:cubicBezTo>
                    <a:pt x="2340" y="14872"/>
                    <a:pt x="2664" y="15008"/>
                    <a:pt x="2690" y="15572"/>
                  </a:cubicBezTo>
                  <a:cubicBezTo>
                    <a:pt x="2718" y="16023"/>
                    <a:pt x="2386" y="16125"/>
                    <a:pt x="2082" y="16125"/>
                  </a:cubicBezTo>
                  <a:cubicBezTo>
                    <a:pt x="1834" y="16125"/>
                    <a:pt x="1604" y="16057"/>
                    <a:pt x="1604" y="16057"/>
                  </a:cubicBezTo>
                  <a:lnTo>
                    <a:pt x="1604" y="16057"/>
                  </a:lnTo>
                  <a:lnTo>
                    <a:pt x="1771" y="17561"/>
                  </a:lnTo>
                  <a:cubicBezTo>
                    <a:pt x="1771" y="17561"/>
                    <a:pt x="2105" y="17418"/>
                    <a:pt x="2427" y="17418"/>
                  </a:cubicBezTo>
                  <a:cubicBezTo>
                    <a:pt x="2699" y="17418"/>
                    <a:pt x="2962" y="17520"/>
                    <a:pt x="3008" y="17895"/>
                  </a:cubicBezTo>
                  <a:cubicBezTo>
                    <a:pt x="3044" y="18312"/>
                    <a:pt x="2685" y="18567"/>
                    <a:pt x="2292" y="18567"/>
                  </a:cubicBezTo>
                  <a:cubicBezTo>
                    <a:pt x="2151" y="18567"/>
                    <a:pt x="2005" y="18534"/>
                    <a:pt x="1871" y="18463"/>
                  </a:cubicBezTo>
                  <a:lnTo>
                    <a:pt x="1871" y="18463"/>
                  </a:lnTo>
                  <a:lnTo>
                    <a:pt x="2055" y="19984"/>
                  </a:lnTo>
                  <a:lnTo>
                    <a:pt x="20585" y="18012"/>
                  </a:lnTo>
                  <a:lnTo>
                    <a:pt x="18563" y="0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09" name="Google Shape;3209;p58"/>
            <p:cNvSpPr/>
            <p:nvPr/>
          </p:nvSpPr>
          <p:spPr>
            <a:xfrm>
              <a:off x="1631045" y="1500948"/>
              <a:ext cx="359889" cy="110348"/>
            </a:xfrm>
            <a:custGeom>
              <a:avLst/>
              <a:gdLst/>
              <a:ahLst/>
              <a:cxnLst/>
              <a:rect l="l" t="t" r="r" b="b"/>
              <a:pathLst>
                <a:path w="11229" h="3443" extrusionOk="0">
                  <a:moveTo>
                    <a:pt x="11112" y="1"/>
                  </a:moveTo>
                  <a:lnTo>
                    <a:pt x="1" y="402"/>
                  </a:lnTo>
                  <a:lnTo>
                    <a:pt x="118" y="3443"/>
                  </a:lnTo>
                  <a:lnTo>
                    <a:pt x="11229" y="3042"/>
                  </a:lnTo>
                  <a:lnTo>
                    <a:pt x="11112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10" name="Google Shape;3210;p58"/>
            <p:cNvSpPr/>
            <p:nvPr/>
          </p:nvSpPr>
          <p:spPr>
            <a:xfrm>
              <a:off x="1624091" y="1694401"/>
              <a:ext cx="373799" cy="23877"/>
            </a:xfrm>
            <a:custGeom>
              <a:avLst/>
              <a:gdLst/>
              <a:ahLst/>
              <a:cxnLst/>
              <a:rect l="l" t="t" r="r" b="b"/>
              <a:pathLst>
                <a:path w="11663" h="745" extrusionOk="0">
                  <a:moveTo>
                    <a:pt x="11429" y="1"/>
                  </a:moveTo>
                  <a:cubicBezTo>
                    <a:pt x="11350" y="1"/>
                    <a:pt x="11270" y="5"/>
                    <a:pt x="11195" y="13"/>
                  </a:cubicBezTo>
                  <a:cubicBezTo>
                    <a:pt x="10878" y="30"/>
                    <a:pt x="10460" y="47"/>
                    <a:pt x="9942" y="63"/>
                  </a:cubicBezTo>
                  <a:cubicBezTo>
                    <a:pt x="8889" y="114"/>
                    <a:pt x="7436" y="197"/>
                    <a:pt x="5832" y="297"/>
                  </a:cubicBezTo>
                  <a:cubicBezTo>
                    <a:pt x="4211" y="398"/>
                    <a:pt x="2757" y="498"/>
                    <a:pt x="1705" y="581"/>
                  </a:cubicBezTo>
                  <a:lnTo>
                    <a:pt x="468" y="682"/>
                  </a:lnTo>
                  <a:cubicBezTo>
                    <a:pt x="301" y="682"/>
                    <a:pt x="151" y="698"/>
                    <a:pt x="0" y="732"/>
                  </a:cubicBezTo>
                  <a:cubicBezTo>
                    <a:pt x="76" y="740"/>
                    <a:pt x="155" y="744"/>
                    <a:pt x="234" y="744"/>
                  </a:cubicBezTo>
                  <a:cubicBezTo>
                    <a:pt x="314" y="744"/>
                    <a:pt x="393" y="740"/>
                    <a:pt x="468" y="732"/>
                  </a:cubicBezTo>
                  <a:lnTo>
                    <a:pt x="1721" y="682"/>
                  </a:lnTo>
                  <a:cubicBezTo>
                    <a:pt x="2774" y="632"/>
                    <a:pt x="4228" y="548"/>
                    <a:pt x="5832" y="448"/>
                  </a:cubicBezTo>
                  <a:cubicBezTo>
                    <a:pt x="7452" y="348"/>
                    <a:pt x="8906" y="247"/>
                    <a:pt x="9959" y="164"/>
                  </a:cubicBezTo>
                  <a:lnTo>
                    <a:pt x="11195" y="63"/>
                  </a:lnTo>
                  <a:cubicBezTo>
                    <a:pt x="11362" y="63"/>
                    <a:pt x="11513" y="47"/>
                    <a:pt x="11663" y="13"/>
                  </a:cubicBezTo>
                  <a:cubicBezTo>
                    <a:pt x="11588" y="5"/>
                    <a:pt x="11508" y="1"/>
                    <a:pt x="11429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11" name="Google Shape;3211;p58"/>
            <p:cNvSpPr/>
            <p:nvPr/>
          </p:nvSpPr>
          <p:spPr>
            <a:xfrm>
              <a:off x="1638545" y="1766706"/>
              <a:ext cx="373286" cy="23845"/>
            </a:xfrm>
            <a:custGeom>
              <a:avLst/>
              <a:gdLst/>
              <a:ahLst/>
              <a:cxnLst/>
              <a:rect l="l" t="t" r="r" b="b"/>
              <a:pathLst>
                <a:path w="11647" h="744" extrusionOk="0">
                  <a:moveTo>
                    <a:pt x="11421" y="0"/>
                  </a:moveTo>
                  <a:cubicBezTo>
                    <a:pt x="11346" y="0"/>
                    <a:pt x="11270" y="5"/>
                    <a:pt x="11195" y="13"/>
                  </a:cubicBezTo>
                  <a:lnTo>
                    <a:pt x="9942" y="63"/>
                  </a:lnTo>
                  <a:cubicBezTo>
                    <a:pt x="8889" y="113"/>
                    <a:pt x="7436" y="197"/>
                    <a:pt x="5815" y="297"/>
                  </a:cubicBezTo>
                  <a:cubicBezTo>
                    <a:pt x="4211" y="397"/>
                    <a:pt x="2757" y="498"/>
                    <a:pt x="1705" y="581"/>
                  </a:cubicBezTo>
                  <a:lnTo>
                    <a:pt x="452" y="681"/>
                  </a:lnTo>
                  <a:cubicBezTo>
                    <a:pt x="301" y="681"/>
                    <a:pt x="151" y="698"/>
                    <a:pt x="1" y="731"/>
                  </a:cubicBezTo>
                  <a:cubicBezTo>
                    <a:pt x="76" y="740"/>
                    <a:pt x="151" y="744"/>
                    <a:pt x="226" y="744"/>
                  </a:cubicBezTo>
                  <a:cubicBezTo>
                    <a:pt x="301" y="744"/>
                    <a:pt x="376" y="740"/>
                    <a:pt x="452" y="731"/>
                  </a:cubicBezTo>
                  <a:lnTo>
                    <a:pt x="1705" y="681"/>
                  </a:lnTo>
                  <a:cubicBezTo>
                    <a:pt x="2757" y="631"/>
                    <a:pt x="4211" y="548"/>
                    <a:pt x="5832" y="447"/>
                  </a:cubicBezTo>
                  <a:cubicBezTo>
                    <a:pt x="7436" y="347"/>
                    <a:pt x="8889" y="247"/>
                    <a:pt x="9942" y="163"/>
                  </a:cubicBezTo>
                  <a:lnTo>
                    <a:pt x="11195" y="63"/>
                  </a:lnTo>
                  <a:cubicBezTo>
                    <a:pt x="11346" y="63"/>
                    <a:pt x="11496" y="46"/>
                    <a:pt x="11646" y="13"/>
                  </a:cubicBezTo>
                  <a:cubicBezTo>
                    <a:pt x="11571" y="5"/>
                    <a:pt x="11496" y="0"/>
                    <a:pt x="11421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12" name="Google Shape;3212;p58"/>
            <p:cNvSpPr/>
            <p:nvPr/>
          </p:nvSpPr>
          <p:spPr>
            <a:xfrm>
              <a:off x="1643353" y="1841126"/>
              <a:ext cx="373831" cy="23877"/>
            </a:xfrm>
            <a:custGeom>
              <a:avLst/>
              <a:gdLst/>
              <a:ahLst/>
              <a:cxnLst/>
              <a:rect l="l" t="t" r="r" b="b"/>
              <a:pathLst>
                <a:path w="11664" h="745" extrusionOk="0">
                  <a:moveTo>
                    <a:pt x="11436" y="1"/>
                  </a:moveTo>
                  <a:cubicBezTo>
                    <a:pt x="11359" y="1"/>
                    <a:pt x="11279" y="5"/>
                    <a:pt x="11196" y="13"/>
                  </a:cubicBezTo>
                  <a:lnTo>
                    <a:pt x="9959" y="64"/>
                  </a:lnTo>
                  <a:cubicBezTo>
                    <a:pt x="8890" y="114"/>
                    <a:pt x="7436" y="197"/>
                    <a:pt x="5832" y="298"/>
                  </a:cubicBezTo>
                  <a:cubicBezTo>
                    <a:pt x="4228" y="398"/>
                    <a:pt x="2758" y="498"/>
                    <a:pt x="1705" y="565"/>
                  </a:cubicBezTo>
                  <a:lnTo>
                    <a:pt x="469" y="665"/>
                  </a:lnTo>
                  <a:cubicBezTo>
                    <a:pt x="318" y="682"/>
                    <a:pt x="151" y="699"/>
                    <a:pt x="1" y="732"/>
                  </a:cubicBezTo>
                  <a:cubicBezTo>
                    <a:pt x="84" y="740"/>
                    <a:pt x="164" y="744"/>
                    <a:pt x="241" y="744"/>
                  </a:cubicBezTo>
                  <a:cubicBezTo>
                    <a:pt x="318" y="744"/>
                    <a:pt x="394" y="740"/>
                    <a:pt x="469" y="732"/>
                  </a:cubicBezTo>
                  <a:lnTo>
                    <a:pt x="1722" y="682"/>
                  </a:lnTo>
                  <a:cubicBezTo>
                    <a:pt x="2775" y="615"/>
                    <a:pt x="4228" y="548"/>
                    <a:pt x="5832" y="448"/>
                  </a:cubicBezTo>
                  <a:cubicBezTo>
                    <a:pt x="7453" y="348"/>
                    <a:pt x="8907" y="247"/>
                    <a:pt x="9959" y="164"/>
                  </a:cubicBezTo>
                  <a:lnTo>
                    <a:pt x="11212" y="64"/>
                  </a:lnTo>
                  <a:cubicBezTo>
                    <a:pt x="11363" y="64"/>
                    <a:pt x="11513" y="30"/>
                    <a:pt x="11663" y="13"/>
                  </a:cubicBezTo>
                  <a:cubicBezTo>
                    <a:pt x="11588" y="5"/>
                    <a:pt x="11513" y="1"/>
                    <a:pt x="11436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13" name="Google Shape;3213;p58"/>
            <p:cNvSpPr/>
            <p:nvPr/>
          </p:nvSpPr>
          <p:spPr>
            <a:xfrm>
              <a:off x="1652455" y="1915450"/>
              <a:ext cx="373831" cy="23461"/>
            </a:xfrm>
            <a:custGeom>
              <a:avLst/>
              <a:gdLst/>
              <a:ahLst/>
              <a:cxnLst/>
              <a:rect l="l" t="t" r="r" b="b"/>
              <a:pathLst>
                <a:path w="11664" h="732" extrusionOk="0">
                  <a:moveTo>
                    <a:pt x="11196" y="0"/>
                  </a:moveTo>
                  <a:lnTo>
                    <a:pt x="9943" y="67"/>
                  </a:lnTo>
                  <a:cubicBezTo>
                    <a:pt x="8890" y="117"/>
                    <a:pt x="7436" y="201"/>
                    <a:pt x="5832" y="301"/>
                  </a:cubicBezTo>
                  <a:cubicBezTo>
                    <a:pt x="4212" y="401"/>
                    <a:pt x="2758" y="485"/>
                    <a:pt x="1705" y="568"/>
                  </a:cubicBezTo>
                  <a:lnTo>
                    <a:pt x="469" y="669"/>
                  </a:lnTo>
                  <a:cubicBezTo>
                    <a:pt x="302" y="669"/>
                    <a:pt x="151" y="702"/>
                    <a:pt x="1" y="719"/>
                  </a:cubicBezTo>
                  <a:cubicBezTo>
                    <a:pt x="76" y="727"/>
                    <a:pt x="156" y="731"/>
                    <a:pt x="235" y="731"/>
                  </a:cubicBezTo>
                  <a:cubicBezTo>
                    <a:pt x="314" y="731"/>
                    <a:pt x="394" y="727"/>
                    <a:pt x="469" y="719"/>
                  </a:cubicBezTo>
                  <a:lnTo>
                    <a:pt x="1722" y="669"/>
                  </a:lnTo>
                  <a:cubicBezTo>
                    <a:pt x="2775" y="618"/>
                    <a:pt x="4228" y="535"/>
                    <a:pt x="5832" y="435"/>
                  </a:cubicBezTo>
                  <a:cubicBezTo>
                    <a:pt x="7453" y="334"/>
                    <a:pt x="8907" y="234"/>
                    <a:pt x="9959" y="167"/>
                  </a:cubicBezTo>
                  <a:lnTo>
                    <a:pt x="11212" y="67"/>
                  </a:lnTo>
                  <a:cubicBezTo>
                    <a:pt x="11363" y="50"/>
                    <a:pt x="11513" y="34"/>
                    <a:pt x="11664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14" name="Google Shape;3214;p58"/>
            <p:cNvSpPr/>
            <p:nvPr/>
          </p:nvSpPr>
          <p:spPr>
            <a:xfrm>
              <a:off x="1673351" y="1995351"/>
              <a:ext cx="373286" cy="23877"/>
            </a:xfrm>
            <a:custGeom>
              <a:avLst/>
              <a:gdLst/>
              <a:ahLst/>
              <a:cxnLst/>
              <a:rect l="l" t="t" r="r" b="b"/>
              <a:pathLst>
                <a:path w="11647" h="745" extrusionOk="0">
                  <a:moveTo>
                    <a:pt x="11421" y="1"/>
                  </a:moveTo>
                  <a:cubicBezTo>
                    <a:pt x="11346" y="1"/>
                    <a:pt x="11271" y="5"/>
                    <a:pt x="11195" y="14"/>
                  </a:cubicBezTo>
                  <a:lnTo>
                    <a:pt x="9942" y="64"/>
                  </a:lnTo>
                  <a:cubicBezTo>
                    <a:pt x="8890" y="114"/>
                    <a:pt x="7436" y="197"/>
                    <a:pt x="5815" y="298"/>
                  </a:cubicBezTo>
                  <a:cubicBezTo>
                    <a:pt x="4211" y="398"/>
                    <a:pt x="2757" y="498"/>
                    <a:pt x="1705" y="582"/>
                  </a:cubicBezTo>
                  <a:lnTo>
                    <a:pt x="452" y="682"/>
                  </a:lnTo>
                  <a:cubicBezTo>
                    <a:pt x="301" y="682"/>
                    <a:pt x="151" y="699"/>
                    <a:pt x="1" y="732"/>
                  </a:cubicBezTo>
                  <a:cubicBezTo>
                    <a:pt x="76" y="740"/>
                    <a:pt x="151" y="745"/>
                    <a:pt x="226" y="745"/>
                  </a:cubicBezTo>
                  <a:cubicBezTo>
                    <a:pt x="301" y="745"/>
                    <a:pt x="377" y="740"/>
                    <a:pt x="452" y="732"/>
                  </a:cubicBezTo>
                  <a:lnTo>
                    <a:pt x="1705" y="682"/>
                  </a:lnTo>
                  <a:cubicBezTo>
                    <a:pt x="2757" y="632"/>
                    <a:pt x="4228" y="548"/>
                    <a:pt x="5832" y="448"/>
                  </a:cubicBezTo>
                  <a:cubicBezTo>
                    <a:pt x="7436" y="348"/>
                    <a:pt x="8890" y="247"/>
                    <a:pt x="9942" y="164"/>
                  </a:cubicBezTo>
                  <a:lnTo>
                    <a:pt x="11195" y="64"/>
                  </a:lnTo>
                  <a:cubicBezTo>
                    <a:pt x="11346" y="64"/>
                    <a:pt x="11496" y="47"/>
                    <a:pt x="11646" y="14"/>
                  </a:cubicBezTo>
                  <a:cubicBezTo>
                    <a:pt x="11571" y="5"/>
                    <a:pt x="11496" y="1"/>
                    <a:pt x="11421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215" name="Google Shape;3215;p58"/>
          <p:cNvSpPr/>
          <p:nvPr/>
        </p:nvSpPr>
        <p:spPr>
          <a:xfrm>
            <a:off x="6430844" y="2776668"/>
            <a:ext cx="686896" cy="686939"/>
          </a:xfrm>
          <a:custGeom>
            <a:avLst/>
            <a:gdLst/>
            <a:ahLst/>
            <a:cxnLst/>
            <a:rect l="l" t="t" r="r" b="b"/>
            <a:pathLst>
              <a:path w="16074" h="16075" extrusionOk="0">
                <a:moveTo>
                  <a:pt x="2657" y="3994"/>
                </a:moveTo>
                <a:cubicBezTo>
                  <a:pt x="3008" y="3526"/>
                  <a:pt x="3425" y="3092"/>
                  <a:pt x="3893" y="2724"/>
                </a:cubicBezTo>
                <a:lnTo>
                  <a:pt x="3592" y="1103"/>
                </a:lnTo>
                <a:lnTo>
                  <a:pt x="6115" y="34"/>
                </a:lnTo>
                <a:lnTo>
                  <a:pt x="7085" y="1371"/>
                </a:lnTo>
                <a:cubicBezTo>
                  <a:pt x="7669" y="1287"/>
                  <a:pt x="8271" y="1270"/>
                  <a:pt x="8856" y="1354"/>
                </a:cubicBezTo>
                <a:lnTo>
                  <a:pt x="9808" y="1"/>
                </a:lnTo>
                <a:lnTo>
                  <a:pt x="12331" y="1020"/>
                </a:lnTo>
                <a:lnTo>
                  <a:pt x="12080" y="2641"/>
                </a:lnTo>
                <a:cubicBezTo>
                  <a:pt x="12548" y="2991"/>
                  <a:pt x="12983" y="3426"/>
                  <a:pt x="13350" y="3894"/>
                </a:cubicBezTo>
                <a:lnTo>
                  <a:pt x="14971" y="3593"/>
                </a:lnTo>
                <a:lnTo>
                  <a:pt x="16040" y="6099"/>
                </a:lnTo>
                <a:lnTo>
                  <a:pt x="14704" y="7068"/>
                </a:lnTo>
                <a:cubicBezTo>
                  <a:pt x="14787" y="7670"/>
                  <a:pt x="14804" y="8255"/>
                  <a:pt x="14720" y="8856"/>
                </a:cubicBezTo>
                <a:lnTo>
                  <a:pt x="16074" y="9792"/>
                </a:lnTo>
                <a:lnTo>
                  <a:pt x="15055" y="12331"/>
                </a:lnTo>
                <a:lnTo>
                  <a:pt x="13434" y="12064"/>
                </a:lnTo>
                <a:cubicBezTo>
                  <a:pt x="13083" y="12549"/>
                  <a:pt x="12649" y="12966"/>
                  <a:pt x="12181" y="13334"/>
                </a:cubicBezTo>
                <a:lnTo>
                  <a:pt x="12481" y="14971"/>
                </a:lnTo>
                <a:lnTo>
                  <a:pt x="9975" y="16041"/>
                </a:lnTo>
                <a:lnTo>
                  <a:pt x="9006" y="14704"/>
                </a:lnTo>
                <a:cubicBezTo>
                  <a:pt x="8405" y="14788"/>
                  <a:pt x="7820" y="14788"/>
                  <a:pt x="7218" y="14721"/>
                </a:cubicBezTo>
                <a:lnTo>
                  <a:pt x="6283" y="16074"/>
                </a:lnTo>
                <a:lnTo>
                  <a:pt x="3743" y="15055"/>
                </a:lnTo>
                <a:lnTo>
                  <a:pt x="4010" y="13418"/>
                </a:lnTo>
                <a:cubicBezTo>
                  <a:pt x="3526" y="13067"/>
                  <a:pt x="3108" y="12649"/>
                  <a:pt x="2740" y="12181"/>
                </a:cubicBezTo>
                <a:lnTo>
                  <a:pt x="1103" y="12482"/>
                </a:lnTo>
                <a:lnTo>
                  <a:pt x="34" y="9959"/>
                </a:lnTo>
                <a:lnTo>
                  <a:pt x="1387" y="8990"/>
                </a:lnTo>
                <a:cubicBezTo>
                  <a:pt x="1287" y="8405"/>
                  <a:pt x="1287" y="7803"/>
                  <a:pt x="1354" y="7219"/>
                </a:cubicBezTo>
                <a:lnTo>
                  <a:pt x="0" y="6266"/>
                </a:lnTo>
                <a:lnTo>
                  <a:pt x="1019" y="3743"/>
                </a:lnTo>
                <a:close/>
                <a:moveTo>
                  <a:pt x="5364" y="6818"/>
                </a:moveTo>
                <a:cubicBezTo>
                  <a:pt x="4395" y="9240"/>
                  <a:pt x="6834" y="11646"/>
                  <a:pt x="9240" y="10610"/>
                </a:cubicBezTo>
                <a:cubicBezTo>
                  <a:pt x="11646" y="9591"/>
                  <a:pt x="11596" y="6166"/>
                  <a:pt x="9173" y="5197"/>
                </a:cubicBezTo>
                <a:cubicBezTo>
                  <a:pt x="7686" y="4595"/>
                  <a:pt x="5965" y="5331"/>
                  <a:pt x="5364" y="6818"/>
                </a:cubicBezTo>
                <a:close/>
              </a:path>
            </a:pathLst>
          </a:custGeom>
          <a:solidFill>
            <a:srgbClr val="EBEBE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216" name="Google Shape;3216;p58"/>
          <p:cNvSpPr/>
          <p:nvPr/>
        </p:nvSpPr>
        <p:spPr>
          <a:xfrm>
            <a:off x="3013719" y="2753367"/>
            <a:ext cx="2544803" cy="607095"/>
          </a:xfrm>
          <a:custGeom>
            <a:avLst/>
            <a:gdLst/>
            <a:ahLst/>
            <a:cxnLst/>
            <a:rect l="l" t="t" r="r" b="b"/>
            <a:pathLst>
              <a:path w="46300" h="13508" extrusionOk="0">
                <a:moveTo>
                  <a:pt x="220" y="1"/>
                </a:moveTo>
                <a:cubicBezTo>
                  <a:pt x="134" y="1"/>
                  <a:pt x="88" y="13"/>
                  <a:pt x="84" y="37"/>
                </a:cubicBezTo>
                <a:cubicBezTo>
                  <a:pt x="1" y="422"/>
                  <a:pt x="10260" y="3747"/>
                  <a:pt x="22992" y="7456"/>
                </a:cubicBezTo>
                <a:cubicBezTo>
                  <a:pt x="34926" y="10928"/>
                  <a:pt x="44796" y="13508"/>
                  <a:pt x="46076" y="13508"/>
                </a:cubicBezTo>
                <a:cubicBezTo>
                  <a:pt x="46164" y="13508"/>
                  <a:pt x="46211" y="13496"/>
                  <a:pt x="46216" y="13471"/>
                </a:cubicBezTo>
                <a:cubicBezTo>
                  <a:pt x="46300" y="13087"/>
                  <a:pt x="36024" y="9762"/>
                  <a:pt x="23292" y="6069"/>
                </a:cubicBezTo>
                <a:cubicBezTo>
                  <a:pt x="11354" y="2595"/>
                  <a:pt x="1481" y="1"/>
                  <a:pt x="220" y="1"/>
                </a:cubicBez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217" name="Google Shape;3217;p58"/>
          <p:cNvSpPr/>
          <p:nvPr/>
        </p:nvSpPr>
        <p:spPr>
          <a:xfrm>
            <a:off x="6423892" y="3012307"/>
            <a:ext cx="2544813" cy="774541"/>
          </a:xfrm>
          <a:custGeom>
            <a:avLst/>
            <a:gdLst/>
            <a:ahLst/>
            <a:cxnLst/>
            <a:rect l="l" t="t" r="r" b="b"/>
            <a:pathLst>
              <a:path w="59551" h="18125" extrusionOk="0">
                <a:moveTo>
                  <a:pt x="59401" y="0"/>
                </a:moveTo>
                <a:cubicBezTo>
                  <a:pt x="58257" y="0"/>
                  <a:pt x="45342" y="3663"/>
                  <a:pt x="29658" y="8427"/>
                </a:cubicBezTo>
                <a:cubicBezTo>
                  <a:pt x="13251" y="13440"/>
                  <a:pt x="1" y="17768"/>
                  <a:pt x="68" y="18102"/>
                </a:cubicBezTo>
                <a:cubicBezTo>
                  <a:pt x="71" y="18117"/>
                  <a:pt x="100" y="18124"/>
                  <a:pt x="152" y="18124"/>
                </a:cubicBezTo>
                <a:cubicBezTo>
                  <a:pt x="1309" y="18124"/>
                  <a:pt x="14210" y="14461"/>
                  <a:pt x="29909" y="9681"/>
                </a:cubicBezTo>
                <a:cubicBezTo>
                  <a:pt x="46317" y="4685"/>
                  <a:pt x="59550" y="357"/>
                  <a:pt x="59483" y="23"/>
                </a:cubicBezTo>
                <a:cubicBezTo>
                  <a:pt x="59480" y="8"/>
                  <a:pt x="59453" y="0"/>
                  <a:pt x="59401" y="0"/>
                </a:cubicBez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218" name="Google Shape;3218;p58"/>
          <p:cNvSpPr/>
          <p:nvPr/>
        </p:nvSpPr>
        <p:spPr>
          <a:xfrm>
            <a:off x="5371483" y="2810521"/>
            <a:ext cx="1457335" cy="1381868"/>
          </a:xfrm>
          <a:custGeom>
            <a:avLst/>
            <a:gdLst/>
            <a:ahLst/>
            <a:cxnLst/>
            <a:rect l="l" t="t" r="r" b="b"/>
            <a:pathLst>
              <a:path w="34103" h="32337" extrusionOk="0">
                <a:moveTo>
                  <a:pt x="16706" y="0"/>
                </a:moveTo>
                <a:cubicBezTo>
                  <a:pt x="16363" y="0"/>
                  <a:pt x="16018" y="11"/>
                  <a:pt x="15673" y="33"/>
                </a:cubicBezTo>
                <a:cubicBezTo>
                  <a:pt x="6767" y="601"/>
                  <a:pt x="0" y="8271"/>
                  <a:pt x="568" y="17193"/>
                </a:cubicBezTo>
                <a:cubicBezTo>
                  <a:pt x="969" y="23709"/>
                  <a:pt x="5280" y="29357"/>
                  <a:pt x="11462" y="31462"/>
                </a:cubicBezTo>
                <a:cubicBezTo>
                  <a:pt x="13178" y="32051"/>
                  <a:pt x="14947" y="32336"/>
                  <a:pt x="16699" y="32336"/>
                </a:cubicBezTo>
                <a:cubicBezTo>
                  <a:pt x="21259" y="32336"/>
                  <a:pt x="25708" y="30404"/>
                  <a:pt x="28822" y="26867"/>
                </a:cubicBezTo>
                <a:cubicBezTo>
                  <a:pt x="33150" y="21955"/>
                  <a:pt x="34102" y="14921"/>
                  <a:pt x="31212" y="9056"/>
                </a:cubicBezTo>
                <a:cubicBezTo>
                  <a:pt x="28490" y="3501"/>
                  <a:pt x="22845" y="0"/>
                  <a:pt x="16706" y="0"/>
                </a:cubicBez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246" name="Google Shape;3246;p58"/>
          <p:cNvSpPr/>
          <p:nvPr/>
        </p:nvSpPr>
        <p:spPr>
          <a:xfrm>
            <a:off x="1986215" y="2287905"/>
            <a:ext cx="1469471" cy="1408747"/>
          </a:xfrm>
          <a:custGeom>
            <a:avLst/>
            <a:gdLst/>
            <a:ahLst/>
            <a:cxnLst/>
            <a:rect l="l" t="t" r="r" b="b"/>
            <a:pathLst>
              <a:path w="34387" h="32966" extrusionOk="0">
                <a:moveTo>
                  <a:pt x="16587" y="0"/>
                </a:moveTo>
                <a:cubicBezTo>
                  <a:pt x="7634" y="0"/>
                  <a:pt x="299" y="7168"/>
                  <a:pt x="118" y="16161"/>
                </a:cubicBezTo>
                <a:cubicBezTo>
                  <a:pt x="1" y="22827"/>
                  <a:pt x="3894" y="28909"/>
                  <a:pt x="10009" y="31583"/>
                </a:cubicBezTo>
                <a:cubicBezTo>
                  <a:pt x="12131" y="32513"/>
                  <a:pt x="14377" y="32966"/>
                  <a:pt x="16605" y="32966"/>
                </a:cubicBezTo>
                <a:cubicBezTo>
                  <a:pt x="20782" y="32966"/>
                  <a:pt x="24900" y="31376"/>
                  <a:pt x="28038" y="28358"/>
                </a:cubicBezTo>
                <a:cubicBezTo>
                  <a:pt x="32833" y="23746"/>
                  <a:pt x="34387" y="16679"/>
                  <a:pt x="31964" y="10463"/>
                </a:cubicBezTo>
                <a:cubicBezTo>
                  <a:pt x="29525" y="4264"/>
                  <a:pt x="23593" y="120"/>
                  <a:pt x="16926" y="4"/>
                </a:cubicBezTo>
                <a:cubicBezTo>
                  <a:pt x="16813" y="1"/>
                  <a:pt x="16700" y="0"/>
                  <a:pt x="16587" y="0"/>
                </a:cubicBez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278" name="Google Shape;3278;p58"/>
          <p:cNvSpPr/>
          <p:nvPr/>
        </p:nvSpPr>
        <p:spPr>
          <a:xfrm>
            <a:off x="8733333" y="2075378"/>
            <a:ext cx="1492035" cy="1472164"/>
          </a:xfrm>
          <a:custGeom>
            <a:avLst/>
            <a:gdLst/>
            <a:ahLst/>
            <a:cxnLst/>
            <a:rect l="l" t="t" r="r" b="b"/>
            <a:pathLst>
              <a:path w="34915" h="34450" extrusionOk="0">
                <a:moveTo>
                  <a:pt x="15926" y="0"/>
                </a:moveTo>
                <a:cubicBezTo>
                  <a:pt x="6978" y="0"/>
                  <a:pt x="0" y="8454"/>
                  <a:pt x="177" y="17587"/>
                </a:cubicBezTo>
                <a:cubicBezTo>
                  <a:pt x="359" y="26964"/>
                  <a:pt x="8027" y="34449"/>
                  <a:pt x="17365" y="34449"/>
                </a:cubicBezTo>
                <a:cubicBezTo>
                  <a:pt x="17478" y="34449"/>
                  <a:pt x="17591" y="34448"/>
                  <a:pt x="17704" y="34446"/>
                </a:cubicBezTo>
                <a:cubicBezTo>
                  <a:pt x="27211" y="34262"/>
                  <a:pt x="34196" y="26409"/>
                  <a:pt x="34580" y="16919"/>
                </a:cubicBezTo>
                <a:cubicBezTo>
                  <a:pt x="34914" y="8247"/>
                  <a:pt x="27145" y="812"/>
                  <a:pt x="17036" y="43"/>
                </a:cubicBezTo>
                <a:cubicBezTo>
                  <a:pt x="16663" y="14"/>
                  <a:pt x="16293" y="0"/>
                  <a:pt x="15926" y="0"/>
                </a:cubicBez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14" name="Google Shape;4842;p63"/>
          <p:cNvSpPr/>
          <p:nvPr/>
        </p:nvSpPr>
        <p:spPr>
          <a:xfrm>
            <a:off x="2272520" y="2639629"/>
            <a:ext cx="791400" cy="754200"/>
          </a:xfrm>
          <a:prstGeom prst="roundRect">
            <a:avLst>
              <a:gd name="adj" fmla="val 16667"/>
            </a:avLst>
          </a:prstGeom>
          <a:solidFill>
            <a:srgbClr val="19B5B1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4846;p63"/>
          <p:cNvSpPr txBox="1"/>
          <p:nvPr/>
        </p:nvSpPr>
        <p:spPr>
          <a:xfrm>
            <a:off x="2272520" y="2796679"/>
            <a:ext cx="791400" cy="44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rgbClr val="FFFFFF"/>
                </a:solidFill>
              </a:rPr>
              <a:t>1</a:t>
            </a:r>
            <a:endParaRPr sz="2000" dirty="0">
              <a:solidFill>
                <a:srgbClr val="FFFFFF"/>
              </a:solidFill>
            </a:endParaRPr>
          </a:p>
        </p:txBody>
      </p:sp>
      <p:sp>
        <p:nvSpPr>
          <p:cNvPr id="116" name="Google Shape;4842;p63"/>
          <p:cNvSpPr/>
          <p:nvPr/>
        </p:nvSpPr>
        <p:spPr>
          <a:xfrm>
            <a:off x="9110010" y="2419415"/>
            <a:ext cx="791400" cy="754200"/>
          </a:xfrm>
          <a:prstGeom prst="roundRect">
            <a:avLst>
              <a:gd name="adj" fmla="val 16667"/>
            </a:avLst>
          </a:prstGeom>
          <a:solidFill>
            <a:srgbClr val="19B5B1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4846;p63"/>
          <p:cNvSpPr txBox="1"/>
          <p:nvPr/>
        </p:nvSpPr>
        <p:spPr>
          <a:xfrm>
            <a:off x="9110010" y="2576465"/>
            <a:ext cx="791400" cy="44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rgbClr val="FFFFFF"/>
                </a:solidFill>
              </a:rPr>
              <a:t>3</a:t>
            </a:r>
            <a:endParaRPr sz="2000" dirty="0">
              <a:solidFill>
                <a:srgbClr val="FFFFFF"/>
              </a:solidFill>
            </a:endParaRPr>
          </a:p>
        </p:txBody>
      </p:sp>
      <p:sp>
        <p:nvSpPr>
          <p:cNvPr id="118" name="Google Shape;4842;p63"/>
          <p:cNvSpPr/>
          <p:nvPr/>
        </p:nvSpPr>
        <p:spPr>
          <a:xfrm>
            <a:off x="5719379" y="3120360"/>
            <a:ext cx="791400" cy="754200"/>
          </a:xfrm>
          <a:prstGeom prst="roundRect">
            <a:avLst>
              <a:gd name="adj" fmla="val 16667"/>
            </a:avLst>
          </a:prstGeom>
          <a:solidFill>
            <a:srgbClr val="19B5B1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4846;p63"/>
          <p:cNvSpPr txBox="1"/>
          <p:nvPr/>
        </p:nvSpPr>
        <p:spPr>
          <a:xfrm>
            <a:off x="5719379" y="3277410"/>
            <a:ext cx="791400" cy="44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rgbClr val="FFFFFF"/>
                </a:solidFill>
              </a:rPr>
              <a:t>2</a:t>
            </a:r>
            <a:endParaRPr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706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4913483"/>
            <a:ext cx="10515600" cy="1944517"/>
          </a:xfrm>
          <a:gradFill>
            <a:gsLst>
              <a:gs pos="0">
                <a:schemeClr val="bg1">
                  <a:tint val="90000"/>
                  <a:lumMod val="110000"/>
                </a:schemeClr>
              </a:gs>
              <a:gs pos="100000">
                <a:schemeClr val="bg1">
                  <a:shade val="64000"/>
                  <a:lumMod val="88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dirty="0" err="1" smtClean="0"/>
              <a:t>Kualitas</a:t>
            </a:r>
            <a:r>
              <a:rPr lang="en-US" sz="2500" dirty="0" smtClean="0"/>
              <a:t> </a:t>
            </a:r>
            <a:r>
              <a:rPr lang="en-US" sz="2500" dirty="0" err="1" smtClean="0"/>
              <a:t>dari</a:t>
            </a:r>
            <a:r>
              <a:rPr lang="en-US" sz="2500" dirty="0" smtClean="0"/>
              <a:t> </a:t>
            </a:r>
            <a:r>
              <a:rPr lang="en-US" sz="2500" i="1" dirty="0" smtClean="0"/>
              <a:t>Exchange Relationship </a:t>
            </a:r>
            <a:r>
              <a:rPr lang="en-US" sz="2500" dirty="0" err="1" smtClean="0"/>
              <a:t>melibatkan</a:t>
            </a:r>
            <a:r>
              <a:rPr lang="en-US" sz="2500" dirty="0" smtClean="0"/>
              <a:t> </a:t>
            </a:r>
            <a:r>
              <a:rPr lang="en-US" sz="2500" dirty="0" err="1" smtClean="0"/>
              <a:t>kepercayaan</a:t>
            </a:r>
            <a:r>
              <a:rPr lang="en-US" sz="2500" dirty="0" smtClean="0"/>
              <a:t>, rasa </a:t>
            </a:r>
            <a:r>
              <a:rPr lang="en-US" sz="2500" dirty="0" err="1" smtClean="0"/>
              <a:t>menghargai</a:t>
            </a:r>
            <a:r>
              <a:rPr lang="en-US" sz="2500" dirty="0" smtClean="0"/>
              <a:t>, </a:t>
            </a:r>
            <a:r>
              <a:rPr lang="en-US" sz="2500" dirty="0" err="1" smtClean="0"/>
              <a:t>afeksi</a:t>
            </a:r>
            <a:r>
              <a:rPr lang="en-US" sz="2500" dirty="0" smtClean="0"/>
              <a:t>, </a:t>
            </a:r>
            <a:r>
              <a:rPr lang="en-US" sz="2500" dirty="0" err="1" smtClean="0"/>
              <a:t>dukungan</a:t>
            </a:r>
            <a:r>
              <a:rPr lang="en-US" sz="2500" dirty="0" smtClean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loyalitas</a:t>
            </a:r>
            <a:r>
              <a:rPr lang="en-US" sz="2500" dirty="0" smtClean="0"/>
              <a:t>. </a:t>
            </a:r>
            <a:r>
              <a:rPr lang="en-US" sz="2500" dirty="0" err="1" smtClean="0"/>
              <a:t>Namun</a:t>
            </a:r>
            <a:r>
              <a:rPr lang="en-US" sz="2500" dirty="0" smtClean="0"/>
              <a:t> LMX juga </a:t>
            </a:r>
            <a:r>
              <a:rPr lang="en-US" sz="2500" dirty="0" err="1" smtClean="0"/>
              <a:t>didefinisikan</a:t>
            </a:r>
            <a:r>
              <a:rPr lang="en-US" sz="2500" dirty="0" smtClean="0"/>
              <a:t> </a:t>
            </a:r>
            <a:r>
              <a:rPr lang="en-US" sz="2500" dirty="0" err="1" smtClean="0"/>
              <a:t>meliputi</a:t>
            </a:r>
            <a:r>
              <a:rPr lang="en-US" sz="2500" dirty="0" smtClean="0"/>
              <a:t> </a:t>
            </a:r>
            <a:r>
              <a:rPr lang="en-US" sz="2500" dirty="0" err="1" smtClean="0"/>
              <a:t>aspek</a:t>
            </a:r>
            <a:r>
              <a:rPr lang="en-US" sz="2500" dirty="0" smtClean="0"/>
              <a:t> lain (</a:t>
            </a:r>
            <a:r>
              <a:rPr lang="en-US" sz="2500" dirty="0" err="1" smtClean="0"/>
              <a:t>seperti</a:t>
            </a:r>
            <a:r>
              <a:rPr lang="en-US" sz="2500" dirty="0" smtClean="0"/>
              <a:t> </a:t>
            </a:r>
            <a:r>
              <a:rPr lang="en-US" sz="2500" dirty="0" err="1" smtClean="0"/>
              <a:t>negosiasi</a:t>
            </a:r>
            <a:r>
              <a:rPr lang="en-US" sz="2500" dirty="0" smtClean="0"/>
              <a:t>, </a:t>
            </a:r>
            <a:r>
              <a:rPr lang="en-US" sz="2500" dirty="0" err="1" smtClean="0"/>
              <a:t>pengaruh</a:t>
            </a:r>
            <a:r>
              <a:rPr lang="en-US" sz="2500" dirty="0" smtClean="0"/>
              <a:t> </a:t>
            </a:r>
            <a:r>
              <a:rPr lang="en-US" sz="2500" dirty="0" err="1" smtClean="0"/>
              <a:t>tambahan</a:t>
            </a:r>
            <a:r>
              <a:rPr lang="en-US" sz="2500" dirty="0" smtClean="0"/>
              <a:t>, </a:t>
            </a:r>
            <a:r>
              <a:rPr lang="en-US" sz="2500" dirty="0" err="1" smtClean="0"/>
              <a:t>berbagi</a:t>
            </a:r>
            <a:r>
              <a:rPr lang="en-US" sz="2500" dirty="0" smtClean="0"/>
              <a:t> </a:t>
            </a:r>
            <a:r>
              <a:rPr lang="en-US" sz="2500" dirty="0" err="1" smtClean="0"/>
              <a:t>nilai</a:t>
            </a:r>
            <a:r>
              <a:rPr lang="en-US" sz="2500" dirty="0" smtClean="0"/>
              <a:t>)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4136763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b="1" dirty="0" err="1" smtClean="0"/>
              <a:t>Penelitian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tentang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korelasi</a:t>
            </a:r>
            <a:r>
              <a:rPr lang="en-US" sz="3500" b="1" dirty="0" smtClean="0"/>
              <a:t> LMX</a:t>
            </a:r>
            <a:endParaRPr lang="en-US" sz="35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652" y="1572405"/>
            <a:ext cx="11366695" cy="4589243"/>
          </a:xfrm>
          <a:solidFill>
            <a:srgbClr val="B2B6B7"/>
          </a:solidFill>
        </p:spPr>
        <p:txBody>
          <a:bodyPr>
            <a:noAutofit/>
          </a:bodyPr>
          <a:lstStyle/>
          <a:p>
            <a:r>
              <a:rPr lang="en-US" sz="2500" dirty="0" err="1" smtClean="0">
                <a:latin typeface="Arial Narrow" panose="020B0606020202030204" pitchFamily="34" charset="0"/>
              </a:rPr>
              <a:t>Hubungan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pertukaran</a:t>
            </a:r>
            <a:r>
              <a:rPr lang="en-US" sz="2500" dirty="0" smtClean="0">
                <a:latin typeface="Arial Narrow" panose="020B0606020202030204" pitchFamily="34" charset="0"/>
              </a:rPr>
              <a:t> (</a:t>
            </a:r>
            <a:r>
              <a:rPr lang="en-US" sz="2500" i="1" dirty="0" smtClean="0">
                <a:latin typeface="Arial Narrow" panose="020B0606020202030204" pitchFamily="34" charset="0"/>
              </a:rPr>
              <a:t>exchange relationship) </a:t>
            </a:r>
            <a:r>
              <a:rPr lang="en-US" sz="2500" dirty="0" smtClean="0">
                <a:latin typeface="Arial Narrow" panose="020B0606020202030204" pitchFamily="34" charset="0"/>
              </a:rPr>
              <a:t>yang </a:t>
            </a:r>
            <a:r>
              <a:rPr lang="en-US" sz="2500" dirty="0" err="1" smtClean="0">
                <a:latin typeface="Arial Narrow" panose="020B0606020202030204" pitchFamily="34" charset="0"/>
              </a:rPr>
              <a:t>disukai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adalah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ketika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bawahan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memiliki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kompetensi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dan</a:t>
            </a:r>
            <a:r>
              <a:rPr lang="en-US" sz="2500" dirty="0" smtClean="0">
                <a:latin typeface="Arial Narrow" panose="020B0606020202030204" pitchFamily="34" charset="0"/>
              </a:rPr>
              <a:t> juga </a:t>
            </a:r>
            <a:r>
              <a:rPr lang="en-US" sz="2500" dirty="0" err="1" smtClean="0">
                <a:latin typeface="Arial Narrow" panose="020B0606020202030204" pitchFamily="34" charset="0"/>
              </a:rPr>
              <a:t>memiliki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ketergantungan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kepada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atasan</a:t>
            </a:r>
            <a:r>
              <a:rPr lang="en-US" sz="2500" dirty="0" smtClean="0">
                <a:latin typeface="Arial Narrow" panose="020B0606020202030204" pitchFamily="34" charset="0"/>
              </a:rPr>
              <a:t>, </a:t>
            </a:r>
            <a:r>
              <a:rPr lang="en-US" sz="2500" dirty="0" err="1" smtClean="0">
                <a:latin typeface="Arial Narrow" panose="020B0606020202030204" pitchFamily="34" charset="0"/>
              </a:rPr>
              <a:t>dan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nilai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serta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sikap</a:t>
            </a:r>
            <a:r>
              <a:rPr lang="en-US" sz="2500" dirty="0" smtClean="0">
                <a:latin typeface="Arial Narrow" panose="020B0606020202030204" pitchFamily="34" charset="0"/>
              </a:rPr>
              <a:t> yang </a:t>
            </a:r>
            <a:r>
              <a:rPr lang="en-US" sz="2500" dirty="0" err="1" smtClean="0">
                <a:latin typeface="Arial Narrow" panose="020B0606020202030204" pitchFamily="34" charset="0"/>
              </a:rPr>
              <a:t>dimiliki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bawahan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sama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dengan</a:t>
            </a:r>
            <a:r>
              <a:rPr lang="en-US" sz="2500" dirty="0" smtClean="0">
                <a:latin typeface="Arial Narrow" panose="020B0606020202030204" pitchFamily="34" charset="0"/>
              </a:rPr>
              <a:t> yang </a:t>
            </a:r>
            <a:r>
              <a:rPr lang="en-US" sz="2500" dirty="0" err="1" smtClean="0">
                <a:latin typeface="Arial Narrow" panose="020B0606020202030204" pitchFamily="34" charset="0"/>
              </a:rPr>
              <a:t>dimiliki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pemimpin</a:t>
            </a:r>
            <a:endParaRPr lang="en-US" sz="2500" dirty="0" smtClean="0">
              <a:latin typeface="Arial Narrow" panose="020B0606020202030204" pitchFamily="34" charset="0"/>
            </a:endParaRPr>
          </a:p>
          <a:p>
            <a:r>
              <a:rPr lang="en-US" sz="2500" dirty="0" err="1" smtClean="0">
                <a:latin typeface="Arial Narrow" panose="020B0606020202030204" pitchFamily="34" charset="0"/>
              </a:rPr>
              <a:t>Ketika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hubungan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pertukaran</a:t>
            </a:r>
            <a:r>
              <a:rPr lang="en-US" sz="2500" dirty="0">
                <a:latin typeface="Arial Narrow" panose="020B0606020202030204" pitchFamily="34" charset="0"/>
              </a:rPr>
              <a:t> (</a:t>
            </a:r>
            <a:r>
              <a:rPr lang="en-US" sz="2500" i="1" dirty="0">
                <a:latin typeface="Arial Narrow" panose="020B0606020202030204" pitchFamily="34" charset="0"/>
              </a:rPr>
              <a:t>exchange relationship) </a:t>
            </a:r>
            <a:r>
              <a:rPr lang="en-US" sz="2500" dirty="0" err="1" smtClean="0">
                <a:latin typeface="Arial Narrow" panose="020B0606020202030204" pitchFamily="34" charset="0"/>
              </a:rPr>
              <a:t>kuat</a:t>
            </a:r>
            <a:r>
              <a:rPr lang="en-US" sz="2500" dirty="0" smtClean="0">
                <a:latin typeface="Arial Narrow" panose="020B0606020202030204" pitchFamily="34" charset="0"/>
              </a:rPr>
              <a:t>, </a:t>
            </a:r>
            <a:r>
              <a:rPr lang="en-US" sz="2500" dirty="0" err="1" smtClean="0">
                <a:latin typeface="Arial Narrow" panose="020B0606020202030204" pitchFamily="34" charset="0"/>
              </a:rPr>
              <a:t>perilaku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pemimpin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lebih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mendukung</a:t>
            </a:r>
            <a:r>
              <a:rPr lang="en-US" sz="2500" dirty="0" smtClean="0">
                <a:latin typeface="Arial Narrow" panose="020B0606020202030204" pitchFamily="34" charset="0"/>
              </a:rPr>
              <a:t>, </a:t>
            </a:r>
            <a:r>
              <a:rPr lang="en-US" sz="2500" dirty="0" err="1" smtClean="0">
                <a:latin typeface="Arial Narrow" panose="020B0606020202030204" pitchFamily="34" charset="0"/>
              </a:rPr>
              <a:t>termasuk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ketika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melakukan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konsultasi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dan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pendelegasian</a:t>
            </a:r>
            <a:r>
              <a:rPr lang="en-US" sz="2500" dirty="0" smtClean="0">
                <a:latin typeface="Arial Narrow" panose="020B0606020202030204" pitchFamily="34" charset="0"/>
              </a:rPr>
              <a:t>, </a:t>
            </a:r>
            <a:r>
              <a:rPr lang="en-US" sz="2500" dirty="0" err="1" smtClean="0">
                <a:latin typeface="Arial Narrow" panose="020B0606020202030204" pitchFamily="34" charset="0"/>
              </a:rPr>
              <a:t>lebih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banyak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melakukan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i="1" dirty="0" smtClean="0">
                <a:latin typeface="Arial Narrow" panose="020B0606020202030204" pitchFamily="34" charset="0"/>
              </a:rPr>
              <a:t>mentoring</a:t>
            </a:r>
            <a:r>
              <a:rPr lang="en-US" sz="2500" dirty="0" smtClean="0">
                <a:latin typeface="Arial Narrow" panose="020B0606020202030204" pitchFamily="34" charset="0"/>
              </a:rPr>
              <a:t>, </a:t>
            </a:r>
            <a:r>
              <a:rPr lang="en-US" sz="2500" dirty="0" err="1" smtClean="0">
                <a:latin typeface="Arial Narrow" panose="020B0606020202030204" pitchFamily="34" charset="0"/>
              </a:rPr>
              <a:t>namun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kurang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melakukan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pengawasan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dan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kurang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mendominasi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pembicaraan</a:t>
            </a:r>
            <a:r>
              <a:rPr lang="en-US" sz="2500" dirty="0" smtClean="0">
                <a:latin typeface="Arial Narrow" panose="020B0606020202030204" pitchFamily="34" charset="0"/>
              </a:rPr>
              <a:t>. </a:t>
            </a:r>
            <a:r>
              <a:rPr lang="en-US" sz="2500" dirty="0" err="1" smtClean="0">
                <a:latin typeface="Arial Narrow" panose="020B0606020202030204" pitchFamily="34" charset="0"/>
              </a:rPr>
              <a:t>Bawahan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mendemonstrasikan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perilaku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organisasi</a:t>
            </a:r>
            <a:r>
              <a:rPr lang="en-US" sz="2500" dirty="0" smtClean="0">
                <a:latin typeface="Arial Narrow" panose="020B0606020202030204" pitchFamily="34" charset="0"/>
              </a:rPr>
              <a:t>, </a:t>
            </a:r>
            <a:r>
              <a:rPr lang="en-US" sz="2500" dirty="0" err="1" smtClean="0">
                <a:latin typeface="Arial Narrow" panose="020B0606020202030204" pitchFamily="34" charset="0"/>
              </a:rPr>
              <a:t>lebih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banyak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mendukung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pemimpin</a:t>
            </a:r>
            <a:r>
              <a:rPr lang="en-US" sz="2500" dirty="0" smtClean="0">
                <a:latin typeface="Arial Narrow" panose="020B0606020202030204" pitchFamily="34" charset="0"/>
              </a:rPr>
              <a:t>, </a:t>
            </a:r>
            <a:r>
              <a:rPr lang="en-US" sz="2500" dirty="0" err="1" smtClean="0">
                <a:latin typeface="Arial Narrow" panose="020B0606020202030204" pitchFamily="34" charset="0"/>
              </a:rPr>
              <a:t>banyak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membuka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komunikasi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dengan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pemimpin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dan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kurang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menggunakan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taktik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untuk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menekan</a:t>
            </a:r>
            <a:r>
              <a:rPr lang="en-US" sz="2500" dirty="0" smtClean="0">
                <a:latin typeface="Arial Narrow" panose="020B0606020202030204" pitchFamily="34" charset="0"/>
              </a:rPr>
              <a:t> (</a:t>
            </a:r>
            <a:r>
              <a:rPr lang="en-US" sz="2500" dirty="0" err="1" smtClean="0">
                <a:latin typeface="Arial Narrow" panose="020B0606020202030204" pitchFamily="34" charset="0"/>
              </a:rPr>
              <a:t>ancaman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atau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tuntutan</a:t>
            </a:r>
            <a:r>
              <a:rPr lang="en-US" sz="2500" dirty="0" smtClean="0">
                <a:latin typeface="Arial Narrow" panose="020B0606020202030204" pitchFamily="34" charset="0"/>
              </a:rPr>
              <a:t>) </a:t>
            </a:r>
            <a:r>
              <a:rPr lang="en-US" sz="2500" dirty="0" err="1" smtClean="0">
                <a:latin typeface="Arial Narrow" panose="020B0606020202030204" pitchFamily="34" charset="0"/>
              </a:rPr>
              <a:t>untuk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mempengaruhi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atasan</a:t>
            </a:r>
            <a:r>
              <a:rPr lang="en-US" sz="2500" dirty="0" smtClean="0">
                <a:latin typeface="Arial Narrow" panose="020B0606020202030204" pitchFamily="34" charset="0"/>
              </a:rPr>
              <a:t>. </a:t>
            </a:r>
          </a:p>
          <a:p>
            <a:r>
              <a:rPr lang="en-US" sz="2500" dirty="0" err="1" smtClean="0">
                <a:latin typeface="Arial Narrow" panose="020B0606020202030204" pitchFamily="34" charset="0"/>
              </a:rPr>
              <a:t>Bawahan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baru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dapat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berpengaruh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secara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langsung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terhadap</a:t>
            </a:r>
            <a:r>
              <a:rPr lang="en-US" sz="2500" dirty="0" smtClean="0">
                <a:latin typeface="Arial Narrow" panose="020B0606020202030204" pitchFamily="34" charset="0"/>
              </a:rPr>
              <a:t> proses </a:t>
            </a:r>
            <a:r>
              <a:rPr lang="en-US" sz="2500" dirty="0" err="1" smtClean="0">
                <a:latin typeface="Arial Narrow" panose="020B0606020202030204" pitchFamily="34" charset="0"/>
              </a:rPr>
              <a:t>pengambilan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keputusan</a:t>
            </a:r>
            <a:r>
              <a:rPr lang="en-US" sz="2500" dirty="0" smtClean="0">
                <a:latin typeface="Arial Narrow" panose="020B0606020202030204" pitchFamily="34" charset="0"/>
              </a:rPr>
              <a:t>, </a:t>
            </a:r>
            <a:r>
              <a:rPr lang="en-US" sz="2500" dirty="0" err="1" smtClean="0">
                <a:latin typeface="Arial Narrow" panose="020B0606020202030204" pitchFamily="34" charset="0"/>
              </a:rPr>
              <a:t>karena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bisa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jadi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bawahan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tersebut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bertindak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lebih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proaktif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untuk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membangun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hubungan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daripada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menerima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secara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pasif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apapun</a:t>
            </a:r>
            <a:r>
              <a:rPr lang="en-US" sz="2500" dirty="0" smtClean="0">
                <a:latin typeface="Arial Narrow" panose="020B0606020202030204" pitchFamily="34" charset="0"/>
              </a:rPr>
              <a:t> yang </a:t>
            </a:r>
            <a:r>
              <a:rPr lang="en-US" sz="2500" dirty="0" err="1" smtClean="0">
                <a:latin typeface="Arial Narrow" panose="020B0606020202030204" pitchFamily="34" charset="0"/>
              </a:rPr>
              <a:t>diarahkan</a:t>
            </a:r>
            <a:r>
              <a:rPr lang="en-US" sz="2500" dirty="0" smtClean="0">
                <a:latin typeface="Arial Narrow" panose="020B0606020202030204" pitchFamily="34" charset="0"/>
              </a:rPr>
              <a:t> </a:t>
            </a:r>
            <a:r>
              <a:rPr lang="en-US" sz="2500" dirty="0" err="1" smtClean="0">
                <a:latin typeface="Arial Narrow" panose="020B0606020202030204" pitchFamily="34" charset="0"/>
              </a:rPr>
              <a:t>atasan</a:t>
            </a:r>
            <a:r>
              <a:rPr lang="en-US" sz="2500" dirty="0" smtClean="0">
                <a:latin typeface="Arial Narrow" panose="020B0606020202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6398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253" y="2715064"/>
            <a:ext cx="10515600" cy="1420837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endParaRPr lang="en-US" sz="2500" dirty="0" smtClean="0"/>
          </a:p>
          <a:p>
            <a:r>
              <a:rPr lang="en-US" sz="2500" dirty="0" err="1" smtClean="0"/>
              <a:t>Pemimpin</a:t>
            </a:r>
            <a:r>
              <a:rPr lang="en-US" sz="2500" dirty="0" smtClean="0"/>
              <a:t> </a:t>
            </a:r>
            <a:r>
              <a:rPr lang="en-US" sz="2500" dirty="0" err="1" smtClean="0"/>
              <a:t>harusnya</a:t>
            </a:r>
            <a:r>
              <a:rPr lang="en-US" sz="2500" dirty="0" smtClean="0"/>
              <a:t> </a:t>
            </a:r>
            <a:r>
              <a:rPr lang="en-US" sz="2500" dirty="0" err="1" smtClean="0"/>
              <a:t>membangun</a:t>
            </a:r>
            <a:r>
              <a:rPr lang="en-US" sz="2500" dirty="0" smtClean="0"/>
              <a:t> </a:t>
            </a:r>
            <a:r>
              <a:rPr lang="en-US" sz="2500" dirty="0" err="1" smtClean="0"/>
              <a:t>hubungan</a:t>
            </a:r>
            <a:r>
              <a:rPr lang="en-US" sz="2500" dirty="0" smtClean="0"/>
              <a:t> </a:t>
            </a:r>
            <a:r>
              <a:rPr lang="en-US" sz="2500" dirty="0" err="1" smtClean="0"/>
              <a:t>pertukaran</a:t>
            </a:r>
            <a:r>
              <a:rPr lang="en-US" sz="2500" dirty="0" smtClean="0"/>
              <a:t> (</a:t>
            </a:r>
            <a:r>
              <a:rPr lang="en-US" sz="2500" i="1" dirty="0" smtClean="0"/>
              <a:t>exchange relationship)</a:t>
            </a:r>
            <a:r>
              <a:rPr lang="en-US" sz="2500" dirty="0" smtClean="0"/>
              <a:t> </a:t>
            </a:r>
            <a:r>
              <a:rPr lang="en-US" sz="2500" dirty="0" err="1" smtClean="0"/>
              <a:t>kepada</a:t>
            </a:r>
            <a:r>
              <a:rPr lang="en-US" sz="2500" dirty="0" smtClean="0"/>
              <a:t> </a:t>
            </a:r>
            <a:r>
              <a:rPr lang="en-US" sz="2500" dirty="0" err="1" smtClean="0"/>
              <a:t>semua</a:t>
            </a:r>
            <a:r>
              <a:rPr lang="en-US" sz="2500" dirty="0" smtClean="0"/>
              <a:t> </a:t>
            </a:r>
            <a:r>
              <a:rPr lang="en-US" sz="2500" dirty="0" err="1" smtClean="0"/>
              <a:t>bawahan</a:t>
            </a:r>
            <a:r>
              <a:rPr lang="en-US" sz="2500" dirty="0" smtClean="0"/>
              <a:t> </a:t>
            </a:r>
            <a:r>
              <a:rPr lang="en-US" sz="2500" dirty="0" err="1" smtClean="0"/>
              <a:t>jika</a:t>
            </a:r>
            <a:r>
              <a:rPr lang="en-US" sz="2500" dirty="0" smtClean="0"/>
              <a:t> </a:t>
            </a:r>
            <a:r>
              <a:rPr lang="en-US" sz="2500" dirty="0" err="1" smtClean="0"/>
              <a:t>memungkinkan</a:t>
            </a:r>
            <a:r>
              <a:rPr lang="en-US" sz="2500" dirty="0" smtClean="0"/>
              <a:t>, </a:t>
            </a:r>
            <a:r>
              <a:rPr lang="en-US" sz="2500" dirty="0" err="1" smtClean="0"/>
              <a:t>tidak</a:t>
            </a:r>
            <a:r>
              <a:rPr lang="en-US" sz="2500" dirty="0" smtClean="0"/>
              <a:t> </a:t>
            </a:r>
            <a:r>
              <a:rPr lang="en-US" sz="2500" dirty="0" err="1" smtClean="0"/>
              <a:t>hanya</a:t>
            </a:r>
            <a:r>
              <a:rPr lang="en-US" sz="2500" dirty="0" smtClean="0"/>
              <a:t> </a:t>
            </a:r>
            <a:r>
              <a:rPr lang="en-US" sz="2500" dirty="0" err="1" smtClean="0"/>
              <a:t>beberapa</a:t>
            </a:r>
            <a:r>
              <a:rPr lang="en-US" sz="2500" dirty="0" smtClean="0"/>
              <a:t> </a:t>
            </a:r>
            <a:r>
              <a:rPr lang="en-US" sz="2500" dirty="0" err="1" smtClean="0"/>
              <a:t>saja</a:t>
            </a:r>
            <a:endParaRPr lang="en-US" sz="2500" dirty="0" smtClean="0"/>
          </a:p>
          <a:p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005476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F7FD7020-9A7F-4EA2-A02E-849BD3D37C48}"/>
              </a:ext>
            </a:extLst>
          </p:cNvPr>
          <p:cNvSpPr/>
          <p:nvPr/>
        </p:nvSpPr>
        <p:spPr>
          <a:xfrm>
            <a:off x="819150" y="0"/>
            <a:ext cx="4495800" cy="5994400"/>
          </a:xfrm>
          <a:prstGeom prst="rect">
            <a:avLst/>
          </a:prstGeom>
          <a:solidFill>
            <a:srgbClr val="E83650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9D61965E-2CAA-422E-86BF-1895C070E22F}"/>
              </a:ext>
            </a:extLst>
          </p:cNvPr>
          <p:cNvSpPr/>
          <p:nvPr/>
        </p:nvSpPr>
        <p:spPr>
          <a:xfrm>
            <a:off x="596900" y="2882900"/>
            <a:ext cx="4940300" cy="2768600"/>
          </a:xfrm>
          <a:prstGeom prst="rect">
            <a:avLst/>
          </a:prstGeom>
          <a:noFill/>
          <a:ln w="19050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4B620235-359B-432C-BD82-7677A8426E10}"/>
              </a:ext>
            </a:extLst>
          </p:cNvPr>
          <p:cNvSpPr txBox="1"/>
          <p:nvPr/>
        </p:nvSpPr>
        <p:spPr>
          <a:xfrm>
            <a:off x="819160" y="3851258"/>
            <a:ext cx="4495780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3600" dirty="0" err="1">
                <a:solidFill>
                  <a:schemeClr val="bg1"/>
                </a:solidFill>
              </a:rPr>
              <a:t>Atribusi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pemimpin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tentang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bawahan</a:t>
            </a:r>
            <a:endParaRPr lang="en-US" sz="36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216DE954-E3BC-4250-8EC0-15C8F70D8B47}"/>
              </a:ext>
            </a:extLst>
          </p:cNvPr>
          <p:cNvGrpSpPr/>
          <p:nvPr/>
        </p:nvGrpSpPr>
        <p:grpSpPr>
          <a:xfrm>
            <a:off x="2823018" y="3350215"/>
            <a:ext cx="488064" cy="422988"/>
            <a:chOff x="11028363" y="5368925"/>
            <a:chExt cx="285750" cy="247650"/>
          </a:xfrm>
          <a:solidFill>
            <a:schemeClr val="bg1"/>
          </a:solidFill>
        </p:grpSpPr>
        <p:sp>
          <p:nvSpPr>
            <p:cNvPr id="8" name="Freeform 3577">
              <a:extLst>
                <a:ext uri="{FF2B5EF4-FFF2-40B4-BE49-F238E27FC236}">
                  <a16:creationId xmlns="" xmlns:a16="http://schemas.microsoft.com/office/drawing/2014/main" id="{EA61D02C-D385-4E85-8656-68DC17B493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28363" y="5454650"/>
              <a:ext cx="66675" cy="114300"/>
            </a:xfrm>
            <a:custGeom>
              <a:avLst/>
              <a:gdLst>
                <a:gd name="T0" fmla="*/ 0 w 169"/>
                <a:gd name="T1" fmla="*/ 98 h 288"/>
                <a:gd name="T2" fmla="*/ 0 w 169"/>
                <a:gd name="T3" fmla="*/ 114 h 288"/>
                <a:gd name="T4" fmla="*/ 2 w 169"/>
                <a:gd name="T5" fmla="*/ 131 h 288"/>
                <a:gd name="T6" fmla="*/ 3 w 169"/>
                <a:gd name="T7" fmla="*/ 139 h 288"/>
                <a:gd name="T8" fmla="*/ 5 w 169"/>
                <a:gd name="T9" fmla="*/ 146 h 288"/>
                <a:gd name="T10" fmla="*/ 9 w 169"/>
                <a:gd name="T11" fmla="*/ 153 h 288"/>
                <a:gd name="T12" fmla="*/ 13 w 169"/>
                <a:gd name="T13" fmla="*/ 159 h 288"/>
                <a:gd name="T14" fmla="*/ 18 w 169"/>
                <a:gd name="T15" fmla="*/ 163 h 288"/>
                <a:gd name="T16" fmla="*/ 23 w 169"/>
                <a:gd name="T17" fmla="*/ 166 h 288"/>
                <a:gd name="T18" fmla="*/ 23 w 169"/>
                <a:gd name="T19" fmla="*/ 288 h 288"/>
                <a:gd name="T20" fmla="*/ 144 w 169"/>
                <a:gd name="T21" fmla="*/ 288 h 288"/>
                <a:gd name="T22" fmla="*/ 144 w 169"/>
                <a:gd name="T23" fmla="*/ 166 h 288"/>
                <a:gd name="T24" fmla="*/ 151 w 169"/>
                <a:gd name="T25" fmla="*/ 162 h 288"/>
                <a:gd name="T26" fmla="*/ 156 w 169"/>
                <a:gd name="T27" fmla="*/ 157 h 288"/>
                <a:gd name="T28" fmla="*/ 161 w 169"/>
                <a:gd name="T29" fmla="*/ 150 h 288"/>
                <a:gd name="T30" fmla="*/ 165 w 169"/>
                <a:gd name="T31" fmla="*/ 140 h 288"/>
                <a:gd name="T32" fmla="*/ 166 w 169"/>
                <a:gd name="T33" fmla="*/ 130 h 288"/>
                <a:gd name="T34" fmla="*/ 167 w 169"/>
                <a:gd name="T35" fmla="*/ 119 h 288"/>
                <a:gd name="T36" fmla="*/ 169 w 169"/>
                <a:gd name="T37" fmla="*/ 109 h 288"/>
                <a:gd name="T38" fmla="*/ 169 w 169"/>
                <a:gd name="T39" fmla="*/ 99 h 288"/>
                <a:gd name="T40" fmla="*/ 169 w 169"/>
                <a:gd name="T41" fmla="*/ 0 h 288"/>
                <a:gd name="T42" fmla="*/ 0 w 169"/>
                <a:gd name="T43" fmla="*/ 0 h 288"/>
                <a:gd name="T44" fmla="*/ 0 w 169"/>
                <a:gd name="T45" fmla="*/ 9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9" h="288">
                  <a:moveTo>
                    <a:pt x="0" y="98"/>
                  </a:moveTo>
                  <a:lnTo>
                    <a:pt x="0" y="114"/>
                  </a:lnTo>
                  <a:lnTo>
                    <a:pt x="2" y="131"/>
                  </a:lnTo>
                  <a:lnTo>
                    <a:pt x="3" y="139"/>
                  </a:lnTo>
                  <a:lnTo>
                    <a:pt x="5" y="146"/>
                  </a:lnTo>
                  <a:lnTo>
                    <a:pt x="9" y="153"/>
                  </a:lnTo>
                  <a:lnTo>
                    <a:pt x="13" y="159"/>
                  </a:lnTo>
                  <a:lnTo>
                    <a:pt x="18" y="163"/>
                  </a:lnTo>
                  <a:lnTo>
                    <a:pt x="23" y="166"/>
                  </a:lnTo>
                  <a:lnTo>
                    <a:pt x="23" y="288"/>
                  </a:lnTo>
                  <a:lnTo>
                    <a:pt x="144" y="288"/>
                  </a:lnTo>
                  <a:lnTo>
                    <a:pt x="144" y="166"/>
                  </a:lnTo>
                  <a:lnTo>
                    <a:pt x="151" y="162"/>
                  </a:lnTo>
                  <a:lnTo>
                    <a:pt x="156" y="157"/>
                  </a:lnTo>
                  <a:lnTo>
                    <a:pt x="161" y="150"/>
                  </a:lnTo>
                  <a:lnTo>
                    <a:pt x="165" y="140"/>
                  </a:lnTo>
                  <a:lnTo>
                    <a:pt x="166" y="130"/>
                  </a:lnTo>
                  <a:lnTo>
                    <a:pt x="167" y="119"/>
                  </a:lnTo>
                  <a:lnTo>
                    <a:pt x="169" y="109"/>
                  </a:lnTo>
                  <a:lnTo>
                    <a:pt x="169" y="99"/>
                  </a:lnTo>
                  <a:lnTo>
                    <a:pt x="169" y="0"/>
                  </a:lnTo>
                  <a:lnTo>
                    <a:pt x="0" y="0"/>
                  </a:lnTo>
                  <a:lnTo>
                    <a:pt x="0" y="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3578">
              <a:extLst>
                <a:ext uri="{FF2B5EF4-FFF2-40B4-BE49-F238E27FC236}">
                  <a16:creationId xmlns="" xmlns:a16="http://schemas.microsoft.com/office/drawing/2014/main" id="{ED1B3FC9-A746-46C8-9294-ACD8BE5F23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47438" y="5454650"/>
              <a:ext cx="66675" cy="114300"/>
            </a:xfrm>
            <a:custGeom>
              <a:avLst/>
              <a:gdLst>
                <a:gd name="T0" fmla="*/ 0 w 168"/>
                <a:gd name="T1" fmla="*/ 0 h 288"/>
                <a:gd name="T2" fmla="*/ 0 w 168"/>
                <a:gd name="T3" fmla="*/ 95 h 288"/>
                <a:gd name="T4" fmla="*/ 0 w 168"/>
                <a:gd name="T5" fmla="*/ 105 h 288"/>
                <a:gd name="T6" fmla="*/ 1 w 168"/>
                <a:gd name="T7" fmla="*/ 116 h 288"/>
                <a:gd name="T8" fmla="*/ 3 w 168"/>
                <a:gd name="T9" fmla="*/ 123 h 288"/>
                <a:gd name="T10" fmla="*/ 6 w 168"/>
                <a:gd name="T11" fmla="*/ 131 h 288"/>
                <a:gd name="T12" fmla="*/ 10 w 168"/>
                <a:gd name="T13" fmla="*/ 139 h 288"/>
                <a:gd name="T14" fmla="*/ 14 w 168"/>
                <a:gd name="T15" fmla="*/ 144 h 288"/>
                <a:gd name="T16" fmla="*/ 19 w 168"/>
                <a:gd name="T17" fmla="*/ 149 h 288"/>
                <a:gd name="T18" fmla="*/ 24 w 168"/>
                <a:gd name="T19" fmla="*/ 153 h 288"/>
                <a:gd name="T20" fmla="*/ 24 w 168"/>
                <a:gd name="T21" fmla="*/ 288 h 288"/>
                <a:gd name="T22" fmla="*/ 143 w 168"/>
                <a:gd name="T23" fmla="*/ 288 h 288"/>
                <a:gd name="T24" fmla="*/ 143 w 168"/>
                <a:gd name="T25" fmla="*/ 153 h 288"/>
                <a:gd name="T26" fmla="*/ 150 w 168"/>
                <a:gd name="T27" fmla="*/ 149 h 288"/>
                <a:gd name="T28" fmla="*/ 154 w 168"/>
                <a:gd name="T29" fmla="*/ 144 h 288"/>
                <a:gd name="T30" fmla="*/ 158 w 168"/>
                <a:gd name="T31" fmla="*/ 137 h 288"/>
                <a:gd name="T32" fmla="*/ 161 w 168"/>
                <a:gd name="T33" fmla="*/ 130 h 288"/>
                <a:gd name="T34" fmla="*/ 164 w 168"/>
                <a:gd name="T35" fmla="*/ 122 h 288"/>
                <a:gd name="T36" fmla="*/ 167 w 168"/>
                <a:gd name="T37" fmla="*/ 113 h 288"/>
                <a:gd name="T38" fmla="*/ 168 w 168"/>
                <a:gd name="T39" fmla="*/ 104 h 288"/>
                <a:gd name="T40" fmla="*/ 168 w 168"/>
                <a:gd name="T41" fmla="*/ 95 h 288"/>
                <a:gd name="T42" fmla="*/ 168 w 168"/>
                <a:gd name="T43" fmla="*/ 0 h 288"/>
                <a:gd name="T44" fmla="*/ 0 w 168"/>
                <a:gd name="T45" fmla="*/ 0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8" h="288">
                  <a:moveTo>
                    <a:pt x="0" y="0"/>
                  </a:moveTo>
                  <a:lnTo>
                    <a:pt x="0" y="95"/>
                  </a:lnTo>
                  <a:lnTo>
                    <a:pt x="0" y="105"/>
                  </a:lnTo>
                  <a:lnTo>
                    <a:pt x="1" y="116"/>
                  </a:lnTo>
                  <a:lnTo>
                    <a:pt x="3" y="123"/>
                  </a:lnTo>
                  <a:lnTo>
                    <a:pt x="6" y="131"/>
                  </a:lnTo>
                  <a:lnTo>
                    <a:pt x="10" y="139"/>
                  </a:lnTo>
                  <a:lnTo>
                    <a:pt x="14" y="144"/>
                  </a:lnTo>
                  <a:lnTo>
                    <a:pt x="19" y="149"/>
                  </a:lnTo>
                  <a:lnTo>
                    <a:pt x="24" y="153"/>
                  </a:lnTo>
                  <a:lnTo>
                    <a:pt x="24" y="288"/>
                  </a:lnTo>
                  <a:lnTo>
                    <a:pt x="143" y="288"/>
                  </a:lnTo>
                  <a:lnTo>
                    <a:pt x="143" y="153"/>
                  </a:lnTo>
                  <a:lnTo>
                    <a:pt x="150" y="149"/>
                  </a:lnTo>
                  <a:lnTo>
                    <a:pt x="154" y="144"/>
                  </a:lnTo>
                  <a:lnTo>
                    <a:pt x="158" y="137"/>
                  </a:lnTo>
                  <a:lnTo>
                    <a:pt x="161" y="130"/>
                  </a:lnTo>
                  <a:lnTo>
                    <a:pt x="164" y="122"/>
                  </a:lnTo>
                  <a:lnTo>
                    <a:pt x="167" y="113"/>
                  </a:lnTo>
                  <a:lnTo>
                    <a:pt x="168" y="104"/>
                  </a:lnTo>
                  <a:lnTo>
                    <a:pt x="168" y="95"/>
                  </a:lnTo>
                  <a:lnTo>
                    <a:pt x="1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3579">
              <a:extLst>
                <a:ext uri="{FF2B5EF4-FFF2-40B4-BE49-F238E27FC236}">
                  <a16:creationId xmlns="" xmlns:a16="http://schemas.microsoft.com/office/drawing/2014/main" id="{9F63C65B-6106-4754-BFFE-A65F892B6F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23613" y="5454650"/>
              <a:ext cx="95250" cy="161925"/>
            </a:xfrm>
            <a:custGeom>
              <a:avLst/>
              <a:gdLst>
                <a:gd name="T0" fmla="*/ 0 w 241"/>
                <a:gd name="T1" fmla="*/ 168 h 408"/>
                <a:gd name="T2" fmla="*/ 0 w 241"/>
                <a:gd name="T3" fmla="*/ 182 h 408"/>
                <a:gd name="T4" fmla="*/ 3 w 241"/>
                <a:gd name="T5" fmla="*/ 195 h 408"/>
                <a:gd name="T6" fmla="*/ 7 w 241"/>
                <a:gd name="T7" fmla="*/ 206 h 408"/>
                <a:gd name="T8" fmla="*/ 13 w 241"/>
                <a:gd name="T9" fmla="*/ 216 h 408"/>
                <a:gd name="T10" fmla="*/ 20 w 241"/>
                <a:gd name="T11" fmla="*/ 225 h 408"/>
                <a:gd name="T12" fmla="*/ 27 w 241"/>
                <a:gd name="T13" fmla="*/ 231 h 408"/>
                <a:gd name="T14" fmla="*/ 38 w 241"/>
                <a:gd name="T15" fmla="*/ 236 h 408"/>
                <a:gd name="T16" fmla="*/ 48 w 241"/>
                <a:gd name="T17" fmla="*/ 239 h 408"/>
                <a:gd name="T18" fmla="*/ 48 w 241"/>
                <a:gd name="T19" fmla="*/ 408 h 408"/>
                <a:gd name="T20" fmla="*/ 192 w 241"/>
                <a:gd name="T21" fmla="*/ 408 h 408"/>
                <a:gd name="T22" fmla="*/ 192 w 241"/>
                <a:gd name="T23" fmla="*/ 239 h 408"/>
                <a:gd name="T24" fmla="*/ 203 w 241"/>
                <a:gd name="T25" fmla="*/ 236 h 408"/>
                <a:gd name="T26" fmla="*/ 212 w 241"/>
                <a:gd name="T27" fmla="*/ 231 h 408"/>
                <a:gd name="T28" fmla="*/ 221 w 241"/>
                <a:gd name="T29" fmla="*/ 225 h 408"/>
                <a:gd name="T30" fmla="*/ 228 w 241"/>
                <a:gd name="T31" fmla="*/ 216 h 408"/>
                <a:gd name="T32" fmla="*/ 233 w 241"/>
                <a:gd name="T33" fmla="*/ 206 h 408"/>
                <a:gd name="T34" fmla="*/ 237 w 241"/>
                <a:gd name="T35" fmla="*/ 195 h 408"/>
                <a:gd name="T36" fmla="*/ 239 w 241"/>
                <a:gd name="T37" fmla="*/ 182 h 408"/>
                <a:gd name="T38" fmla="*/ 241 w 241"/>
                <a:gd name="T39" fmla="*/ 168 h 408"/>
                <a:gd name="T40" fmla="*/ 241 w 241"/>
                <a:gd name="T41" fmla="*/ 0 h 408"/>
                <a:gd name="T42" fmla="*/ 0 w 241"/>
                <a:gd name="T43" fmla="*/ 0 h 408"/>
                <a:gd name="T44" fmla="*/ 0 w 241"/>
                <a:gd name="T45" fmla="*/ 168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41" h="408">
                  <a:moveTo>
                    <a:pt x="0" y="168"/>
                  </a:moveTo>
                  <a:lnTo>
                    <a:pt x="0" y="182"/>
                  </a:lnTo>
                  <a:lnTo>
                    <a:pt x="3" y="195"/>
                  </a:lnTo>
                  <a:lnTo>
                    <a:pt x="7" y="206"/>
                  </a:lnTo>
                  <a:lnTo>
                    <a:pt x="13" y="216"/>
                  </a:lnTo>
                  <a:lnTo>
                    <a:pt x="20" y="225"/>
                  </a:lnTo>
                  <a:lnTo>
                    <a:pt x="27" y="231"/>
                  </a:lnTo>
                  <a:lnTo>
                    <a:pt x="38" y="236"/>
                  </a:lnTo>
                  <a:lnTo>
                    <a:pt x="48" y="239"/>
                  </a:lnTo>
                  <a:lnTo>
                    <a:pt x="48" y="408"/>
                  </a:lnTo>
                  <a:lnTo>
                    <a:pt x="192" y="408"/>
                  </a:lnTo>
                  <a:lnTo>
                    <a:pt x="192" y="239"/>
                  </a:lnTo>
                  <a:lnTo>
                    <a:pt x="203" y="236"/>
                  </a:lnTo>
                  <a:lnTo>
                    <a:pt x="212" y="231"/>
                  </a:lnTo>
                  <a:lnTo>
                    <a:pt x="221" y="225"/>
                  </a:lnTo>
                  <a:lnTo>
                    <a:pt x="228" y="216"/>
                  </a:lnTo>
                  <a:lnTo>
                    <a:pt x="233" y="206"/>
                  </a:lnTo>
                  <a:lnTo>
                    <a:pt x="237" y="195"/>
                  </a:lnTo>
                  <a:lnTo>
                    <a:pt x="239" y="182"/>
                  </a:lnTo>
                  <a:lnTo>
                    <a:pt x="241" y="168"/>
                  </a:lnTo>
                  <a:lnTo>
                    <a:pt x="241" y="0"/>
                  </a:lnTo>
                  <a:lnTo>
                    <a:pt x="0" y="0"/>
                  </a:lnTo>
                  <a:lnTo>
                    <a:pt x="0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3581">
              <a:extLst>
                <a:ext uri="{FF2B5EF4-FFF2-40B4-BE49-F238E27FC236}">
                  <a16:creationId xmlns="" xmlns:a16="http://schemas.microsoft.com/office/drawing/2014/main" id="{0131A2B3-28CD-4C50-886B-FD5F9B7CCEA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56963" y="5397500"/>
              <a:ext cx="47625" cy="47625"/>
            </a:xfrm>
            <a:custGeom>
              <a:avLst/>
              <a:gdLst>
                <a:gd name="T0" fmla="*/ 60 w 119"/>
                <a:gd name="T1" fmla="*/ 121 h 121"/>
                <a:gd name="T2" fmla="*/ 72 w 119"/>
                <a:gd name="T3" fmla="*/ 119 h 121"/>
                <a:gd name="T4" fmla="*/ 83 w 119"/>
                <a:gd name="T5" fmla="*/ 115 h 121"/>
                <a:gd name="T6" fmla="*/ 94 w 119"/>
                <a:gd name="T7" fmla="*/ 110 h 121"/>
                <a:gd name="T8" fmla="*/ 103 w 119"/>
                <a:gd name="T9" fmla="*/ 103 h 121"/>
                <a:gd name="T10" fmla="*/ 109 w 119"/>
                <a:gd name="T11" fmla="*/ 94 h 121"/>
                <a:gd name="T12" fmla="*/ 116 w 119"/>
                <a:gd name="T13" fmla="*/ 83 h 121"/>
                <a:gd name="T14" fmla="*/ 118 w 119"/>
                <a:gd name="T15" fmla="*/ 72 h 121"/>
                <a:gd name="T16" fmla="*/ 119 w 119"/>
                <a:gd name="T17" fmla="*/ 60 h 121"/>
                <a:gd name="T18" fmla="*/ 118 w 119"/>
                <a:gd name="T19" fmla="*/ 49 h 121"/>
                <a:gd name="T20" fmla="*/ 116 w 119"/>
                <a:gd name="T21" fmla="*/ 37 h 121"/>
                <a:gd name="T22" fmla="*/ 109 w 119"/>
                <a:gd name="T23" fmla="*/ 27 h 121"/>
                <a:gd name="T24" fmla="*/ 103 w 119"/>
                <a:gd name="T25" fmla="*/ 18 h 121"/>
                <a:gd name="T26" fmla="*/ 94 w 119"/>
                <a:gd name="T27" fmla="*/ 10 h 121"/>
                <a:gd name="T28" fmla="*/ 83 w 119"/>
                <a:gd name="T29" fmla="*/ 5 h 121"/>
                <a:gd name="T30" fmla="*/ 72 w 119"/>
                <a:gd name="T31" fmla="*/ 1 h 121"/>
                <a:gd name="T32" fmla="*/ 60 w 119"/>
                <a:gd name="T33" fmla="*/ 0 h 121"/>
                <a:gd name="T34" fmla="*/ 47 w 119"/>
                <a:gd name="T35" fmla="*/ 1 h 121"/>
                <a:gd name="T36" fmla="*/ 36 w 119"/>
                <a:gd name="T37" fmla="*/ 5 h 121"/>
                <a:gd name="T38" fmla="*/ 26 w 119"/>
                <a:gd name="T39" fmla="*/ 10 h 121"/>
                <a:gd name="T40" fmla="*/ 17 w 119"/>
                <a:gd name="T41" fmla="*/ 18 h 121"/>
                <a:gd name="T42" fmla="*/ 10 w 119"/>
                <a:gd name="T43" fmla="*/ 27 h 121"/>
                <a:gd name="T44" fmla="*/ 4 w 119"/>
                <a:gd name="T45" fmla="*/ 37 h 121"/>
                <a:gd name="T46" fmla="*/ 1 w 119"/>
                <a:gd name="T47" fmla="*/ 49 h 121"/>
                <a:gd name="T48" fmla="*/ 0 w 119"/>
                <a:gd name="T49" fmla="*/ 60 h 121"/>
                <a:gd name="T50" fmla="*/ 1 w 119"/>
                <a:gd name="T51" fmla="*/ 72 h 121"/>
                <a:gd name="T52" fmla="*/ 4 w 119"/>
                <a:gd name="T53" fmla="*/ 83 h 121"/>
                <a:gd name="T54" fmla="*/ 10 w 119"/>
                <a:gd name="T55" fmla="*/ 94 h 121"/>
                <a:gd name="T56" fmla="*/ 17 w 119"/>
                <a:gd name="T57" fmla="*/ 103 h 121"/>
                <a:gd name="T58" fmla="*/ 26 w 119"/>
                <a:gd name="T59" fmla="*/ 110 h 121"/>
                <a:gd name="T60" fmla="*/ 36 w 119"/>
                <a:gd name="T61" fmla="*/ 115 h 121"/>
                <a:gd name="T62" fmla="*/ 47 w 119"/>
                <a:gd name="T63" fmla="*/ 119 h 121"/>
                <a:gd name="T64" fmla="*/ 60 w 119"/>
                <a:gd name="T65" fmla="*/ 12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19" h="121">
                  <a:moveTo>
                    <a:pt x="60" y="121"/>
                  </a:moveTo>
                  <a:lnTo>
                    <a:pt x="72" y="119"/>
                  </a:lnTo>
                  <a:lnTo>
                    <a:pt x="83" y="115"/>
                  </a:lnTo>
                  <a:lnTo>
                    <a:pt x="94" y="110"/>
                  </a:lnTo>
                  <a:lnTo>
                    <a:pt x="103" y="103"/>
                  </a:lnTo>
                  <a:lnTo>
                    <a:pt x="109" y="94"/>
                  </a:lnTo>
                  <a:lnTo>
                    <a:pt x="116" y="83"/>
                  </a:lnTo>
                  <a:lnTo>
                    <a:pt x="118" y="72"/>
                  </a:lnTo>
                  <a:lnTo>
                    <a:pt x="119" y="60"/>
                  </a:lnTo>
                  <a:lnTo>
                    <a:pt x="118" y="49"/>
                  </a:lnTo>
                  <a:lnTo>
                    <a:pt x="116" y="37"/>
                  </a:lnTo>
                  <a:lnTo>
                    <a:pt x="109" y="27"/>
                  </a:lnTo>
                  <a:lnTo>
                    <a:pt x="103" y="18"/>
                  </a:lnTo>
                  <a:lnTo>
                    <a:pt x="94" y="10"/>
                  </a:lnTo>
                  <a:lnTo>
                    <a:pt x="83" y="5"/>
                  </a:lnTo>
                  <a:lnTo>
                    <a:pt x="72" y="1"/>
                  </a:lnTo>
                  <a:lnTo>
                    <a:pt x="60" y="0"/>
                  </a:lnTo>
                  <a:lnTo>
                    <a:pt x="47" y="1"/>
                  </a:lnTo>
                  <a:lnTo>
                    <a:pt x="36" y="5"/>
                  </a:lnTo>
                  <a:lnTo>
                    <a:pt x="26" y="10"/>
                  </a:lnTo>
                  <a:lnTo>
                    <a:pt x="17" y="18"/>
                  </a:lnTo>
                  <a:lnTo>
                    <a:pt x="10" y="27"/>
                  </a:lnTo>
                  <a:lnTo>
                    <a:pt x="4" y="37"/>
                  </a:lnTo>
                  <a:lnTo>
                    <a:pt x="1" y="49"/>
                  </a:lnTo>
                  <a:lnTo>
                    <a:pt x="0" y="60"/>
                  </a:lnTo>
                  <a:lnTo>
                    <a:pt x="1" y="72"/>
                  </a:lnTo>
                  <a:lnTo>
                    <a:pt x="4" y="83"/>
                  </a:lnTo>
                  <a:lnTo>
                    <a:pt x="10" y="94"/>
                  </a:lnTo>
                  <a:lnTo>
                    <a:pt x="17" y="103"/>
                  </a:lnTo>
                  <a:lnTo>
                    <a:pt x="26" y="110"/>
                  </a:lnTo>
                  <a:lnTo>
                    <a:pt x="36" y="115"/>
                  </a:lnTo>
                  <a:lnTo>
                    <a:pt x="47" y="119"/>
                  </a:lnTo>
                  <a:lnTo>
                    <a:pt x="60" y="1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3582">
              <a:extLst>
                <a:ext uri="{FF2B5EF4-FFF2-40B4-BE49-F238E27FC236}">
                  <a16:creationId xmlns="" xmlns:a16="http://schemas.microsoft.com/office/drawing/2014/main" id="{9DF2F5F6-76B5-4643-B41E-69262EB5C19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37888" y="5397500"/>
              <a:ext cx="47625" cy="47625"/>
            </a:xfrm>
            <a:custGeom>
              <a:avLst/>
              <a:gdLst>
                <a:gd name="T0" fmla="*/ 61 w 121"/>
                <a:gd name="T1" fmla="*/ 121 h 121"/>
                <a:gd name="T2" fmla="*/ 72 w 121"/>
                <a:gd name="T3" fmla="*/ 119 h 121"/>
                <a:gd name="T4" fmla="*/ 84 w 121"/>
                <a:gd name="T5" fmla="*/ 115 h 121"/>
                <a:gd name="T6" fmla="*/ 94 w 121"/>
                <a:gd name="T7" fmla="*/ 110 h 121"/>
                <a:gd name="T8" fmla="*/ 103 w 121"/>
                <a:gd name="T9" fmla="*/ 103 h 121"/>
                <a:gd name="T10" fmla="*/ 111 w 121"/>
                <a:gd name="T11" fmla="*/ 94 h 121"/>
                <a:gd name="T12" fmla="*/ 116 w 121"/>
                <a:gd name="T13" fmla="*/ 83 h 121"/>
                <a:gd name="T14" fmla="*/ 120 w 121"/>
                <a:gd name="T15" fmla="*/ 72 h 121"/>
                <a:gd name="T16" fmla="*/ 121 w 121"/>
                <a:gd name="T17" fmla="*/ 60 h 121"/>
                <a:gd name="T18" fmla="*/ 120 w 121"/>
                <a:gd name="T19" fmla="*/ 49 h 121"/>
                <a:gd name="T20" fmla="*/ 116 w 121"/>
                <a:gd name="T21" fmla="*/ 37 h 121"/>
                <a:gd name="T22" fmla="*/ 111 w 121"/>
                <a:gd name="T23" fmla="*/ 27 h 121"/>
                <a:gd name="T24" fmla="*/ 103 w 121"/>
                <a:gd name="T25" fmla="*/ 18 h 121"/>
                <a:gd name="T26" fmla="*/ 94 w 121"/>
                <a:gd name="T27" fmla="*/ 10 h 121"/>
                <a:gd name="T28" fmla="*/ 84 w 121"/>
                <a:gd name="T29" fmla="*/ 5 h 121"/>
                <a:gd name="T30" fmla="*/ 72 w 121"/>
                <a:gd name="T31" fmla="*/ 1 h 121"/>
                <a:gd name="T32" fmla="*/ 61 w 121"/>
                <a:gd name="T33" fmla="*/ 0 h 121"/>
                <a:gd name="T34" fmla="*/ 49 w 121"/>
                <a:gd name="T35" fmla="*/ 1 h 121"/>
                <a:gd name="T36" fmla="*/ 38 w 121"/>
                <a:gd name="T37" fmla="*/ 5 h 121"/>
                <a:gd name="T38" fmla="*/ 27 w 121"/>
                <a:gd name="T39" fmla="*/ 10 h 121"/>
                <a:gd name="T40" fmla="*/ 18 w 121"/>
                <a:gd name="T41" fmla="*/ 18 h 121"/>
                <a:gd name="T42" fmla="*/ 11 w 121"/>
                <a:gd name="T43" fmla="*/ 27 h 121"/>
                <a:gd name="T44" fmla="*/ 6 w 121"/>
                <a:gd name="T45" fmla="*/ 37 h 121"/>
                <a:gd name="T46" fmla="*/ 2 w 121"/>
                <a:gd name="T47" fmla="*/ 49 h 121"/>
                <a:gd name="T48" fmla="*/ 0 w 121"/>
                <a:gd name="T49" fmla="*/ 60 h 121"/>
                <a:gd name="T50" fmla="*/ 2 w 121"/>
                <a:gd name="T51" fmla="*/ 72 h 121"/>
                <a:gd name="T52" fmla="*/ 6 w 121"/>
                <a:gd name="T53" fmla="*/ 83 h 121"/>
                <a:gd name="T54" fmla="*/ 11 w 121"/>
                <a:gd name="T55" fmla="*/ 94 h 121"/>
                <a:gd name="T56" fmla="*/ 18 w 121"/>
                <a:gd name="T57" fmla="*/ 103 h 121"/>
                <a:gd name="T58" fmla="*/ 27 w 121"/>
                <a:gd name="T59" fmla="*/ 110 h 121"/>
                <a:gd name="T60" fmla="*/ 38 w 121"/>
                <a:gd name="T61" fmla="*/ 115 h 121"/>
                <a:gd name="T62" fmla="*/ 49 w 121"/>
                <a:gd name="T63" fmla="*/ 119 h 121"/>
                <a:gd name="T64" fmla="*/ 61 w 121"/>
                <a:gd name="T65" fmla="*/ 12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21" h="121">
                  <a:moveTo>
                    <a:pt x="61" y="121"/>
                  </a:moveTo>
                  <a:lnTo>
                    <a:pt x="72" y="119"/>
                  </a:lnTo>
                  <a:lnTo>
                    <a:pt x="84" y="115"/>
                  </a:lnTo>
                  <a:lnTo>
                    <a:pt x="94" y="110"/>
                  </a:lnTo>
                  <a:lnTo>
                    <a:pt x="103" y="103"/>
                  </a:lnTo>
                  <a:lnTo>
                    <a:pt x="111" y="94"/>
                  </a:lnTo>
                  <a:lnTo>
                    <a:pt x="116" y="83"/>
                  </a:lnTo>
                  <a:lnTo>
                    <a:pt x="120" y="72"/>
                  </a:lnTo>
                  <a:lnTo>
                    <a:pt x="121" y="60"/>
                  </a:lnTo>
                  <a:lnTo>
                    <a:pt x="120" y="49"/>
                  </a:lnTo>
                  <a:lnTo>
                    <a:pt x="116" y="37"/>
                  </a:lnTo>
                  <a:lnTo>
                    <a:pt x="111" y="27"/>
                  </a:lnTo>
                  <a:lnTo>
                    <a:pt x="103" y="18"/>
                  </a:lnTo>
                  <a:lnTo>
                    <a:pt x="94" y="10"/>
                  </a:lnTo>
                  <a:lnTo>
                    <a:pt x="84" y="5"/>
                  </a:lnTo>
                  <a:lnTo>
                    <a:pt x="72" y="1"/>
                  </a:lnTo>
                  <a:lnTo>
                    <a:pt x="61" y="0"/>
                  </a:lnTo>
                  <a:lnTo>
                    <a:pt x="49" y="1"/>
                  </a:lnTo>
                  <a:lnTo>
                    <a:pt x="38" y="5"/>
                  </a:lnTo>
                  <a:lnTo>
                    <a:pt x="27" y="10"/>
                  </a:lnTo>
                  <a:lnTo>
                    <a:pt x="18" y="18"/>
                  </a:lnTo>
                  <a:lnTo>
                    <a:pt x="11" y="27"/>
                  </a:lnTo>
                  <a:lnTo>
                    <a:pt x="6" y="37"/>
                  </a:lnTo>
                  <a:lnTo>
                    <a:pt x="2" y="49"/>
                  </a:lnTo>
                  <a:lnTo>
                    <a:pt x="0" y="60"/>
                  </a:lnTo>
                  <a:lnTo>
                    <a:pt x="2" y="72"/>
                  </a:lnTo>
                  <a:lnTo>
                    <a:pt x="6" y="83"/>
                  </a:lnTo>
                  <a:lnTo>
                    <a:pt x="11" y="94"/>
                  </a:lnTo>
                  <a:lnTo>
                    <a:pt x="18" y="103"/>
                  </a:lnTo>
                  <a:lnTo>
                    <a:pt x="27" y="110"/>
                  </a:lnTo>
                  <a:lnTo>
                    <a:pt x="38" y="115"/>
                  </a:lnTo>
                  <a:lnTo>
                    <a:pt x="49" y="119"/>
                  </a:lnTo>
                  <a:lnTo>
                    <a:pt x="61" y="1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3583">
              <a:extLst>
                <a:ext uri="{FF2B5EF4-FFF2-40B4-BE49-F238E27FC236}">
                  <a16:creationId xmlns="" xmlns:a16="http://schemas.microsoft.com/office/drawing/2014/main" id="{47367D6C-F760-4141-A054-492301DC877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33138" y="5368925"/>
              <a:ext cx="76200" cy="76200"/>
            </a:xfrm>
            <a:custGeom>
              <a:avLst/>
              <a:gdLst>
                <a:gd name="T0" fmla="*/ 106 w 192"/>
                <a:gd name="T1" fmla="*/ 191 h 193"/>
                <a:gd name="T2" fmla="*/ 125 w 192"/>
                <a:gd name="T3" fmla="*/ 187 h 193"/>
                <a:gd name="T4" fmla="*/ 142 w 192"/>
                <a:gd name="T5" fmla="*/ 181 h 193"/>
                <a:gd name="T6" fmla="*/ 158 w 192"/>
                <a:gd name="T7" fmla="*/ 171 h 193"/>
                <a:gd name="T8" fmla="*/ 170 w 192"/>
                <a:gd name="T9" fmla="*/ 158 h 193"/>
                <a:gd name="T10" fmla="*/ 181 w 192"/>
                <a:gd name="T11" fmla="*/ 143 h 193"/>
                <a:gd name="T12" fmla="*/ 188 w 192"/>
                <a:gd name="T13" fmla="*/ 125 h 193"/>
                <a:gd name="T14" fmla="*/ 192 w 192"/>
                <a:gd name="T15" fmla="*/ 107 h 193"/>
                <a:gd name="T16" fmla="*/ 192 w 192"/>
                <a:gd name="T17" fmla="*/ 86 h 193"/>
                <a:gd name="T18" fmla="*/ 188 w 192"/>
                <a:gd name="T19" fmla="*/ 68 h 193"/>
                <a:gd name="T20" fmla="*/ 181 w 192"/>
                <a:gd name="T21" fmla="*/ 50 h 193"/>
                <a:gd name="T22" fmla="*/ 170 w 192"/>
                <a:gd name="T23" fmla="*/ 35 h 193"/>
                <a:gd name="T24" fmla="*/ 158 w 192"/>
                <a:gd name="T25" fmla="*/ 22 h 193"/>
                <a:gd name="T26" fmla="*/ 142 w 192"/>
                <a:gd name="T27" fmla="*/ 12 h 193"/>
                <a:gd name="T28" fmla="*/ 125 w 192"/>
                <a:gd name="T29" fmla="*/ 5 h 193"/>
                <a:gd name="T30" fmla="*/ 106 w 192"/>
                <a:gd name="T31" fmla="*/ 1 h 193"/>
                <a:gd name="T32" fmla="*/ 87 w 192"/>
                <a:gd name="T33" fmla="*/ 1 h 193"/>
                <a:gd name="T34" fmla="*/ 68 w 192"/>
                <a:gd name="T35" fmla="*/ 5 h 193"/>
                <a:gd name="T36" fmla="*/ 51 w 192"/>
                <a:gd name="T37" fmla="*/ 12 h 193"/>
                <a:gd name="T38" fmla="*/ 36 w 192"/>
                <a:gd name="T39" fmla="*/ 22 h 193"/>
                <a:gd name="T40" fmla="*/ 23 w 192"/>
                <a:gd name="T41" fmla="*/ 35 h 193"/>
                <a:gd name="T42" fmla="*/ 11 w 192"/>
                <a:gd name="T43" fmla="*/ 50 h 193"/>
                <a:gd name="T44" fmla="*/ 5 w 192"/>
                <a:gd name="T45" fmla="*/ 68 h 193"/>
                <a:gd name="T46" fmla="*/ 1 w 192"/>
                <a:gd name="T47" fmla="*/ 86 h 193"/>
                <a:gd name="T48" fmla="*/ 1 w 192"/>
                <a:gd name="T49" fmla="*/ 107 h 193"/>
                <a:gd name="T50" fmla="*/ 5 w 192"/>
                <a:gd name="T51" fmla="*/ 125 h 193"/>
                <a:gd name="T52" fmla="*/ 11 w 192"/>
                <a:gd name="T53" fmla="*/ 143 h 193"/>
                <a:gd name="T54" fmla="*/ 23 w 192"/>
                <a:gd name="T55" fmla="*/ 158 h 193"/>
                <a:gd name="T56" fmla="*/ 36 w 192"/>
                <a:gd name="T57" fmla="*/ 171 h 193"/>
                <a:gd name="T58" fmla="*/ 51 w 192"/>
                <a:gd name="T59" fmla="*/ 181 h 193"/>
                <a:gd name="T60" fmla="*/ 68 w 192"/>
                <a:gd name="T61" fmla="*/ 187 h 193"/>
                <a:gd name="T62" fmla="*/ 87 w 192"/>
                <a:gd name="T63" fmla="*/ 191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92" h="193">
                  <a:moveTo>
                    <a:pt x="96" y="193"/>
                  </a:moveTo>
                  <a:lnTo>
                    <a:pt x="106" y="191"/>
                  </a:lnTo>
                  <a:lnTo>
                    <a:pt x="115" y="190"/>
                  </a:lnTo>
                  <a:lnTo>
                    <a:pt x="125" y="187"/>
                  </a:lnTo>
                  <a:lnTo>
                    <a:pt x="133" y="185"/>
                  </a:lnTo>
                  <a:lnTo>
                    <a:pt x="142" y="181"/>
                  </a:lnTo>
                  <a:lnTo>
                    <a:pt x="150" y="176"/>
                  </a:lnTo>
                  <a:lnTo>
                    <a:pt x="158" y="171"/>
                  </a:lnTo>
                  <a:lnTo>
                    <a:pt x="164" y="164"/>
                  </a:lnTo>
                  <a:lnTo>
                    <a:pt x="170" y="158"/>
                  </a:lnTo>
                  <a:lnTo>
                    <a:pt x="176" y="150"/>
                  </a:lnTo>
                  <a:lnTo>
                    <a:pt x="181" y="143"/>
                  </a:lnTo>
                  <a:lnTo>
                    <a:pt x="185" y="134"/>
                  </a:lnTo>
                  <a:lnTo>
                    <a:pt x="188" y="125"/>
                  </a:lnTo>
                  <a:lnTo>
                    <a:pt x="191" y="116"/>
                  </a:lnTo>
                  <a:lnTo>
                    <a:pt x="192" y="107"/>
                  </a:lnTo>
                  <a:lnTo>
                    <a:pt x="192" y="96"/>
                  </a:lnTo>
                  <a:lnTo>
                    <a:pt x="192" y="86"/>
                  </a:lnTo>
                  <a:lnTo>
                    <a:pt x="191" y="77"/>
                  </a:lnTo>
                  <a:lnTo>
                    <a:pt x="188" y="68"/>
                  </a:lnTo>
                  <a:lnTo>
                    <a:pt x="185" y="59"/>
                  </a:lnTo>
                  <a:lnTo>
                    <a:pt x="181" y="50"/>
                  </a:lnTo>
                  <a:lnTo>
                    <a:pt x="176" y="42"/>
                  </a:lnTo>
                  <a:lnTo>
                    <a:pt x="170" y="35"/>
                  </a:lnTo>
                  <a:lnTo>
                    <a:pt x="164" y="28"/>
                  </a:lnTo>
                  <a:lnTo>
                    <a:pt x="158" y="22"/>
                  </a:lnTo>
                  <a:lnTo>
                    <a:pt x="150" y="17"/>
                  </a:lnTo>
                  <a:lnTo>
                    <a:pt x="142" y="12"/>
                  </a:lnTo>
                  <a:lnTo>
                    <a:pt x="133" y="8"/>
                  </a:lnTo>
                  <a:lnTo>
                    <a:pt x="125" y="5"/>
                  </a:lnTo>
                  <a:lnTo>
                    <a:pt x="115" y="3"/>
                  </a:lnTo>
                  <a:lnTo>
                    <a:pt x="106" y="1"/>
                  </a:lnTo>
                  <a:lnTo>
                    <a:pt x="96" y="0"/>
                  </a:lnTo>
                  <a:lnTo>
                    <a:pt x="87" y="1"/>
                  </a:lnTo>
                  <a:lnTo>
                    <a:pt x="77" y="3"/>
                  </a:lnTo>
                  <a:lnTo>
                    <a:pt x="68" y="5"/>
                  </a:lnTo>
                  <a:lnTo>
                    <a:pt x="59" y="8"/>
                  </a:lnTo>
                  <a:lnTo>
                    <a:pt x="51" y="12"/>
                  </a:lnTo>
                  <a:lnTo>
                    <a:pt x="42" y="17"/>
                  </a:lnTo>
                  <a:lnTo>
                    <a:pt x="36" y="22"/>
                  </a:lnTo>
                  <a:lnTo>
                    <a:pt x="28" y="28"/>
                  </a:lnTo>
                  <a:lnTo>
                    <a:pt x="23" y="35"/>
                  </a:lnTo>
                  <a:lnTo>
                    <a:pt x="16" y="42"/>
                  </a:lnTo>
                  <a:lnTo>
                    <a:pt x="11" y="50"/>
                  </a:lnTo>
                  <a:lnTo>
                    <a:pt x="7" y="59"/>
                  </a:lnTo>
                  <a:lnTo>
                    <a:pt x="5" y="68"/>
                  </a:lnTo>
                  <a:lnTo>
                    <a:pt x="2" y="77"/>
                  </a:lnTo>
                  <a:lnTo>
                    <a:pt x="1" y="86"/>
                  </a:lnTo>
                  <a:lnTo>
                    <a:pt x="0" y="96"/>
                  </a:lnTo>
                  <a:lnTo>
                    <a:pt x="1" y="107"/>
                  </a:lnTo>
                  <a:lnTo>
                    <a:pt x="2" y="116"/>
                  </a:lnTo>
                  <a:lnTo>
                    <a:pt x="5" y="125"/>
                  </a:lnTo>
                  <a:lnTo>
                    <a:pt x="7" y="134"/>
                  </a:lnTo>
                  <a:lnTo>
                    <a:pt x="11" y="143"/>
                  </a:lnTo>
                  <a:lnTo>
                    <a:pt x="16" y="150"/>
                  </a:lnTo>
                  <a:lnTo>
                    <a:pt x="23" y="158"/>
                  </a:lnTo>
                  <a:lnTo>
                    <a:pt x="28" y="164"/>
                  </a:lnTo>
                  <a:lnTo>
                    <a:pt x="36" y="171"/>
                  </a:lnTo>
                  <a:lnTo>
                    <a:pt x="42" y="176"/>
                  </a:lnTo>
                  <a:lnTo>
                    <a:pt x="51" y="181"/>
                  </a:lnTo>
                  <a:lnTo>
                    <a:pt x="59" y="185"/>
                  </a:lnTo>
                  <a:lnTo>
                    <a:pt x="68" y="187"/>
                  </a:lnTo>
                  <a:lnTo>
                    <a:pt x="77" y="190"/>
                  </a:lnTo>
                  <a:lnTo>
                    <a:pt x="87" y="191"/>
                  </a:lnTo>
                  <a:lnTo>
                    <a:pt x="96" y="1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CC61229F-B39F-452B-B93A-ED3F26F0592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5690" t="44951" r="29720" b="44305"/>
          <a:stretch/>
        </p:blipFill>
        <p:spPr>
          <a:xfrm>
            <a:off x="2442936" y="468170"/>
            <a:ext cx="1248228" cy="395430"/>
          </a:xfrm>
          <a:prstGeom prst="rect">
            <a:avLst/>
          </a:prstGeom>
          <a:effectLst/>
        </p:spPr>
      </p:pic>
      <p:sp>
        <p:nvSpPr>
          <p:cNvPr id="5" name="Rectangle 4"/>
          <p:cNvSpPr/>
          <p:nvPr/>
        </p:nvSpPr>
        <p:spPr>
          <a:xfrm>
            <a:off x="5759450" y="4267200"/>
            <a:ext cx="6096000" cy="1323439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algn="ctr"/>
            <a:r>
              <a:rPr lang="en-US" sz="2000" dirty="0" err="1"/>
              <a:t>Teori</a:t>
            </a:r>
            <a:r>
              <a:rPr lang="en-US" sz="2000" dirty="0"/>
              <a:t> </a:t>
            </a:r>
            <a:r>
              <a:rPr lang="en-US" sz="2000" dirty="0" err="1"/>
              <a:t>atribusi</a:t>
            </a:r>
            <a:r>
              <a:rPr lang="en-US" sz="2000" dirty="0"/>
              <a:t> </a:t>
            </a:r>
            <a:r>
              <a:rPr lang="en-US" sz="2000" dirty="0" err="1"/>
              <a:t>mendeskripsikan</a:t>
            </a:r>
            <a:r>
              <a:rPr lang="en-US" sz="2000" dirty="0"/>
              <a:t> proses </a:t>
            </a:r>
            <a:r>
              <a:rPr lang="en-US" sz="2000" dirty="0" err="1"/>
              <a:t>kognitif</a:t>
            </a:r>
            <a:r>
              <a:rPr lang="en-US" sz="2000" dirty="0"/>
              <a:t> yang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pemimpin</a:t>
            </a:r>
            <a:r>
              <a:rPr lang="en-US" sz="2000" dirty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menentukan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performa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efektif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atau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</a:rPr>
              <a:t>tidaknya</a:t>
            </a:r>
            <a:r>
              <a:rPr lang="en-US" sz="2000" b="1" dirty="0" smtClean="0">
                <a:solidFill>
                  <a:srgbClr val="C00000"/>
                </a:solidFill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</a:rPr>
              <a:t>pekerjaan</a:t>
            </a:r>
            <a:r>
              <a:rPr lang="en-US" sz="2000" b="1" dirty="0" smtClean="0">
                <a:solidFill>
                  <a:srgbClr val="C00000"/>
                </a:solidFill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</a:rPr>
              <a:t>bawahan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membentuk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reaksi</a:t>
            </a:r>
            <a:r>
              <a:rPr lang="en-US" sz="2000" b="1" dirty="0">
                <a:solidFill>
                  <a:srgbClr val="C00000"/>
                </a:solidFill>
              </a:rPr>
              <a:t> yang </a:t>
            </a:r>
            <a:r>
              <a:rPr lang="en-US" sz="2000" b="1" dirty="0" err="1">
                <a:solidFill>
                  <a:srgbClr val="C00000"/>
                </a:solidFill>
              </a:rPr>
              <a:t>sesuai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terhadapnya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071902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3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4B4B4B"/>
      </a:dk2>
      <a:lt2>
        <a:srgbClr val="B5B5B5"/>
      </a:lt2>
      <a:accent1>
        <a:srgbClr val="9AC43E"/>
      </a:accent1>
      <a:accent2>
        <a:srgbClr val="44BA98"/>
      </a:accent2>
      <a:accent3>
        <a:srgbClr val="43A9D9"/>
      </a:accent3>
      <a:accent4>
        <a:srgbClr val="6274D8"/>
      </a:accent4>
      <a:accent5>
        <a:srgbClr val="AB54D7"/>
      </a:accent5>
      <a:accent6>
        <a:srgbClr val="D15B37"/>
      </a:accent6>
      <a:hlink>
        <a:srgbClr val="BFE962"/>
      </a:hlink>
      <a:folHlink>
        <a:srgbClr val="C0D591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892FADA9-420D-4323-A7A4-C1060166525B}"/>
    </a:ext>
  </a:extLst>
</a:theme>
</file>

<file path=ppt/theme/theme4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5.xml><?xml version="1.0" encoding="utf-8"?>
<a:theme xmlns:a="http://schemas.openxmlformats.org/drawingml/2006/main" name="1_Ion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1988</Words>
  <Application>Microsoft Office PowerPoint</Application>
  <PresentationFormat>Widescreen</PresentationFormat>
  <Paragraphs>154</Paragraphs>
  <Slides>28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28</vt:i4>
      </vt:variant>
    </vt:vector>
  </HeadingPairs>
  <TitlesOfParts>
    <vt:vector size="44" baseType="lpstr">
      <vt:lpstr>Arial Unicode MS</vt:lpstr>
      <vt:lpstr>Arial</vt:lpstr>
      <vt:lpstr>Arial Narrow</vt:lpstr>
      <vt:lpstr>Calibri</vt:lpstr>
      <vt:lpstr>Calibri Light</vt:lpstr>
      <vt:lpstr>Century Gothic</vt:lpstr>
      <vt:lpstr>Lilita One</vt:lpstr>
      <vt:lpstr>Trebuchet MS</vt:lpstr>
      <vt:lpstr>Tw Cen MT</vt:lpstr>
      <vt:lpstr>Wingdings</vt:lpstr>
      <vt:lpstr>Wingdings 3</vt:lpstr>
      <vt:lpstr>Office Theme</vt:lpstr>
      <vt:lpstr>Ion</vt:lpstr>
      <vt:lpstr>Droplet</vt:lpstr>
      <vt:lpstr>Facet</vt:lpstr>
      <vt:lpstr>1_Ion</vt:lpstr>
      <vt:lpstr>Hubungan Diadik, Atribusi dan Pengikut</vt:lpstr>
      <vt:lpstr>PowerPoint Presentation</vt:lpstr>
      <vt:lpstr>Leader-Member Exchange Theory (LMX)</vt:lpstr>
      <vt:lpstr>PowerPoint Presentation</vt:lpstr>
      <vt:lpstr>Life Cycle Model  3 tahapan dalam pembentukan peran (Graen &amp; Scendura, 1987, Graen &amp; Uhl Bien, 1991) </vt:lpstr>
      <vt:lpstr>PowerPoint Presentation</vt:lpstr>
      <vt:lpstr>Penelitian tentang korelasi LMX</vt:lpstr>
      <vt:lpstr>PowerPoint Presentation</vt:lpstr>
      <vt:lpstr>PowerPoint Presentation</vt:lpstr>
      <vt:lpstr>Two Stage Attribution Model</vt:lpstr>
      <vt:lpstr>ATRIBUSI INTERNAL / EKSTERNAL?</vt:lpstr>
      <vt:lpstr>Atribusi eksternal diantaranya :</vt:lpstr>
      <vt:lpstr>PowerPoint Presentation</vt:lpstr>
      <vt:lpstr>Atribusi dan LMX</vt:lpstr>
      <vt:lpstr>Memperbaiki ketimpangan performa</vt:lpstr>
      <vt:lpstr>PowerPoint Presentation</vt:lpstr>
      <vt:lpstr>Atribusi pengikut dan teori Implisit</vt:lpstr>
      <vt:lpstr>PowerPoint Presentation</vt:lpstr>
      <vt:lpstr>Manajemen Impresi</vt:lpstr>
      <vt:lpstr>PowerPoint Presentation</vt:lpstr>
      <vt:lpstr>PowerPoint Presentation</vt:lpstr>
      <vt:lpstr>Manajemen impresi dari pemimpin kepada anggota</vt:lpstr>
      <vt:lpstr>Kontribusi anggota terhadap kepemimpinan efektif</vt:lpstr>
      <vt:lpstr>Manajemen diri (Self Management)</vt:lpstr>
      <vt:lpstr>Strategi Manajemen Diri</vt:lpstr>
      <vt:lpstr>Bagaimana pemimpin mendorong manajemen diri pada bawahan?</vt:lpstr>
      <vt:lpstr>Pedoman untuk anggota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Hubungan dua arah, atribusi dan pengikut</dc:title>
  <dc:creator>LENOVO</dc:creator>
  <cp:lastModifiedBy>LENOVO</cp:lastModifiedBy>
  <cp:revision>81</cp:revision>
  <dcterms:created xsi:type="dcterms:W3CDTF">2020-04-13T09:39:19Z</dcterms:created>
  <dcterms:modified xsi:type="dcterms:W3CDTF">2020-04-17T15:12:19Z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2340388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S9.0.1</vt:lpwstr>
  </property>
</Properties>
</file>